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notesSlides/notesSlide6.xml" ContentType="application/vnd.openxmlformats-officedocument.presentationml.notesSlide+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notesSlides/notesSlide22.xml" ContentType="application/vnd.openxmlformats-officedocument.presentationml.notesSlide+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940" r:id="rId1"/>
  </p:sldMasterIdLst>
  <p:notesMasterIdLst>
    <p:notesMasterId r:id="rId27"/>
  </p:notesMasterIdLst>
  <p:handoutMasterIdLst>
    <p:handoutMasterId r:id="rId28"/>
  </p:handoutMasterIdLst>
  <p:sldIdLst>
    <p:sldId id="19735" r:id="rId2"/>
    <p:sldId id="19736" r:id="rId3"/>
    <p:sldId id="19739" r:id="rId4"/>
    <p:sldId id="19761" r:id="rId5"/>
    <p:sldId id="19760" r:id="rId6"/>
    <p:sldId id="19743" r:id="rId7"/>
    <p:sldId id="19744" r:id="rId8"/>
    <p:sldId id="19762" r:id="rId9"/>
    <p:sldId id="19745" r:id="rId10"/>
    <p:sldId id="19746" r:id="rId11"/>
    <p:sldId id="19747" r:id="rId12"/>
    <p:sldId id="19749" r:id="rId13"/>
    <p:sldId id="19763" r:id="rId14"/>
    <p:sldId id="19751" r:id="rId15"/>
    <p:sldId id="19752" r:id="rId16"/>
    <p:sldId id="19759" r:id="rId17"/>
    <p:sldId id="19753" r:id="rId18"/>
    <p:sldId id="19754" r:id="rId19"/>
    <p:sldId id="19764" r:id="rId20"/>
    <p:sldId id="19755" r:id="rId21"/>
    <p:sldId id="19756" r:id="rId22"/>
    <p:sldId id="19757" r:id="rId23"/>
    <p:sldId id="19758" r:id="rId24"/>
    <p:sldId id="19766" r:id="rId25"/>
    <p:sldId id="19765" r:id="rId26"/>
  </p:sldIdLst>
  <p:sldSz cx="12858750" cy="7232650"/>
  <p:notesSz cx="6858000" cy="9144000"/>
  <p:custDataLst>
    <p:tags r:id="rId29"/>
  </p:custDataLst>
  <p:defaultTextStyle>
    <a:defPPr>
      <a:defRPr lang="zh-CN"/>
    </a:defPPr>
    <a:lvl1pPr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1pPr>
    <a:lvl2pPr marL="639763" indent="-182563"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2pPr>
    <a:lvl3pPr marL="1282700" indent="-368300"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3pPr>
    <a:lvl4pPr marL="1925638" indent="-554038"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4pPr>
    <a:lvl5pPr marL="2568575" indent="-739775" algn="l" rtl="0" fontAlgn="base">
      <a:spcBef>
        <a:spcPct val="0"/>
      </a:spcBef>
      <a:spcAft>
        <a:spcPct val="0"/>
      </a:spcAft>
      <a:defRPr kern="1200">
        <a:solidFill>
          <a:schemeClr val="tx1"/>
        </a:solidFill>
        <a:latin typeface="Calibri" panose="020F050202020403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Calibri" panose="020F050202020403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2" pos="4050" userDrawn="1">
          <p15:clr>
            <a:srgbClr val="A4A3A4"/>
          </p15:clr>
        </p15:guide>
        <p15:guide id="5" orient="horz" pos="4092" userDrawn="1">
          <p15:clr>
            <a:srgbClr val="A4A3A4"/>
          </p15:clr>
        </p15:guide>
        <p15:guide id="6" pos="7588" userDrawn="1">
          <p15:clr>
            <a:srgbClr val="A4A3A4"/>
          </p15:clr>
        </p15:guide>
        <p15:guide id="7" pos="603"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353A2"/>
    <a:srgbClr val="6765B2"/>
    <a:srgbClr val="D3292D"/>
    <a:srgbClr val="DD2418"/>
    <a:srgbClr val="000000"/>
    <a:srgbClr val="AA0101"/>
    <a:srgbClr val="FEA215"/>
    <a:srgbClr val="FCB61D"/>
    <a:srgbClr val="F3EF15"/>
    <a:srgbClr val="C49D72"/>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829" autoAdjust="0"/>
    <p:restoredTop sz="93034" autoAdjust="0"/>
  </p:normalViewPr>
  <p:slideViewPr>
    <p:cSldViewPr>
      <p:cViewPr>
        <p:scale>
          <a:sx n="50" d="100"/>
          <a:sy n="50" d="100"/>
        </p:scale>
        <p:origin x="3120" y="1146"/>
      </p:cViewPr>
      <p:guideLst>
        <p:guide pos="4050"/>
        <p:guide orient="horz" pos="4092"/>
        <p:guide pos="7588"/>
        <p:guide pos="603"/>
      </p:guideLst>
    </p:cSldViewPr>
  </p:slideViewPr>
  <p:outlineViewPr>
    <p:cViewPr>
      <p:scale>
        <a:sx n="100" d="100"/>
        <a:sy n="100" d="100"/>
      </p:scale>
      <p:origin x="0" y="-10128"/>
    </p:cViewPr>
  </p:outlineViewPr>
  <p:notesTextViewPr>
    <p:cViewPr>
      <p:scale>
        <a:sx n="66" d="100"/>
        <a:sy n="66" d="100"/>
      </p:scale>
      <p:origin x="0" y="0"/>
    </p:cViewPr>
  </p:notesTextViewPr>
  <p:sorterViewPr>
    <p:cViewPr>
      <p:scale>
        <a:sx n="66" d="100"/>
        <a:sy n="66" d="100"/>
      </p:scale>
      <p:origin x="0" y="0"/>
    </p:cViewPr>
  </p:sorterViewPr>
  <p:notesViewPr>
    <p:cSldViewPr showGuides="1">
      <p:cViewPr varScale="1">
        <p:scale>
          <a:sx n="83" d="100"/>
          <a:sy n="83" d="100"/>
        </p:scale>
        <p:origin x="3894" y="108"/>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handoutMaster" Target="handoutMasters/handout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presProps" Target="pres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717742FC-62BB-4B81-9CA5-3B750A4B4580}" type="datetimeFigureOut">
              <a:rPr lang="zh-CN" altLang="en-US" smtClean="0"/>
              <a:t>2018-02-02</a:t>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B67E82F1-5B17-4D95-A6D6-EB96F2D72B61}" type="slidenum">
              <a:rPr lang="zh-CN" altLang="en-US" smtClean="0"/>
              <a:t>‹#›</a:t>
            </a:fld>
            <a:endParaRPr lang="zh-CN" altLang="en-US"/>
          </a:p>
        </p:txBody>
      </p:sp>
    </p:spTree>
    <p:extLst>
      <p:ext uri="{BB962C8B-B14F-4D97-AF65-F5344CB8AC3E}">
        <p14:creationId xmlns:p14="http://schemas.microsoft.com/office/powerpoint/2010/main" val="424251434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pPr>
              <a:defRPr/>
            </a:pPr>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pPr>
              <a:defRPr/>
            </a:pPr>
            <a:fld id="{06024D97-E667-405D-B634-E583E2108D71}" type="datetimeFigureOut">
              <a:rPr lang="zh-CN" altLang="en-US"/>
              <a:pPr>
                <a:defRPr/>
              </a:pPr>
              <a:t>2018-02-02</a:t>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pPr lvl="0"/>
            <a:endParaRPr lang="zh-CN" altLang="en-US" noProof="0" smtClean="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pPr>
              <a:defRPr/>
            </a:pPr>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wrap="square" lIns="91440" tIns="45720" rIns="91440" bIns="45720" numCol="1" anchor="b" anchorCtr="0" compatLnSpc="1">
            <a:prstTxWarp prst="textNoShape">
              <a:avLst/>
            </a:prstTxWarp>
          </a:bodyPr>
          <a:lstStyle>
            <a:lvl1pPr algn="r">
              <a:defRPr sz="1200"/>
            </a:lvl1pPr>
          </a:lstStyle>
          <a:p>
            <a:fld id="{418F03C3-53C1-4F10-8DAF-D1F318E96C6E}" type="slidenum">
              <a:rPr lang="zh-CN" altLang="en-US"/>
              <a:pPr/>
              <a:t>‹#›</a:t>
            </a:fld>
            <a:endParaRPr lang="zh-CN" altLang="en-US"/>
          </a:p>
        </p:txBody>
      </p:sp>
    </p:spTree>
    <p:extLst>
      <p:ext uri="{BB962C8B-B14F-4D97-AF65-F5344CB8AC3E}">
        <p14:creationId xmlns:p14="http://schemas.microsoft.com/office/powerpoint/2010/main" val="2060540435"/>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300" kern="1200">
        <a:solidFill>
          <a:schemeClr val="tx1"/>
        </a:solidFill>
        <a:latin typeface="+mn-lt"/>
        <a:ea typeface="+mn-ea"/>
        <a:cs typeface="+mn-cs"/>
      </a:defRPr>
    </a:lvl1pPr>
    <a:lvl2pPr marL="455613" algn="l" rtl="0" eaLnBrk="0" fontAlgn="base" hangingPunct="0">
      <a:spcBef>
        <a:spcPct val="30000"/>
      </a:spcBef>
      <a:spcAft>
        <a:spcPct val="0"/>
      </a:spcAft>
      <a:defRPr sz="1300" kern="1200">
        <a:solidFill>
          <a:schemeClr val="tx1"/>
        </a:solidFill>
        <a:latin typeface="+mn-lt"/>
        <a:ea typeface="+mn-ea"/>
        <a:cs typeface="+mn-cs"/>
      </a:defRPr>
    </a:lvl2pPr>
    <a:lvl3pPr marL="912813" algn="l" rtl="0" eaLnBrk="0" fontAlgn="base" hangingPunct="0">
      <a:spcBef>
        <a:spcPct val="30000"/>
      </a:spcBef>
      <a:spcAft>
        <a:spcPct val="0"/>
      </a:spcAft>
      <a:defRPr sz="1300" kern="1200">
        <a:solidFill>
          <a:schemeClr val="tx1"/>
        </a:solidFill>
        <a:latin typeface="+mn-lt"/>
        <a:ea typeface="+mn-ea"/>
        <a:cs typeface="+mn-cs"/>
      </a:defRPr>
    </a:lvl3pPr>
    <a:lvl4pPr marL="1370013" algn="l" rtl="0" eaLnBrk="0" fontAlgn="base" hangingPunct="0">
      <a:spcBef>
        <a:spcPct val="30000"/>
      </a:spcBef>
      <a:spcAft>
        <a:spcPct val="0"/>
      </a:spcAft>
      <a:defRPr sz="1300" kern="1200">
        <a:solidFill>
          <a:schemeClr val="tx1"/>
        </a:solidFill>
        <a:latin typeface="+mn-lt"/>
        <a:ea typeface="+mn-ea"/>
        <a:cs typeface="+mn-cs"/>
      </a:defRPr>
    </a:lvl4pPr>
    <a:lvl5pPr marL="1827213" algn="l" rtl="0" eaLnBrk="0" fontAlgn="base" hangingPunct="0">
      <a:spcBef>
        <a:spcPct val="30000"/>
      </a:spcBef>
      <a:spcAft>
        <a:spcPct val="0"/>
      </a:spcAft>
      <a:defRPr sz="1300" kern="1200">
        <a:solidFill>
          <a:schemeClr val="tx1"/>
        </a:solidFill>
        <a:latin typeface="+mn-lt"/>
        <a:ea typeface="+mn-ea"/>
        <a:cs typeface="+mn-cs"/>
      </a:defRPr>
    </a:lvl5pPr>
    <a:lvl6pPr marL="2285493" algn="l" defTabSz="914197" rtl="0" eaLnBrk="1" latinLnBrk="0" hangingPunct="1">
      <a:defRPr sz="1300" kern="1200">
        <a:solidFill>
          <a:schemeClr val="tx1"/>
        </a:solidFill>
        <a:latin typeface="+mn-lt"/>
        <a:ea typeface="+mn-ea"/>
        <a:cs typeface="+mn-cs"/>
      </a:defRPr>
    </a:lvl6pPr>
    <a:lvl7pPr marL="2742592" algn="l" defTabSz="914197" rtl="0" eaLnBrk="1" latinLnBrk="0" hangingPunct="1">
      <a:defRPr sz="1300" kern="1200">
        <a:solidFill>
          <a:schemeClr val="tx1"/>
        </a:solidFill>
        <a:latin typeface="+mn-lt"/>
        <a:ea typeface="+mn-ea"/>
        <a:cs typeface="+mn-cs"/>
      </a:defRPr>
    </a:lvl7pPr>
    <a:lvl8pPr marL="3199692" algn="l" defTabSz="914197" rtl="0" eaLnBrk="1" latinLnBrk="0" hangingPunct="1">
      <a:defRPr sz="1300" kern="1200">
        <a:solidFill>
          <a:schemeClr val="tx1"/>
        </a:solidFill>
        <a:latin typeface="+mn-lt"/>
        <a:ea typeface="+mn-ea"/>
        <a:cs typeface="+mn-cs"/>
      </a:defRPr>
    </a:lvl8pPr>
    <a:lvl9pPr marL="3656788" algn="l" defTabSz="914197" rtl="0" eaLnBrk="1" latinLnBrk="0" hangingPunct="1">
      <a:defRPr sz="13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a:t>
            </a:fld>
            <a:endParaRPr lang="zh-CN" altLang="en-US"/>
          </a:p>
        </p:txBody>
      </p:sp>
    </p:spTree>
    <p:extLst>
      <p:ext uri="{BB962C8B-B14F-4D97-AF65-F5344CB8AC3E}">
        <p14:creationId xmlns:p14="http://schemas.microsoft.com/office/powerpoint/2010/main" val="51000380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a:t>
            </a:fld>
            <a:endParaRPr lang="zh-CN" altLang="en-US"/>
          </a:p>
        </p:txBody>
      </p:sp>
    </p:spTree>
    <p:extLst>
      <p:ext uri="{BB962C8B-B14F-4D97-AF65-F5344CB8AC3E}">
        <p14:creationId xmlns:p14="http://schemas.microsoft.com/office/powerpoint/2010/main" val="17482148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3</a:t>
            </a:fld>
            <a:endParaRPr lang="zh-CN" altLang="en-US"/>
          </a:p>
        </p:txBody>
      </p:sp>
    </p:spTree>
    <p:extLst>
      <p:ext uri="{BB962C8B-B14F-4D97-AF65-F5344CB8AC3E}">
        <p14:creationId xmlns:p14="http://schemas.microsoft.com/office/powerpoint/2010/main" val="210366754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11FC198-2D83-4DFC-8CDD-7D23AF44D411}" type="slidenum">
              <a:rPr lang="zh-CN" altLang="en-US" smtClean="0"/>
              <a:pPr/>
              <a:t>4</a:t>
            </a:fld>
            <a:endParaRPr lang="zh-CN" altLang="en-US"/>
          </a:p>
        </p:txBody>
      </p:sp>
    </p:spTree>
    <p:extLst>
      <p:ext uri="{BB962C8B-B14F-4D97-AF65-F5344CB8AC3E}">
        <p14:creationId xmlns:p14="http://schemas.microsoft.com/office/powerpoint/2010/main" val="12188448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C147A23-5BA8-44CE-9215-79B767159C41}" type="slidenum">
              <a:rPr lang="zh-CN" altLang="en-US" smtClean="0"/>
              <a:pPr/>
              <a:t>5</a:t>
            </a:fld>
            <a:endParaRPr lang="zh-CN" altLang="en-US"/>
          </a:p>
        </p:txBody>
      </p:sp>
    </p:spTree>
    <p:extLst>
      <p:ext uri="{BB962C8B-B14F-4D97-AF65-F5344CB8AC3E}">
        <p14:creationId xmlns:p14="http://schemas.microsoft.com/office/powerpoint/2010/main" val="294268695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6</a:t>
            </a:fld>
            <a:endParaRPr lang="zh-CN" altLang="en-US"/>
          </a:p>
        </p:txBody>
      </p:sp>
    </p:spTree>
    <p:extLst>
      <p:ext uri="{BB962C8B-B14F-4D97-AF65-F5344CB8AC3E}">
        <p14:creationId xmlns:p14="http://schemas.microsoft.com/office/powerpoint/2010/main" val="35721540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7</a:t>
            </a:fld>
            <a:endParaRPr lang="zh-CN" altLang="en-US"/>
          </a:p>
        </p:txBody>
      </p:sp>
    </p:spTree>
    <p:extLst>
      <p:ext uri="{BB962C8B-B14F-4D97-AF65-F5344CB8AC3E}">
        <p14:creationId xmlns:p14="http://schemas.microsoft.com/office/powerpoint/2010/main" val="381565085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8</a:t>
            </a:fld>
            <a:endParaRPr lang="zh-CN" altLang="en-US"/>
          </a:p>
        </p:txBody>
      </p:sp>
    </p:spTree>
    <p:extLst>
      <p:ext uri="{BB962C8B-B14F-4D97-AF65-F5344CB8AC3E}">
        <p14:creationId xmlns:p14="http://schemas.microsoft.com/office/powerpoint/2010/main" val="297778955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9</a:t>
            </a:fld>
            <a:endParaRPr lang="zh-CN" altLang="en-US"/>
          </a:p>
        </p:txBody>
      </p:sp>
    </p:spTree>
    <p:extLst>
      <p:ext uri="{BB962C8B-B14F-4D97-AF65-F5344CB8AC3E}">
        <p14:creationId xmlns:p14="http://schemas.microsoft.com/office/powerpoint/2010/main" val="356319591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D34C0232-94FA-4EBE-BB9B-79FBE486032D}" type="slidenum">
              <a:rPr lang="zh-CN" altLang="en-US" smtClean="0"/>
              <a:t>10</a:t>
            </a:fld>
            <a:endParaRPr lang="zh-CN" altLang="en-US"/>
          </a:p>
        </p:txBody>
      </p:sp>
    </p:spTree>
    <p:extLst>
      <p:ext uri="{BB962C8B-B14F-4D97-AF65-F5344CB8AC3E}">
        <p14:creationId xmlns:p14="http://schemas.microsoft.com/office/powerpoint/2010/main" val="266065212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0A65829-4C48-4427-8C22-1EE18F5EB611}" type="slidenum">
              <a:rPr lang="zh-CN" altLang="en-US" smtClean="0"/>
              <a:t>11</a:t>
            </a:fld>
            <a:endParaRPr lang="zh-CN" altLang="en-US"/>
          </a:p>
        </p:txBody>
      </p:sp>
    </p:spTree>
    <p:extLst>
      <p:ext uri="{BB962C8B-B14F-4D97-AF65-F5344CB8AC3E}">
        <p14:creationId xmlns:p14="http://schemas.microsoft.com/office/powerpoint/2010/main" val="14480073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2318F09-5854-43D5-BC8D-088631B89FE4}" type="slidenum">
              <a:rPr lang="zh-CN" altLang="en-US" smtClean="0"/>
              <a:pPr/>
              <a:t>12</a:t>
            </a:fld>
            <a:endParaRPr lang="zh-CN" altLang="en-US"/>
          </a:p>
        </p:txBody>
      </p:sp>
    </p:spTree>
    <p:extLst>
      <p:ext uri="{BB962C8B-B14F-4D97-AF65-F5344CB8AC3E}">
        <p14:creationId xmlns:p14="http://schemas.microsoft.com/office/powerpoint/2010/main" val="285839174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13</a:t>
            </a:fld>
            <a:endParaRPr lang="zh-CN" altLang="en-US"/>
          </a:p>
        </p:txBody>
      </p:sp>
    </p:spTree>
    <p:extLst>
      <p:ext uri="{BB962C8B-B14F-4D97-AF65-F5344CB8AC3E}">
        <p14:creationId xmlns:p14="http://schemas.microsoft.com/office/powerpoint/2010/main" val="93758077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14</a:t>
            </a:fld>
            <a:endParaRPr lang="zh-CN" altLang="en-US"/>
          </a:p>
        </p:txBody>
      </p:sp>
    </p:spTree>
    <p:extLst>
      <p:ext uri="{BB962C8B-B14F-4D97-AF65-F5344CB8AC3E}">
        <p14:creationId xmlns:p14="http://schemas.microsoft.com/office/powerpoint/2010/main" val="143917247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E21FD59-C920-460C-B1C9-0346C59420B0}" type="slidenum">
              <a:rPr lang="zh-CN" altLang="en-US" smtClean="0"/>
              <a:pPr/>
              <a:t>15</a:t>
            </a:fld>
            <a:endParaRPr lang="zh-CN" altLang="en-US"/>
          </a:p>
        </p:txBody>
      </p:sp>
    </p:spTree>
    <p:extLst>
      <p:ext uri="{BB962C8B-B14F-4D97-AF65-F5344CB8AC3E}">
        <p14:creationId xmlns:p14="http://schemas.microsoft.com/office/powerpoint/2010/main" val="415791873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392B679-AE23-4750-8FB0-6513430B8953}" type="slidenum">
              <a:rPr lang="zh-CN" altLang="en-US" smtClean="0"/>
              <a:t>16</a:t>
            </a:fld>
            <a:endParaRPr lang="zh-CN" altLang="en-US"/>
          </a:p>
        </p:txBody>
      </p:sp>
    </p:spTree>
    <p:extLst>
      <p:ext uri="{BB962C8B-B14F-4D97-AF65-F5344CB8AC3E}">
        <p14:creationId xmlns:p14="http://schemas.microsoft.com/office/powerpoint/2010/main" val="304292796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CDB860D-56C1-4361-9B5F-A1AE2BF324F2}" type="slidenum">
              <a:rPr lang="zh-CN" altLang="en-US" smtClean="0"/>
              <a:pPr/>
              <a:t>17</a:t>
            </a:fld>
            <a:endParaRPr lang="zh-CN" altLang="en-US"/>
          </a:p>
        </p:txBody>
      </p:sp>
    </p:spTree>
    <p:extLst>
      <p:ext uri="{BB962C8B-B14F-4D97-AF65-F5344CB8AC3E}">
        <p14:creationId xmlns:p14="http://schemas.microsoft.com/office/powerpoint/2010/main" val="185071901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18</a:t>
            </a:fld>
            <a:endParaRPr lang="zh-CN" altLang="en-US"/>
          </a:p>
        </p:txBody>
      </p:sp>
    </p:spTree>
    <p:extLst>
      <p:ext uri="{BB962C8B-B14F-4D97-AF65-F5344CB8AC3E}">
        <p14:creationId xmlns:p14="http://schemas.microsoft.com/office/powerpoint/2010/main" val="60843013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19</a:t>
            </a:fld>
            <a:endParaRPr lang="zh-CN" altLang="en-US"/>
          </a:p>
        </p:txBody>
      </p:sp>
    </p:spTree>
    <p:extLst>
      <p:ext uri="{BB962C8B-B14F-4D97-AF65-F5344CB8AC3E}">
        <p14:creationId xmlns:p14="http://schemas.microsoft.com/office/powerpoint/2010/main" val="57317101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20</a:t>
            </a:fld>
            <a:endParaRPr lang="zh-CN" altLang="en-US"/>
          </a:p>
        </p:txBody>
      </p:sp>
    </p:spTree>
    <p:extLst>
      <p:ext uri="{BB962C8B-B14F-4D97-AF65-F5344CB8AC3E}">
        <p14:creationId xmlns:p14="http://schemas.microsoft.com/office/powerpoint/2010/main" val="41971804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21</a:t>
            </a:fld>
            <a:endParaRPr lang="zh-CN" altLang="en-US"/>
          </a:p>
        </p:txBody>
      </p:sp>
    </p:spTree>
    <p:extLst>
      <p:ext uri="{BB962C8B-B14F-4D97-AF65-F5344CB8AC3E}">
        <p14:creationId xmlns:p14="http://schemas.microsoft.com/office/powerpoint/2010/main" val="384240167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5C9C3C-5673-4B49-8614-FBD28F5C1E92}" type="slidenum">
              <a:rPr lang="zh-CN" altLang="en-US" smtClean="0"/>
              <a:t>22</a:t>
            </a:fld>
            <a:endParaRPr lang="zh-CN" altLang="en-US"/>
          </a:p>
        </p:txBody>
      </p:sp>
    </p:spTree>
    <p:extLst>
      <p:ext uri="{BB962C8B-B14F-4D97-AF65-F5344CB8AC3E}">
        <p14:creationId xmlns:p14="http://schemas.microsoft.com/office/powerpoint/2010/main" val="293192658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5C9C3C-5673-4B49-8614-FBD28F5C1E92}" type="slidenum">
              <a:rPr lang="zh-CN" altLang="en-US" smtClean="0"/>
              <a:t>23</a:t>
            </a:fld>
            <a:endParaRPr lang="zh-CN" altLang="en-US"/>
          </a:p>
        </p:txBody>
      </p:sp>
    </p:spTree>
    <p:extLst>
      <p:ext uri="{BB962C8B-B14F-4D97-AF65-F5344CB8AC3E}">
        <p14:creationId xmlns:p14="http://schemas.microsoft.com/office/powerpoint/2010/main" val="182853674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AB5C9C3C-5673-4B49-8614-FBD28F5C1E92}" type="slidenum">
              <a:rPr lang="zh-CN" altLang="en-US" smtClean="0"/>
              <a:t>24</a:t>
            </a:fld>
            <a:endParaRPr lang="zh-CN" altLang="en-US"/>
          </a:p>
        </p:txBody>
      </p:sp>
    </p:spTree>
    <p:extLst>
      <p:ext uri="{BB962C8B-B14F-4D97-AF65-F5344CB8AC3E}">
        <p14:creationId xmlns:p14="http://schemas.microsoft.com/office/powerpoint/2010/main" val="90114236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dirty="0"/>
          </a:p>
        </p:txBody>
      </p:sp>
      <p:sp>
        <p:nvSpPr>
          <p:cNvPr id="4" name="灯片编号占位符 3"/>
          <p:cNvSpPr>
            <a:spLocks noGrp="1"/>
          </p:cNvSpPr>
          <p:nvPr>
            <p:ph type="sldNum" sz="quarter" idx="10"/>
          </p:nvPr>
        </p:nvSpPr>
        <p:spPr/>
        <p:txBody>
          <a:bodyPr/>
          <a:lstStyle/>
          <a:p>
            <a:fld id="{418F03C3-53C1-4F10-8DAF-D1F318E96C6E}" type="slidenum">
              <a:rPr lang="zh-CN" altLang="en-US" smtClean="0"/>
              <a:pPr/>
              <a:t>25</a:t>
            </a:fld>
            <a:endParaRPr lang="zh-CN" altLang="en-US"/>
          </a:p>
        </p:txBody>
      </p:sp>
    </p:spTree>
    <p:extLst>
      <p:ext uri="{BB962C8B-B14F-4D97-AF65-F5344CB8AC3E}">
        <p14:creationId xmlns:p14="http://schemas.microsoft.com/office/powerpoint/2010/main" val="198181337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pic>
        <p:nvPicPr>
          <p:cNvPr id="4" name="图片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352" y="0"/>
            <a:ext cx="12858045" cy="7232650"/>
          </a:xfrm>
          <a:prstGeom prst="rect">
            <a:avLst/>
          </a:prstGeom>
        </p:spPr>
      </p:pic>
    </p:spTree>
    <p:extLst>
      <p:ext uri="{BB962C8B-B14F-4D97-AF65-F5344CB8AC3E}">
        <p14:creationId xmlns:p14="http://schemas.microsoft.com/office/powerpoint/2010/main" val="3507043652"/>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userDrawn="1">
  <p:cSld name="Blank 01">
    <p:spTree>
      <p:nvGrpSpPr>
        <p:cNvPr id="1" name=""/>
        <p:cNvGrpSpPr/>
        <p:nvPr/>
      </p:nvGrpSpPr>
      <p:grpSpPr>
        <a:xfrm>
          <a:off x="0" y="0"/>
          <a:ext cx="0" cy="0"/>
          <a:chOff x="0" y="0"/>
          <a:chExt cx="0" cy="0"/>
        </a:xfrm>
      </p:grpSpPr>
    </p:spTree>
    <p:extLst>
      <p:ext uri="{BB962C8B-B14F-4D97-AF65-F5344CB8AC3E}">
        <p14:creationId xmlns:p14="http://schemas.microsoft.com/office/powerpoint/2010/main" val="635707408"/>
      </p:ext>
    </p:extLst>
  </p:cSld>
  <p:clrMapOvr>
    <a:masterClrMapping/>
  </p:clrMapOvr>
  <p:timing>
    <p:tnLst>
      <p:par>
        <p:cTn id="1" dur="indefinite" restart="never" nodeType="tmRoot"/>
      </p:par>
    </p:tnLst>
  </p:timing>
  <p:extLst mod="1">
    <p:ext uri="{DCECCB84-F9BA-43D5-87BE-67443E8EF086}">
      <p15:sldGuideLst xmlns:p15="http://schemas.microsoft.com/office/powerpoint/2012/main">
        <p15:guide id="1" orient="horz" pos="4320">
          <p15:clr>
            <a:srgbClr val="FBAE40"/>
          </p15:clr>
        </p15:guide>
        <p15:guide id="2" pos="768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userDrawn="1">
  <p:cSld name="iPAD mockup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3843820"/>
      </p:ext>
    </p:extLst>
  </p:cSld>
  <p:clrMapOvr>
    <a:masterClrMapping/>
  </p:clrMapOvr>
  <mc:AlternateContent xmlns:mc="http://schemas.openxmlformats.org/markup-compatibility/2006" xmlns:p14="http://schemas.microsoft.com/office/powerpoint/2010/main">
    <mc:Choice Requires="p14">
      <p:transition spd="slow" p14:dur="2000" advClick="0" advTm="0"/>
    </mc:Choice>
    <mc:Fallback xmlns="">
      <p:transition spd="slow" advClick="0" advTm="0"/>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1_内页-1">
    <p:spTree>
      <p:nvGrpSpPr>
        <p:cNvPr id="1" name=""/>
        <p:cNvGrpSpPr/>
        <p:nvPr/>
      </p:nvGrpSpPr>
      <p:grpSpPr>
        <a:xfrm>
          <a:off x="0" y="0"/>
          <a:ext cx="0" cy="0"/>
          <a:chOff x="0" y="0"/>
          <a:chExt cx="0" cy="0"/>
        </a:xfrm>
      </p:grpSpPr>
    </p:spTree>
    <p:extLst>
      <p:ext uri="{BB962C8B-B14F-4D97-AF65-F5344CB8AC3E}">
        <p14:creationId xmlns:p14="http://schemas.microsoft.com/office/powerpoint/2010/main" val="71955720"/>
      </p:ext>
    </p:extLst>
  </p:cSld>
  <p:clrMapOvr>
    <a:masterClrMapping/>
  </p:clrMapOvr>
  <mc:AlternateContent xmlns:mc="http://schemas.openxmlformats.org/markup-compatibility/2006" xmlns:p14="http://schemas.microsoft.com/office/powerpoint/2010/main">
    <mc:Choice Requires="p14">
      <p:transition spd="slow" p14:dur="1250" advClick="0" advTm="5000">
        <p14:switch dir="r"/>
      </p:transition>
    </mc:Choice>
    <mc:Fallback xmlns="">
      <p:transition spd="slow" advClick="0" advTm="5000">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2036748610"/>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userDrawn="1">
  <p:cSld name="4_标题幻灯片">
    <p:spTree>
      <p:nvGrpSpPr>
        <p:cNvPr id="1" name=""/>
        <p:cNvGrpSpPr/>
        <p:nvPr/>
      </p:nvGrpSpPr>
      <p:grpSpPr>
        <a:xfrm>
          <a:off x="0" y="0"/>
          <a:ext cx="0" cy="0"/>
          <a:chOff x="0" y="0"/>
          <a:chExt cx="0" cy="0"/>
        </a:xfrm>
      </p:grpSpPr>
    </p:spTree>
    <p:extLst>
      <p:ext uri="{BB962C8B-B14F-4D97-AF65-F5344CB8AC3E}">
        <p14:creationId xmlns:p14="http://schemas.microsoft.com/office/powerpoint/2010/main" val="2418355321"/>
      </p:ext>
    </p:extLst>
  </p:cSld>
  <p:clrMapOvr>
    <a:masterClrMapping/>
  </p:clrMapOvr>
  <p:transition spd="slow" advClick="0" advTm="0">
    <p:split orient="vert"/>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1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2539358296"/>
      </p:ext>
    </p:extLst>
  </p:cSld>
  <p:clrMapOvr>
    <a:masterClrMapping/>
  </p:clrMapOvr>
  <mc:AlternateContent xmlns:mc="http://schemas.openxmlformats.org/markup-compatibility/2006" xmlns:p14="http://schemas.microsoft.com/office/powerpoint/2010/main">
    <mc:Choice Requires="p14">
      <p:transition spd="med" p14:dur="700" advTm="0">
        <p:fade/>
      </p:transition>
    </mc:Choice>
    <mc:Fallback xmlns="">
      <p:transition spd="med" advTm="0">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8975340"/>
      </p:ext>
    </p:extLst>
  </p:cSld>
  <p:clrMap bg1="lt1" tx1="dk1" bg2="lt2" tx2="dk2" accent1="accent1" accent2="accent2" accent3="accent3" accent4="accent4" accent5="accent5" accent6="accent6" hlink="hlink" folHlink="folHlink"/>
  <p:sldLayoutIdLst>
    <p:sldLayoutId id="2147484262" r:id="rId1"/>
    <p:sldLayoutId id="2147484396" r:id="rId2"/>
    <p:sldLayoutId id="2147484398" r:id="rId3"/>
    <p:sldLayoutId id="2147484414" r:id="rId4"/>
    <p:sldLayoutId id="2147484416" r:id="rId5"/>
    <p:sldLayoutId id="2147484419" r:id="rId6"/>
    <p:sldLayoutId id="2147484420" r:id="rId7"/>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mp3"/><Relationship Id="rId1" Type="http://schemas.microsoft.com/office/2007/relationships/media" Target="../media/media1.mp3"/><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8" Type="http://schemas.openxmlformats.org/officeDocument/2006/relationships/tags" Target="../tags/tag9.xml"/><Relationship Id="rId13" Type="http://schemas.openxmlformats.org/officeDocument/2006/relationships/image" Target="../media/image4.png"/><Relationship Id="rId3" Type="http://schemas.openxmlformats.org/officeDocument/2006/relationships/tags" Target="../tags/tag4.xml"/><Relationship Id="rId7" Type="http://schemas.openxmlformats.org/officeDocument/2006/relationships/tags" Target="../tags/tag8.xml"/><Relationship Id="rId12" Type="http://schemas.openxmlformats.org/officeDocument/2006/relationships/notesSlide" Target="../notesSlides/notesSlide2.xml"/><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tags" Target="../tags/tag7.xml"/><Relationship Id="rId11" Type="http://schemas.openxmlformats.org/officeDocument/2006/relationships/slideLayout" Target="../slideLayouts/slideLayout1.xml"/><Relationship Id="rId5" Type="http://schemas.openxmlformats.org/officeDocument/2006/relationships/tags" Target="../tags/tag6.xml"/><Relationship Id="rId10" Type="http://schemas.openxmlformats.org/officeDocument/2006/relationships/tags" Target="../tags/tag11.xml"/><Relationship Id="rId4" Type="http://schemas.openxmlformats.org/officeDocument/2006/relationships/tags" Target="../tags/tag5.xml"/><Relationship Id="rId9" Type="http://schemas.openxmlformats.org/officeDocument/2006/relationships/tags" Target="../tags/tag10.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g"/></Relationships>
</file>

<file path=ppt/slides/_rels/slide6.xml.rels><?xml version="1.0" encoding="UTF-8" standalone="yes"?>
<Relationships xmlns="http://schemas.openxmlformats.org/package/2006/relationships"><Relationship Id="rId8" Type="http://schemas.openxmlformats.org/officeDocument/2006/relationships/tags" Target="../tags/tag19.xml"/><Relationship Id="rId13" Type="http://schemas.openxmlformats.org/officeDocument/2006/relationships/tags" Target="../tags/tag24.xml"/><Relationship Id="rId18" Type="http://schemas.openxmlformats.org/officeDocument/2006/relationships/tags" Target="../tags/tag29.xml"/><Relationship Id="rId3" Type="http://schemas.openxmlformats.org/officeDocument/2006/relationships/tags" Target="../tags/tag14.xml"/><Relationship Id="rId21" Type="http://schemas.openxmlformats.org/officeDocument/2006/relationships/tags" Target="../tags/tag32.xml"/><Relationship Id="rId7" Type="http://schemas.openxmlformats.org/officeDocument/2006/relationships/tags" Target="../tags/tag18.xml"/><Relationship Id="rId12" Type="http://schemas.openxmlformats.org/officeDocument/2006/relationships/tags" Target="../tags/tag23.xml"/><Relationship Id="rId17" Type="http://schemas.openxmlformats.org/officeDocument/2006/relationships/tags" Target="../tags/tag28.xml"/><Relationship Id="rId2" Type="http://schemas.openxmlformats.org/officeDocument/2006/relationships/tags" Target="../tags/tag13.xml"/><Relationship Id="rId16" Type="http://schemas.openxmlformats.org/officeDocument/2006/relationships/tags" Target="../tags/tag27.xml"/><Relationship Id="rId20" Type="http://schemas.openxmlformats.org/officeDocument/2006/relationships/tags" Target="../tags/tag31.xml"/><Relationship Id="rId1" Type="http://schemas.openxmlformats.org/officeDocument/2006/relationships/tags" Target="../tags/tag12.xml"/><Relationship Id="rId6" Type="http://schemas.openxmlformats.org/officeDocument/2006/relationships/tags" Target="../tags/tag17.xml"/><Relationship Id="rId11" Type="http://schemas.openxmlformats.org/officeDocument/2006/relationships/tags" Target="../tags/tag22.xml"/><Relationship Id="rId24" Type="http://schemas.openxmlformats.org/officeDocument/2006/relationships/image" Target="../media/image10.png"/><Relationship Id="rId5" Type="http://schemas.openxmlformats.org/officeDocument/2006/relationships/tags" Target="../tags/tag16.xml"/><Relationship Id="rId15" Type="http://schemas.openxmlformats.org/officeDocument/2006/relationships/tags" Target="../tags/tag26.xml"/><Relationship Id="rId23" Type="http://schemas.openxmlformats.org/officeDocument/2006/relationships/notesSlide" Target="../notesSlides/notesSlide6.xml"/><Relationship Id="rId10" Type="http://schemas.openxmlformats.org/officeDocument/2006/relationships/tags" Target="../tags/tag21.xml"/><Relationship Id="rId19" Type="http://schemas.openxmlformats.org/officeDocument/2006/relationships/tags" Target="../tags/tag30.xml"/><Relationship Id="rId4" Type="http://schemas.openxmlformats.org/officeDocument/2006/relationships/tags" Target="../tags/tag15.xml"/><Relationship Id="rId9" Type="http://schemas.openxmlformats.org/officeDocument/2006/relationships/tags" Target="../tags/tag20.xml"/><Relationship Id="rId14" Type="http://schemas.openxmlformats.org/officeDocument/2006/relationships/tags" Target="../tags/tag25.xml"/><Relationship Id="rId22"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8" Type="http://schemas.openxmlformats.org/officeDocument/2006/relationships/tags" Target="../tags/tag40.xml"/><Relationship Id="rId3" Type="http://schemas.openxmlformats.org/officeDocument/2006/relationships/tags" Target="../tags/tag35.xml"/><Relationship Id="rId7" Type="http://schemas.openxmlformats.org/officeDocument/2006/relationships/tags" Target="../tags/tag39.xml"/><Relationship Id="rId2" Type="http://schemas.openxmlformats.org/officeDocument/2006/relationships/tags" Target="../tags/tag34.xml"/><Relationship Id="rId1" Type="http://schemas.openxmlformats.org/officeDocument/2006/relationships/tags" Target="../tags/tag33.xml"/><Relationship Id="rId6" Type="http://schemas.openxmlformats.org/officeDocument/2006/relationships/tags" Target="../tags/tag38.xml"/><Relationship Id="rId11" Type="http://schemas.openxmlformats.org/officeDocument/2006/relationships/notesSlide" Target="../notesSlides/notesSlide7.xml"/><Relationship Id="rId5" Type="http://schemas.openxmlformats.org/officeDocument/2006/relationships/tags" Target="../tags/tag37.xml"/><Relationship Id="rId10" Type="http://schemas.openxmlformats.org/officeDocument/2006/relationships/slideLayout" Target="../slideLayouts/slideLayout1.xml"/><Relationship Id="rId4" Type="http://schemas.openxmlformats.org/officeDocument/2006/relationships/tags" Target="../tags/tag36.xml"/><Relationship Id="rId9" Type="http://schemas.openxmlformats.org/officeDocument/2006/relationships/tags" Target="../tags/tag41.xml"/></Relationships>
</file>

<file path=ppt/slides/_rels/slide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1.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9.xml"/><Relationship Id="rId1" Type="http://schemas.openxmlformats.org/officeDocument/2006/relationships/slideLayout" Target="../slideLayouts/slideLayout1.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1.xml"/></Relationships>
</file>

<file path=ppt/slides/_rels/slide22.xml.rels><?xml version="1.0" encoding="UTF-8" standalone="yes"?>
<Relationships xmlns="http://schemas.openxmlformats.org/package/2006/relationships"><Relationship Id="rId8" Type="http://schemas.openxmlformats.org/officeDocument/2006/relationships/tags" Target="../tags/tag49.xml"/><Relationship Id="rId3" Type="http://schemas.openxmlformats.org/officeDocument/2006/relationships/tags" Target="../tags/tag44.xml"/><Relationship Id="rId7" Type="http://schemas.openxmlformats.org/officeDocument/2006/relationships/tags" Target="../tags/tag48.xml"/><Relationship Id="rId2" Type="http://schemas.openxmlformats.org/officeDocument/2006/relationships/tags" Target="../tags/tag43.xml"/><Relationship Id="rId1" Type="http://schemas.openxmlformats.org/officeDocument/2006/relationships/tags" Target="../tags/tag42.xml"/><Relationship Id="rId6" Type="http://schemas.openxmlformats.org/officeDocument/2006/relationships/tags" Target="../tags/tag47.xml"/><Relationship Id="rId5" Type="http://schemas.openxmlformats.org/officeDocument/2006/relationships/tags" Target="../tags/tag46.xml"/><Relationship Id="rId10" Type="http://schemas.openxmlformats.org/officeDocument/2006/relationships/notesSlide" Target="../notesSlides/notesSlide22.xml"/><Relationship Id="rId4" Type="http://schemas.openxmlformats.org/officeDocument/2006/relationships/tags" Target="../tags/tag45.xml"/><Relationship Id="rId9"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8" Type="http://schemas.openxmlformats.org/officeDocument/2006/relationships/tags" Target="../tags/tag57.xml"/><Relationship Id="rId13" Type="http://schemas.openxmlformats.org/officeDocument/2006/relationships/tags" Target="../tags/tag62.xml"/><Relationship Id="rId18" Type="http://schemas.openxmlformats.org/officeDocument/2006/relationships/tags" Target="../tags/tag67.xml"/><Relationship Id="rId3" Type="http://schemas.openxmlformats.org/officeDocument/2006/relationships/tags" Target="../tags/tag52.xml"/><Relationship Id="rId21" Type="http://schemas.openxmlformats.org/officeDocument/2006/relationships/slideLayout" Target="../slideLayouts/slideLayout1.xml"/><Relationship Id="rId7" Type="http://schemas.openxmlformats.org/officeDocument/2006/relationships/tags" Target="../tags/tag56.xml"/><Relationship Id="rId12" Type="http://schemas.openxmlformats.org/officeDocument/2006/relationships/tags" Target="../tags/tag61.xml"/><Relationship Id="rId17" Type="http://schemas.openxmlformats.org/officeDocument/2006/relationships/tags" Target="../tags/tag66.xml"/><Relationship Id="rId2" Type="http://schemas.openxmlformats.org/officeDocument/2006/relationships/tags" Target="../tags/tag51.xml"/><Relationship Id="rId16" Type="http://schemas.openxmlformats.org/officeDocument/2006/relationships/tags" Target="../tags/tag65.xml"/><Relationship Id="rId20" Type="http://schemas.openxmlformats.org/officeDocument/2006/relationships/tags" Target="../tags/tag69.xml"/><Relationship Id="rId1" Type="http://schemas.openxmlformats.org/officeDocument/2006/relationships/tags" Target="../tags/tag50.xml"/><Relationship Id="rId6" Type="http://schemas.openxmlformats.org/officeDocument/2006/relationships/tags" Target="../tags/tag55.xml"/><Relationship Id="rId11" Type="http://schemas.openxmlformats.org/officeDocument/2006/relationships/tags" Target="../tags/tag60.xml"/><Relationship Id="rId5" Type="http://schemas.openxmlformats.org/officeDocument/2006/relationships/tags" Target="../tags/tag54.xml"/><Relationship Id="rId15" Type="http://schemas.openxmlformats.org/officeDocument/2006/relationships/tags" Target="../tags/tag64.xml"/><Relationship Id="rId10" Type="http://schemas.openxmlformats.org/officeDocument/2006/relationships/tags" Target="../tags/tag59.xml"/><Relationship Id="rId19" Type="http://schemas.openxmlformats.org/officeDocument/2006/relationships/tags" Target="../tags/tag68.xml"/><Relationship Id="rId4" Type="http://schemas.openxmlformats.org/officeDocument/2006/relationships/tags" Target="../tags/tag53.xml"/><Relationship Id="rId9" Type="http://schemas.openxmlformats.org/officeDocument/2006/relationships/tags" Target="../tags/tag58.xml"/><Relationship Id="rId14" Type="http://schemas.openxmlformats.org/officeDocument/2006/relationships/tags" Target="../tags/tag63.xml"/><Relationship Id="rId2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1.xml"/></Relationships>
</file>

<file path=ppt/slides/_rels/slide2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osition Music - Man At Arms(纯音乐版)">
            <a:hlinkClick r:id="" action="ppaction://media"/>
            <a:extLst>
              <a:ext uri="{FF2B5EF4-FFF2-40B4-BE49-F238E27FC236}">
                <a16:creationId xmlns:a16="http://schemas.microsoft.com/office/drawing/2014/main" id="{A724E8F0-89FB-49D1-B371-0E64A72741AC}"/>
              </a:ext>
            </a:extLst>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6220098" y="-1769656"/>
            <a:ext cx="642902" cy="642902"/>
          </a:xfrm>
          <a:prstGeom prst="rect">
            <a:avLst/>
          </a:prstGeom>
        </p:spPr>
      </p:pic>
      <p:pic>
        <p:nvPicPr>
          <p:cNvPr id="5" name="图片 4"/>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352" y="0"/>
            <a:ext cx="12858045" cy="7232650"/>
          </a:xfrm>
          <a:prstGeom prst="rect">
            <a:avLst/>
          </a:prstGeom>
        </p:spPr>
      </p:pic>
      <p:sp>
        <p:nvSpPr>
          <p:cNvPr id="11" name="文本框 10"/>
          <p:cNvSpPr txBox="1"/>
          <p:nvPr/>
        </p:nvSpPr>
        <p:spPr>
          <a:xfrm rot="20549014">
            <a:off x="6409081" y="2217052"/>
            <a:ext cx="3472424" cy="400110"/>
          </a:xfrm>
          <a:prstGeom prst="rect">
            <a:avLst/>
          </a:prstGeom>
          <a:noFill/>
        </p:spPr>
        <p:txBody>
          <a:bodyPr wrap="none" rtlCol="0" anchor="ctr">
            <a:spAutoFit/>
          </a:bodyPr>
          <a:lstStyle/>
          <a:p>
            <a:pPr algn="ctr"/>
            <a:r>
              <a:rPr lang="en-US" altLang="zh-CN" sz="2000" dirty="0" smtClean="0">
                <a:solidFill>
                  <a:srgbClr val="E353A2"/>
                </a:solidFill>
                <a:latin typeface="微软雅黑" panose="020B0503020204020204" pitchFamily="34" charset="-122"/>
                <a:ea typeface="微软雅黑" panose="020B0503020204020204" pitchFamily="34" charset="-122"/>
              </a:rPr>
              <a:t>CHARM WOMEN SECTION</a:t>
            </a:r>
            <a:endParaRPr lang="en-US" altLang="zh-CN" sz="2000" dirty="0">
              <a:solidFill>
                <a:srgbClr val="E353A2"/>
              </a:solidFill>
              <a:latin typeface="微软雅黑" panose="020B0503020204020204" pitchFamily="34" charset="-122"/>
              <a:ea typeface="微软雅黑" panose="020B0503020204020204" pitchFamily="34" charset="-122"/>
            </a:endParaRPr>
          </a:p>
        </p:txBody>
      </p:sp>
      <p:sp>
        <p:nvSpPr>
          <p:cNvPr id="12" name="文本框 11"/>
          <p:cNvSpPr txBox="1"/>
          <p:nvPr/>
        </p:nvSpPr>
        <p:spPr>
          <a:xfrm rot="20225962">
            <a:off x="3115014" y="4291282"/>
            <a:ext cx="7564473" cy="785343"/>
          </a:xfrm>
          <a:prstGeom prst="rect">
            <a:avLst/>
          </a:prstGeom>
          <a:noFill/>
        </p:spPr>
        <p:txBody>
          <a:bodyPr wrap="square" rtlCol="0" anchor="ctr">
            <a:spAutoFit/>
          </a:bodyPr>
          <a:lstStyle/>
          <a:p>
            <a:pPr lvl="0" algn="ctr">
              <a:lnSpc>
                <a:spcPct val="150000"/>
              </a:lnSpc>
            </a:pPr>
            <a:r>
              <a:rPr lang="en-US" altLang="zh-CN" sz="1600" dirty="0">
                <a:solidFill>
                  <a:srgbClr val="E353A2"/>
                </a:solidFill>
                <a:latin typeface="Arial" panose="020B0604020202020204" pitchFamily="34" charset="0"/>
                <a:ea typeface="微软雅黑" panose="020B0503020204020204" pitchFamily="34" charset="-122"/>
                <a:cs typeface="Arial" panose="020B0604020202020204" pitchFamily="34" charset="0"/>
              </a:rPr>
              <a:t>Here to add a text description in detail, the suggestion related to the title and in line with the overall style of language</a:t>
            </a:r>
            <a:endParaRPr lang="zh-CN" altLang="en-US" sz="1600" dirty="0">
              <a:solidFill>
                <a:srgbClr val="E353A2"/>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2908979628"/>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10"/>
                                        </p:tgtEl>
                                      </p:cBhvr>
                                    </p:cmd>
                                  </p:childTnLst>
                                </p:cTn>
                              </p:par>
                            </p:childTnLst>
                          </p:cTn>
                        </p:par>
                        <p:par>
                          <p:cTn id="7" fill="hold">
                            <p:stCondLst>
                              <p:cond delay="0"/>
                            </p:stCondLst>
                            <p:childTnLst>
                              <p:par>
                                <p:cTn id="8" presetID="2" presetClass="entr" presetSubtype="8" fill="hold" nodeType="afterEffect">
                                  <p:stCondLst>
                                    <p:cond delay="0"/>
                                  </p:stCondLst>
                                  <p:childTnLst>
                                    <p:set>
                                      <p:cBhvr>
                                        <p:cTn id="9" dur="1" fill="hold">
                                          <p:stCondLst>
                                            <p:cond delay="0"/>
                                          </p:stCondLst>
                                        </p:cTn>
                                        <p:tgtEl>
                                          <p:spTgt spid="5"/>
                                        </p:tgtEl>
                                        <p:attrNameLst>
                                          <p:attrName>style.visibility</p:attrName>
                                        </p:attrNameLst>
                                      </p:cBhvr>
                                      <p:to>
                                        <p:strVal val="visible"/>
                                      </p:to>
                                    </p:set>
                                    <p:anim calcmode="lin" valueType="num">
                                      <p:cBhvr additive="base">
                                        <p:cTn id="10" dur="500" fill="hold"/>
                                        <p:tgtEl>
                                          <p:spTgt spid="5"/>
                                        </p:tgtEl>
                                        <p:attrNameLst>
                                          <p:attrName>ppt_x</p:attrName>
                                        </p:attrNameLst>
                                      </p:cBhvr>
                                      <p:tavLst>
                                        <p:tav tm="0">
                                          <p:val>
                                            <p:strVal val="0-#ppt_w/2"/>
                                          </p:val>
                                        </p:tav>
                                        <p:tav tm="100000">
                                          <p:val>
                                            <p:strVal val="#ppt_x"/>
                                          </p:val>
                                        </p:tav>
                                      </p:tavLst>
                                    </p:anim>
                                    <p:anim calcmode="lin" valueType="num">
                                      <p:cBhvr additive="base">
                                        <p:cTn id="11" dur="500" fill="hold"/>
                                        <p:tgtEl>
                                          <p:spTgt spid="5"/>
                                        </p:tgtEl>
                                        <p:attrNameLst>
                                          <p:attrName>ppt_y</p:attrName>
                                        </p:attrNameLst>
                                      </p:cBhvr>
                                      <p:tavLst>
                                        <p:tav tm="0">
                                          <p:val>
                                            <p:strVal val="#ppt_y"/>
                                          </p:val>
                                        </p:tav>
                                        <p:tav tm="100000">
                                          <p:val>
                                            <p:strVal val="#ppt_y"/>
                                          </p:val>
                                        </p:tav>
                                      </p:tavLst>
                                    </p:anim>
                                  </p:childTnLst>
                                </p:cTn>
                              </p:par>
                              <p:par>
                                <p:cTn id="12" presetID="55" presetClass="entr" presetSubtype="0" fill="hold" grpId="0" nodeType="withEffect">
                                  <p:stCondLst>
                                    <p:cond delay="0"/>
                                  </p:stCondLst>
                                  <p:childTnLst>
                                    <p:set>
                                      <p:cBhvr>
                                        <p:cTn id="13" dur="1" fill="hold">
                                          <p:stCondLst>
                                            <p:cond delay="0"/>
                                          </p:stCondLst>
                                        </p:cTn>
                                        <p:tgtEl>
                                          <p:spTgt spid="12"/>
                                        </p:tgtEl>
                                        <p:attrNameLst>
                                          <p:attrName>style.visibility</p:attrName>
                                        </p:attrNameLst>
                                      </p:cBhvr>
                                      <p:to>
                                        <p:strVal val="visible"/>
                                      </p:to>
                                    </p:set>
                                    <p:anim calcmode="lin" valueType="num">
                                      <p:cBhvr>
                                        <p:cTn id="14" dur="1000" fill="hold"/>
                                        <p:tgtEl>
                                          <p:spTgt spid="12"/>
                                        </p:tgtEl>
                                        <p:attrNameLst>
                                          <p:attrName>ppt_w</p:attrName>
                                        </p:attrNameLst>
                                      </p:cBhvr>
                                      <p:tavLst>
                                        <p:tav tm="0">
                                          <p:val>
                                            <p:strVal val="#ppt_w*0.70"/>
                                          </p:val>
                                        </p:tav>
                                        <p:tav tm="100000">
                                          <p:val>
                                            <p:strVal val="#ppt_w"/>
                                          </p:val>
                                        </p:tav>
                                      </p:tavLst>
                                    </p:anim>
                                    <p:anim calcmode="lin" valueType="num">
                                      <p:cBhvr>
                                        <p:cTn id="15" dur="1000" fill="hold"/>
                                        <p:tgtEl>
                                          <p:spTgt spid="12"/>
                                        </p:tgtEl>
                                        <p:attrNameLst>
                                          <p:attrName>ppt_h</p:attrName>
                                        </p:attrNameLst>
                                      </p:cBhvr>
                                      <p:tavLst>
                                        <p:tav tm="0">
                                          <p:val>
                                            <p:strVal val="#ppt_h"/>
                                          </p:val>
                                        </p:tav>
                                        <p:tav tm="100000">
                                          <p:val>
                                            <p:strVal val="#ppt_h"/>
                                          </p:val>
                                        </p:tav>
                                      </p:tavLst>
                                    </p:anim>
                                    <p:animEffect transition="in" filter="fade">
                                      <p:cBhvr>
                                        <p:cTn id="16" dur="1000"/>
                                        <p:tgtEl>
                                          <p:spTgt spid="12"/>
                                        </p:tgtEl>
                                      </p:cBhvr>
                                    </p:animEffect>
                                  </p:childTnLst>
                                </p:cTn>
                              </p:par>
                            </p:childTnLst>
                          </p:cTn>
                        </p:par>
                        <p:par>
                          <p:cTn id="17" fill="hold">
                            <p:stCondLst>
                              <p:cond delay="1000"/>
                            </p:stCondLst>
                            <p:childTnLst>
                              <p:par>
                                <p:cTn id="18" presetID="10" presetClass="entr" presetSubtype="0"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fade">
                                      <p:cBhvr>
                                        <p:cTn id="20"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21" repeatCount="indefinite" fill="remove" display="0">
                  <p:stCondLst>
                    <p:cond delay="indefinite"/>
                  </p:stCondLst>
                  <p:endCondLst>
                    <p:cond evt="onStopAudio" delay="0">
                      <p:tgtEl>
                        <p:sldTgt/>
                      </p:tgtEl>
                    </p:cond>
                  </p:endCondLst>
                </p:cTn>
                <p:tgtEl>
                  <p:spTgt spid="10"/>
                </p:tgtEl>
              </p:cMediaNode>
            </p:audio>
          </p:childTnLst>
        </p:cTn>
      </p:par>
    </p:tnLst>
    <p:bldLst>
      <p:bldP spid="11" grpId="0"/>
      <p:bldP spid="1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MH_Entry_1"/>
          <p:cNvSpPr>
            <a:spLocks noChangeArrowheads="1"/>
          </p:cNvSpPr>
          <p:nvPr>
            <p:custDataLst>
              <p:tags r:id="rId1"/>
            </p:custDataLst>
          </p:nvPr>
        </p:nvSpPr>
        <p:spPr bwMode="auto">
          <a:xfrm>
            <a:off x="7250298" y="2754979"/>
            <a:ext cx="2942874" cy="389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buNone/>
            </a:pPr>
            <a:r>
              <a:rPr lang="zh-CN" altLang="en-US" sz="2811" b="1" dirty="0">
                <a:solidFill>
                  <a:schemeClr val="accent1"/>
                </a:solidFill>
                <a:latin typeface="微软雅黑" pitchFamily="34" charset="-122"/>
                <a:ea typeface="微软雅黑" pitchFamily="34" charset="-122"/>
                <a:sym typeface="+mn-lt"/>
              </a:rPr>
              <a:t>添加标题文字</a:t>
            </a:r>
            <a:endParaRPr lang="zh-CN" altLang="en-US" sz="1687" dirty="0">
              <a:solidFill>
                <a:schemeClr val="accent1"/>
              </a:solidFill>
              <a:cs typeface="+mn-ea"/>
              <a:sym typeface="+mn-lt"/>
            </a:endParaRPr>
          </a:p>
        </p:txBody>
      </p:sp>
      <p:sp>
        <p:nvSpPr>
          <p:cNvPr id="7" name="MH_Entry_2"/>
          <p:cNvSpPr>
            <a:spLocks noChangeArrowheads="1"/>
          </p:cNvSpPr>
          <p:nvPr>
            <p:custDataLst>
              <p:tags r:id="rId2"/>
            </p:custDataLst>
          </p:nvPr>
        </p:nvSpPr>
        <p:spPr bwMode="auto">
          <a:xfrm>
            <a:off x="3362302" y="3691543"/>
            <a:ext cx="2864625" cy="389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buNone/>
            </a:pPr>
            <a:r>
              <a:rPr lang="zh-CN" altLang="en-US" sz="2811" b="1" dirty="0" smtClean="0">
                <a:solidFill>
                  <a:schemeClr val="accent1"/>
                </a:solidFill>
                <a:latin typeface="微软雅黑" pitchFamily="34" charset="-122"/>
                <a:ea typeface="微软雅黑" pitchFamily="34" charset="-122"/>
                <a:sym typeface="+mn-lt"/>
              </a:rPr>
              <a:t>添加标题文字</a:t>
            </a:r>
            <a:endParaRPr lang="zh-CN" altLang="en-US" sz="1687" dirty="0">
              <a:solidFill>
                <a:schemeClr val="accent1"/>
              </a:solidFill>
              <a:cs typeface="+mn-ea"/>
              <a:sym typeface="+mn-lt"/>
            </a:endParaRPr>
          </a:p>
        </p:txBody>
      </p:sp>
      <p:sp>
        <p:nvSpPr>
          <p:cNvPr id="8" name="MH_Entry_3"/>
          <p:cNvSpPr>
            <a:spLocks noChangeArrowheads="1"/>
          </p:cNvSpPr>
          <p:nvPr>
            <p:custDataLst>
              <p:tags r:id="rId3"/>
            </p:custDataLst>
          </p:nvPr>
        </p:nvSpPr>
        <p:spPr bwMode="auto">
          <a:xfrm>
            <a:off x="6847776" y="4629112"/>
            <a:ext cx="2942874" cy="389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buNone/>
            </a:pPr>
            <a:r>
              <a:rPr lang="zh-CN" altLang="en-US" sz="2811" b="1" dirty="0">
                <a:solidFill>
                  <a:schemeClr val="accent1"/>
                </a:solidFill>
                <a:latin typeface="微软雅黑" pitchFamily="34" charset="-122"/>
                <a:ea typeface="微软雅黑" pitchFamily="34" charset="-122"/>
                <a:sym typeface="+mn-lt"/>
              </a:rPr>
              <a:t>添加标题文字</a:t>
            </a:r>
            <a:endParaRPr lang="zh-CN" altLang="en-US" sz="1687" dirty="0">
              <a:solidFill>
                <a:schemeClr val="accent1"/>
              </a:solidFill>
              <a:cs typeface="+mn-ea"/>
              <a:sym typeface="+mn-lt"/>
            </a:endParaRPr>
          </a:p>
        </p:txBody>
      </p:sp>
      <p:sp>
        <p:nvSpPr>
          <p:cNvPr id="9" name="MH_Entry_4"/>
          <p:cNvSpPr>
            <a:spLocks noChangeArrowheads="1"/>
          </p:cNvSpPr>
          <p:nvPr>
            <p:custDataLst>
              <p:tags r:id="rId4"/>
            </p:custDataLst>
          </p:nvPr>
        </p:nvSpPr>
        <p:spPr bwMode="auto">
          <a:xfrm>
            <a:off x="2961631" y="5568680"/>
            <a:ext cx="2864625" cy="3892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nchor="ctr">
            <a:spAutoFit/>
          </a:bodyPr>
          <a:lstStyle>
            <a:lvl1pPr>
              <a:lnSpc>
                <a:spcPct val="90000"/>
              </a:lnSpc>
              <a:spcBef>
                <a:spcPts val="750"/>
              </a:spcBef>
              <a:buFont typeface="Arial" panose="020B0604020202020204" pitchFamily="34" charset="0"/>
              <a:buChar char="•"/>
              <a:defRPr sz="21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375"/>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375"/>
              </a:spcBef>
              <a:buFont typeface="Arial" panose="020B0604020202020204" pitchFamily="34" charset="0"/>
              <a:buChar char="•"/>
              <a:defRPr sz="15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375"/>
              </a:spcBef>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375"/>
              </a:spcBef>
              <a:spcAft>
                <a:spcPct val="0"/>
              </a:spcAft>
              <a:buFont typeface="Arial" panose="020B0604020202020204" pitchFamily="34" charset="0"/>
              <a:buChar char="•"/>
              <a:defRPr sz="1300">
                <a:solidFill>
                  <a:schemeClr val="tx1"/>
                </a:solidFill>
                <a:latin typeface="Calibri" panose="020F0502020204030204" pitchFamily="34" charset="0"/>
                <a:ea typeface="宋体" panose="02010600030101010101" pitchFamily="2" charset="-122"/>
              </a:defRPr>
            </a:lvl9pPr>
          </a:lstStyle>
          <a:p>
            <a:pPr lvl="0">
              <a:buNone/>
            </a:pPr>
            <a:r>
              <a:rPr lang="zh-CN" altLang="en-US" sz="2811" b="1" dirty="0">
                <a:solidFill>
                  <a:schemeClr val="accent1"/>
                </a:solidFill>
                <a:latin typeface="微软雅黑" pitchFamily="34" charset="-122"/>
                <a:ea typeface="微软雅黑" pitchFamily="34" charset="-122"/>
                <a:sym typeface="+mn-lt"/>
              </a:rPr>
              <a:t>添加标题文字</a:t>
            </a:r>
            <a:endParaRPr lang="zh-CN" altLang="en-US" sz="1687" dirty="0">
              <a:solidFill>
                <a:schemeClr val="accent1"/>
              </a:solidFill>
              <a:cs typeface="+mn-ea"/>
              <a:sym typeface="+mn-lt"/>
            </a:endParaRPr>
          </a:p>
        </p:txBody>
      </p:sp>
      <p:sp>
        <p:nvSpPr>
          <p:cNvPr id="13" name="MH_Number_1"/>
          <p:cNvSpPr/>
          <p:nvPr>
            <p:custDataLst>
              <p:tags r:id="rId5"/>
            </p:custDataLst>
          </p:nvPr>
        </p:nvSpPr>
        <p:spPr>
          <a:xfrm rot="413314">
            <a:off x="6514446" y="2614363"/>
            <a:ext cx="485795" cy="525900"/>
          </a:xfrm>
          <a:custGeom>
            <a:avLst/>
            <a:gdLst>
              <a:gd name="connsiteX0" fmla="*/ 370244 w 370244"/>
              <a:gd name="connsiteY0" fmla="*/ 0 h 400732"/>
              <a:gd name="connsiteX1" fmla="*/ 325083 w 370244"/>
              <a:gd name="connsiteY1" fmla="*/ 361458 h 400732"/>
              <a:gd name="connsiteX2" fmla="*/ 0 w 370244"/>
              <a:gd name="connsiteY2" fmla="*/ 400732 h 400732"/>
              <a:gd name="connsiteX3" fmla="*/ 45161 w 370244"/>
              <a:gd name="connsiteY3" fmla="*/ 39274 h 400732"/>
            </a:gdLst>
            <a:ahLst/>
            <a:cxnLst>
              <a:cxn ang="0">
                <a:pos x="connsiteX0" y="connsiteY0"/>
              </a:cxn>
              <a:cxn ang="0">
                <a:pos x="connsiteX1" y="connsiteY1"/>
              </a:cxn>
              <a:cxn ang="0">
                <a:pos x="connsiteX2" y="connsiteY2"/>
              </a:cxn>
              <a:cxn ang="0">
                <a:pos x="connsiteX3" y="connsiteY3"/>
              </a:cxn>
            </a:cxnLst>
            <a:rect l="l" t="t" r="r" b="b"/>
            <a:pathLst>
              <a:path w="370244" h="400732">
                <a:moveTo>
                  <a:pt x="370244" y="0"/>
                </a:moveTo>
                <a:lnTo>
                  <a:pt x="325083" y="361458"/>
                </a:lnTo>
                <a:lnTo>
                  <a:pt x="0" y="400732"/>
                </a:lnTo>
                <a:lnTo>
                  <a:pt x="45161" y="39274"/>
                </a:lnTo>
                <a:close/>
              </a:path>
            </a:pathLst>
          </a:custGeom>
          <a:solidFill>
            <a:srgbClr val="E353A2"/>
          </a:solidFill>
          <a:ln>
            <a:noFill/>
          </a:ln>
        </p:spPr>
        <p:txBody>
          <a:bodyPr wrap="square" lIns="0" tIns="0" rIns="0" bIns="0" anchor="ctr">
            <a:noAutofit/>
          </a:bodyPr>
          <a:lstStyle/>
          <a:p>
            <a:pPr algn="ctr">
              <a:spcBef>
                <a:spcPct val="0"/>
              </a:spcBef>
              <a:buFont typeface="Arial" panose="020B0604020202020204" pitchFamily="34" charset="0"/>
              <a:buNone/>
            </a:pPr>
            <a:r>
              <a:rPr lang="en-US" altLang="zh-CN" sz="2952"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1</a:t>
            </a:r>
            <a:endParaRPr lang="zh-CN" altLang="en-US" sz="2952"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4" name="MH_Number_2"/>
          <p:cNvSpPr/>
          <p:nvPr>
            <p:custDataLst>
              <p:tags r:id="rId6"/>
            </p:custDataLst>
          </p:nvPr>
        </p:nvSpPr>
        <p:spPr>
          <a:xfrm rot="413314">
            <a:off x="6308151" y="3554215"/>
            <a:ext cx="485795" cy="525898"/>
          </a:xfrm>
          <a:custGeom>
            <a:avLst/>
            <a:gdLst>
              <a:gd name="connsiteX0" fmla="*/ 45161 w 370245"/>
              <a:gd name="connsiteY0" fmla="*/ 39273 h 400731"/>
              <a:gd name="connsiteX1" fmla="*/ 370245 w 370245"/>
              <a:gd name="connsiteY1" fmla="*/ 0 h 400731"/>
              <a:gd name="connsiteX2" fmla="*/ 325083 w 370245"/>
              <a:gd name="connsiteY2" fmla="*/ 361458 h 400731"/>
              <a:gd name="connsiteX3" fmla="*/ 0 w 370245"/>
              <a:gd name="connsiteY3" fmla="*/ 400731 h 400731"/>
            </a:gdLst>
            <a:ahLst/>
            <a:cxnLst>
              <a:cxn ang="0">
                <a:pos x="connsiteX0" y="connsiteY0"/>
              </a:cxn>
              <a:cxn ang="0">
                <a:pos x="connsiteX1" y="connsiteY1"/>
              </a:cxn>
              <a:cxn ang="0">
                <a:pos x="connsiteX2" y="connsiteY2"/>
              </a:cxn>
              <a:cxn ang="0">
                <a:pos x="connsiteX3" y="connsiteY3"/>
              </a:cxn>
            </a:cxnLst>
            <a:rect l="l" t="t" r="r" b="b"/>
            <a:pathLst>
              <a:path w="370245" h="400731">
                <a:moveTo>
                  <a:pt x="45161" y="39273"/>
                </a:moveTo>
                <a:lnTo>
                  <a:pt x="370245" y="0"/>
                </a:lnTo>
                <a:lnTo>
                  <a:pt x="325083" y="361458"/>
                </a:lnTo>
                <a:lnTo>
                  <a:pt x="0" y="400731"/>
                </a:lnTo>
                <a:close/>
              </a:path>
            </a:pathLst>
          </a:custGeom>
          <a:solidFill>
            <a:srgbClr val="E353A2"/>
          </a:solidFill>
          <a:ln>
            <a:noFill/>
          </a:ln>
        </p:spPr>
        <p:txBody>
          <a:bodyPr wrap="square" lIns="0" tIns="0" rIns="0" bIns="0" anchor="ctr">
            <a:noAutofit/>
          </a:bodyPr>
          <a:lstStyle/>
          <a:p>
            <a:pPr algn="ctr">
              <a:spcBef>
                <a:spcPct val="0"/>
              </a:spcBef>
              <a:buFont typeface="Arial" panose="020B0604020202020204" pitchFamily="34" charset="0"/>
              <a:buNone/>
            </a:pPr>
            <a:r>
              <a:rPr lang="en-US" altLang="zh-CN" sz="2952"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2</a:t>
            </a:r>
            <a:endParaRPr lang="zh-CN" altLang="en-US" sz="2952"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5" name="MH_Number_3"/>
          <p:cNvSpPr/>
          <p:nvPr>
            <p:custDataLst>
              <p:tags r:id="rId7"/>
            </p:custDataLst>
          </p:nvPr>
        </p:nvSpPr>
        <p:spPr>
          <a:xfrm rot="413314">
            <a:off x="6101858" y="4494066"/>
            <a:ext cx="485795" cy="525900"/>
          </a:xfrm>
          <a:custGeom>
            <a:avLst/>
            <a:gdLst>
              <a:gd name="connsiteX0" fmla="*/ 370244 w 370244"/>
              <a:gd name="connsiteY0" fmla="*/ 0 h 400732"/>
              <a:gd name="connsiteX1" fmla="*/ 325083 w 370244"/>
              <a:gd name="connsiteY1" fmla="*/ 361458 h 400732"/>
              <a:gd name="connsiteX2" fmla="*/ 0 w 370244"/>
              <a:gd name="connsiteY2" fmla="*/ 400732 h 400732"/>
              <a:gd name="connsiteX3" fmla="*/ 45161 w 370244"/>
              <a:gd name="connsiteY3" fmla="*/ 39274 h 400732"/>
            </a:gdLst>
            <a:ahLst/>
            <a:cxnLst>
              <a:cxn ang="0">
                <a:pos x="connsiteX0" y="connsiteY0"/>
              </a:cxn>
              <a:cxn ang="0">
                <a:pos x="connsiteX1" y="connsiteY1"/>
              </a:cxn>
              <a:cxn ang="0">
                <a:pos x="connsiteX2" y="connsiteY2"/>
              </a:cxn>
              <a:cxn ang="0">
                <a:pos x="connsiteX3" y="connsiteY3"/>
              </a:cxn>
            </a:cxnLst>
            <a:rect l="l" t="t" r="r" b="b"/>
            <a:pathLst>
              <a:path w="370244" h="400732">
                <a:moveTo>
                  <a:pt x="370244" y="0"/>
                </a:moveTo>
                <a:lnTo>
                  <a:pt x="325083" y="361458"/>
                </a:lnTo>
                <a:lnTo>
                  <a:pt x="0" y="400732"/>
                </a:lnTo>
                <a:lnTo>
                  <a:pt x="45161" y="39274"/>
                </a:lnTo>
                <a:close/>
              </a:path>
            </a:pathLst>
          </a:custGeom>
          <a:solidFill>
            <a:srgbClr val="E353A2"/>
          </a:solidFill>
          <a:ln>
            <a:noFill/>
          </a:ln>
        </p:spPr>
        <p:txBody>
          <a:bodyPr wrap="square" lIns="0" tIns="0" rIns="0" bIns="0" anchor="ctr">
            <a:noAutofit/>
          </a:bodyPr>
          <a:lstStyle/>
          <a:p>
            <a:pPr algn="ctr">
              <a:spcBef>
                <a:spcPct val="0"/>
              </a:spcBef>
              <a:buFont typeface="Arial" panose="020B0604020202020204" pitchFamily="34" charset="0"/>
              <a:buNone/>
            </a:pPr>
            <a:r>
              <a:rPr lang="en-US" altLang="zh-CN" sz="2952"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3</a:t>
            </a:r>
            <a:endParaRPr lang="zh-CN" altLang="en-US" sz="2952"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6" name="MH_Number_4"/>
          <p:cNvSpPr/>
          <p:nvPr>
            <p:custDataLst>
              <p:tags r:id="rId8"/>
            </p:custDataLst>
          </p:nvPr>
        </p:nvSpPr>
        <p:spPr>
          <a:xfrm rot="413314">
            <a:off x="5895448" y="5433919"/>
            <a:ext cx="486019" cy="524054"/>
          </a:xfrm>
          <a:custGeom>
            <a:avLst/>
            <a:gdLst>
              <a:gd name="connsiteX0" fmla="*/ 45331 w 370414"/>
              <a:gd name="connsiteY0" fmla="*/ 39273 h 399327"/>
              <a:gd name="connsiteX1" fmla="*/ 370414 w 370414"/>
              <a:gd name="connsiteY1" fmla="*/ 0 h 399327"/>
              <a:gd name="connsiteX2" fmla="*/ 325084 w 370414"/>
              <a:gd name="connsiteY2" fmla="*/ 360054 h 399327"/>
              <a:gd name="connsiteX3" fmla="*/ 0 w 370414"/>
              <a:gd name="connsiteY3" fmla="*/ 399327 h 399327"/>
            </a:gdLst>
            <a:ahLst/>
            <a:cxnLst>
              <a:cxn ang="0">
                <a:pos x="connsiteX0" y="connsiteY0"/>
              </a:cxn>
              <a:cxn ang="0">
                <a:pos x="connsiteX1" y="connsiteY1"/>
              </a:cxn>
              <a:cxn ang="0">
                <a:pos x="connsiteX2" y="connsiteY2"/>
              </a:cxn>
              <a:cxn ang="0">
                <a:pos x="connsiteX3" y="connsiteY3"/>
              </a:cxn>
            </a:cxnLst>
            <a:rect l="l" t="t" r="r" b="b"/>
            <a:pathLst>
              <a:path w="370414" h="399327">
                <a:moveTo>
                  <a:pt x="45331" y="39273"/>
                </a:moveTo>
                <a:lnTo>
                  <a:pt x="370414" y="0"/>
                </a:lnTo>
                <a:lnTo>
                  <a:pt x="325084" y="360054"/>
                </a:lnTo>
                <a:lnTo>
                  <a:pt x="0" y="399327"/>
                </a:lnTo>
                <a:close/>
              </a:path>
            </a:pathLst>
          </a:custGeom>
          <a:solidFill>
            <a:srgbClr val="E353A2"/>
          </a:solidFill>
          <a:ln>
            <a:noFill/>
          </a:ln>
        </p:spPr>
        <p:txBody>
          <a:bodyPr wrap="square" lIns="0" tIns="0" rIns="0" bIns="0" anchor="ctr">
            <a:noAutofit/>
          </a:bodyPr>
          <a:lstStyle/>
          <a:p>
            <a:pPr algn="ctr">
              <a:spcBef>
                <a:spcPct val="0"/>
              </a:spcBef>
              <a:buFont typeface="Arial" panose="020B0604020202020204" pitchFamily="34" charset="0"/>
              <a:buNone/>
            </a:pPr>
            <a:r>
              <a:rPr lang="en-US" altLang="zh-CN" sz="2952"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4</a:t>
            </a:r>
            <a:endParaRPr lang="zh-CN" altLang="en-US" sz="2952" dirty="0">
              <a:solidFill>
                <a:schemeClr val="bg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endParaRPr>
          </a:p>
        </p:txBody>
      </p:sp>
      <p:sp>
        <p:nvSpPr>
          <p:cNvPr id="17" name="MH_Others_2"/>
          <p:cNvSpPr txBox="1">
            <a:spLocks noChangeArrowheads="1"/>
          </p:cNvSpPr>
          <p:nvPr>
            <p:custDataLst>
              <p:tags r:id="rId9"/>
            </p:custDataLst>
          </p:nvPr>
        </p:nvSpPr>
        <p:spPr bwMode="auto">
          <a:xfrm>
            <a:off x="3549055" y="771879"/>
            <a:ext cx="1134476" cy="65477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18" tIns="45709" rIns="91418" bIns="45709" anchor="ct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3655" dirty="0">
                <a:solidFill>
                  <a:schemeClr val="accent1"/>
                </a:solidFill>
                <a:latin typeface="Arial" panose="020B0604020202020204" pitchFamily="34" charset="0"/>
                <a:ea typeface="微软雅黑" panose="020B0503020204020204" pitchFamily="34" charset="-122"/>
                <a:sym typeface="Arial" panose="020B0604020202020204" pitchFamily="34" charset="0"/>
              </a:rPr>
              <a:t>目录</a:t>
            </a:r>
          </a:p>
        </p:txBody>
      </p:sp>
      <p:sp>
        <p:nvSpPr>
          <p:cNvPr id="18" name="MH_Others_3"/>
          <p:cNvSpPr/>
          <p:nvPr>
            <p:custDataLst>
              <p:tags r:id="rId10"/>
            </p:custDataLst>
          </p:nvPr>
        </p:nvSpPr>
        <p:spPr>
          <a:xfrm>
            <a:off x="4683530" y="796426"/>
            <a:ext cx="2773195" cy="605679"/>
          </a:xfrm>
          <a:prstGeom prst="rect">
            <a:avLst/>
          </a:prstGeom>
        </p:spPr>
        <p:txBody>
          <a:bodyPr wrap="none" lIns="0" tIns="0" rIns="0" bIns="0" anchor="ctr" anchorCtr="0">
            <a:spAutoFit/>
          </a:bodyPr>
          <a:lstStyle/>
          <a:p>
            <a:r>
              <a:rPr lang="en-US" altLang="zh-CN" sz="3936" b="1" dirty="0">
                <a:solidFill>
                  <a:schemeClr val="accent1"/>
                </a:solidFill>
                <a:latin typeface="Arial" panose="020B0604020202020204" pitchFamily="34" charset="0"/>
                <a:ea typeface="微软雅黑" panose="020B0503020204020204" pitchFamily="34" charset="-122"/>
                <a:cs typeface="Times New Roman" panose="02020603050405020304" pitchFamily="18" charset="0"/>
                <a:sym typeface="Arial" panose="020B0604020202020204" pitchFamily="34" charset="0"/>
              </a:rPr>
              <a:t>CONTENTS</a:t>
            </a:r>
            <a:endParaRPr lang="zh-CN" altLang="en-US" sz="3233" b="1" dirty="0">
              <a:solidFill>
                <a:schemeClr val="accent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9" name="图片 18"/>
          <p:cNvPicPr>
            <a:picLocks noChangeAspect="1"/>
          </p:cNvPicPr>
          <p:nvPr/>
        </p:nvPicPr>
        <p:blipFill rotWithShape="1">
          <a:blip r:embed="rId13">
            <a:extLst>
              <a:ext uri="{28A0092B-C50C-407E-A947-70E740481C1C}">
                <a14:useLocalDpi xmlns:a14="http://schemas.microsoft.com/office/drawing/2010/main" val="0"/>
              </a:ext>
            </a:extLst>
          </a:blip>
          <a:srcRect b="38053"/>
          <a:stretch/>
        </p:blipFill>
        <p:spPr>
          <a:xfrm rot="10800000">
            <a:off x="352" y="2754979"/>
            <a:ext cx="12858045" cy="4480421"/>
          </a:xfrm>
          <a:prstGeom prst="rect">
            <a:avLst/>
          </a:prstGeom>
        </p:spPr>
      </p:pic>
    </p:spTree>
    <p:extLst>
      <p:ext uri="{BB962C8B-B14F-4D97-AF65-F5344CB8AC3E}">
        <p14:creationId xmlns:p14="http://schemas.microsoft.com/office/powerpoint/2010/main" val="88232721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afterEffect">
                                  <p:stCondLst>
                                    <p:cond delay="0"/>
                                  </p:stCondLst>
                                  <p:iterate type="lt">
                                    <p:tmPct val="10000"/>
                                  </p:iterate>
                                  <p:childTnLst>
                                    <p:set>
                                      <p:cBhvr>
                                        <p:cTn id="6" dur="1" fill="hold">
                                          <p:stCondLst>
                                            <p:cond delay="0"/>
                                          </p:stCondLst>
                                        </p:cTn>
                                        <p:tgtEl>
                                          <p:spTgt spid="17"/>
                                        </p:tgtEl>
                                        <p:attrNameLst>
                                          <p:attrName>style.visibility</p:attrName>
                                        </p:attrNameLst>
                                      </p:cBhvr>
                                      <p:to>
                                        <p:strVal val="visible"/>
                                      </p:to>
                                    </p:set>
                                    <p:anim by="(-#ppt_w*2)" calcmode="lin" valueType="num">
                                      <p:cBhvr rctx="PPT">
                                        <p:cTn id="7" dur="500" autoRev="1" fill="hold">
                                          <p:stCondLst>
                                            <p:cond delay="0"/>
                                          </p:stCondLst>
                                        </p:cTn>
                                        <p:tgtEl>
                                          <p:spTgt spid="17"/>
                                        </p:tgtEl>
                                        <p:attrNameLst>
                                          <p:attrName>ppt_w</p:attrName>
                                        </p:attrNameLst>
                                      </p:cBhvr>
                                    </p:anim>
                                    <p:anim by="(#ppt_w*0.50)" calcmode="lin" valueType="num">
                                      <p:cBhvr>
                                        <p:cTn id="8" dur="500" decel="50000" autoRev="1" fill="hold">
                                          <p:stCondLst>
                                            <p:cond delay="0"/>
                                          </p:stCondLst>
                                        </p:cTn>
                                        <p:tgtEl>
                                          <p:spTgt spid="17"/>
                                        </p:tgtEl>
                                        <p:attrNameLst>
                                          <p:attrName>ppt_x</p:attrName>
                                        </p:attrNameLst>
                                      </p:cBhvr>
                                    </p:anim>
                                    <p:anim from="(-#ppt_h/2)" to="(#ppt_y)" calcmode="lin" valueType="num">
                                      <p:cBhvr>
                                        <p:cTn id="9" dur="1000" fill="hold">
                                          <p:stCondLst>
                                            <p:cond delay="0"/>
                                          </p:stCondLst>
                                        </p:cTn>
                                        <p:tgtEl>
                                          <p:spTgt spid="17"/>
                                        </p:tgtEl>
                                        <p:attrNameLst>
                                          <p:attrName>ppt_y</p:attrName>
                                        </p:attrNameLst>
                                      </p:cBhvr>
                                    </p:anim>
                                    <p:animRot by="21600000">
                                      <p:cBhvr>
                                        <p:cTn id="10" dur="1000" fill="hold">
                                          <p:stCondLst>
                                            <p:cond delay="0"/>
                                          </p:stCondLst>
                                        </p:cTn>
                                        <p:tgtEl>
                                          <p:spTgt spid="17"/>
                                        </p:tgtEl>
                                        <p:attrNameLst>
                                          <p:attrName>r</p:attrName>
                                        </p:attrNameLst>
                                      </p:cBhvr>
                                    </p:animRot>
                                  </p:childTnLst>
                                </p:cTn>
                              </p:par>
                              <p:par>
                                <p:cTn id="11" presetID="56" presetClass="entr" presetSubtype="0" fill="hold" grpId="0" nodeType="withEffect">
                                  <p:stCondLst>
                                    <p:cond delay="0"/>
                                  </p:stCondLst>
                                  <p:iterate type="lt">
                                    <p:tmPct val="10000"/>
                                  </p:iterate>
                                  <p:childTnLst>
                                    <p:set>
                                      <p:cBhvr>
                                        <p:cTn id="12" dur="1" fill="hold">
                                          <p:stCondLst>
                                            <p:cond delay="0"/>
                                          </p:stCondLst>
                                        </p:cTn>
                                        <p:tgtEl>
                                          <p:spTgt spid="18"/>
                                        </p:tgtEl>
                                        <p:attrNameLst>
                                          <p:attrName>style.visibility</p:attrName>
                                        </p:attrNameLst>
                                      </p:cBhvr>
                                      <p:to>
                                        <p:strVal val="visible"/>
                                      </p:to>
                                    </p:set>
                                    <p:anim by="(-#ppt_w*2)" calcmode="lin" valueType="num">
                                      <p:cBhvr rctx="PPT">
                                        <p:cTn id="13" dur="500" autoRev="1" fill="hold">
                                          <p:stCondLst>
                                            <p:cond delay="0"/>
                                          </p:stCondLst>
                                        </p:cTn>
                                        <p:tgtEl>
                                          <p:spTgt spid="18"/>
                                        </p:tgtEl>
                                        <p:attrNameLst>
                                          <p:attrName>ppt_w</p:attrName>
                                        </p:attrNameLst>
                                      </p:cBhvr>
                                    </p:anim>
                                    <p:anim by="(#ppt_w*0.50)" calcmode="lin" valueType="num">
                                      <p:cBhvr>
                                        <p:cTn id="14" dur="500" decel="50000" autoRev="1" fill="hold">
                                          <p:stCondLst>
                                            <p:cond delay="0"/>
                                          </p:stCondLst>
                                        </p:cTn>
                                        <p:tgtEl>
                                          <p:spTgt spid="18"/>
                                        </p:tgtEl>
                                        <p:attrNameLst>
                                          <p:attrName>ppt_x</p:attrName>
                                        </p:attrNameLst>
                                      </p:cBhvr>
                                    </p:anim>
                                    <p:anim from="(-#ppt_h/2)" to="(#ppt_y)" calcmode="lin" valueType="num">
                                      <p:cBhvr>
                                        <p:cTn id="15" dur="1000" fill="hold">
                                          <p:stCondLst>
                                            <p:cond delay="0"/>
                                          </p:stCondLst>
                                        </p:cTn>
                                        <p:tgtEl>
                                          <p:spTgt spid="18"/>
                                        </p:tgtEl>
                                        <p:attrNameLst>
                                          <p:attrName>ppt_y</p:attrName>
                                        </p:attrNameLst>
                                      </p:cBhvr>
                                    </p:anim>
                                    <p:animRot by="21600000">
                                      <p:cBhvr>
                                        <p:cTn id="16" dur="1000" fill="hold">
                                          <p:stCondLst>
                                            <p:cond delay="0"/>
                                          </p:stCondLst>
                                        </p:cTn>
                                        <p:tgtEl>
                                          <p:spTgt spid="18"/>
                                        </p:tgtEl>
                                        <p:attrNameLst>
                                          <p:attrName>r</p:attrName>
                                        </p:attrNameLst>
                                      </p:cBhvr>
                                    </p:animRot>
                                  </p:childTnLst>
                                </p:cTn>
                              </p:par>
                            </p:childTnLst>
                          </p:cTn>
                        </p:par>
                        <p:par>
                          <p:cTn id="17" fill="hold">
                            <p:stCondLst>
                              <p:cond delay="1700"/>
                            </p:stCondLst>
                            <p:childTnLst>
                              <p:par>
                                <p:cTn id="18" presetID="10"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childTnLst>
                                </p:cTn>
                              </p:par>
                            </p:childTnLst>
                          </p:cTn>
                        </p:par>
                        <p:par>
                          <p:cTn id="21" fill="hold">
                            <p:stCondLst>
                              <p:cond delay="2200"/>
                            </p:stCondLst>
                            <p:childTnLst>
                              <p:par>
                                <p:cTn id="22" presetID="2" presetClass="entr" presetSubtype="2" fill="hold" grpId="0" nodeType="afterEffect">
                                  <p:stCondLst>
                                    <p:cond delay="0"/>
                                  </p:stCondLst>
                                  <p:childTnLst>
                                    <p:set>
                                      <p:cBhvr>
                                        <p:cTn id="23" dur="1" fill="hold">
                                          <p:stCondLst>
                                            <p:cond delay="0"/>
                                          </p:stCondLst>
                                        </p:cTn>
                                        <p:tgtEl>
                                          <p:spTgt spid="6"/>
                                        </p:tgtEl>
                                        <p:attrNameLst>
                                          <p:attrName>style.visibility</p:attrName>
                                        </p:attrNameLst>
                                      </p:cBhvr>
                                      <p:to>
                                        <p:strVal val="visible"/>
                                      </p:to>
                                    </p:set>
                                    <p:anim calcmode="lin" valueType="num">
                                      <p:cBhvr additive="base">
                                        <p:cTn id="24" dur="500" fill="hold"/>
                                        <p:tgtEl>
                                          <p:spTgt spid="6"/>
                                        </p:tgtEl>
                                        <p:attrNameLst>
                                          <p:attrName>ppt_x</p:attrName>
                                        </p:attrNameLst>
                                      </p:cBhvr>
                                      <p:tavLst>
                                        <p:tav tm="0">
                                          <p:val>
                                            <p:strVal val="1+#ppt_w/2"/>
                                          </p:val>
                                        </p:tav>
                                        <p:tav tm="100000">
                                          <p:val>
                                            <p:strVal val="#ppt_x"/>
                                          </p:val>
                                        </p:tav>
                                      </p:tavLst>
                                    </p:anim>
                                    <p:anim calcmode="lin" valueType="num">
                                      <p:cBhvr additive="base">
                                        <p:cTn id="25" dur="500" fill="hold"/>
                                        <p:tgtEl>
                                          <p:spTgt spid="6"/>
                                        </p:tgtEl>
                                        <p:attrNameLst>
                                          <p:attrName>ppt_y</p:attrName>
                                        </p:attrNameLst>
                                      </p:cBhvr>
                                      <p:tavLst>
                                        <p:tav tm="0">
                                          <p:val>
                                            <p:strVal val="#ppt_y"/>
                                          </p:val>
                                        </p:tav>
                                        <p:tav tm="100000">
                                          <p:val>
                                            <p:strVal val="#ppt_y"/>
                                          </p:val>
                                        </p:tav>
                                      </p:tavLst>
                                    </p:anim>
                                  </p:childTnLst>
                                </p:cTn>
                              </p:par>
                            </p:childTnLst>
                          </p:cTn>
                        </p:par>
                        <p:par>
                          <p:cTn id="26" fill="hold">
                            <p:stCondLst>
                              <p:cond delay="2700"/>
                            </p:stCondLst>
                            <p:childTnLst>
                              <p:par>
                                <p:cTn id="27" presetID="10" presetClass="entr" presetSubtype="0"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fade">
                                      <p:cBhvr>
                                        <p:cTn id="29" dur="500"/>
                                        <p:tgtEl>
                                          <p:spTgt spid="14"/>
                                        </p:tgtEl>
                                      </p:cBhvr>
                                    </p:animEffect>
                                  </p:childTnLst>
                                </p:cTn>
                              </p:par>
                            </p:childTnLst>
                          </p:cTn>
                        </p:par>
                        <p:par>
                          <p:cTn id="30" fill="hold">
                            <p:stCondLst>
                              <p:cond delay="3200"/>
                            </p:stCondLst>
                            <p:childTnLst>
                              <p:par>
                                <p:cTn id="31" presetID="2" presetClass="entr" presetSubtype="8" fill="hold" grpId="0" nodeType="afterEffect">
                                  <p:stCondLst>
                                    <p:cond delay="0"/>
                                  </p:stCondLst>
                                  <p:childTnLst>
                                    <p:set>
                                      <p:cBhvr>
                                        <p:cTn id="32" dur="1" fill="hold">
                                          <p:stCondLst>
                                            <p:cond delay="0"/>
                                          </p:stCondLst>
                                        </p:cTn>
                                        <p:tgtEl>
                                          <p:spTgt spid="7"/>
                                        </p:tgtEl>
                                        <p:attrNameLst>
                                          <p:attrName>style.visibility</p:attrName>
                                        </p:attrNameLst>
                                      </p:cBhvr>
                                      <p:to>
                                        <p:strVal val="visible"/>
                                      </p:to>
                                    </p:set>
                                    <p:anim calcmode="lin" valueType="num">
                                      <p:cBhvr additive="base">
                                        <p:cTn id="33" dur="500" fill="hold"/>
                                        <p:tgtEl>
                                          <p:spTgt spid="7"/>
                                        </p:tgtEl>
                                        <p:attrNameLst>
                                          <p:attrName>ppt_x</p:attrName>
                                        </p:attrNameLst>
                                      </p:cBhvr>
                                      <p:tavLst>
                                        <p:tav tm="0">
                                          <p:val>
                                            <p:strVal val="0-#ppt_w/2"/>
                                          </p:val>
                                        </p:tav>
                                        <p:tav tm="100000">
                                          <p:val>
                                            <p:strVal val="#ppt_x"/>
                                          </p:val>
                                        </p:tav>
                                      </p:tavLst>
                                    </p:anim>
                                    <p:anim calcmode="lin" valueType="num">
                                      <p:cBhvr additive="base">
                                        <p:cTn id="34" dur="500" fill="hold"/>
                                        <p:tgtEl>
                                          <p:spTgt spid="7"/>
                                        </p:tgtEl>
                                        <p:attrNameLst>
                                          <p:attrName>ppt_y</p:attrName>
                                        </p:attrNameLst>
                                      </p:cBhvr>
                                      <p:tavLst>
                                        <p:tav tm="0">
                                          <p:val>
                                            <p:strVal val="#ppt_y"/>
                                          </p:val>
                                        </p:tav>
                                        <p:tav tm="100000">
                                          <p:val>
                                            <p:strVal val="#ppt_y"/>
                                          </p:val>
                                        </p:tav>
                                      </p:tavLst>
                                    </p:anim>
                                  </p:childTnLst>
                                </p:cTn>
                              </p:par>
                            </p:childTnLst>
                          </p:cTn>
                        </p:par>
                        <p:par>
                          <p:cTn id="35" fill="hold">
                            <p:stCondLst>
                              <p:cond delay="3700"/>
                            </p:stCondLst>
                            <p:childTnLst>
                              <p:par>
                                <p:cTn id="36" presetID="10" presetClass="entr" presetSubtype="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fade">
                                      <p:cBhvr>
                                        <p:cTn id="38" dur="500"/>
                                        <p:tgtEl>
                                          <p:spTgt spid="15"/>
                                        </p:tgtEl>
                                      </p:cBhvr>
                                    </p:animEffect>
                                  </p:childTnLst>
                                </p:cTn>
                              </p:par>
                            </p:childTnLst>
                          </p:cTn>
                        </p:par>
                        <p:par>
                          <p:cTn id="39" fill="hold">
                            <p:stCondLst>
                              <p:cond delay="4200"/>
                            </p:stCondLst>
                            <p:childTnLst>
                              <p:par>
                                <p:cTn id="40" presetID="2" presetClass="entr" presetSubtype="2" fill="hold" grpId="0" nodeType="afterEffect">
                                  <p:stCondLst>
                                    <p:cond delay="0"/>
                                  </p:stCondLst>
                                  <p:childTnLst>
                                    <p:set>
                                      <p:cBhvr>
                                        <p:cTn id="41" dur="1" fill="hold">
                                          <p:stCondLst>
                                            <p:cond delay="0"/>
                                          </p:stCondLst>
                                        </p:cTn>
                                        <p:tgtEl>
                                          <p:spTgt spid="8"/>
                                        </p:tgtEl>
                                        <p:attrNameLst>
                                          <p:attrName>style.visibility</p:attrName>
                                        </p:attrNameLst>
                                      </p:cBhvr>
                                      <p:to>
                                        <p:strVal val="visible"/>
                                      </p:to>
                                    </p:set>
                                    <p:anim calcmode="lin" valueType="num">
                                      <p:cBhvr additive="base">
                                        <p:cTn id="42" dur="500" fill="hold"/>
                                        <p:tgtEl>
                                          <p:spTgt spid="8"/>
                                        </p:tgtEl>
                                        <p:attrNameLst>
                                          <p:attrName>ppt_x</p:attrName>
                                        </p:attrNameLst>
                                      </p:cBhvr>
                                      <p:tavLst>
                                        <p:tav tm="0">
                                          <p:val>
                                            <p:strVal val="1+#ppt_w/2"/>
                                          </p:val>
                                        </p:tav>
                                        <p:tav tm="100000">
                                          <p:val>
                                            <p:strVal val="#ppt_x"/>
                                          </p:val>
                                        </p:tav>
                                      </p:tavLst>
                                    </p:anim>
                                    <p:anim calcmode="lin" valueType="num">
                                      <p:cBhvr additive="base">
                                        <p:cTn id="43" dur="500" fill="hold"/>
                                        <p:tgtEl>
                                          <p:spTgt spid="8"/>
                                        </p:tgtEl>
                                        <p:attrNameLst>
                                          <p:attrName>ppt_y</p:attrName>
                                        </p:attrNameLst>
                                      </p:cBhvr>
                                      <p:tavLst>
                                        <p:tav tm="0">
                                          <p:val>
                                            <p:strVal val="#ppt_y"/>
                                          </p:val>
                                        </p:tav>
                                        <p:tav tm="100000">
                                          <p:val>
                                            <p:strVal val="#ppt_y"/>
                                          </p:val>
                                        </p:tav>
                                      </p:tavLst>
                                    </p:anim>
                                  </p:childTnLst>
                                </p:cTn>
                              </p:par>
                            </p:childTnLst>
                          </p:cTn>
                        </p:par>
                        <p:par>
                          <p:cTn id="44" fill="hold">
                            <p:stCondLst>
                              <p:cond delay="4700"/>
                            </p:stCondLst>
                            <p:childTnLst>
                              <p:par>
                                <p:cTn id="45" presetID="10" presetClass="entr" presetSubtype="0" fill="hold" grpId="0" nodeType="afterEffect">
                                  <p:stCondLst>
                                    <p:cond delay="0"/>
                                  </p:stCondLst>
                                  <p:childTnLst>
                                    <p:set>
                                      <p:cBhvr>
                                        <p:cTn id="46" dur="1" fill="hold">
                                          <p:stCondLst>
                                            <p:cond delay="0"/>
                                          </p:stCondLst>
                                        </p:cTn>
                                        <p:tgtEl>
                                          <p:spTgt spid="16"/>
                                        </p:tgtEl>
                                        <p:attrNameLst>
                                          <p:attrName>style.visibility</p:attrName>
                                        </p:attrNameLst>
                                      </p:cBhvr>
                                      <p:to>
                                        <p:strVal val="visible"/>
                                      </p:to>
                                    </p:set>
                                    <p:animEffect transition="in" filter="fade">
                                      <p:cBhvr>
                                        <p:cTn id="47" dur="500"/>
                                        <p:tgtEl>
                                          <p:spTgt spid="16"/>
                                        </p:tgtEl>
                                      </p:cBhvr>
                                    </p:animEffect>
                                  </p:childTnLst>
                                </p:cTn>
                              </p:par>
                            </p:childTnLst>
                          </p:cTn>
                        </p:par>
                        <p:par>
                          <p:cTn id="48" fill="hold">
                            <p:stCondLst>
                              <p:cond delay="5200"/>
                            </p:stCondLst>
                            <p:childTnLst>
                              <p:par>
                                <p:cTn id="49" presetID="2" presetClass="entr" presetSubtype="8" fill="hold" grpId="0" nodeType="afterEffect">
                                  <p:stCondLst>
                                    <p:cond delay="0"/>
                                  </p:stCondLst>
                                  <p:childTnLst>
                                    <p:set>
                                      <p:cBhvr>
                                        <p:cTn id="50" dur="1" fill="hold">
                                          <p:stCondLst>
                                            <p:cond delay="0"/>
                                          </p:stCondLst>
                                        </p:cTn>
                                        <p:tgtEl>
                                          <p:spTgt spid="9"/>
                                        </p:tgtEl>
                                        <p:attrNameLst>
                                          <p:attrName>style.visibility</p:attrName>
                                        </p:attrNameLst>
                                      </p:cBhvr>
                                      <p:to>
                                        <p:strVal val="visible"/>
                                      </p:to>
                                    </p:set>
                                    <p:anim calcmode="lin" valueType="num">
                                      <p:cBhvr additive="base">
                                        <p:cTn id="51" dur="500" fill="hold"/>
                                        <p:tgtEl>
                                          <p:spTgt spid="9"/>
                                        </p:tgtEl>
                                        <p:attrNameLst>
                                          <p:attrName>ppt_x</p:attrName>
                                        </p:attrNameLst>
                                      </p:cBhvr>
                                      <p:tavLst>
                                        <p:tav tm="0">
                                          <p:val>
                                            <p:strVal val="0-#ppt_w/2"/>
                                          </p:val>
                                        </p:tav>
                                        <p:tav tm="100000">
                                          <p:val>
                                            <p:strVal val="#ppt_x"/>
                                          </p:val>
                                        </p:tav>
                                      </p:tavLst>
                                    </p:anim>
                                    <p:anim calcmode="lin" valueType="num">
                                      <p:cBhvr additive="base">
                                        <p:cTn id="52" dur="500" fill="hold"/>
                                        <p:tgtEl>
                                          <p:spTgt spid="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P spid="8" grpId="0"/>
      <p:bldP spid="9" grpId="0"/>
      <p:bldP spid="13" grpId="0" animBg="1"/>
      <p:bldP spid="14" grpId="0" animBg="1"/>
      <p:bldP spid="15" grpId="0" animBg="1"/>
      <p:bldP spid="16" grpId="0" animBg="1"/>
      <p:bldP spid="17" grpId="0"/>
      <p:bldP spid="18"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矩形 69"/>
          <p:cNvSpPr>
            <a:spLocks noChangeArrowheads="1"/>
          </p:cNvSpPr>
          <p:nvPr/>
        </p:nvSpPr>
        <p:spPr bwMode="auto">
          <a:xfrm>
            <a:off x="3740524" y="3322164"/>
            <a:ext cx="5416459" cy="871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5061" b="1" dirty="0">
                <a:solidFill>
                  <a:srgbClr val="E353A2"/>
                </a:solidFill>
                <a:latin typeface="微软雅黑" pitchFamily="34" charset="-122"/>
                <a:ea typeface="微软雅黑" pitchFamily="34" charset="-122"/>
                <a:sym typeface="微软雅黑" pitchFamily="34" charset="-122"/>
              </a:rPr>
              <a:t>点击添加标题</a:t>
            </a:r>
            <a:endParaRPr lang="en-US" altLang="zh-CN" sz="5061" b="1" dirty="0">
              <a:solidFill>
                <a:srgbClr val="E353A2"/>
              </a:solidFill>
              <a:latin typeface="微软雅黑" pitchFamily="34" charset="-122"/>
              <a:ea typeface="微软雅黑" pitchFamily="34" charset="-122"/>
              <a:sym typeface="微软雅黑" pitchFamily="34" charset="-122"/>
            </a:endParaRPr>
          </a:p>
        </p:txBody>
      </p:sp>
      <p:sp>
        <p:nvSpPr>
          <p:cNvPr id="20" name="矩形 70"/>
          <p:cNvSpPr>
            <a:spLocks noChangeArrowheads="1"/>
          </p:cNvSpPr>
          <p:nvPr/>
        </p:nvSpPr>
        <p:spPr bwMode="auto">
          <a:xfrm>
            <a:off x="2642867" y="4419500"/>
            <a:ext cx="7611774"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109" dirty="0">
                <a:solidFill>
                  <a:srgbClr val="E353A2"/>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21" name="直接连接符 20"/>
          <p:cNvCxnSpPr/>
          <p:nvPr/>
        </p:nvCxnSpPr>
        <p:spPr>
          <a:xfrm>
            <a:off x="2512583" y="3926219"/>
            <a:ext cx="1535464" cy="1"/>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8799991" y="3926219"/>
            <a:ext cx="1454650" cy="1"/>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_14"/>
          <p:cNvSpPr txBox="1">
            <a:spLocks noChangeArrowheads="1"/>
          </p:cNvSpPr>
          <p:nvPr/>
        </p:nvSpPr>
        <p:spPr bwMode="auto">
          <a:xfrm>
            <a:off x="5329241" y="2176165"/>
            <a:ext cx="2387352" cy="677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13" tIns="48207" rIns="96413" bIns="48207"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694" dirty="0">
                <a:solidFill>
                  <a:srgbClr val="E353A2"/>
                </a:solidFill>
                <a:latin typeface="微软雅黑" panose="020B0503020204020204" pitchFamily="34" charset="-122"/>
                <a:ea typeface="微软雅黑" panose="020B0503020204020204" pitchFamily="34" charset="-122"/>
              </a:rPr>
              <a:t>01</a:t>
            </a:r>
            <a:endParaRPr lang="zh-CN" altLang="en-US" sz="5694" dirty="0">
              <a:solidFill>
                <a:srgbClr val="E353A2"/>
              </a:solidFill>
              <a:latin typeface="微软雅黑" panose="020B0503020204020204" pitchFamily="34" charset="-122"/>
              <a:ea typeface="微软雅黑" panose="020B0503020204020204" pitchFamily="34" charset="-122"/>
            </a:endParaRPr>
          </a:p>
        </p:txBody>
      </p:sp>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38053"/>
          <a:stretch/>
        </p:blipFill>
        <p:spPr>
          <a:xfrm>
            <a:off x="352" y="0"/>
            <a:ext cx="12858045" cy="4480421"/>
          </a:xfrm>
          <a:prstGeom prst="rect">
            <a:avLst/>
          </a:prstGeom>
        </p:spPr>
      </p:pic>
    </p:spTree>
    <p:extLst>
      <p:ext uri="{BB962C8B-B14F-4D97-AF65-F5344CB8AC3E}">
        <p14:creationId xmlns:p14="http://schemas.microsoft.com/office/powerpoint/2010/main" val="131872368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right)">
                                      <p:cBhvr>
                                        <p:cTn id="17" dur="500"/>
                                        <p:tgtEl>
                                          <p:spTgt spid="22"/>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childTnLst>
                          </p:cTn>
                        </p:par>
                        <p:par>
                          <p:cTn id="24" fill="hold">
                            <p:stCondLst>
                              <p:cond delay="2500"/>
                            </p:stCondLst>
                            <p:childTnLst>
                              <p:par>
                                <p:cTn id="25" presetID="31"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750" fill="hold"/>
                                        <p:tgtEl>
                                          <p:spTgt spid="20"/>
                                        </p:tgtEl>
                                        <p:attrNameLst>
                                          <p:attrName>ppt_w</p:attrName>
                                        </p:attrNameLst>
                                      </p:cBhvr>
                                      <p:tavLst>
                                        <p:tav tm="0">
                                          <p:val>
                                            <p:fltVal val="0"/>
                                          </p:val>
                                        </p:tav>
                                        <p:tav tm="100000">
                                          <p:val>
                                            <p:strVal val="#ppt_w"/>
                                          </p:val>
                                        </p:tav>
                                      </p:tavLst>
                                    </p:anim>
                                    <p:anim calcmode="lin" valueType="num">
                                      <p:cBhvr>
                                        <p:cTn id="28" dur="750" fill="hold"/>
                                        <p:tgtEl>
                                          <p:spTgt spid="20"/>
                                        </p:tgtEl>
                                        <p:attrNameLst>
                                          <p:attrName>ppt_h</p:attrName>
                                        </p:attrNameLst>
                                      </p:cBhvr>
                                      <p:tavLst>
                                        <p:tav tm="0">
                                          <p:val>
                                            <p:fltVal val="0"/>
                                          </p:val>
                                        </p:tav>
                                        <p:tav tm="100000">
                                          <p:val>
                                            <p:strVal val="#ppt_h"/>
                                          </p:val>
                                        </p:tav>
                                      </p:tavLst>
                                    </p:anim>
                                    <p:anim calcmode="lin" valueType="num">
                                      <p:cBhvr>
                                        <p:cTn id="29" dur="750" fill="hold"/>
                                        <p:tgtEl>
                                          <p:spTgt spid="20"/>
                                        </p:tgtEl>
                                        <p:attrNameLst>
                                          <p:attrName>style.rotation</p:attrName>
                                        </p:attrNameLst>
                                      </p:cBhvr>
                                      <p:tavLst>
                                        <p:tav tm="0">
                                          <p:val>
                                            <p:fltVal val="90"/>
                                          </p:val>
                                        </p:tav>
                                        <p:tav tm="100000">
                                          <p:val>
                                            <p:fltVal val="0"/>
                                          </p:val>
                                        </p:tav>
                                      </p:tavLst>
                                    </p:anim>
                                    <p:animEffect transition="in" filter="fade">
                                      <p:cBhvr>
                                        <p:cTn id="30"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3"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矩形 14"/>
          <p:cNvSpPr/>
          <p:nvPr/>
        </p:nvSpPr>
        <p:spPr>
          <a:xfrm>
            <a:off x="6049785" y="1085714"/>
            <a:ext cx="6073546" cy="5854512"/>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96401" tIns="48201" rIns="96401" bIns="48201" rtlCol="0" anchor="ctr"/>
          <a:lstStyle/>
          <a:p>
            <a:pPr algn="ctr"/>
            <a:endParaRPr lang="zh-CN" altLang="en-US" sz="1799">
              <a:latin typeface="Arial" panose="020B0604020202020204" pitchFamily="34" charset="0"/>
              <a:ea typeface="微软雅黑" panose="020B0503020204020204" pitchFamily="34" charset="-122"/>
              <a:sym typeface="Arial" panose="020B0604020202020204" pitchFamily="34" charset="0"/>
            </a:endParaRPr>
          </a:p>
        </p:txBody>
      </p:sp>
      <p:sp>
        <p:nvSpPr>
          <p:cNvPr id="10" name="矩形 9"/>
          <p:cNvSpPr/>
          <p:nvPr/>
        </p:nvSpPr>
        <p:spPr>
          <a:xfrm>
            <a:off x="659581" y="1996736"/>
            <a:ext cx="5693954" cy="4207752"/>
          </a:xfrm>
          <a:prstGeom prst="rect">
            <a:avLst/>
          </a:prstGeom>
          <a:blipFill dpi="0" rotWithShape="1">
            <a:blip r:embed="rId3">
              <a:extLst>
                <a:ext uri="{28A0092B-C50C-407E-A947-70E740481C1C}">
                  <a14:useLocalDpi xmlns:a14="http://schemas.microsoft.com/office/drawing/2010/main" val="0"/>
                </a:ext>
              </a:extLst>
            </a:blip>
            <a:srcRect/>
            <a:stretch>
              <a:fillRect l="-5424" r="-542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6401" tIns="48201" rIns="96401" bIns="48201" rtlCol="0" anchor="ctr"/>
          <a:lstStyle/>
          <a:p>
            <a:pPr algn="ctr"/>
            <a:endParaRPr lang="zh-CN" altLang="en-US" sz="1799"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19"/>
          <p:cNvSpPr txBox="1"/>
          <p:nvPr/>
        </p:nvSpPr>
        <p:spPr>
          <a:xfrm>
            <a:off x="6808970" y="1358615"/>
            <a:ext cx="4460785" cy="276871"/>
          </a:xfrm>
          <a:prstGeom prst="rect">
            <a:avLst/>
          </a:prstGeom>
          <a:noFill/>
        </p:spPr>
        <p:txBody>
          <a:bodyPr wrap="square" lIns="0" tIns="0" rIns="0" bIns="0" rtlCol="0">
            <a:spAutoFit/>
          </a:bodyPr>
          <a:lstStyle/>
          <a:p>
            <a:pPr algn="just">
              <a:lnSpc>
                <a:spcPts val="2109"/>
              </a:lnSpc>
            </a:pPr>
            <a:r>
              <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添加标题文字</a:t>
            </a:r>
            <a:endPar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31" name="TextBox 106"/>
          <p:cNvSpPr txBox="1"/>
          <p:nvPr/>
        </p:nvSpPr>
        <p:spPr>
          <a:xfrm>
            <a:off x="6808972" y="2127794"/>
            <a:ext cx="4934772" cy="607859"/>
          </a:xfrm>
          <a:prstGeom prst="rect">
            <a:avLst/>
          </a:prstGeom>
          <a:noFill/>
        </p:spPr>
        <p:txBody>
          <a:bodyPr wrap="square" lIns="0" tIns="0" rIns="0" bIns="0" rtlCol="0">
            <a:spAutoFit/>
          </a:bodyPr>
          <a:lstStyle/>
          <a:p>
            <a:pPr>
              <a:lnSpc>
                <a:spcPct val="150000"/>
              </a:lnSpc>
            </a:pPr>
            <a:r>
              <a:rPr lang="zh-CN" altLang="en-US" sz="14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单击此处添加您的文字内容。本模板的所有素材和逻辑图表，均可自由编辑替换和移动。</a:t>
            </a:r>
          </a:p>
        </p:txBody>
      </p:sp>
      <p:sp>
        <p:nvSpPr>
          <p:cNvPr id="36" name="TextBox 19"/>
          <p:cNvSpPr txBox="1"/>
          <p:nvPr/>
        </p:nvSpPr>
        <p:spPr>
          <a:xfrm>
            <a:off x="6808970" y="3602222"/>
            <a:ext cx="4460785" cy="276871"/>
          </a:xfrm>
          <a:prstGeom prst="rect">
            <a:avLst/>
          </a:prstGeom>
          <a:noFill/>
        </p:spPr>
        <p:txBody>
          <a:bodyPr wrap="square" lIns="0" tIns="0" rIns="0" bIns="0" rtlCol="0">
            <a:spAutoFit/>
          </a:bodyPr>
          <a:lstStyle/>
          <a:p>
            <a:pPr algn="just">
              <a:lnSpc>
                <a:spcPts val="2109"/>
              </a:lnSpc>
            </a:pPr>
            <a:r>
              <a:rPr lang="zh-CN" altLang="en-US" b="1" dirty="0">
                <a:solidFill>
                  <a:schemeClr val="bg1"/>
                </a:solidFill>
                <a:latin typeface="Arial" panose="020B0604020202020204" pitchFamily="34" charset="0"/>
                <a:ea typeface="微软雅黑" panose="020B0503020204020204" pitchFamily="34" charset="-122"/>
                <a:sym typeface="Arial" panose="020B0604020202020204" pitchFamily="34" charset="0"/>
              </a:rPr>
              <a:t>添加标题文字</a:t>
            </a:r>
            <a:endParaRPr lang="en-US" altLang="zh-CN" b="1"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cxnSp>
        <p:nvCxnSpPr>
          <p:cNvPr id="41" name="直接连接符 40"/>
          <p:cNvCxnSpPr/>
          <p:nvPr/>
        </p:nvCxnSpPr>
        <p:spPr>
          <a:xfrm>
            <a:off x="6808966" y="1914131"/>
            <a:ext cx="49347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sp>
        <p:nvSpPr>
          <p:cNvPr id="43" name="TextBox 106"/>
          <p:cNvSpPr txBox="1"/>
          <p:nvPr/>
        </p:nvSpPr>
        <p:spPr>
          <a:xfrm>
            <a:off x="6808969" y="4858743"/>
            <a:ext cx="4327347" cy="553998"/>
          </a:xfrm>
          <a:prstGeom prst="rect">
            <a:avLst/>
          </a:prstGeom>
          <a:noFill/>
        </p:spPr>
        <p:txBody>
          <a:bodyPr wrap="square" lIns="0" tIns="0" rIns="0" bIns="0" rtlCol="0">
            <a:spAutoFit/>
          </a:bodyPr>
          <a:lstStyle/>
          <a:p>
            <a:pPr>
              <a:lnSpc>
                <a:spcPct val="15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单击此处添加您的文字内容。本模板的所有素材和逻辑图表，均可自由编辑替换和移动。</a:t>
            </a:r>
          </a:p>
        </p:txBody>
      </p:sp>
      <p:cxnSp>
        <p:nvCxnSpPr>
          <p:cNvPr id="44" name="直接连接符 43"/>
          <p:cNvCxnSpPr/>
          <p:nvPr/>
        </p:nvCxnSpPr>
        <p:spPr>
          <a:xfrm>
            <a:off x="6808966" y="4132602"/>
            <a:ext cx="4934774" cy="0"/>
          </a:xfrm>
          <a:prstGeom prst="line">
            <a:avLst/>
          </a:prstGeom>
          <a:ln w="12700">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3" name="组合 17"/>
          <p:cNvGrpSpPr/>
          <p:nvPr/>
        </p:nvGrpSpPr>
        <p:grpSpPr>
          <a:xfrm>
            <a:off x="6808969" y="4401982"/>
            <a:ext cx="1897960" cy="368065"/>
            <a:chOff x="6456039" y="4174226"/>
            <a:chExt cx="1800201" cy="349127"/>
          </a:xfrm>
        </p:grpSpPr>
        <p:sp>
          <p:nvSpPr>
            <p:cNvPr id="17" name="圆角矩形 16"/>
            <p:cNvSpPr/>
            <p:nvPr/>
          </p:nvSpPr>
          <p:spPr>
            <a:xfrm>
              <a:off x="6456039" y="4174226"/>
              <a:ext cx="1800201" cy="34912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Arial" panose="020B0604020202020204" pitchFamily="34" charset="0"/>
                <a:ea typeface="微软雅黑" panose="020B0503020204020204" pitchFamily="34" charset="-122"/>
                <a:sym typeface="Arial" panose="020B0604020202020204" pitchFamily="34" charset="0"/>
              </a:endParaRPr>
            </a:p>
          </p:txBody>
        </p:sp>
        <p:sp>
          <p:nvSpPr>
            <p:cNvPr id="40" name="TextBox 106"/>
            <p:cNvSpPr txBox="1"/>
            <p:nvPr/>
          </p:nvSpPr>
          <p:spPr>
            <a:xfrm>
              <a:off x="6545587" y="4259251"/>
              <a:ext cx="1710653" cy="255448"/>
            </a:xfrm>
            <a:prstGeom prst="rect">
              <a:avLst/>
            </a:prstGeom>
            <a:noFill/>
          </p:spPr>
          <p:txBody>
            <a:bodyPr wrap="square" lIns="0" tIns="0" rIns="0" bIns="0" rtlCol="0">
              <a:spAutoFit/>
            </a:bodyPr>
            <a:lstStyle/>
            <a:p>
              <a:pPr algn="just">
                <a:lnSpc>
                  <a:spcPts val="2109"/>
                </a:lnSpc>
              </a:pPr>
              <a:r>
                <a:rPr lang="zh-CN" altLang="en-US" sz="1999" dirty="0" smtClean="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添加标题文字</a:t>
              </a:r>
              <a:endParaRPr lang="en-US" altLang="zh-CN" sz="1999"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19"/>
          <p:cNvGrpSpPr/>
          <p:nvPr/>
        </p:nvGrpSpPr>
        <p:grpSpPr>
          <a:xfrm>
            <a:off x="6808969" y="5528362"/>
            <a:ext cx="1897960" cy="368065"/>
            <a:chOff x="6456039" y="5242647"/>
            <a:chExt cx="1800201" cy="349127"/>
          </a:xfrm>
        </p:grpSpPr>
        <p:sp>
          <p:nvSpPr>
            <p:cNvPr id="45" name="圆角矩形 44"/>
            <p:cNvSpPr/>
            <p:nvPr/>
          </p:nvSpPr>
          <p:spPr>
            <a:xfrm>
              <a:off x="6456039" y="5242647"/>
              <a:ext cx="1800201" cy="349127"/>
            </a:xfrm>
            <a:prstGeom prst="round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latin typeface="Arial" panose="020B0604020202020204" pitchFamily="34" charset="0"/>
                <a:ea typeface="微软雅黑" panose="020B0503020204020204" pitchFamily="34" charset="-122"/>
                <a:sym typeface="Arial" panose="020B0604020202020204" pitchFamily="34" charset="0"/>
              </a:endParaRPr>
            </a:p>
          </p:txBody>
        </p:sp>
        <p:sp>
          <p:nvSpPr>
            <p:cNvPr id="46" name="TextBox 106"/>
            <p:cNvSpPr txBox="1"/>
            <p:nvPr/>
          </p:nvSpPr>
          <p:spPr>
            <a:xfrm>
              <a:off x="6545587" y="5327672"/>
              <a:ext cx="1710653" cy="255448"/>
            </a:xfrm>
            <a:prstGeom prst="rect">
              <a:avLst/>
            </a:prstGeom>
            <a:noFill/>
          </p:spPr>
          <p:txBody>
            <a:bodyPr wrap="square" lIns="0" tIns="0" rIns="0" bIns="0" rtlCol="0">
              <a:spAutoFit/>
            </a:bodyPr>
            <a:lstStyle/>
            <a:p>
              <a:pPr algn="just">
                <a:lnSpc>
                  <a:spcPts val="2109"/>
                </a:lnSpc>
              </a:pPr>
              <a:r>
                <a:rPr lang="zh-CN" altLang="en-US" sz="1999"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rPr>
                <a:t>添加标题文字</a:t>
              </a:r>
              <a:endParaRPr lang="en-US" altLang="zh-CN" sz="1999" dirty="0">
                <a:solidFill>
                  <a:schemeClr val="tx1">
                    <a:lumMod val="75000"/>
                    <a:lumOff val="2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7" name="TextBox 106"/>
          <p:cNvSpPr txBox="1"/>
          <p:nvPr/>
        </p:nvSpPr>
        <p:spPr>
          <a:xfrm>
            <a:off x="6808969" y="6065456"/>
            <a:ext cx="4327347" cy="553998"/>
          </a:xfrm>
          <a:prstGeom prst="rect">
            <a:avLst/>
          </a:prstGeom>
          <a:noFill/>
        </p:spPr>
        <p:txBody>
          <a:bodyPr wrap="square" lIns="0" tIns="0" rIns="0" bIns="0" rtlCol="0">
            <a:spAutoFit/>
          </a:bodyPr>
          <a:lstStyle/>
          <a:p>
            <a:pPr>
              <a:lnSpc>
                <a:spcPct val="150000"/>
              </a:lnSpc>
            </a:pPr>
            <a:r>
              <a:rPr lang="zh-CN" altLang="en-US" sz="1200" dirty="0">
                <a:solidFill>
                  <a:schemeClr val="bg1"/>
                </a:solidFill>
                <a:latin typeface="Arial" panose="020B0604020202020204" pitchFamily="34" charset="0"/>
                <a:ea typeface="微软雅黑" panose="020B0503020204020204" pitchFamily="34" charset="-122"/>
                <a:sym typeface="Arial" panose="020B0604020202020204" pitchFamily="34" charset="0"/>
              </a:rPr>
              <a:t>单击此处添加您的文字内容。本模板的所有素材和逻辑图表，均可自由编辑替换和移动。</a:t>
            </a:r>
          </a:p>
        </p:txBody>
      </p:sp>
    </p:spTree>
    <p:extLst>
      <p:ext uri="{BB962C8B-B14F-4D97-AF65-F5344CB8AC3E}">
        <p14:creationId xmlns:p14="http://schemas.microsoft.com/office/powerpoint/2010/main" val="333155771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withEffect">
                                  <p:stCondLst>
                                    <p:cond delay="0"/>
                                  </p:stCondLst>
                                  <p:childTnLst>
                                    <p:set>
                                      <p:cBhvr>
                                        <p:cTn id="6" dur="1" fill="hold">
                                          <p:stCondLst>
                                            <p:cond delay="0"/>
                                          </p:stCondLst>
                                        </p:cTn>
                                        <p:tgtEl>
                                          <p:spTgt spid="10"/>
                                        </p:tgtEl>
                                        <p:attrNameLst>
                                          <p:attrName>style.visibility</p:attrName>
                                        </p:attrNameLst>
                                      </p:cBhvr>
                                      <p:to>
                                        <p:strVal val="visible"/>
                                      </p:to>
                                    </p:set>
                                    <p:anim calcmode="lin" valueType="num">
                                      <p:cBhvr additive="base">
                                        <p:cTn id="7" dur="350" fill="hold"/>
                                        <p:tgtEl>
                                          <p:spTgt spid="10"/>
                                        </p:tgtEl>
                                        <p:attrNameLst>
                                          <p:attrName>ppt_x</p:attrName>
                                        </p:attrNameLst>
                                      </p:cBhvr>
                                      <p:tavLst>
                                        <p:tav tm="0">
                                          <p:val>
                                            <p:strVal val="0-#ppt_w/2"/>
                                          </p:val>
                                        </p:tav>
                                        <p:tav tm="100000">
                                          <p:val>
                                            <p:strVal val="#ppt_x"/>
                                          </p:val>
                                        </p:tav>
                                      </p:tavLst>
                                    </p:anim>
                                    <p:anim calcmode="lin" valueType="num">
                                      <p:cBhvr additive="base">
                                        <p:cTn id="8" dur="350" fill="hold"/>
                                        <p:tgtEl>
                                          <p:spTgt spid="10"/>
                                        </p:tgtEl>
                                        <p:attrNameLst>
                                          <p:attrName>ppt_y</p:attrName>
                                        </p:attrNameLst>
                                      </p:cBhvr>
                                      <p:tavLst>
                                        <p:tav tm="0">
                                          <p:val>
                                            <p:strVal val="#ppt_y"/>
                                          </p:val>
                                        </p:tav>
                                        <p:tav tm="100000">
                                          <p:val>
                                            <p:strVal val="#ppt_y"/>
                                          </p:val>
                                        </p:tav>
                                      </p:tavLst>
                                    </p:anim>
                                  </p:childTnLst>
                                </p:cTn>
                              </p:par>
                            </p:childTnLst>
                          </p:cTn>
                        </p:par>
                        <p:par>
                          <p:cTn id="9" fill="hold">
                            <p:stCondLst>
                              <p:cond delay="350"/>
                            </p:stCondLst>
                            <p:childTnLst>
                              <p:par>
                                <p:cTn id="10" presetID="22" presetClass="entr" presetSubtype="8" fill="hold" grpId="0" nodeType="after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par>
                          <p:cTn id="13" fill="hold">
                            <p:stCondLst>
                              <p:cond delay="850"/>
                            </p:stCondLst>
                            <p:childTnLst>
                              <p:par>
                                <p:cTn id="14" presetID="22" presetClass="entr" presetSubtype="8" fill="hold" grpId="0" nodeType="afterEffect">
                                  <p:stCondLst>
                                    <p:cond delay="0"/>
                                  </p:stCondLst>
                                  <p:childTnLst>
                                    <p:set>
                                      <p:cBhvr>
                                        <p:cTn id="15" dur="1" fill="hold">
                                          <p:stCondLst>
                                            <p:cond delay="0"/>
                                          </p:stCondLst>
                                        </p:cTn>
                                        <p:tgtEl>
                                          <p:spTgt spid="30"/>
                                        </p:tgtEl>
                                        <p:attrNameLst>
                                          <p:attrName>style.visibility</p:attrName>
                                        </p:attrNameLst>
                                      </p:cBhvr>
                                      <p:to>
                                        <p:strVal val="visible"/>
                                      </p:to>
                                    </p:set>
                                    <p:animEffect transition="in" filter="wipe(left)">
                                      <p:cBhvr>
                                        <p:cTn id="16" dur="500"/>
                                        <p:tgtEl>
                                          <p:spTgt spid="30"/>
                                        </p:tgtEl>
                                      </p:cBhvr>
                                    </p:animEffect>
                                  </p:childTnLst>
                                </p:cTn>
                              </p:par>
                              <p:par>
                                <p:cTn id="17" presetID="22" presetClass="entr" presetSubtype="8" fill="hold" nodeType="withEffect">
                                  <p:stCondLst>
                                    <p:cond delay="0"/>
                                  </p:stCondLst>
                                  <p:childTnLst>
                                    <p:set>
                                      <p:cBhvr>
                                        <p:cTn id="18" dur="1" fill="hold">
                                          <p:stCondLst>
                                            <p:cond delay="0"/>
                                          </p:stCondLst>
                                        </p:cTn>
                                        <p:tgtEl>
                                          <p:spTgt spid="41"/>
                                        </p:tgtEl>
                                        <p:attrNameLst>
                                          <p:attrName>style.visibility</p:attrName>
                                        </p:attrNameLst>
                                      </p:cBhvr>
                                      <p:to>
                                        <p:strVal val="visible"/>
                                      </p:to>
                                    </p:set>
                                    <p:animEffect transition="in" filter="wipe(left)">
                                      <p:cBhvr>
                                        <p:cTn id="19" dur="500"/>
                                        <p:tgtEl>
                                          <p:spTgt spid="41"/>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fade">
                                      <p:cBhvr>
                                        <p:cTn id="22" dur="500"/>
                                        <p:tgtEl>
                                          <p:spTgt spid="31"/>
                                        </p:tgtEl>
                                      </p:cBhvr>
                                    </p:animEffect>
                                  </p:childTnLst>
                                </p:cTn>
                              </p:par>
                            </p:childTnLst>
                          </p:cTn>
                        </p:par>
                        <p:par>
                          <p:cTn id="23" fill="hold">
                            <p:stCondLst>
                              <p:cond delay="1350"/>
                            </p:stCondLst>
                            <p:childTnLst>
                              <p:par>
                                <p:cTn id="24" presetID="22" presetClass="entr" presetSubtype="8" fill="hold" grpId="0" nodeType="afterEffect">
                                  <p:stCondLst>
                                    <p:cond delay="0"/>
                                  </p:stCondLst>
                                  <p:childTnLst>
                                    <p:set>
                                      <p:cBhvr>
                                        <p:cTn id="25" dur="1" fill="hold">
                                          <p:stCondLst>
                                            <p:cond delay="0"/>
                                          </p:stCondLst>
                                        </p:cTn>
                                        <p:tgtEl>
                                          <p:spTgt spid="36"/>
                                        </p:tgtEl>
                                        <p:attrNameLst>
                                          <p:attrName>style.visibility</p:attrName>
                                        </p:attrNameLst>
                                      </p:cBhvr>
                                      <p:to>
                                        <p:strVal val="visible"/>
                                      </p:to>
                                    </p:set>
                                    <p:animEffect transition="in" filter="wipe(left)">
                                      <p:cBhvr>
                                        <p:cTn id="26" dur="500"/>
                                        <p:tgtEl>
                                          <p:spTgt spid="36"/>
                                        </p:tgtEl>
                                      </p:cBhvr>
                                    </p:animEffect>
                                  </p:childTnLst>
                                </p:cTn>
                              </p:par>
                              <p:par>
                                <p:cTn id="27" presetID="22" presetClass="entr" presetSubtype="8" fill="hold" nodeType="withEffect">
                                  <p:stCondLst>
                                    <p:cond delay="0"/>
                                  </p:stCondLst>
                                  <p:childTnLst>
                                    <p:set>
                                      <p:cBhvr>
                                        <p:cTn id="28" dur="1" fill="hold">
                                          <p:stCondLst>
                                            <p:cond delay="0"/>
                                          </p:stCondLst>
                                        </p:cTn>
                                        <p:tgtEl>
                                          <p:spTgt spid="44"/>
                                        </p:tgtEl>
                                        <p:attrNameLst>
                                          <p:attrName>style.visibility</p:attrName>
                                        </p:attrNameLst>
                                      </p:cBhvr>
                                      <p:to>
                                        <p:strVal val="visible"/>
                                      </p:to>
                                    </p:set>
                                    <p:animEffect transition="in" filter="wipe(left)">
                                      <p:cBhvr>
                                        <p:cTn id="29" dur="500"/>
                                        <p:tgtEl>
                                          <p:spTgt spid="44"/>
                                        </p:tgtEl>
                                      </p:cBhvr>
                                    </p:animEffect>
                                  </p:childTnLst>
                                </p:cTn>
                              </p:par>
                            </p:childTnLst>
                          </p:cTn>
                        </p:par>
                        <p:par>
                          <p:cTn id="30" fill="hold">
                            <p:stCondLst>
                              <p:cond delay="1850"/>
                            </p:stCondLst>
                            <p:childTnLst>
                              <p:par>
                                <p:cTn id="31" presetID="2" presetClass="entr" presetSubtype="2" fill="hold" nodeType="afterEffect">
                                  <p:stCondLst>
                                    <p:cond delay="0"/>
                                  </p:stCondLst>
                                  <p:childTnLst>
                                    <p:set>
                                      <p:cBhvr>
                                        <p:cTn id="32" dur="1" fill="hold">
                                          <p:stCondLst>
                                            <p:cond delay="0"/>
                                          </p:stCondLst>
                                        </p:cTn>
                                        <p:tgtEl>
                                          <p:spTgt spid="3"/>
                                        </p:tgtEl>
                                        <p:attrNameLst>
                                          <p:attrName>style.visibility</p:attrName>
                                        </p:attrNameLst>
                                      </p:cBhvr>
                                      <p:to>
                                        <p:strVal val="visible"/>
                                      </p:to>
                                    </p:set>
                                    <p:anim calcmode="lin" valueType="num">
                                      <p:cBhvr additive="base">
                                        <p:cTn id="33" dur="500" fill="hold"/>
                                        <p:tgtEl>
                                          <p:spTgt spid="3"/>
                                        </p:tgtEl>
                                        <p:attrNameLst>
                                          <p:attrName>ppt_x</p:attrName>
                                        </p:attrNameLst>
                                      </p:cBhvr>
                                      <p:tavLst>
                                        <p:tav tm="0">
                                          <p:val>
                                            <p:strVal val="1+#ppt_w/2"/>
                                          </p:val>
                                        </p:tav>
                                        <p:tav tm="100000">
                                          <p:val>
                                            <p:strVal val="#ppt_x"/>
                                          </p:val>
                                        </p:tav>
                                      </p:tavLst>
                                    </p:anim>
                                    <p:anim calcmode="lin" valueType="num">
                                      <p:cBhvr additive="base">
                                        <p:cTn id="34" dur="500" fill="hold"/>
                                        <p:tgtEl>
                                          <p:spTgt spid="3"/>
                                        </p:tgtEl>
                                        <p:attrNameLst>
                                          <p:attrName>ppt_y</p:attrName>
                                        </p:attrNameLst>
                                      </p:cBhvr>
                                      <p:tavLst>
                                        <p:tav tm="0">
                                          <p:val>
                                            <p:strVal val="#ppt_y"/>
                                          </p:val>
                                        </p:tav>
                                        <p:tav tm="100000">
                                          <p:val>
                                            <p:strVal val="#ppt_y"/>
                                          </p:val>
                                        </p:tav>
                                      </p:tavLst>
                                    </p:anim>
                                  </p:childTnLst>
                                </p:cTn>
                              </p:par>
                              <p:par>
                                <p:cTn id="35" presetID="2" presetClass="entr" presetSubtype="2" fill="hold" grpId="0" nodeType="withEffect">
                                  <p:stCondLst>
                                    <p:cond delay="300"/>
                                  </p:stCondLst>
                                  <p:childTnLst>
                                    <p:set>
                                      <p:cBhvr>
                                        <p:cTn id="36" dur="1" fill="hold">
                                          <p:stCondLst>
                                            <p:cond delay="0"/>
                                          </p:stCondLst>
                                        </p:cTn>
                                        <p:tgtEl>
                                          <p:spTgt spid="43"/>
                                        </p:tgtEl>
                                        <p:attrNameLst>
                                          <p:attrName>style.visibility</p:attrName>
                                        </p:attrNameLst>
                                      </p:cBhvr>
                                      <p:to>
                                        <p:strVal val="visible"/>
                                      </p:to>
                                    </p:set>
                                    <p:anim calcmode="lin" valueType="num">
                                      <p:cBhvr additive="base">
                                        <p:cTn id="37" dur="500" fill="hold"/>
                                        <p:tgtEl>
                                          <p:spTgt spid="43"/>
                                        </p:tgtEl>
                                        <p:attrNameLst>
                                          <p:attrName>ppt_x</p:attrName>
                                        </p:attrNameLst>
                                      </p:cBhvr>
                                      <p:tavLst>
                                        <p:tav tm="0">
                                          <p:val>
                                            <p:strVal val="1+#ppt_w/2"/>
                                          </p:val>
                                        </p:tav>
                                        <p:tav tm="100000">
                                          <p:val>
                                            <p:strVal val="#ppt_x"/>
                                          </p:val>
                                        </p:tav>
                                      </p:tavLst>
                                    </p:anim>
                                    <p:anim calcmode="lin" valueType="num">
                                      <p:cBhvr additive="base">
                                        <p:cTn id="38" dur="500" fill="hold"/>
                                        <p:tgtEl>
                                          <p:spTgt spid="43"/>
                                        </p:tgtEl>
                                        <p:attrNameLst>
                                          <p:attrName>ppt_y</p:attrName>
                                        </p:attrNameLst>
                                      </p:cBhvr>
                                      <p:tavLst>
                                        <p:tav tm="0">
                                          <p:val>
                                            <p:strVal val="#ppt_y"/>
                                          </p:val>
                                        </p:tav>
                                        <p:tav tm="100000">
                                          <p:val>
                                            <p:strVal val="#ppt_y"/>
                                          </p:val>
                                        </p:tav>
                                      </p:tavLst>
                                    </p:anim>
                                  </p:childTnLst>
                                </p:cTn>
                              </p:par>
                              <p:par>
                                <p:cTn id="39" presetID="2" presetClass="entr" presetSubtype="2" fill="hold" nodeType="withEffect">
                                  <p:stCondLst>
                                    <p:cond delay="600"/>
                                  </p:stCondLst>
                                  <p:childTnLst>
                                    <p:set>
                                      <p:cBhvr>
                                        <p:cTn id="40" dur="1" fill="hold">
                                          <p:stCondLst>
                                            <p:cond delay="0"/>
                                          </p:stCondLst>
                                        </p:cTn>
                                        <p:tgtEl>
                                          <p:spTgt spid="4"/>
                                        </p:tgtEl>
                                        <p:attrNameLst>
                                          <p:attrName>style.visibility</p:attrName>
                                        </p:attrNameLst>
                                      </p:cBhvr>
                                      <p:to>
                                        <p:strVal val="visible"/>
                                      </p:to>
                                    </p:set>
                                    <p:anim calcmode="lin" valueType="num">
                                      <p:cBhvr additive="base">
                                        <p:cTn id="41" dur="500" fill="hold"/>
                                        <p:tgtEl>
                                          <p:spTgt spid="4"/>
                                        </p:tgtEl>
                                        <p:attrNameLst>
                                          <p:attrName>ppt_x</p:attrName>
                                        </p:attrNameLst>
                                      </p:cBhvr>
                                      <p:tavLst>
                                        <p:tav tm="0">
                                          <p:val>
                                            <p:strVal val="1+#ppt_w/2"/>
                                          </p:val>
                                        </p:tav>
                                        <p:tav tm="100000">
                                          <p:val>
                                            <p:strVal val="#ppt_x"/>
                                          </p:val>
                                        </p:tav>
                                      </p:tavLst>
                                    </p:anim>
                                    <p:anim calcmode="lin" valueType="num">
                                      <p:cBhvr additive="base">
                                        <p:cTn id="42" dur="500" fill="hold"/>
                                        <p:tgtEl>
                                          <p:spTgt spid="4"/>
                                        </p:tgtEl>
                                        <p:attrNameLst>
                                          <p:attrName>ppt_y</p:attrName>
                                        </p:attrNameLst>
                                      </p:cBhvr>
                                      <p:tavLst>
                                        <p:tav tm="0">
                                          <p:val>
                                            <p:strVal val="#ppt_y"/>
                                          </p:val>
                                        </p:tav>
                                        <p:tav tm="100000">
                                          <p:val>
                                            <p:strVal val="#ppt_y"/>
                                          </p:val>
                                        </p:tav>
                                      </p:tavLst>
                                    </p:anim>
                                  </p:childTnLst>
                                </p:cTn>
                              </p:par>
                              <p:par>
                                <p:cTn id="43" presetID="2" presetClass="entr" presetSubtype="2" fill="hold" grpId="0" nodeType="withEffect">
                                  <p:stCondLst>
                                    <p:cond delay="900"/>
                                  </p:stCondLst>
                                  <p:childTnLst>
                                    <p:set>
                                      <p:cBhvr>
                                        <p:cTn id="44" dur="1" fill="hold">
                                          <p:stCondLst>
                                            <p:cond delay="0"/>
                                          </p:stCondLst>
                                        </p:cTn>
                                        <p:tgtEl>
                                          <p:spTgt spid="47"/>
                                        </p:tgtEl>
                                        <p:attrNameLst>
                                          <p:attrName>style.visibility</p:attrName>
                                        </p:attrNameLst>
                                      </p:cBhvr>
                                      <p:to>
                                        <p:strVal val="visible"/>
                                      </p:to>
                                    </p:set>
                                    <p:anim calcmode="lin" valueType="num">
                                      <p:cBhvr additive="base">
                                        <p:cTn id="45" dur="500" fill="hold"/>
                                        <p:tgtEl>
                                          <p:spTgt spid="47"/>
                                        </p:tgtEl>
                                        <p:attrNameLst>
                                          <p:attrName>ppt_x</p:attrName>
                                        </p:attrNameLst>
                                      </p:cBhvr>
                                      <p:tavLst>
                                        <p:tav tm="0">
                                          <p:val>
                                            <p:strVal val="1+#ppt_w/2"/>
                                          </p:val>
                                        </p:tav>
                                        <p:tav tm="100000">
                                          <p:val>
                                            <p:strVal val="#ppt_x"/>
                                          </p:val>
                                        </p:tav>
                                      </p:tavLst>
                                    </p:anim>
                                    <p:anim calcmode="lin" valueType="num">
                                      <p:cBhvr additive="base">
                                        <p:cTn id="46" dur="500" fill="hold"/>
                                        <p:tgtEl>
                                          <p:spTgt spid="4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0" grpId="0" animBg="1"/>
      <p:bldP spid="30" grpId="0"/>
      <p:bldP spid="31" grpId="0"/>
      <p:bldP spid="36" grpId="0"/>
      <p:bldP spid="43" grpId="0"/>
      <p:bldP spid="47"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190327" y="4991154"/>
            <a:ext cx="10933665" cy="997211"/>
          </a:xfrm>
          <a:prstGeom prst="rect">
            <a:avLst/>
          </a:prstGeom>
        </p:spPr>
        <p:txBody>
          <a:bodyPr wrap="square" lIns="96408" tIns="48204" rIns="96408" bIns="48204">
            <a:spAutoFit/>
          </a:bodyPr>
          <a:lstStyle/>
          <a:p>
            <a:pPr>
              <a:lnSpc>
                <a:spcPct val="130000"/>
              </a:lnSpc>
            </a:pPr>
            <a:r>
              <a:rPr lang="zh-CN" altLang="en-US" sz="1968" dirty="0">
                <a:latin typeface="Arial" panose="020B0604020202020204" pitchFamily="34" charset="0"/>
                <a:ea typeface="微软雅黑" panose="020B0503020204020204" pitchFamily="34" charset="-122"/>
                <a:sym typeface="Arial" panose="020B0604020202020204" pitchFamily="34" charset="0"/>
              </a:rPr>
              <a:t>在此添加标题</a:t>
            </a:r>
            <a:endParaRPr lang="en-US" altLang="zh-CN" sz="1968" dirty="0">
              <a:latin typeface="Arial" panose="020B0604020202020204" pitchFamily="34" charset="0"/>
              <a:ea typeface="微软雅黑" panose="020B0503020204020204" pitchFamily="34" charset="-122"/>
              <a:sym typeface="Arial" panose="020B0604020202020204" pitchFamily="34" charset="0"/>
            </a:endParaRPr>
          </a:p>
          <a:p>
            <a:pPr>
              <a:lnSpc>
                <a:spcPct val="130000"/>
              </a:lnSpc>
            </a:pPr>
            <a:r>
              <a:rPr lang="zh-CN" altLang="en-US" sz="1265" dirty="0">
                <a:latin typeface="Arial" panose="020B0604020202020204" pitchFamily="34" charset="0"/>
                <a:ea typeface="微软雅黑" panose="020B0503020204020204" pitchFamily="34" charset="-122"/>
                <a:sym typeface="Arial" panose="020B0604020202020204" pitchFamily="34" charset="0"/>
              </a:rPr>
              <a:t>在这里输入您的内容，或通复制内容后右键选择保留文本。在这里输入您的内容，或通复制内容后右键选择保留文本。在这里输入您的内容，或通复制内容后右键选择保留文本。在这里输入您的内容，或通复制内容后右键选择保留文本。在这里输入您的内容，或通复制内容后右键选择保留文本。</a:t>
            </a: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tretch>
            <a:fillRect/>
          </a:stretch>
        </p:blipFill>
        <p:spPr bwMode="auto">
          <a:xfrm>
            <a:off x="1418599" y="1389226"/>
            <a:ext cx="5048550" cy="3365700"/>
          </a:xfrm>
          <a:prstGeom prst="roundRect">
            <a:avLst>
              <a:gd name="adj" fmla="val 0"/>
            </a:avLst>
          </a:prstGeom>
          <a:blipFill dpi="0" rotWithShape="1">
            <a:blip r:embed="rId4">
              <a:extLst>
                <a:ext uri="{28A0092B-C50C-407E-A947-70E740481C1C}">
                  <a14:useLocalDpi xmlns:a14="http://schemas.microsoft.com/office/drawing/2010/main" val="0"/>
                </a:ext>
              </a:extLst>
            </a:blip>
            <a:srcRect/>
            <a:stretch>
              <a:fillRect/>
            </a:stretch>
          </a:blipFill>
          <a:extLst/>
        </p:spPr>
      </p:pic>
      <p:pic>
        <p:nvPicPr>
          <p:cNvPr id="8" name="Picture 2"/>
          <p:cNvPicPr>
            <a:picLocks noChangeAspect="1" noChangeArrowheads="1"/>
          </p:cNvPicPr>
          <p:nvPr/>
        </p:nvPicPr>
        <p:blipFill>
          <a:blip r:embed="rId5" cstate="print">
            <a:extLst>
              <a:ext uri="{28A0092B-C50C-407E-A947-70E740481C1C}">
                <a14:useLocalDpi xmlns:a14="http://schemas.microsoft.com/office/drawing/2010/main" val="0"/>
              </a:ext>
            </a:extLst>
          </a:blip>
          <a:stretch>
            <a:fillRect/>
          </a:stretch>
        </p:blipFill>
        <p:spPr bwMode="auto">
          <a:xfrm>
            <a:off x="6761404" y="1406009"/>
            <a:ext cx="2421351" cy="1614234"/>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pic>
        <p:nvPicPr>
          <p:cNvPr id="11" name="Picture 2"/>
          <p:cNvPicPr>
            <a:picLocks noChangeAspect="1" noChangeArrowheads="1"/>
          </p:cNvPicPr>
          <p:nvPr/>
        </p:nvPicPr>
        <p:blipFill>
          <a:blip r:embed="rId6" cstate="print">
            <a:extLst>
              <a:ext uri="{28A0092B-C50C-407E-A947-70E740481C1C}">
                <a14:useLocalDpi xmlns:a14="http://schemas.microsoft.com/office/drawing/2010/main" val="0"/>
              </a:ext>
            </a:extLst>
          </a:blip>
          <a:stretch>
            <a:fillRect/>
          </a:stretch>
        </p:blipFill>
        <p:spPr bwMode="auto">
          <a:xfrm>
            <a:off x="9301002" y="3135360"/>
            <a:ext cx="2429347" cy="1619565"/>
          </a:xfrm>
          <a:prstGeom prst="roundRect">
            <a:avLst>
              <a:gd name="adj" fmla="val 0"/>
            </a:avLst>
          </a:prstGeom>
          <a:noFill/>
          <a:extLst>
            <a:ext uri="{909E8E84-426E-40DD-AFC4-6F175D3DCCD1}">
              <a14:hiddenFill xmlns:a14="http://schemas.microsoft.com/office/drawing/2010/main">
                <a:solidFill>
                  <a:srgbClr val="FFFFFF"/>
                </a:solidFill>
              </a14:hiddenFill>
            </a:ext>
          </a:extLst>
        </p:spPr>
      </p:pic>
      <p:sp>
        <p:nvSpPr>
          <p:cNvPr id="7" name="矩形 6"/>
          <p:cNvSpPr/>
          <p:nvPr/>
        </p:nvSpPr>
        <p:spPr>
          <a:xfrm>
            <a:off x="9300824" y="1388699"/>
            <a:ext cx="2429703" cy="1620092"/>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6408" tIns="48204" rIns="96408" bIns="48204"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4" name="矩形 13"/>
          <p:cNvSpPr/>
          <p:nvPr/>
        </p:nvSpPr>
        <p:spPr>
          <a:xfrm>
            <a:off x="6757228" y="3135360"/>
            <a:ext cx="2429703" cy="1620092"/>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6408" tIns="48204" rIns="96408" bIns="48204"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5" name="TextBox 14"/>
          <p:cNvSpPr txBox="1"/>
          <p:nvPr/>
        </p:nvSpPr>
        <p:spPr>
          <a:xfrm>
            <a:off x="9516700" y="1895509"/>
            <a:ext cx="2125735" cy="720597"/>
          </a:xfrm>
          <a:prstGeom prst="rect">
            <a:avLst/>
          </a:prstGeom>
          <a:noFill/>
        </p:spPr>
        <p:txBody>
          <a:bodyPr wrap="square" lIns="96408" tIns="48204" rIns="96408" bIns="48204" rtlCol="0">
            <a:spAutoFit/>
          </a:bodyPr>
          <a:lstStyle/>
          <a:p>
            <a:pPr>
              <a:lnSpc>
                <a:spcPct val="120000"/>
              </a:lnSpc>
              <a:spcBef>
                <a:spcPts val="895"/>
              </a:spcBef>
            </a:pPr>
            <a:r>
              <a:rPr lang="zh-CN" altLang="en-US" sz="1125" dirty="0">
                <a:solidFill>
                  <a:schemeClr val="bg1"/>
                </a:solidFill>
                <a:latin typeface="Arial" panose="020B0604020202020204" pitchFamily="34" charset="0"/>
                <a:ea typeface="微软雅黑" panose="020B0503020204020204" pitchFamily="34" charset="-122"/>
                <a:sym typeface="Arial" panose="020B0604020202020204" pitchFamily="34" charset="0"/>
              </a:rPr>
              <a:t>添加适当的文字，一页的文字最好不要超过</a:t>
            </a:r>
            <a:r>
              <a:rPr lang="en-US" altLang="zh-CN" sz="1125" dirty="0">
                <a:solidFill>
                  <a:schemeClr val="bg1"/>
                </a:solidFill>
                <a:latin typeface="Arial" panose="020B0604020202020204" pitchFamily="34" charset="0"/>
                <a:ea typeface="微软雅黑" panose="020B0503020204020204" pitchFamily="34" charset="-122"/>
                <a:sym typeface="Arial" panose="020B0604020202020204" pitchFamily="34" charset="0"/>
              </a:rPr>
              <a:t>200,</a:t>
            </a:r>
            <a:r>
              <a:rPr lang="zh-CN" altLang="en-US" sz="1125" dirty="0">
                <a:solidFill>
                  <a:schemeClr val="bg1"/>
                </a:solidFill>
                <a:latin typeface="Arial" panose="020B0604020202020204" pitchFamily="34" charset="0"/>
                <a:ea typeface="微软雅黑" panose="020B0503020204020204" pitchFamily="34" charset="-122"/>
                <a:sym typeface="Arial" panose="020B0604020202020204" pitchFamily="34" charset="0"/>
              </a:rPr>
              <a:t>添加适当的文字添</a:t>
            </a:r>
            <a:endParaRPr lang="es-ES" altLang="zh-CN" sz="112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9"/>
          <p:cNvSpPr txBox="1"/>
          <p:nvPr/>
        </p:nvSpPr>
        <p:spPr>
          <a:xfrm>
            <a:off x="6986110" y="3717549"/>
            <a:ext cx="2125735" cy="720597"/>
          </a:xfrm>
          <a:prstGeom prst="rect">
            <a:avLst/>
          </a:prstGeom>
          <a:noFill/>
        </p:spPr>
        <p:txBody>
          <a:bodyPr wrap="square" lIns="96408" tIns="48204" rIns="96408" bIns="48204" rtlCol="0">
            <a:spAutoFit/>
          </a:bodyPr>
          <a:lstStyle/>
          <a:p>
            <a:pPr>
              <a:lnSpc>
                <a:spcPct val="120000"/>
              </a:lnSpc>
              <a:spcBef>
                <a:spcPts val="895"/>
              </a:spcBef>
            </a:pPr>
            <a:r>
              <a:rPr lang="zh-CN" altLang="en-US" sz="1125" dirty="0">
                <a:solidFill>
                  <a:schemeClr val="bg1"/>
                </a:solidFill>
                <a:latin typeface="Arial" panose="020B0604020202020204" pitchFamily="34" charset="0"/>
                <a:ea typeface="微软雅黑" panose="020B0503020204020204" pitchFamily="34" charset="-122"/>
                <a:sym typeface="Arial" panose="020B0604020202020204" pitchFamily="34" charset="0"/>
              </a:rPr>
              <a:t>添加适当的文字，一页的文字最好不要超过</a:t>
            </a:r>
            <a:r>
              <a:rPr lang="en-US" altLang="zh-CN" sz="1125" dirty="0">
                <a:solidFill>
                  <a:schemeClr val="bg1"/>
                </a:solidFill>
                <a:latin typeface="Arial" panose="020B0604020202020204" pitchFamily="34" charset="0"/>
                <a:ea typeface="微软雅黑" panose="020B0503020204020204" pitchFamily="34" charset="-122"/>
                <a:sym typeface="Arial" panose="020B0604020202020204" pitchFamily="34" charset="0"/>
              </a:rPr>
              <a:t>200,</a:t>
            </a:r>
            <a:r>
              <a:rPr lang="zh-CN" altLang="en-US" sz="1125" dirty="0">
                <a:solidFill>
                  <a:schemeClr val="bg1"/>
                </a:solidFill>
                <a:latin typeface="Arial" panose="020B0604020202020204" pitchFamily="34" charset="0"/>
                <a:ea typeface="微软雅黑" panose="020B0503020204020204" pitchFamily="34" charset="-122"/>
                <a:sym typeface="Arial" panose="020B0604020202020204" pitchFamily="34" charset="0"/>
              </a:rPr>
              <a:t>添加适当的文字添</a:t>
            </a:r>
            <a:endParaRPr lang="es-ES" altLang="zh-CN" sz="1125" dirty="0">
              <a:solidFill>
                <a:schemeClr val="bg1"/>
              </a:solidFill>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22978795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500" fill="hold"/>
                                        <p:tgtEl>
                                          <p:spTgt spid="8"/>
                                        </p:tgtEl>
                                        <p:attrNameLst>
                                          <p:attrName>ppt_x</p:attrName>
                                        </p:attrNameLst>
                                      </p:cBhvr>
                                      <p:tavLst>
                                        <p:tav tm="0">
                                          <p:val>
                                            <p:strVal val="#ppt_x"/>
                                          </p:val>
                                        </p:tav>
                                        <p:tav tm="100000">
                                          <p:val>
                                            <p:strVal val="#ppt_x"/>
                                          </p:val>
                                        </p:tav>
                                      </p:tavLst>
                                    </p:anim>
                                    <p:anim calcmode="lin" valueType="num">
                                      <p:cBhvr additive="base">
                                        <p:cTn id="13" dur="500" fill="hold"/>
                                        <p:tgtEl>
                                          <p:spTgt spid="8"/>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14"/>
                                        </p:tgtEl>
                                        <p:attrNameLst>
                                          <p:attrName>style.visibility</p:attrName>
                                        </p:attrNameLst>
                                      </p:cBhvr>
                                      <p:to>
                                        <p:strVal val="visible"/>
                                      </p:to>
                                    </p:set>
                                    <p:anim calcmode="lin" valueType="num">
                                      <p:cBhvr additive="base">
                                        <p:cTn id="17" dur="500" fill="hold"/>
                                        <p:tgtEl>
                                          <p:spTgt spid="14"/>
                                        </p:tgtEl>
                                        <p:attrNameLst>
                                          <p:attrName>ppt_x</p:attrName>
                                        </p:attrNameLst>
                                      </p:cBhvr>
                                      <p:tavLst>
                                        <p:tav tm="0">
                                          <p:val>
                                            <p:strVal val="#ppt_x"/>
                                          </p:val>
                                        </p:tav>
                                        <p:tav tm="100000">
                                          <p:val>
                                            <p:strVal val="#ppt_x"/>
                                          </p:val>
                                        </p:tav>
                                      </p:tavLst>
                                    </p:anim>
                                    <p:anim calcmode="lin" valueType="num">
                                      <p:cBhvr additive="base">
                                        <p:cTn id="18" dur="500" fill="hold"/>
                                        <p:tgtEl>
                                          <p:spTgt spid="14"/>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41" presetClass="entr" presetSubtype="0" fill="hold" grpId="0" nodeType="afterEffect">
                                  <p:stCondLst>
                                    <p:cond delay="0"/>
                                  </p:stCondLst>
                                  <p:iterate type="lt">
                                    <p:tmPct val="10000"/>
                                  </p:iterate>
                                  <p:childTnLst>
                                    <p:set>
                                      <p:cBhvr>
                                        <p:cTn id="21" dur="1" fill="hold">
                                          <p:stCondLst>
                                            <p:cond delay="0"/>
                                          </p:stCondLst>
                                        </p:cTn>
                                        <p:tgtEl>
                                          <p:spTgt spid="10"/>
                                        </p:tgtEl>
                                        <p:attrNameLst>
                                          <p:attrName>style.visibility</p:attrName>
                                        </p:attrNameLst>
                                      </p:cBhvr>
                                      <p:to>
                                        <p:strVal val="visible"/>
                                      </p:to>
                                    </p:set>
                                    <p:anim calcmode="lin" valueType="num">
                                      <p:cBhvr>
                                        <p:cTn id="22"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23" dur="500" fill="hold"/>
                                        <p:tgtEl>
                                          <p:spTgt spid="10"/>
                                        </p:tgtEl>
                                        <p:attrNameLst>
                                          <p:attrName>ppt_y</p:attrName>
                                        </p:attrNameLst>
                                      </p:cBhvr>
                                      <p:tavLst>
                                        <p:tav tm="0">
                                          <p:val>
                                            <p:strVal val="#ppt_y"/>
                                          </p:val>
                                        </p:tav>
                                        <p:tav tm="100000">
                                          <p:val>
                                            <p:strVal val="#ppt_y"/>
                                          </p:val>
                                        </p:tav>
                                      </p:tavLst>
                                    </p:anim>
                                    <p:anim calcmode="lin" valueType="num">
                                      <p:cBhvr>
                                        <p:cTn id="24"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25"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26" dur="500" tmFilter="0,0; .5, 1; 1, 1"/>
                                        <p:tgtEl>
                                          <p:spTgt spid="10"/>
                                        </p:tgtEl>
                                      </p:cBhvr>
                                    </p:animEffect>
                                  </p:childTnLst>
                                </p:cTn>
                              </p:par>
                            </p:childTnLst>
                          </p:cTn>
                        </p:par>
                        <p:par>
                          <p:cTn id="27" fill="hold">
                            <p:stCondLst>
                              <p:cond delay="3500"/>
                            </p:stCondLst>
                            <p:childTnLst>
                              <p:par>
                                <p:cTn id="28" presetID="2" presetClass="entr" presetSubtype="4" fill="hold" nodeType="afterEffect">
                                  <p:stCondLst>
                                    <p:cond delay="0"/>
                                  </p:stCondLst>
                                  <p:childTnLst>
                                    <p:set>
                                      <p:cBhvr>
                                        <p:cTn id="29" dur="1" fill="hold">
                                          <p:stCondLst>
                                            <p:cond delay="0"/>
                                          </p:stCondLst>
                                        </p:cTn>
                                        <p:tgtEl>
                                          <p:spTgt spid="11"/>
                                        </p:tgtEl>
                                        <p:attrNameLst>
                                          <p:attrName>style.visibility</p:attrName>
                                        </p:attrNameLst>
                                      </p:cBhvr>
                                      <p:to>
                                        <p:strVal val="visible"/>
                                      </p:to>
                                    </p:set>
                                    <p:anim calcmode="lin" valueType="num">
                                      <p:cBhvr additive="base">
                                        <p:cTn id="30" dur="500" fill="hold"/>
                                        <p:tgtEl>
                                          <p:spTgt spid="11"/>
                                        </p:tgtEl>
                                        <p:attrNameLst>
                                          <p:attrName>ppt_x</p:attrName>
                                        </p:attrNameLst>
                                      </p:cBhvr>
                                      <p:tavLst>
                                        <p:tav tm="0">
                                          <p:val>
                                            <p:strVal val="#ppt_x"/>
                                          </p:val>
                                        </p:tav>
                                        <p:tav tm="100000">
                                          <p:val>
                                            <p:strVal val="#ppt_x"/>
                                          </p:val>
                                        </p:tav>
                                      </p:tavLst>
                                    </p:anim>
                                    <p:anim calcmode="lin" valueType="num">
                                      <p:cBhvr additive="base">
                                        <p:cTn id="31" dur="500" fill="hold"/>
                                        <p:tgtEl>
                                          <p:spTgt spid="11"/>
                                        </p:tgtEl>
                                        <p:attrNameLst>
                                          <p:attrName>ppt_y</p:attrName>
                                        </p:attrNameLst>
                                      </p:cBhvr>
                                      <p:tavLst>
                                        <p:tav tm="0">
                                          <p:val>
                                            <p:strVal val="1+#ppt_h/2"/>
                                          </p:val>
                                        </p:tav>
                                        <p:tav tm="100000">
                                          <p:val>
                                            <p:strVal val="#ppt_y"/>
                                          </p:val>
                                        </p:tav>
                                      </p:tavLst>
                                    </p:anim>
                                  </p:childTnLst>
                                </p:cTn>
                              </p:par>
                            </p:childTnLst>
                          </p:cTn>
                        </p:par>
                        <p:par>
                          <p:cTn id="32" fill="hold">
                            <p:stCondLst>
                              <p:cond delay="4000"/>
                            </p:stCondLst>
                            <p:childTnLst>
                              <p:par>
                                <p:cTn id="33" presetID="2" presetClass="entr" presetSubtype="1" fill="hold" grpId="0" nodeType="after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additive="base">
                                        <p:cTn id="35" dur="500" fill="hold"/>
                                        <p:tgtEl>
                                          <p:spTgt spid="7"/>
                                        </p:tgtEl>
                                        <p:attrNameLst>
                                          <p:attrName>ppt_x</p:attrName>
                                        </p:attrNameLst>
                                      </p:cBhvr>
                                      <p:tavLst>
                                        <p:tav tm="0">
                                          <p:val>
                                            <p:strVal val="#ppt_x"/>
                                          </p:val>
                                        </p:tav>
                                        <p:tav tm="100000">
                                          <p:val>
                                            <p:strVal val="#ppt_x"/>
                                          </p:val>
                                        </p:tav>
                                      </p:tavLst>
                                    </p:anim>
                                    <p:anim calcmode="lin" valueType="num">
                                      <p:cBhvr additive="base">
                                        <p:cTn id="36" dur="500" fill="hold"/>
                                        <p:tgtEl>
                                          <p:spTgt spid="7"/>
                                        </p:tgtEl>
                                        <p:attrNameLst>
                                          <p:attrName>ppt_y</p:attrName>
                                        </p:attrNameLst>
                                      </p:cBhvr>
                                      <p:tavLst>
                                        <p:tav tm="0">
                                          <p:val>
                                            <p:strVal val="0-#ppt_h/2"/>
                                          </p:val>
                                        </p:tav>
                                        <p:tav tm="100000">
                                          <p:val>
                                            <p:strVal val="#ppt_y"/>
                                          </p:val>
                                        </p:tav>
                                      </p:tavLst>
                                    </p:anim>
                                  </p:childTnLst>
                                </p:cTn>
                              </p:par>
                            </p:childTnLst>
                          </p:cTn>
                        </p:par>
                        <p:par>
                          <p:cTn id="37" fill="hold">
                            <p:stCondLst>
                              <p:cond delay="4500"/>
                            </p:stCondLst>
                            <p:childTnLst>
                              <p:par>
                                <p:cTn id="38" presetID="41" presetClass="entr" presetSubtype="0" fill="hold" grpId="0" nodeType="afterEffect">
                                  <p:stCondLst>
                                    <p:cond delay="0"/>
                                  </p:stCondLst>
                                  <p:iterate type="lt">
                                    <p:tmPct val="10000"/>
                                  </p:iterate>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ppt_x</p:attrName>
                                        </p:attrNameLst>
                                      </p:cBhvr>
                                      <p:tavLst>
                                        <p:tav tm="0">
                                          <p:val>
                                            <p:strVal val="#ppt_x"/>
                                          </p:val>
                                        </p:tav>
                                        <p:tav tm="50000">
                                          <p:val>
                                            <p:strVal val="#ppt_x+.1"/>
                                          </p:val>
                                        </p:tav>
                                        <p:tav tm="100000">
                                          <p:val>
                                            <p:strVal val="#ppt_x"/>
                                          </p:val>
                                        </p:tav>
                                      </p:tavLst>
                                    </p:anim>
                                    <p:anim calcmode="lin" valueType="num">
                                      <p:cBhvr>
                                        <p:cTn id="41" dur="500" fill="hold"/>
                                        <p:tgtEl>
                                          <p:spTgt spid="15"/>
                                        </p:tgtEl>
                                        <p:attrNameLst>
                                          <p:attrName>ppt_y</p:attrName>
                                        </p:attrNameLst>
                                      </p:cBhvr>
                                      <p:tavLst>
                                        <p:tav tm="0">
                                          <p:val>
                                            <p:strVal val="#ppt_y"/>
                                          </p:val>
                                        </p:tav>
                                        <p:tav tm="100000">
                                          <p:val>
                                            <p:strVal val="#ppt_y"/>
                                          </p:val>
                                        </p:tav>
                                      </p:tavLst>
                                    </p:anim>
                                    <p:anim calcmode="lin" valueType="num">
                                      <p:cBhvr>
                                        <p:cTn id="42" dur="500" fill="hold"/>
                                        <p:tgtEl>
                                          <p:spTgt spid="15"/>
                                        </p:tgtEl>
                                        <p:attrNameLst>
                                          <p:attrName>ppt_h</p:attrName>
                                        </p:attrNameLst>
                                      </p:cBhvr>
                                      <p:tavLst>
                                        <p:tav tm="0">
                                          <p:val>
                                            <p:strVal val="#ppt_h/10"/>
                                          </p:val>
                                        </p:tav>
                                        <p:tav tm="50000">
                                          <p:val>
                                            <p:strVal val="#ppt_h+.01"/>
                                          </p:val>
                                        </p:tav>
                                        <p:tav tm="100000">
                                          <p:val>
                                            <p:strVal val="#ppt_h"/>
                                          </p:val>
                                        </p:tav>
                                      </p:tavLst>
                                    </p:anim>
                                    <p:anim calcmode="lin" valueType="num">
                                      <p:cBhvr>
                                        <p:cTn id="43" dur="500" fill="hold"/>
                                        <p:tgtEl>
                                          <p:spTgt spid="15"/>
                                        </p:tgtEl>
                                        <p:attrNameLst>
                                          <p:attrName>ppt_w</p:attrName>
                                        </p:attrNameLst>
                                      </p:cBhvr>
                                      <p:tavLst>
                                        <p:tav tm="0">
                                          <p:val>
                                            <p:strVal val="#ppt_w/10"/>
                                          </p:val>
                                        </p:tav>
                                        <p:tav tm="50000">
                                          <p:val>
                                            <p:strVal val="#ppt_w+.01"/>
                                          </p:val>
                                        </p:tav>
                                        <p:tav tm="100000">
                                          <p:val>
                                            <p:strVal val="#ppt_w"/>
                                          </p:val>
                                        </p:tav>
                                      </p:tavLst>
                                    </p:anim>
                                    <p:animEffect transition="in" filter="fade">
                                      <p:cBhvr>
                                        <p:cTn id="44" dur="500" tmFilter="0,0; .5, 1; 1, 1"/>
                                        <p:tgtEl>
                                          <p:spTgt spid="15"/>
                                        </p:tgtEl>
                                      </p:cBhvr>
                                    </p:animEffect>
                                  </p:childTnLst>
                                </p:cTn>
                              </p:par>
                            </p:childTnLst>
                          </p:cTn>
                        </p:par>
                        <p:par>
                          <p:cTn id="45" fill="hold">
                            <p:stCondLst>
                              <p:cond delay="6500"/>
                            </p:stCondLst>
                            <p:childTnLst>
                              <p:par>
                                <p:cTn id="46" presetID="14" presetClass="entr" presetSubtype="10" fill="hold" grpId="0" nodeType="afterEffect">
                                  <p:stCondLst>
                                    <p:cond delay="0"/>
                                  </p:stCondLst>
                                  <p:childTnLst>
                                    <p:set>
                                      <p:cBhvr>
                                        <p:cTn id="47" dur="1" fill="hold">
                                          <p:stCondLst>
                                            <p:cond delay="0"/>
                                          </p:stCondLst>
                                        </p:cTn>
                                        <p:tgtEl>
                                          <p:spTgt spid="3"/>
                                        </p:tgtEl>
                                        <p:attrNameLst>
                                          <p:attrName>style.visibility</p:attrName>
                                        </p:attrNameLst>
                                      </p:cBhvr>
                                      <p:to>
                                        <p:strVal val="visible"/>
                                      </p:to>
                                    </p:set>
                                    <p:animEffect transition="in" filter="randombar(horizontal)">
                                      <p:cBhvr>
                                        <p:cTn id="48"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7" grpId="0" animBg="1"/>
      <p:bldP spid="14" grpId="0" animBg="1"/>
      <p:bldP spid="15" grpId="0"/>
      <p:bldP spid="1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H_Other_1"/>
          <p:cNvSpPr/>
          <p:nvPr>
            <p:custDataLst>
              <p:tags r:id="rId1"/>
            </p:custDataLst>
          </p:nvPr>
        </p:nvSpPr>
        <p:spPr>
          <a:xfrm>
            <a:off x="4242529" y="2196903"/>
            <a:ext cx="1115478" cy="3312410"/>
          </a:xfrm>
          <a:custGeom>
            <a:avLst/>
            <a:gdLst>
              <a:gd name="connsiteX0" fmla="*/ 242455 w 1502447"/>
              <a:gd name="connsiteY0" fmla="*/ 0 h 4463446"/>
              <a:gd name="connsiteX1" fmla="*/ 484909 w 1502447"/>
              <a:gd name="connsiteY1" fmla="*/ 519546 h 4463446"/>
              <a:gd name="connsiteX2" fmla="*/ 363682 w 1502447"/>
              <a:gd name="connsiteY2" fmla="*/ 519546 h 4463446"/>
              <a:gd name="connsiteX3" fmla="*/ 363682 w 1502447"/>
              <a:gd name="connsiteY3" fmla="*/ 1837719 h 4463446"/>
              <a:gd name="connsiteX4" fmla="*/ 1373845 w 1502447"/>
              <a:gd name="connsiteY4" fmla="*/ 1837719 h 4463446"/>
              <a:gd name="connsiteX5" fmla="*/ 1373845 w 1502447"/>
              <a:gd name="connsiteY5" fmla="*/ 1838928 h 4463446"/>
              <a:gd name="connsiteX6" fmla="*/ 1378610 w 1502447"/>
              <a:gd name="connsiteY6" fmla="*/ 1837781 h 4463446"/>
              <a:gd name="connsiteX7" fmla="*/ 1443150 w 1502447"/>
              <a:gd name="connsiteY7" fmla="*/ 1857630 h 4463446"/>
              <a:gd name="connsiteX8" fmla="*/ 1502182 w 1502447"/>
              <a:gd name="connsiteY8" fmla="*/ 1973732 h 4463446"/>
              <a:gd name="connsiteX9" fmla="*/ 1500846 w 1502447"/>
              <a:gd name="connsiteY9" fmla="*/ 1973646 h 4463446"/>
              <a:gd name="connsiteX10" fmla="*/ 1500846 w 1502447"/>
              <a:gd name="connsiteY10" fmla="*/ 4463446 h 4463446"/>
              <a:gd name="connsiteX11" fmla="*/ 1246846 w 1502447"/>
              <a:gd name="connsiteY11" fmla="*/ 4463446 h 4463446"/>
              <a:gd name="connsiteX12" fmla="*/ 1246846 w 1502447"/>
              <a:gd name="connsiteY12" fmla="*/ 2093320 h 4463446"/>
              <a:gd name="connsiteX13" fmla="*/ 243256 w 1502447"/>
              <a:gd name="connsiteY13" fmla="*/ 2093320 h 4463446"/>
              <a:gd name="connsiteX14" fmla="*/ 243256 w 1502447"/>
              <a:gd name="connsiteY14" fmla="*/ 2091375 h 4463446"/>
              <a:gd name="connsiteX15" fmla="*/ 231327 w 1502447"/>
              <a:gd name="connsiteY15" fmla="*/ 2091983 h 4463446"/>
              <a:gd name="connsiteX16" fmla="*/ 122858 w 1502447"/>
              <a:gd name="connsiteY16" fmla="*/ 1950478 h 4463446"/>
              <a:gd name="connsiteX17" fmla="*/ 124618 w 1502447"/>
              <a:gd name="connsiteY17" fmla="*/ 1945055 h 4463446"/>
              <a:gd name="connsiteX18" fmla="*/ 121227 w 1502447"/>
              <a:gd name="connsiteY18" fmla="*/ 1945055 h 4463446"/>
              <a:gd name="connsiteX19" fmla="*/ 121227 w 1502447"/>
              <a:gd name="connsiteY19" fmla="*/ 519546 h 4463446"/>
              <a:gd name="connsiteX20" fmla="*/ 0 w 1502447"/>
              <a:gd name="connsiteY20" fmla="*/ 519546 h 44634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2447" h="4463446">
                <a:moveTo>
                  <a:pt x="242455" y="0"/>
                </a:moveTo>
                <a:lnTo>
                  <a:pt x="484909" y="519546"/>
                </a:lnTo>
                <a:lnTo>
                  <a:pt x="363682" y="519546"/>
                </a:lnTo>
                <a:lnTo>
                  <a:pt x="363682" y="1837719"/>
                </a:lnTo>
                <a:lnTo>
                  <a:pt x="1373845" y="1837719"/>
                </a:lnTo>
                <a:lnTo>
                  <a:pt x="1373845" y="1838928"/>
                </a:lnTo>
                <a:lnTo>
                  <a:pt x="1378610" y="1837781"/>
                </a:lnTo>
                <a:cubicBezTo>
                  <a:pt x="1401122" y="1838479"/>
                  <a:pt x="1423449" y="1845121"/>
                  <a:pt x="1443150" y="1857630"/>
                </a:cubicBezTo>
                <a:cubicBezTo>
                  <a:pt x="1482552" y="1882648"/>
                  <a:pt x="1505182" y="1927156"/>
                  <a:pt x="1502182" y="1973732"/>
                </a:cubicBezTo>
                <a:lnTo>
                  <a:pt x="1500846" y="1973646"/>
                </a:lnTo>
                <a:lnTo>
                  <a:pt x="1500846" y="4463446"/>
                </a:lnTo>
                <a:lnTo>
                  <a:pt x="1246846" y="4463446"/>
                </a:lnTo>
                <a:lnTo>
                  <a:pt x="1246846" y="2093320"/>
                </a:lnTo>
                <a:lnTo>
                  <a:pt x="243256" y="2093320"/>
                </a:lnTo>
                <a:lnTo>
                  <a:pt x="243256" y="2091375"/>
                </a:lnTo>
                <a:lnTo>
                  <a:pt x="231327" y="2091983"/>
                </a:lnTo>
                <a:cubicBezTo>
                  <a:pt x="162805" y="2081990"/>
                  <a:pt x="114707" y="2019243"/>
                  <a:pt x="122858" y="1950478"/>
                </a:cubicBezTo>
                <a:lnTo>
                  <a:pt x="124618" y="1945055"/>
                </a:lnTo>
                <a:lnTo>
                  <a:pt x="121227" y="1945055"/>
                </a:lnTo>
                <a:lnTo>
                  <a:pt x="121227" y="519546"/>
                </a:lnTo>
                <a:lnTo>
                  <a:pt x="0" y="519546"/>
                </a:lnTo>
                <a:close/>
              </a:path>
            </a:pathLst>
          </a:custGeom>
          <a:solidFill>
            <a:schemeClr val="accent2"/>
          </a:solidFill>
          <a:ln w="28575" cap="flat" cmpd="sng" algn="ctr">
            <a:noFill/>
            <a:prstDash val="solid"/>
          </a:ln>
          <a:effectLst>
            <a:outerShdw blurRad="317500" dist="165100" dir="2700000" algn="tl" rotWithShape="0">
              <a:prstClr val="black">
                <a:alpha val="40000"/>
              </a:prstClr>
            </a:outerShdw>
          </a:effectLst>
        </p:spPr>
        <p:txBody>
          <a:bodyPr lIns="128566" tIns="64283" rIns="128566" bIns="64283" anchor="ctr"/>
          <a:lstStyle/>
          <a:p>
            <a:pPr algn="ctr">
              <a:defRPr/>
            </a:pPr>
            <a:endParaRPr lang="zh-CN" altLang="en-US" sz="1406" kern="0" dirty="0">
              <a:latin typeface="Arial" panose="020B0604020202020204" pitchFamily="34" charset="0"/>
              <a:ea typeface="微软雅黑" panose="020B0503020204020204" pitchFamily="34" charset="-122"/>
              <a:sym typeface="Arial" panose="020B0604020202020204" pitchFamily="34" charset="0"/>
            </a:endParaRPr>
          </a:p>
        </p:txBody>
      </p:sp>
      <p:sp>
        <p:nvSpPr>
          <p:cNvPr id="2" name="MH_Other_2"/>
          <p:cNvSpPr/>
          <p:nvPr>
            <p:custDataLst>
              <p:tags r:id="rId2"/>
            </p:custDataLst>
          </p:nvPr>
        </p:nvSpPr>
        <p:spPr>
          <a:xfrm>
            <a:off x="3289750" y="2678178"/>
            <a:ext cx="1115479" cy="2831134"/>
          </a:xfrm>
          <a:custGeom>
            <a:avLst/>
            <a:gdLst>
              <a:gd name="connsiteX0" fmla="*/ 242455 w 1502447"/>
              <a:gd name="connsiteY0" fmla="*/ 0 h 3815746"/>
              <a:gd name="connsiteX1" fmla="*/ 484909 w 1502447"/>
              <a:gd name="connsiteY1" fmla="*/ 519546 h 3815746"/>
              <a:gd name="connsiteX2" fmla="*/ 363682 w 1502447"/>
              <a:gd name="connsiteY2" fmla="*/ 519546 h 3815746"/>
              <a:gd name="connsiteX3" fmla="*/ 363682 w 1502447"/>
              <a:gd name="connsiteY3" fmla="*/ 1837719 h 3815746"/>
              <a:gd name="connsiteX4" fmla="*/ 1373845 w 1502447"/>
              <a:gd name="connsiteY4" fmla="*/ 1837719 h 3815746"/>
              <a:gd name="connsiteX5" fmla="*/ 1373845 w 1502447"/>
              <a:gd name="connsiteY5" fmla="*/ 1838928 h 3815746"/>
              <a:gd name="connsiteX6" fmla="*/ 1378610 w 1502447"/>
              <a:gd name="connsiteY6" fmla="*/ 1837781 h 3815746"/>
              <a:gd name="connsiteX7" fmla="*/ 1443150 w 1502447"/>
              <a:gd name="connsiteY7" fmla="*/ 1857630 h 3815746"/>
              <a:gd name="connsiteX8" fmla="*/ 1502182 w 1502447"/>
              <a:gd name="connsiteY8" fmla="*/ 1973732 h 3815746"/>
              <a:gd name="connsiteX9" fmla="*/ 1500846 w 1502447"/>
              <a:gd name="connsiteY9" fmla="*/ 1973646 h 3815746"/>
              <a:gd name="connsiteX10" fmla="*/ 1500846 w 1502447"/>
              <a:gd name="connsiteY10" fmla="*/ 3815746 h 3815746"/>
              <a:gd name="connsiteX11" fmla="*/ 1246846 w 1502447"/>
              <a:gd name="connsiteY11" fmla="*/ 3815746 h 3815746"/>
              <a:gd name="connsiteX12" fmla="*/ 1246846 w 1502447"/>
              <a:gd name="connsiteY12" fmla="*/ 2093320 h 3815746"/>
              <a:gd name="connsiteX13" fmla="*/ 243256 w 1502447"/>
              <a:gd name="connsiteY13" fmla="*/ 2093320 h 3815746"/>
              <a:gd name="connsiteX14" fmla="*/ 243256 w 1502447"/>
              <a:gd name="connsiteY14" fmla="*/ 2091375 h 3815746"/>
              <a:gd name="connsiteX15" fmla="*/ 231327 w 1502447"/>
              <a:gd name="connsiteY15" fmla="*/ 2091983 h 3815746"/>
              <a:gd name="connsiteX16" fmla="*/ 122858 w 1502447"/>
              <a:gd name="connsiteY16" fmla="*/ 1950478 h 3815746"/>
              <a:gd name="connsiteX17" fmla="*/ 124618 w 1502447"/>
              <a:gd name="connsiteY17" fmla="*/ 1945055 h 3815746"/>
              <a:gd name="connsiteX18" fmla="*/ 121227 w 1502447"/>
              <a:gd name="connsiteY18" fmla="*/ 1945055 h 3815746"/>
              <a:gd name="connsiteX19" fmla="*/ 121227 w 1502447"/>
              <a:gd name="connsiteY19" fmla="*/ 519546 h 3815746"/>
              <a:gd name="connsiteX20" fmla="*/ 0 w 1502447"/>
              <a:gd name="connsiteY20" fmla="*/ 519546 h 38157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2447" h="3815746">
                <a:moveTo>
                  <a:pt x="242455" y="0"/>
                </a:moveTo>
                <a:lnTo>
                  <a:pt x="484909" y="519546"/>
                </a:lnTo>
                <a:lnTo>
                  <a:pt x="363682" y="519546"/>
                </a:lnTo>
                <a:lnTo>
                  <a:pt x="363682" y="1837719"/>
                </a:lnTo>
                <a:lnTo>
                  <a:pt x="1373845" y="1837719"/>
                </a:lnTo>
                <a:lnTo>
                  <a:pt x="1373845" y="1838928"/>
                </a:lnTo>
                <a:lnTo>
                  <a:pt x="1378610" y="1837781"/>
                </a:lnTo>
                <a:cubicBezTo>
                  <a:pt x="1401122" y="1838479"/>
                  <a:pt x="1423449" y="1845121"/>
                  <a:pt x="1443150" y="1857630"/>
                </a:cubicBezTo>
                <a:cubicBezTo>
                  <a:pt x="1482552" y="1882648"/>
                  <a:pt x="1505182" y="1927156"/>
                  <a:pt x="1502182" y="1973732"/>
                </a:cubicBezTo>
                <a:lnTo>
                  <a:pt x="1500846" y="1973646"/>
                </a:lnTo>
                <a:lnTo>
                  <a:pt x="1500846" y="3815746"/>
                </a:lnTo>
                <a:lnTo>
                  <a:pt x="1246846" y="3815746"/>
                </a:lnTo>
                <a:lnTo>
                  <a:pt x="1246846" y="2093320"/>
                </a:lnTo>
                <a:lnTo>
                  <a:pt x="243256" y="2093320"/>
                </a:lnTo>
                <a:lnTo>
                  <a:pt x="243256" y="2091375"/>
                </a:lnTo>
                <a:lnTo>
                  <a:pt x="231327" y="2091983"/>
                </a:lnTo>
                <a:cubicBezTo>
                  <a:pt x="162805" y="2081990"/>
                  <a:pt x="114707" y="2019243"/>
                  <a:pt x="122858" y="1950478"/>
                </a:cubicBezTo>
                <a:lnTo>
                  <a:pt x="124618" y="1945055"/>
                </a:lnTo>
                <a:lnTo>
                  <a:pt x="121227" y="1945055"/>
                </a:lnTo>
                <a:lnTo>
                  <a:pt x="121227" y="519546"/>
                </a:lnTo>
                <a:lnTo>
                  <a:pt x="0" y="519546"/>
                </a:lnTo>
                <a:close/>
              </a:path>
            </a:pathLst>
          </a:custGeom>
          <a:solidFill>
            <a:schemeClr val="accent3"/>
          </a:solidFill>
          <a:ln w="28575" cap="flat" cmpd="sng" algn="ctr">
            <a:noFill/>
            <a:prstDash val="solid"/>
          </a:ln>
          <a:effectLst>
            <a:outerShdw blurRad="317500" dist="165100" dir="2700000" algn="tl" rotWithShape="0">
              <a:prstClr val="black">
                <a:alpha val="40000"/>
              </a:prstClr>
            </a:outerShdw>
          </a:effectLst>
        </p:spPr>
        <p:txBody>
          <a:bodyPr lIns="128566" tIns="64283" rIns="128566" bIns="64283" anchor="ctr"/>
          <a:lstStyle/>
          <a:p>
            <a:pPr algn="ctr">
              <a:defRPr/>
            </a:pPr>
            <a:endParaRPr lang="zh-CN" altLang="en-US" sz="1406" kern="0" dirty="0">
              <a:latin typeface="Arial" panose="020B0604020202020204" pitchFamily="34" charset="0"/>
              <a:ea typeface="微软雅黑" panose="020B0503020204020204" pitchFamily="34" charset="-122"/>
              <a:sym typeface="Arial" panose="020B0604020202020204" pitchFamily="34" charset="0"/>
            </a:endParaRPr>
          </a:p>
        </p:txBody>
      </p:sp>
      <p:sp>
        <p:nvSpPr>
          <p:cNvPr id="47" name="MH_Other_3"/>
          <p:cNvSpPr/>
          <p:nvPr>
            <p:custDataLst>
              <p:tags r:id="rId3"/>
            </p:custDataLst>
          </p:nvPr>
        </p:nvSpPr>
        <p:spPr>
          <a:xfrm>
            <a:off x="2336976" y="3158079"/>
            <a:ext cx="1114099" cy="2351232"/>
          </a:xfrm>
          <a:custGeom>
            <a:avLst/>
            <a:gdLst>
              <a:gd name="connsiteX0" fmla="*/ 242455 w 1502447"/>
              <a:gd name="connsiteY0" fmla="*/ 0 h 3168045"/>
              <a:gd name="connsiteX1" fmla="*/ 484909 w 1502447"/>
              <a:gd name="connsiteY1" fmla="*/ 519546 h 3168045"/>
              <a:gd name="connsiteX2" fmla="*/ 363682 w 1502447"/>
              <a:gd name="connsiteY2" fmla="*/ 519546 h 3168045"/>
              <a:gd name="connsiteX3" fmla="*/ 363682 w 1502447"/>
              <a:gd name="connsiteY3" fmla="*/ 1837719 h 3168045"/>
              <a:gd name="connsiteX4" fmla="*/ 1373845 w 1502447"/>
              <a:gd name="connsiteY4" fmla="*/ 1837719 h 3168045"/>
              <a:gd name="connsiteX5" fmla="*/ 1373845 w 1502447"/>
              <a:gd name="connsiteY5" fmla="*/ 1838928 h 3168045"/>
              <a:gd name="connsiteX6" fmla="*/ 1378610 w 1502447"/>
              <a:gd name="connsiteY6" fmla="*/ 1837781 h 3168045"/>
              <a:gd name="connsiteX7" fmla="*/ 1443150 w 1502447"/>
              <a:gd name="connsiteY7" fmla="*/ 1857630 h 3168045"/>
              <a:gd name="connsiteX8" fmla="*/ 1502182 w 1502447"/>
              <a:gd name="connsiteY8" fmla="*/ 1973732 h 3168045"/>
              <a:gd name="connsiteX9" fmla="*/ 1500846 w 1502447"/>
              <a:gd name="connsiteY9" fmla="*/ 1973646 h 3168045"/>
              <a:gd name="connsiteX10" fmla="*/ 1500846 w 1502447"/>
              <a:gd name="connsiteY10" fmla="*/ 3168045 h 3168045"/>
              <a:gd name="connsiteX11" fmla="*/ 1246846 w 1502447"/>
              <a:gd name="connsiteY11" fmla="*/ 3168045 h 3168045"/>
              <a:gd name="connsiteX12" fmla="*/ 1246846 w 1502447"/>
              <a:gd name="connsiteY12" fmla="*/ 2093320 h 3168045"/>
              <a:gd name="connsiteX13" fmla="*/ 243256 w 1502447"/>
              <a:gd name="connsiteY13" fmla="*/ 2093320 h 3168045"/>
              <a:gd name="connsiteX14" fmla="*/ 243256 w 1502447"/>
              <a:gd name="connsiteY14" fmla="*/ 2091375 h 3168045"/>
              <a:gd name="connsiteX15" fmla="*/ 231327 w 1502447"/>
              <a:gd name="connsiteY15" fmla="*/ 2091983 h 3168045"/>
              <a:gd name="connsiteX16" fmla="*/ 122858 w 1502447"/>
              <a:gd name="connsiteY16" fmla="*/ 1950478 h 3168045"/>
              <a:gd name="connsiteX17" fmla="*/ 124618 w 1502447"/>
              <a:gd name="connsiteY17" fmla="*/ 1945055 h 3168045"/>
              <a:gd name="connsiteX18" fmla="*/ 121227 w 1502447"/>
              <a:gd name="connsiteY18" fmla="*/ 1945055 h 3168045"/>
              <a:gd name="connsiteX19" fmla="*/ 121227 w 1502447"/>
              <a:gd name="connsiteY19" fmla="*/ 519546 h 3168045"/>
              <a:gd name="connsiteX20" fmla="*/ 0 w 1502447"/>
              <a:gd name="connsiteY20" fmla="*/ 519546 h 31680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2447" h="3168045">
                <a:moveTo>
                  <a:pt x="242455" y="0"/>
                </a:moveTo>
                <a:lnTo>
                  <a:pt x="484909" y="519546"/>
                </a:lnTo>
                <a:lnTo>
                  <a:pt x="363682" y="519546"/>
                </a:lnTo>
                <a:lnTo>
                  <a:pt x="363682" y="1837719"/>
                </a:lnTo>
                <a:lnTo>
                  <a:pt x="1373845" y="1837719"/>
                </a:lnTo>
                <a:lnTo>
                  <a:pt x="1373845" y="1838928"/>
                </a:lnTo>
                <a:lnTo>
                  <a:pt x="1378610" y="1837781"/>
                </a:lnTo>
                <a:cubicBezTo>
                  <a:pt x="1401122" y="1838479"/>
                  <a:pt x="1423449" y="1845121"/>
                  <a:pt x="1443150" y="1857630"/>
                </a:cubicBezTo>
                <a:cubicBezTo>
                  <a:pt x="1482552" y="1882648"/>
                  <a:pt x="1505182" y="1927156"/>
                  <a:pt x="1502182" y="1973732"/>
                </a:cubicBezTo>
                <a:lnTo>
                  <a:pt x="1500846" y="1973646"/>
                </a:lnTo>
                <a:lnTo>
                  <a:pt x="1500846" y="3168045"/>
                </a:lnTo>
                <a:lnTo>
                  <a:pt x="1246846" y="3168045"/>
                </a:lnTo>
                <a:lnTo>
                  <a:pt x="1246846" y="2093320"/>
                </a:lnTo>
                <a:lnTo>
                  <a:pt x="243256" y="2093320"/>
                </a:lnTo>
                <a:lnTo>
                  <a:pt x="243256" y="2091375"/>
                </a:lnTo>
                <a:lnTo>
                  <a:pt x="231327" y="2091983"/>
                </a:lnTo>
                <a:cubicBezTo>
                  <a:pt x="162805" y="2081990"/>
                  <a:pt x="114707" y="2019243"/>
                  <a:pt x="122858" y="1950478"/>
                </a:cubicBezTo>
                <a:lnTo>
                  <a:pt x="124618" y="1945055"/>
                </a:lnTo>
                <a:lnTo>
                  <a:pt x="121227" y="1945055"/>
                </a:lnTo>
                <a:lnTo>
                  <a:pt x="121227" y="519546"/>
                </a:lnTo>
                <a:lnTo>
                  <a:pt x="0" y="519546"/>
                </a:lnTo>
                <a:close/>
              </a:path>
            </a:pathLst>
          </a:custGeom>
          <a:solidFill>
            <a:schemeClr val="accent4"/>
          </a:solidFill>
          <a:ln w="28575" cap="flat" cmpd="sng" algn="ctr">
            <a:noFill/>
            <a:prstDash val="solid"/>
          </a:ln>
          <a:effectLst>
            <a:outerShdw blurRad="317500" dist="165100" dir="2700000" algn="tl" rotWithShape="0">
              <a:prstClr val="black">
                <a:alpha val="40000"/>
              </a:prstClr>
            </a:outerShdw>
          </a:effectLst>
        </p:spPr>
        <p:txBody>
          <a:bodyPr lIns="128566" tIns="64283" rIns="128566" bIns="64283" anchor="ctr"/>
          <a:lstStyle/>
          <a:p>
            <a:pPr algn="ctr">
              <a:defRPr/>
            </a:pPr>
            <a:endParaRPr lang="zh-CN" altLang="en-US" sz="1406" kern="0" dirty="0">
              <a:latin typeface="Arial" panose="020B0604020202020204" pitchFamily="34" charset="0"/>
              <a:ea typeface="微软雅黑" panose="020B0503020204020204" pitchFamily="34" charset="-122"/>
              <a:sym typeface="Arial" panose="020B0604020202020204" pitchFamily="34" charset="0"/>
            </a:endParaRPr>
          </a:p>
        </p:txBody>
      </p:sp>
      <p:sp>
        <p:nvSpPr>
          <p:cNvPr id="49" name="MH_Other_4"/>
          <p:cNvSpPr/>
          <p:nvPr>
            <p:custDataLst>
              <p:tags r:id="rId4"/>
            </p:custDataLst>
          </p:nvPr>
        </p:nvSpPr>
        <p:spPr>
          <a:xfrm>
            <a:off x="1384200" y="3665557"/>
            <a:ext cx="1114099" cy="1869955"/>
          </a:xfrm>
          <a:custGeom>
            <a:avLst/>
            <a:gdLst>
              <a:gd name="connsiteX0" fmla="*/ 242455 w 1502447"/>
              <a:gd name="connsiteY0" fmla="*/ 0 h 2520345"/>
              <a:gd name="connsiteX1" fmla="*/ 484909 w 1502447"/>
              <a:gd name="connsiteY1" fmla="*/ 519546 h 2520345"/>
              <a:gd name="connsiteX2" fmla="*/ 363682 w 1502447"/>
              <a:gd name="connsiteY2" fmla="*/ 519546 h 2520345"/>
              <a:gd name="connsiteX3" fmla="*/ 363682 w 1502447"/>
              <a:gd name="connsiteY3" fmla="*/ 1837719 h 2520345"/>
              <a:gd name="connsiteX4" fmla="*/ 1373845 w 1502447"/>
              <a:gd name="connsiteY4" fmla="*/ 1837719 h 2520345"/>
              <a:gd name="connsiteX5" fmla="*/ 1373845 w 1502447"/>
              <a:gd name="connsiteY5" fmla="*/ 1838928 h 2520345"/>
              <a:gd name="connsiteX6" fmla="*/ 1378610 w 1502447"/>
              <a:gd name="connsiteY6" fmla="*/ 1837781 h 2520345"/>
              <a:gd name="connsiteX7" fmla="*/ 1443150 w 1502447"/>
              <a:gd name="connsiteY7" fmla="*/ 1857630 h 2520345"/>
              <a:gd name="connsiteX8" fmla="*/ 1502182 w 1502447"/>
              <a:gd name="connsiteY8" fmla="*/ 1973732 h 2520345"/>
              <a:gd name="connsiteX9" fmla="*/ 1500846 w 1502447"/>
              <a:gd name="connsiteY9" fmla="*/ 1973646 h 2520345"/>
              <a:gd name="connsiteX10" fmla="*/ 1500846 w 1502447"/>
              <a:gd name="connsiteY10" fmla="*/ 2520345 h 2520345"/>
              <a:gd name="connsiteX11" fmla="*/ 1246846 w 1502447"/>
              <a:gd name="connsiteY11" fmla="*/ 2520345 h 2520345"/>
              <a:gd name="connsiteX12" fmla="*/ 1246846 w 1502447"/>
              <a:gd name="connsiteY12" fmla="*/ 2093320 h 2520345"/>
              <a:gd name="connsiteX13" fmla="*/ 243256 w 1502447"/>
              <a:gd name="connsiteY13" fmla="*/ 2093320 h 2520345"/>
              <a:gd name="connsiteX14" fmla="*/ 243256 w 1502447"/>
              <a:gd name="connsiteY14" fmla="*/ 2091375 h 2520345"/>
              <a:gd name="connsiteX15" fmla="*/ 231327 w 1502447"/>
              <a:gd name="connsiteY15" fmla="*/ 2091983 h 2520345"/>
              <a:gd name="connsiteX16" fmla="*/ 122858 w 1502447"/>
              <a:gd name="connsiteY16" fmla="*/ 1950478 h 2520345"/>
              <a:gd name="connsiteX17" fmla="*/ 124618 w 1502447"/>
              <a:gd name="connsiteY17" fmla="*/ 1945055 h 2520345"/>
              <a:gd name="connsiteX18" fmla="*/ 121227 w 1502447"/>
              <a:gd name="connsiteY18" fmla="*/ 1945055 h 2520345"/>
              <a:gd name="connsiteX19" fmla="*/ 121227 w 1502447"/>
              <a:gd name="connsiteY19" fmla="*/ 519546 h 2520345"/>
              <a:gd name="connsiteX20" fmla="*/ 0 w 1502447"/>
              <a:gd name="connsiteY20" fmla="*/ 519546 h 25203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02447" h="2520345">
                <a:moveTo>
                  <a:pt x="242455" y="0"/>
                </a:moveTo>
                <a:lnTo>
                  <a:pt x="484909" y="519546"/>
                </a:lnTo>
                <a:lnTo>
                  <a:pt x="363682" y="519546"/>
                </a:lnTo>
                <a:lnTo>
                  <a:pt x="363682" y="1837719"/>
                </a:lnTo>
                <a:lnTo>
                  <a:pt x="1373845" y="1837719"/>
                </a:lnTo>
                <a:lnTo>
                  <a:pt x="1373845" y="1838928"/>
                </a:lnTo>
                <a:lnTo>
                  <a:pt x="1378610" y="1837781"/>
                </a:lnTo>
                <a:cubicBezTo>
                  <a:pt x="1401122" y="1838479"/>
                  <a:pt x="1423449" y="1845121"/>
                  <a:pt x="1443150" y="1857630"/>
                </a:cubicBezTo>
                <a:cubicBezTo>
                  <a:pt x="1482552" y="1882648"/>
                  <a:pt x="1505182" y="1927156"/>
                  <a:pt x="1502182" y="1973732"/>
                </a:cubicBezTo>
                <a:lnTo>
                  <a:pt x="1500846" y="1973646"/>
                </a:lnTo>
                <a:lnTo>
                  <a:pt x="1500846" y="2520345"/>
                </a:lnTo>
                <a:lnTo>
                  <a:pt x="1246846" y="2520345"/>
                </a:lnTo>
                <a:lnTo>
                  <a:pt x="1246846" y="2093320"/>
                </a:lnTo>
                <a:lnTo>
                  <a:pt x="243256" y="2093320"/>
                </a:lnTo>
                <a:lnTo>
                  <a:pt x="243256" y="2091375"/>
                </a:lnTo>
                <a:lnTo>
                  <a:pt x="231327" y="2091983"/>
                </a:lnTo>
                <a:cubicBezTo>
                  <a:pt x="162805" y="2081990"/>
                  <a:pt x="114707" y="2019243"/>
                  <a:pt x="122858" y="1950478"/>
                </a:cubicBezTo>
                <a:lnTo>
                  <a:pt x="124618" y="1945055"/>
                </a:lnTo>
                <a:lnTo>
                  <a:pt x="121227" y="1945055"/>
                </a:lnTo>
                <a:lnTo>
                  <a:pt x="121227" y="519546"/>
                </a:lnTo>
                <a:lnTo>
                  <a:pt x="0" y="519546"/>
                </a:lnTo>
                <a:close/>
              </a:path>
            </a:pathLst>
          </a:custGeom>
          <a:solidFill>
            <a:schemeClr val="accent1"/>
          </a:solidFill>
          <a:ln w="28575" cap="flat" cmpd="sng" algn="ctr">
            <a:noFill/>
            <a:prstDash val="solid"/>
          </a:ln>
          <a:effectLst>
            <a:outerShdw blurRad="317500" dist="165100" dir="2700000" algn="tl" rotWithShape="0">
              <a:prstClr val="black">
                <a:alpha val="40000"/>
              </a:prstClr>
            </a:outerShdw>
          </a:effectLst>
        </p:spPr>
        <p:txBody>
          <a:bodyPr lIns="128566" tIns="64283" rIns="128566" bIns="64283" anchor="ctr"/>
          <a:lstStyle/>
          <a:p>
            <a:pPr algn="ctr">
              <a:defRPr/>
            </a:pPr>
            <a:endParaRPr lang="zh-CN" altLang="en-US" sz="1406" kern="0" dirty="0">
              <a:latin typeface="Arial" panose="020B0604020202020204" pitchFamily="34" charset="0"/>
              <a:ea typeface="微软雅黑" panose="020B0503020204020204" pitchFamily="34" charset="-122"/>
              <a:sym typeface="Arial" panose="020B0604020202020204" pitchFamily="34" charset="0"/>
            </a:endParaRPr>
          </a:p>
        </p:txBody>
      </p:sp>
      <p:sp>
        <p:nvSpPr>
          <p:cNvPr id="50" name="MH_Other_5"/>
          <p:cNvSpPr/>
          <p:nvPr>
            <p:custDataLst>
              <p:tags r:id="rId5"/>
            </p:custDataLst>
          </p:nvPr>
        </p:nvSpPr>
        <p:spPr>
          <a:xfrm>
            <a:off x="5195302" y="1717000"/>
            <a:ext cx="1115479" cy="3792310"/>
          </a:xfrm>
          <a:custGeom>
            <a:avLst/>
            <a:gdLst>
              <a:gd name="connsiteX0" fmla="*/ 242455 w 1502447"/>
              <a:gd name="connsiteY0" fmla="*/ 0 h 5111146"/>
              <a:gd name="connsiteX1" fmla="*/ 484909 w 1502447"/>
              <a:gd name="connsiteY1" fmla="*/ 519546 h 5111146"/>
              <a:gd name="connsiteX2" fmla="*/ 363682 w 1502447"/>
              <a:gd name="connsiteY2" fmla="*/ 519546 h 5111146"/>
              <a:gd name="connsiteX3" fmla="*/ 363682 w 1502447"/>
              <a:gd name="connsiteY3" fmla="*/ 1837719 h 5111146"/>
              <a:gd name="connsiteX4" fmla="*/ 1373845 w 1502447"/>
              <a:gd name="connsiteY4" fmla="*/ 1837719 h 5111146"/>
              <a:gd name="connsiteX5" fmla="*/ 1373845 w 1502447"/>
              <a:gd name="connsiteY5" fmla="*/ 1838928 h 5111146"/>
              <a:gd name="connsiteX6" fmla="*/ 1378610 w 1502447"/>
              <a:gd name="connsiteY6" fmla="*/ 1837781 h 5111146"/>
              <a:gd name="connsiteX7" fmla="*/ 1443150 w 1502447"/>
              <a:gd name="connsiteY7" fmla="*/ 1857630 h 5111146"/>
              <a:gd name="connsiteX8" fmla="*/ 1502182 w 1502447"/>
              <a:gd name="connsiteY8" fmla="*/ 1973732 h 5111146"/>
              <a:gd name="connsiteX9" fmla="*/ 1500846 w 1502447"/>
              <a:gd name="connsiteY9" fmla="*/ 1973646 h 5111146"/>
              <a:gd name="connsiteX10" fmla="*/ 1500846 w 1502447"/>
              <a:gd name="connsiteY10" fmla="*/ 4528702 h 5111146"/>
              <a:gd name="connsiteX11" fmla="*/ 1502447 w 1502447"/>
              <a:gd name="connsiteY11" fmla="*/ 4528702 h 5111146"/>
              <a:gd name="connsiteX12" fmla="*/ 1502447 w 1502447"/>
              <a:gd name="connsiteY12" fmla="*/ 5111146 h 5111146"/>
              <a:gd name="connsiteX13" fmla="*/ 1246847 w 1502447"/>
              <a:gd name="connsiteY13" fmla="*/ 5111146 h 5111146"/>
              <a:gd name="connsiteX14" fmla="*/ 1246847 w 1502447"/>
              <a:gd name="connsiteY14" fmla="*/ 4809520 h 5111146"/>
              <a:gd name="connsiteX15" fmla="*/ 1246846 w 1502447"/>
              <a:gd name="connsiteY15" fmla="*/ 4809520 h 5111146"/>
              <a:gd name="connsiteX16" fmla="*/ 1246846 w 1502447"/>
              <a:gd name="connsiteY16" fmla="*/ 2093320 h 5111146"/>
              <a:gd name="connsiteX17" fmla="*/ 243256 w 1502447"/>
              <a:gd name="connsiteY17" fmla="*/ 2093320 h 5111146"/>
              <a:gd name="connsiteX18" fmla="*/ 243256 w 1502447"/>
              <a:gd name="connsiteY18" fmla="*/ 2091375 h 5111146"/>
              <a:gd name="connsiteX19" fmla="*/ 231327 w 1502447"/>
              <a:gd name="connsiteY19" fmla="*/ 2091983 h 5111146"/>
              <a:gd name="connsiteX20" fmla="*/ 122858 w 1502447"/>
              <a:gd name="connsiteY20" fmla="*/ 1950478 h 5111146"/>
              <a:gd name="connsiteX21" fmla="*/ 124618 w 1502447"/>
              <a:gd name="connsiteY21" fmla="*/ 1945055 h 5111146"/>
              <a:gd name="connsiteX22" fmla="*/ 121227 w 1502447"/>
              <a:gd name="connsiteY22" fmla="*/ 1945055 h 5111146"/>
              <a:gd name="connsiteX23" fmla="*/ 121227 w 1502447"/>
              <a:gd name="connsiteY23" fmla="*/ 519546 h 5111146"/>
              <a:gd name="connsiteX24" fmla="*/ 0 w 1502447"/>
              <a:gd name="connsiteY24" fmla="*/ 519546 h 51111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1502447" h="5111146">
                <a:moveTo>
                  <a:pt x="242455" y="0"/>
                </a:moveTo>
                <a:lnTo>
                  <a:pt x="484909" y="519546"/>
                </a:lnTo>
                <a:lnTo>
                  <a:pt x="363682" y="519546"/>
                </a:lnTo>
                <a:lnTo>
                  <a:pt x="363682" y="1837719"/>
                </a:lnTo>
                <a:lnTo>
                  <a:pt x="1373845" y="1837719"/>
                </a:lnTo>
                <a:lnTo>
                  <a:pt x="1373845" y="1838928"/>
                </a:lnTo>
                <a:lnTo>
                  <a:pt x="1378610" y="1837781"/>
                </a:lnTo>
                <a:cubicBezTo>
                  <a:pt x="1401122" y="1838479"/>
                  <a:pt x="1423449" y="1845121"/>
                  <a:pt x="1443150" y="1857630"/>
                </a:cubicBezTo>
                <a:cubicBezTo>
                  <a:pt x="1482552" y="1882648"/>
                  <a:pt x="1505182" y="1927156"/>
                  <a:pt x="1502182" y="1973732"/>
                </a:cubicBezTo>
                <a:lnTo>
                  <a:pt x="1500846" y="1973646"/>
                </a:lnTo>
                <a:lnTo>
                  <a:pt x="1500846" y="4528702"/>
                </a:lnTo>
                <a:lnTo>
                  <a:pt x="1502447" y="4528702"/>
                </a:lnTo>
                <a:lnTo>
                  <a:pt x="1502447" y="5111146"/>
                </a:lnTo>
                <a:lnTo>
                  <a:pt x="1246847" y="5111146"/>
                </a:lnTo>
                <a:lnTo>
                  <a:pt x="1246847" y="4809520"/>
                </a:lnTo>
                <a:lnTo>
                  <a:pt x="1246846" y="4809520"/>
                </a:lnTo>
                <a:lnTo>
                  <a:pt x="1246846" y="2093320"/>
                </a:lnTo>
                <a:lnTo>
                  <a:pt x="243256" y="2093320"/>
                </a:lnTo>
                <a:lnTo>
                  <a:pt x="243256" y="2091375"/>
                </a:lnTo>
                <a:lnTo>
                  <a:pt x="231327" y="2091983"/>
                </a:lnTo>
                <a:cubicBezTo>
                  <a:pt x="162805" y="2081990"/>
                  <a:pt x="114707" y="2019243"/>
                  <a:pt x="122858" y="1950478"/>
                </a:cubicBezTo>
                <a:lnTo>
                  <a:pt x="124618" y="1945055"/>
                </a:lnTo>
                <a:lnTo>
                  <a:pt x="121227" y="1945055"/>
                </a:lnTo>
                <a:lnTo>
                  <a:pt x="121227" y="519546"/>
                </a:lnTo>
                <a:lnTo>
                  <a:pt x="0" y="519546"/>
                </a:lnTo>
                <a:close/>
              </a:path>
            </a:pathLst>
          </a:custGeom>
          <a:solidFill>
            <a:schemeClr val="accent1"/>
          </a:solidFill>
          <a:ln w="28575" cap="flat" cmpd="sng" algn="ctr">
            <a:noFill/>
            <a:prstDash val="solid"/>
          </a:ln>
          <a:effectLst>
            <a:outerShdw blurRad="317500" dist="165100" dir="2700000" algn="tl" rotWithShape="0">
              <a:prstClr val="black">
                <a:alpha val="40000"/>
              </a:prstClr>
            </a:outerShdw>
          </a:effectLst>
        </p:spPr>
        <p:txBody>
          <a:bodyPr lIns="128566" tIns="64283" rIns="128566" bIns="64283" anchor="ctr"/>
          <a:lstStyle/>
          <a:p>
            <a:pPr algn="ctr">
              <a:defRPr/>
            </a:pPr>
            <a:endParaRPr lang="zh-CN" altLang="en-US" sz="1406" kern="0" dirty="0">
              <a:latin typeface="Arial" panose="020B0604020202020204" pitchFamily="34" charset="0"/>
              <a:ea typeface="微软雅黑" panose="020B0503020204020204" pitchFamily="34" charset="-122"/>
              <a:sym typeface="Arial" panose="020B0604020202020204" pitchFamily="34" charset="0"/>
            </a:endParaRPr>
          </a:p>
        </p:txBody>
      </p:sp>
      <p:pic>
        <p:nvPicPr>
          <p:cNvPr id="51" name="MH_Other_6"/>
          <p:cNvPicPr>
            <a:picLocks noChangeAspect="1"/>
          </p:cNvPicPr>
          <p:nvPr>
            <p:custDataLst>
              <p:tags r:id="rId6"/>
            </p:custDataLst>
          </p:nvPr>
        </p:nvPicPr>
        <p:blipFill>
          <a:blip r:embed="rId24" cstate="email"/>
          <a:srcRect/>
          <a:stretch>
            <a:fillRect/>
          </a:stretch>
        </p:blipFill>
        <p:spPr bwMode="auto">
          <a:xfrm>
            <a:off x="1278029" y="5454151"/>
            <a:ext cx="5523616" cy="2882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2" name="MH_Other_7"/>
          <p:cNvSpPr txBox="1"/>
          <p:nvPr>
            <p:custDataLst>
              <p:tags r:id="rId7"/>
            </p:custDataLst>
          </p:nvPr>
        </p:nvSpPr>
        <p:spPr>
          <a:xfrm>
            <a:off x="5552244" y="2633684"/>
            <a:ext cx="682836" cy="562569"/>
          </a:xfrm>
          <a:prstGeom prst="rect">
            <a:avLst/>
          </a:prstGeom>
          <a:noFill/>
          <a:effectLst>
            <a:outerShdw blurRad="139700" dist="114300" dir="2700000" algn="tl" rotWithShape="0">
              <a:prstClr val="black">
                <a:alpha val="29000"/>
              </a:prstClr>
            </a:outerShdw>
          </a:effectLst>
        </p:spPr>
        <p:txBody>
          <a:bodyPr wrap="none" lIns="128566" tIns="64283" rIns="128566" bIns="64283">
            <a:spAutoFit/>
          </a:bodyPr>
          <a:lstStyle>
            <a:defPPr>
              <a:defRPr lang="zh-CN"/>
            </a:defPPr>
            <a:lvl1pPr>
              <a:defRPr sz="5400">
                <a:solidFill>
                  <a:schemeClr val="bg1"/>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defRPr/>
            </a:pPr>
            <a:r>
              <a:rPr lang="en-US" altLang="zh-CN" sz="2812" dirty="0">
                <a:solidFill>
                  <a:schemeClr val="tx1"/>
                </a:solidFill>
                <a:latin typeface="Arial" panose="020B0604020202020204" pitchFamily="34" charset="0"/>
                <a:ea typeface="微软雅黑" panose="020B0503020204020204" pitchFamily="34" charset="-122"/>
                <a:sym typeface="Arial" panose="020B0604020202020204" pitchFamily="34" charset="0"/>
              </a:rPr>
              <a:t>01</a:t>
            </a:r>
            <a:endParaRPr lang="zh-CN" altLang="en-US" sz="2812"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3" name="MH_Other_8"/>
          <p:cNvSpPr txBox="1"/>
          <p:nvPr>
            <p:custDataLst>
              <p:tags r:id="rId8"/>
            </p:custDataLst>
          </p:nvPr>
        </p:nvSpPr>
        <p:spPr>
          <a:xfrm>
            <a:off x="4561313" y="3136890"/>
            <a:ext cx="682836" cy="562569"/>
          </a:xfrm>
          <a:prstGeom prst="rect">
            <a:avLst/>
          </a:prstGeom>
          <a:noFill/>
          <a:effectLst>
            <a:outerShdw blurRad="139700" dist="114300" dir="2700000" algn="tl" rotWithShape="0">
              <a:prstClr val="black">
                <a:alpha val="29000"/>
              </a:prstClr>
            </a:outerShdw>
          </a:effectLst>
        </p:spPr>
        <p:txBody>
          <a:bodyPr wrap="none" lIns="128566" tIns="64283" rIns="128566" bIns="64283">
            <a:spAutoFit/>
          </a:bodyPr>
          <a:lstStyle>
            <a:defPPr>
              <a:defRPr lang="zh-CN"/>
            </a:defPPr>
            <a:lvl1pPr>
              <a:defRPr sz="3600">
                <a:solidFill>
                  <a:srgbClr val="71E600"/>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defRPr/>
            </a:pPr>
            <a:r>
              <a:rPr lang="en-US" altLang="zh-CN" sz="2812" dirty="0">
                <a:solidFill>
                  <a:schemeClr val="tx1"/>
                </a:solidFill>
                <a:latin typeface="Arial" panose="020B0604020202020204" pitchFamily="34" charset="0"/>
                <a:ea typeface="微软雅黑" panose="020B0503020204020204" pitchFamily="34" charset="-122"/>
                <a:sym typeface="Arial" panose="020B0604020202020204" pitchFamily="34" charset="0"/>
              </a:rPr>
              <a:t>02</a:t>
            </a:r>
            <a:endParaRPr lang="zh-CN" altLang="en-US" sz="2812"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4" name="MH_Other_9"/>
          <p:cNvSpPr txBox="1"/>
          <p:nvPr>
            <p:custDataLst>
              <p:tags r:id="rId9"/>
            </p:custDataLst>
          </p:nvPr>
        </p:nvSpPr>
        <p:spPr>
          <a:xfrm>
            <a:off x="3605475" y="3611659"/>
            <a:ext cx="682836" cy="562569"/>
          </a:xfrm>
          <a:prstGeom prst="rect">
            <a:avLst/>
          </a:prstGeom>
          <a:noFill/>
          <a:effectLst>
            <a:outerShdw blurRad="139700" dist="114300" dir="2700000" algn="tl" rotWithShape="0">
              <a:prstClr val="black">
                <a:alpha val="29000"/>
              </a:prstClr>
            </a:outerShdw>
          </a:effectLst>
        </p:spPr>
        <p:txBody>
          <a:bodyPr wrap="none" lIns="128566" tIns="64283" rIns="128566" bIns="64283">
            <a:spAutoFit/>
          </a:bodyPr>
          <a:lstStyle>
            <a:defPPr>
              <a:defRPr lang="zh-CN"/>
            </a:defPPr>
            <a:lvl1pPr>
              <a:defRPr sz="3600">
                <a:solidFill>
                  <a:srgbClr val="71E600"/>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defRPr/>
            </a:pPr>
            <a:r>
              <a:rPr lang="en-US" altLang="zh-CN" sz="2812" dirty="0">
                <a:solidFill>
                  <a:schemeClr val="tx1"/>
                </a:solidFill>
                <a:latin typeface="Arial" panose="020B0604020202020204" pitchFamily="34" charset="0"/>
                <a:ea typeface="微软雅黑" panose="020B0503020204020204" pitchFamily="34" charset="-122"/>
                <a:sym typeface="Arial" panose="020B0604020202020204" pitchFamily="34" charset="0"/>
              </a:rPr>
              <a:t>03</a:t>
            </a:r>
            <a:endParaRPr lang="zh-CN" altLang="en-US" sz="2812"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5" name="MH_Other_10"/>
          <p:cNvSpPr txBox="1"/>
          <p:nvPr>
            <p:custDataLst>
              <p:tags r:id="rId10"/>
            </p:custDataLst>
          </p:nvPr>
        </p:nvSpPr>
        <p:spPr>
          <a:xfrm>
            <a:off x="2671637" y="4093511"/>
            <a:ext cx="682836" cy="562569"/>
          </a:xfrm>
          <a:prstGeom prst="rect">
            <a:avLst/>
          </a:prstGeom>
          <a:noFill/>
          <a:effectLst>
            <a:outerShdw blurRad="139700" dist="114300" dir="2700000" algn="tl" rotWithShape="0">
              <a:prstClr val="black">
                <a:alpha val="29000"/>
              </a:prstClr>
            </a:outerShdw>
          </a:effectLst>
        </p:spPr>
        <p:txBody>
          <a:bodyPr wrap="none" lIns="128566" tIns="64283" rIns="128566" bIns="64283">
            <a:spAutoFit/>
          </a:bodyPr>
          <a:lstStyle>
            <a:defPPr>
              <a:defRPr lang="zh-CN"/>
            </a:defPPr>
            <a:lvl1pPr>
              <a:defRPr sz="3600">
                <a:solidFill>
                  <a:srgbClr val="71E600"/>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defRPr/>
            </a:pPr>
            <a:r>
              <a:rPr lang="en-US" altLang="zh-CN" sz="2812" dirty="0">
                <a:solidFill>
                  <a:schemeClr val="tx1"/>
                </a:solidFill>
                <a:latin typeface="Arial" panose="020B0604020202020204" pitchFamily="34" charset="0"/>
                <a:ea typeface="微软雅黑" panose="020B0503020204020204" pitchFamily="34" charset="-122"/>
                <a:sym typeface="Arial" panose="020B0604020202020204" pitchFamily="34" charset="0"/>
              </a:rPr>
              <a:t>04</a:t>
            </a:r>
            <a:endParaRPr lang="zh-CN" altLang="en-US" sz="2812"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6" name="MH_Other_11"/>
          <p:cNvSpPr txBox="1"/>
          <p:nvPr>
            <p:custDataLst>
              <p:tags r:id="rId11"/>
            </p:custDataLst>
          </p:nvPr>
        </p:nvSpPr>
        <p:spPr>
          <a:xfrm>
            <a:off x="1729488" y="4585123"/>
            <a:ext cx="682836" cy="562569"/>
          </a:xfrm>
          <a:prstGeom prst="rect">
            <a:avLst/>
          </a:prstGeom>
          <a:noFill/>
          <a:effectLst>
            <a:outerShdw blurRad="139700" dist="114300" dir="2700000" algn="tl" rotWithShape="0">
              <a:prstClr val="black">
                <a:alpha val="29000"/>
              </a:prstClr>
            </a:outerShdw>
          </a:effectLst>
        </p:spPr>
        <p:txBody>
          <a:bodyPr wrap="none" lIns="128566" tIns="64283" rIns="128566" bIns="64283">
            <a:spAutoFit/>
          </a:bodyPr>
          <a:lstStyle>
            <a:defPPr>
              <a:defRPr lang="zh-CN"/>
            </a:defPPr>
            <a:lvl1pPr>
              <a:defRPr sz="3600">
                <a:solidFill>
                  <a:srgbClr val="71E600"/>
                </a:solidFill>
                <a:effectLst>
                  <a:innerShdw blurRad="63500" dist="50800" dir="13500000">
                    <a:prstClr val="black">
                      <a:alpha val="50000"/>
                    </a:prstClr>
                  </a:innerShdw>
                </a:effectLst>
                <a:latin typeface="方正正中黑简体" panose="02000000000000000000" pitchFamily="2" charset="-122"/>
                <a:ea typeface="方正正中黑简体" panose="02000000000000000000" pitchFamily="2" charset="-122"/>
              </a:defRPr>
            </a:lvl1pPr>
          </a:lstStyle>
          <a:p>
            <a:pPr>
              <a:defRPr/>
            </a:pPr>
            <a:r>
              <a:rPr lang="en-US" altLang="zh-CN" sz="2812" dirty="0">
                <a:solidFill>
                  <a:schemeClr val="tx1"/>
                </a:solidFill>
                <a:latin typeface="Arial" panose="020B0604020202020204" pitchFamily="34" charset="0"/>
                <a:ea typeface="微软雅黑" panose="020B0503020204020204" pitchFamily="34" charset="-122"/>
                <a:sym typeface="Arial" panose="020B0604020202020204" pitchFamily="34" charset="0"/>
              </a:rPr>
              <a:t>05</a:t>
            </a:r>
            <a:endParaRPr lang="zh-CN" altLang="en-US" sz="2812"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MH_SubTitle_1"/>
          <p:cNvSpPr txBox="1"/>
          <p:nvPr>
            <p:custDataLst>
              <p:tags r:id="rId12"/>
            </p:custDataLst>
          </p:nvPr>
        </p:nvSpPr>
        <p:spPr>
          <a:xfrm>
            <a:off x="5397501" y="2083931"/>
            <a:ext cx="907274" cy="561261"/>
          </a:xfrm>
          <a:prstGeom prst="rect">
            <a:avLst/>
          </a:prstGeom>
          <a:noFill/>
          <a:effectLst>
            <a:outerShdw blurRad="330200" dist="165100" dir="2700000" algn="tl" rotWithShape="0">
              <a:prstClr val="black">
                <a:alpha val="40000"/>
              </a:prstClr>
            </a:outerShdw>
          </a:effectLst>
        </p:spPr>
        <p:txBody>
          <a:bodyPr lIns="128566" tIns="64283" rIns="128566" bIns="64283">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477" dirty="0">
                <a:solidFill>
                  <a:schemeClr val="tx1"/>
                </a:solidFill>
                <a:latin typeface="Arial" panose="020B0604020202020204" pitchFamily="34" charset="0"/>
                <a:sym typeface="Arial" panose="020B0604020202020204" pitchFamily="34" charset="0"/>
              </a:rPr>
              <a:t>单击编辑标题</a:t>
            </a:r>
          </a:p>
        </p:txBody>
      </p:sp>
      <p:sp>
        <p:nvSpPr>
          <p:cNvPr id="58" name="MH_SubTitle_2"/>
          <p:cNvSpPr txBox="1"/>
          <p:nvPr>
            <p:custDataLst>
              <p:tags r:id="rId13"/>
            </p:custDataLst>
          </p:nvPr>
        </p:nvSpPr>
        <p:spPr>
          <a:xfrm>
            <a:off x="4400604" y="2606580"/>
            <a:ext cx="907274" cy="561263"/>
          </a:xfrm>
          <a:prstGeom prst="rect">
            <a:avLst/>
          </a:prstGeom>
          <a:noFill/>
          <a:effectLst>
            <a:outerShdw blurRad="330200" dist="165100" dir="2700000" algn="tl" rotWithShape="0">
              <a:prstClr val="black">
                <a:alpha val="40000"/>
              </a:prstClr>
            </a:outerShdw>
          </a:effectLst>
        </p:spPr>
        <p:txBody>
          <a:bodyPr lIns="128566" tIns="64283" rIns="128566" bIns="64283">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406" dirty="0">
                <a:solidFill>
                  <a:schemeClr val="tx1"/>
                </a:solidFill>
                <a:latin typeface="Arial" panose="020B0604020202020204" pitchFamily="34" charset="0"/>
                <a:sym typeface="Arial" panose="020B0604020202020204" pitchFamily="34" charset="0"/>
              </a:rPr>
              <a:t>单击编辑标题</a:t>
            </a:r>
          </a:p>
        </p:txBody>
      </p:sp>
      <p:sp>
        <p:nvSpPr>
          <p:cNvPr id="59" name="MH_SubTitle_3"/>
          <p:cNvSpPr txBox="1"/>
          <p:nvPr>
            <p:custDataLst>
              <p:tags r:id="rId14"/>
            </p:custDataLst>
          </p:nvPr>
        </p:nvSpPr>
        <p:spPr>
          <a:xfrm>
            <a:off x="3440933" y="3104407"/>
            <a:ext cx="907274" cy="561261"/>
          </a:xfrm>
          <a:prstGeom prst="rect">
            <a:avLst/>
          </a:prstGeom>
          <a:noFill/>
          <a:effectLst>
            <a:outerShdw blurRad="330200" dist="165100" dir="2700000" algn="tl" rotWithShape="0">
              <a:prstClr val="black">
                <a:alpha val="40000"/>
              </a:prstClr>
            </a:outerShdw>
          </a:effectLst>
        </p:spPr>
        <p:txBody>
          <a:bodyPr lIns="128566" tIns="64283" rIns="128566" bIns="64283">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406" dirty="0">
                <a:solidFill>
                  <a:schemeClr val="tx1"/>
                </a:solidFill>
                <a:latin typeface="Arial" panose="020B0604020202020204" pitchFamily="34" charset="0"/>
                <a:sym typeface="Arial" panose="020B0604020202020204" pitchFamily="34" charset="0"/>
              </a:rPr>
              <a:t>单击编辑标题</a:t>
            </a:r>
          </a:p>
        </p:txBody>
      </p:sp>
      <p:sp>
        <p:nvSpPr>
          <p:cNvPr id="60" name="MH_SubTitle_4"/>
          <p:cNvSpPr txBox="1"/>
          <p:nvPr>
            <p:custDataLst>
              <p:tags r:id="rId15"/>
            </p:custDataLst>
          </p:nvPr>
        </p:nvSpPr>
        <p:spPr>
          <a:xfrm>
            <a:off x="2528145" y="3527768"/>
            <a:ext cx="905703" cy="561263"/>
          </a:xfrm>
          <a:prstGeom prst="rect">
            <a:avLst/>
          </a:prstGeom>
          <a:noFill/>
          <a:effectLst>
            <a:outerShdw blurRad="330200" dist="165100" dir="2700000" algn="tl" rotWithShape="0">
              <a:prstClr val="black">
                <a:alpha val="40000"/>
              </a:prstClr>
            </a:outerShdw>
          </a:effectLst>
        </p:spPr>
        <p:txBody>
          <a:bodyPr lIns="128566" tIns="64283" rIns="128566" bIns="64283">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406" dirty="0">
                <a:solidFill>
                  <a:schemeClr val="tx1"/>
                </a:solidFill>
                <a:latin typeface="Arial" panose="020B0604020202020204" pitchFamily="34" charset="0"/>
                <a:sym typeface="Arial" panose="020B0604020202020204" pitchFamily="34" charset="0"/>
              </a:rPr>
              <a:t>单击编辑标题</a:t>
            </a:r>
          </a:p>
        </p:txBody>
      </p:sp>
      <p:sp>
        <p:nvSpPr>
          <p:cNvPr id="61" name="MH_SubTitle_5"/>
          <p:cNvSpPr txBox="1"/>
          <p:nvPr>
            <p:custDataLst>
              <p:tags r:id="rId16"/>
            </p:custDataLst>
          </p:nvPr>
        </p:nvSpPr>
        <p:spPr>
          <a:xfrm>
            <a:off x="1578125" y="4039386"/>
            <a:ext cx="907274" cy="561261"/>
          </a:xfrm>
          <a:prstGeom prst="rect">
            <a:avLst/>
          </a:prstGeom>
          <a:noFill/>
          <a:effectLst>
            <a:outerShdw blurRad="330200" dist="165100" dir="2700000" algn="tl" rotWithShape="0">
              <a:prstClr val="black">
                <a:alpha val="40000"/>
              </a:prstClr>
            </a:outerShdw>
          </a:effectLst>
        </p:spPr>
        <p:txBody>
          <a:bodyPr lIns="128566" tIns="64283" rIns="128566" bIns="64283">
            <a:noAutofit/>
          </a:bodyPr>
          <a:lstStyle>
            <a:defPPr>
              <a:defRPr lang="zh-CN"/>
            </a:defPPr>
            <a:lvl1pPr>
              <a:defRPr sz="1600">
                <a:solidFill>
                  <a:schemeClr val="tx1">
                    <a:lumMod val="75000"/>
                    <a:lumOff val="25000"/>
                  </a:schemeClr>
                </a:solidFill>
                <a:latin typeface="微软雅黑" panose="020B0503020204020204" pitchFamily="34" charset="-122"/>
                <a:ea typeface="微软雅黑" panose="020B0503020204020204" pitchFamily="34" charset="-122"/>
              </a:defRPr>
            </a:lvl1pPr>
          </a:lstStyle>
          <a:p>
            <a:r>
              <a:rPr lang="zh-CN" altLang="en-US" sz="1406" dirty="0">
                <a:solidFill>
                  <a:schemeClr val="tx1"/>
                </a:solidFill>
                <a:latin typeface="Arial" panose="020B0604020202020204" pitchFamily="34" charset="0"/>
                <a:sym typeface="Arial" panose="020B0604020202020204" pitchFamily="34" charset="0"/>
              </a:rPr>
              <a:t>单击编辑标题</a:t>
            </a:r>
          </a:p>
        </p:txBody>
      </p:sp>
      <p:sp>
        <p:nvSpPr>
          <p:cNvPr id="62" name="MH_Other_41"/>
          <p:cNvSpPr>
            <a:spLocks noChangeAspect="1" noEditPoints="1"/>
          </p:cNvSpPr>
          <p:nvPr>
            <p:custDataLst>
              <p:tags r:id="rId17"/>
            </p:custDataLst>
          </p:nvPr>
        </p:nvSpPr>
        <p:spPr bwMode="auto">
          <a:xfrm>
            <a:off x="3753040" y="2636806"/>
            <a:ext cx="341950" cy="319932"/>
          </a:xfrm>
          <a:custGeom>
            <a:avLst/>
            <a:gdLst>
              <a:gd name="T0" fmla="*/ 7 w 66"/>
              <a:gd name="T1" fmla="*/ 51 h 62"/>
              <a:gd name="T2" fmla="*/ 30 w 66"/>
              <a:gd name="T3" fmla="*/ 47 h 62"/>
              <a:gd name="T4" fmla="*/ 36 w 66"/>
              <a:gd name="T5" fmla="*/ 53 h 62"/>
              <a:gd name="T6" fmla="*/ 59 w 66"/>
              <a:gd name="T7" fmla="*/ 14 h 62"/>
              <a:gd name="T8" fmla="*/ 61 w 66"/>
              <a:gd name="T9" fmla="*/ 12 h 62"/>
              <a:gd name="T10" fmla="*/ 62 w 66"/>
              <a:gd name="T11" fmla="*/ 17 h 62"/>
              <a:gd name="T12" fmla="*/ 37 w 66"/>
              <a:gd name="T13" fmla="*/ 59 h 62"/>
              <a:gd name="T14" fmla="*/ 29 w 66"/>
              <a:gd name="T15" fmla="*/ 59 h 62"/>
              <a:gd name="T16" fmla="*/ 5 w 66"/>
              <a:gd name="T17" fmla="*/ 17 h 62"/>
              <a:gd name="T18" fmla="*/ 6 w 66"/>
              <a:gd name="T19" fmla="*/ 12 h 62"/>
              <a:gd name="T20" fmla="*/ 25 w 66"/>
              <a:gd name="T21" fmla="*/ 30 h 62"/>
              <a:gd name="T22" fmla="*/ 33 w 66"/>
              <a:gd name="T23" fmla="*/ 41 h 62"/>
              <a:gd name="T24" fmla="*/ 41 w 66"/>
              <a:gd name="T25" fmla="*/ 30 h 62"/>
              <a:gd name="T26" fmla="*/ 31 w 66"/>
              <a:gd name="T27" fmla="*/ 27 h 62"/>
              <a:gd name="T28" fmla="*/ 31 w 66"/>
              <a:gd name="T29" fmla="*/ 17 h 62"/>
              <a:gd name="T30" fmla="*/ 33 w 66"/>
              <a:gd name="T31" fmla="*/ 17 h 62"/>
              <a:gd name="T32" fmla="*/ 35 w 66"/>
              <a:gd name="T33" fmla="*/ 17 h 62"/>
              <a:gd name="T34" fmla="*/ 36 w 66"/>
              <a:gd name="T35" fmla="*/ 27 h 62"/>
              <a:gd name="T36" fmla="*/ 38 w 66"/>
              <a:gd name="T37" fmla="*/ 16 h 62"/>
              <a:gd name="T38" fmla="*/ 31 w 66"/>
              <a:gd name="T39" fmla="*/ 16 h 62"/>
              <a:gd name="T40" fmla="*/ 27 w 66"/>
              <a:gd name="T41" fmla="*/ 16 h 62"/>
              <a:gd name="T42" fmla="*/ 24 w 66"/>
              <a:gd name="T43" fmla="*/ 27 h 62"/>
              <a:gd name="T44" fmla="*/ 23 w 66"/>
              <a:gd name="T45" fmla="*/ 11 h 62"/>
              <a:gd name="T46" fmla="*/ 38 w 66"/>
              <a:gd name="T47" fmla="*/ 5 h 62"/>
              <a:gd name="T48" fmla="*/ 38 w 66"/>
              <a:gd name="T49" fmla="*/ 27 h 62"/>
              <a:gd name="T50" fmla="*/ 47 w 66"/>
              <a:gd name="T51" fmla="*/ 10 h 62"/>
              <a:gd name="T52" fmla="*/ 26 w 66"/>
              <a:gd name="T53" fmla="*/ 1 h 62"/>
              <a:gd name="T54" fmla="*/ 24 w 66"/>
              <a:gd name="T55" fmla="*/ 27 h 62"/>
              <a:gd name="T56" fmla="*/ 57 w 66"/>
              <a:gd name="T57" fmla="*/ 20 h 62"/>
              <a:gd name="T58" fmla="*/ 43 w 66"/>
              <a:gd name="T59" fmla="*/ 44 h 62"/>
              <a:gd name="T60" fmla="*/ 57 w 66"/>
              <a:gd name="T61" fmla="*/ 45 h 62"/>
              <a:gd name="T62" fmla="*/ 43 w 66"/>
              <a:gd name="T63" fmla="*/ 44 h 62"/>
              <a:gd name="T64" fmla="*/ 49 w 66"/>
              <a:gd name="T65" fmla="*/ 41 h 62"/>
              <a:gd name="T66" fmla="*/ 49 w 66"/>
              <a:gd name="T67" fmla="*/ 40 h 62"/>
              <a:gd name="T68" fmla="*/ 47 w 66"/>
              <a:gd name="T69" fmla="*/ 27 h 62"/>
              <a:gd name="T70" fmla="*/ 49 w 66"/>
              <a:gd name="T71" fmla="*/ 28 h 62"/>
              <a:gd name="T72" fmla="*/ 49 w 66"/>
              <a:gd name="T73" fmla="*/ 27 h 62"/>
              <a:gd name="T74" fmla="*/ 48 w 66"/>
              <a:gd name="T75" fmla="*/ 24 h 62"/>
              <a:gd name="T76" fmla="*/ 57 w 66"/>
              <a:gd name="T77" fmla="*/ 23 h 62"/>
              <a:gd name="T78" fmla="*/ 10 w 66"/>
              <a:gd name="T79" fmla="*/ 18 h 62"/>
              <a:gd name="T80" fmla="*/ 15 w 66"/>
              <a:gd name="T81" fmla="*/ 18 h 62"/>
              <a:gd name="T82" fmla="*/ 10 w 66"/>
              <a:gd name="T83" fmla="*/ 43 h 62"/>
              <a:gd name="T84" fmla="*/ 23 w 66"/>
              <a:gd name="T85" fmla="*/ 46 h 62"/>
              <a:gd name="T86" fmla="*/ 18 w 66"/>
              <a:gd name="T87" fmla="*/ 40 h 62"/>
              <a:gd name="T88" fmla="*/ 17 w 66"/>
              <a:gd name="T89" fmla="*/ 41 h 62"/>
              <a:gd name="T90" fmla="*/ 19 w 66"/>
              <a:gd name="T91" fmla="*/ 27 h 62"/>
              <a:gd name="T92" fmla="*/ 10 w 66"/>
              <a:gd name="T93" fmla="*/ 28 h 62"/>
              <a:gd name="T94" fmla="*/ 19 w 66"/>
              <a:gd name="T95" fmla="*/ 27 h 62"/>
              <a:gd name="T96" fmla="*/ 10 w 66"/>
              <a:gd name="T97" fmla="*/ 24 h 62"/>
              <a:gd name="T98" fmla="*/ 17 w 66"/>
              <a:gd name="T99" fmla="*/ 2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66" h="62">
                <a:moveTo>
                  <a:pt x="14" y="14"/>
                </a:moveTo>
                <a:cubicBezTo>
                  <a:pt x="11" y="14"/>
                  <a:pt x="9" y="14"/>
                  <a:pt x="7" y="14"/>
                </a:cubicBezTo>
                <a:cubicBezTo>
                  <a:pt x="7" y="51"/>
                  <a:pt x="7" y="51"/>
                  <a:pt x="7" y="51"/>
                </a:cubicBezTo>
                <a:cubicBezTo>
                  <a:pt x="15" y="49"/>
                  <a:pt x="22" y="51"/>
                  <a:pt x="29" y="52"/>
                </a:cubicBezTo>
                <a:cubicBezTo>
                  <a:pt x="30" y="53"/>
                  <a:pt x="30" y="53"/>
                  <a:pt x="30" y="53"/>
                </a:cubicBezTo>
                <a:cubicBezTo>
                  <a:pt x="30" y="47"/>
                  <a:pt x="30" y="47"/>
                  <a:pt x="30" y="47"/>
                </a:cubicBezTo>
                <a:cubicBezTo>
                  <a:pt x="31" y="48"/>
                  <a:pt x="32" y="48"/>
                  <a:pt x="33" y="48"/>
                </a:cubicBezTo>
                <a:cubicBezTo>
                  <a:pt x="34" y="48"/>
                  <a:pt x="35" y="48"/>
                  <a:pt x="36" y="47"/>
                </a:cubicBezTo>
                <a:cubicBezTo>
                  <a:pt x="36" y="53"/>
                  <a:pt x="36" y="53"/>
                  <a:pt x="36" y="53"/>
                </a:cubicBezTo>
                <a:cubicBezTo>
                  <a:pt x="37" y="52"/>
                  <a:pt x="37" y="52"/>
                  <a:pt x="37" y="52"/>
                </a:cubicBezTo>
                <a:cubicBezTo>
                  <a:pt x="44" y="51"/>
                  <a:pt x="52" y="49"/>
                  <a:pt x="59" y="51"/>
                </a:cubicBezTo>
                <a:cubicBezTo>
                  <a:pt x="59" y="14"/>
                  <a:pt x="59" y="14"/>
                  <a:pt x="59" y="14"/>
                </a:cubicBezTo>
                <a:cubicBezTo>
                  <a:pt x="57" y="14"/>
                  <a:pt x="55" y="14"/>
                  <a:pt x="52" y="14"/>
                </a:cubicBezTo>
                <a:cubicBezTo>
                  <a:pt x="52" y="13"/>
                  <a:pt x="52" y="12"/>
                  <a:pt x="52" y="11"/>
                </a:cubicBezTo>
                <a:cubicBezTo>
                  <a:pt x="55" y="11"/>
                  <a:pt x="58" y="11"/>
                  <a:pt x="61" y="12"/>
                </a:cubicBezTo>
                <a:cubicBezTo>
                  <a:pt x="62" y="13"/>
                  <a:pt x="62" y="13"/>
                  <a:pt x="62" y="13"/>
                </a:cubicBezTo>
                <a:cubicBezTo>
                  <a:pt x="62" y="14"/>
                  <a:pt x="62" y="14"/>
                  <a:pt x="62" y="14"/>
                </a:cubicBezTo>
                <a:cubicBezTo>
                  <a:pt x="62" y="17"/>
                  <a:pt x="62" y="17"/>
                  <a:pt x="62" y="17"/>
                </a:cubicBezTo>
                <a:cubicBezTo>
                  <a:pt x="66" y="18"/>
                  <a:pt x="66" y="18"/>
                  <a:pt x="66" y="18"/>
                </a:cubicBezTo>
                <a:cubicBezTo>
                  <a:pt x="66" y="59"/>
                  <a:pt x="66" y="59"/>
                  <a:pt x="66" y="59"/>
                </a:cubicBezTo>
                <a:cubicBezTo>
                  <a:pt x="59" y="58"/>
                  <a:pt x="53" y="56"/>
                  <a:pt x="37" y="59"/>
                </a:cubicBezTo>
                <a:cubicBezTo>
                  <a:pt x="37" y="60"/>
                  <a:pt x="37" y="60"/>
                  <a:pt x="37" y="60"/>
                </a:cubicBezTo>
                <a:cubicBezTo>
                  <a:pt x="32" y="62"/>
                  <a:pt x="34" y="62"/>
                  <a:pt x="29" y="60"/>
                </a:cubicBezTo>
                <a:cubicBezTo>
                  <a:pt x="29" y="59"/>
                  <a:pt x="29" y="59"/>
                  <a:pt x="29" y="59"/>
                </a:cubicBezTo>
                <a:cubicBezTo>
                  <a:pt x="14" y="56"/>
                  <a:pt x="7" y="58"/>
                  <a:pt x="0" y="59"/>
                </a:cubicBezTo>
                <a:cubicBezTo>
                  <a:pt x="0" y="18"/>
                  <a:pt x="0" y="18"/>
                  <a:pt x="0" y="18"/>
                </a:cubicBezTo>
                <a:cubicBezTo>
                  <a:pt x="5" y="17"/>
                  <a:pt x="5" y="17"/>
                  <a:pt x="5" y="17"/>
                </a:cubicBezTo>
                <a:cubicBezTo>
                  <a:pt x="5" y="14"/>
                  <a:pt x="5" y="14"/>
                  <a:pt x="5" y="14"/>
                </a:cubicBezTo>
                <a:cubicBezTo>
                  <a:pt x="5" y="13"/>
                  <a:pt x="5" y="13"/>
                  <a:pt x="5" y="13"/>
                </a:cubicBezTo>
                <a:cubicBezTo>
                  <a:pt x="6" y="12"/>
                  <a:pt x="6" y="12"/>
                  <a:pt x="6" y="12"/>
                </a:cubicBezTo>
                <a:cubicBezTo>
                  <a:pt x="8" y="11"/>
                  <a:pt x="11" y="11"/>
                  <a:pt x="14" y="11"/>
                </a:cubicBezTo>
                <a:cubicBezTo>
                  <a:pt x="14" y="12"/>
                  <a:pt x="14" y="13"/>
                  <a:pt x="14" y="14"/>
                </a:cubicBezTo>
                <a:close/>
                <a:moveTo>
                  <a:pt x="25" y="30"/>
                </a:moveTo>
                <a:cubicBezTo>
                  <a:pt x="27" y="39"/>
                  <a:pt x="27" y="39"/>
                  <a:pt x="27" y="39"/>
                </a:cubicBezTo>
                <a:cubicBezTo>
                  <a:pt x="30" y="39"/>
                  <a:pt x="30" y="39"/>
                  <a:pt x="30" y="39"/>
                </a:cubicBezTo>
                <a:cubicBezTo>
                  <a:pt x="30" y="40"/>
                  <a:pt x="32" y="41"/>
                  <a:pt x="33" y="41"/>
                </a:cubicBezTo>
                <a:cubicBezTo>
                  <a:pt x="35" y="41"/>
                  <a:pt x="36" y="40"/>
                  <a:pt x="36" y="39"/>
                </a:cubicBezTo>
                <a:cubicBezTo>
                  <a:pt x="39" y="39"/>
                  <a:pt x="39" y="39"/>
                  <a:pt x="39" y="39"/>
                </a:cubicBezTo>
                <a:cubicBezTo>
                  <a:pt x="41" y="30"/>
                  <a:pt x="41" y="30"/>
                  <a:pt x="41" y="30"/>
                </a:cubicBezTo>
                <a:cubicBezTo>
                  <a:pt x="25" y="30"/>
                  <a:pt x="25" y="30"/>
                  <a:pt x="25" y="30"/>
                </a:cubicBezTo>
                <a:close/>
                <a:moveTo>
                  <a:pt x="30" y="27"/>
                </a:moveTo>
                <a:cubicBezTo>
                  <a:pt x="31" y="27"/>
                  <a:pt x="31" y="27"/>
                  <a:pt x="31" y="27"/>
                </a:cubicBezTo>
                <a:cubicBezTo>
                  <a:pt x="29" y="17"/>
                  <a:pt x="29" y="17"/>
                  <a:pt x="29" y="17"/>
                </a:cubicBezTo>
                <a:cubicBezTo>
                  <a:pt x="29" y="17"/>
                  <a:pt x="29" y="17"/>
                  <a:pt x="30" y="17"/>
                </a:cubicBezTo>
                <a:cubicBezTo>
                  <a:pt x="30" y="17"/>
                  <a:pt x="31" y="17"/>
                  <a:pt x="31" y="17"/>
                </a:cubicBezTo>
                <a:cubicBezTo>
                  <a:pt x="32" y="17"/>
                  <a:pt x="32" y="17"/>
                  <a:pt x="32" y="17"/>
                </a:cubicBezTo>
                <a:cubicBezTo>
                  <a:pt x="32" y="17"/>
                  <a:pt x="32" y="17"/>
                  <a:pt x="32" y="17"/>
                </a:cubicBezTo>
                <a:cubicBezTo>
                  <a:pt x="32" y="17"/>
                  <a:pt x="33" y="17"/>
                  <a:pt x="33" y="17"/>
                </a:cubicBezTo>
                <a:cubicBezTo>
                  <a:pt x="33" y="17"/>
                  <a:pt x="34" y="17"/>
                  <a:pt x="34" y="17"/>
                </a:cubicBezTo>
                <a:cubicBezTo>
                  <a:pt x="35" y="17"/>
                  <a:pt x="35" y="17"/>
                  <a:pt x="35" y="17"/>
                </a:cubicBezTo>
                <a:cubicBezTo>
                  <a:pt x="35" y="17"/>
                  <a:pt x="35" y="17"/>
                  <a:pt x="35" y="17"/>
                </a:cubicBezTo>
                <a:cubicBezTo>
                  <a:pt x="36" y="17"/>
                  <a:pt x="36" y="17"/>
                  <a:pt x="37" y="17"/>
                </a:cubicBezTo>
                <a:cubicBezTo>
                  <a:pt x="35" y="27"/>
                  <a:pt x="35" y="27"/>
                  <a:pt x="35" y="27"/>
                </a:cubicBezTo>
                <a:cubicBezTo>
                  <a:pt x="36" y="27"/>
                  <a:pt x="36" y="27"/>
                  <a:pt x="36" y="27"/>
                </a:cubicBezTo>
                <a:cubicBezTo>
                  <a:pt x="39" y="17"/>
                  <a:pt x="39" y="17"/>
                  <a:pt x="39" y="17"/>
                </a:cubicBezTo>
                <a:cubicBezTo>
                  <a:pt x="39" y="16"/>
                  <a:pt x="39" y="16"/>
                  <a:pt x="39" y="16"/>
                </a:cubicBezTo>
                <a:cubicBezTo>
                  <a:pt x="38" y="16"/>
                  <a:pt x="38" y="16"/>
                  <a:pt x="38" y="16"/>
                </a:cubicBezTo>
                <a:cubicBezTo>
                  <a:pt x="37" y="15"/>
                  <a:pt x="36" y="15"/>
                  <a:pt x="35" y="16"/>
                </a:cubicBezTo>
                <a:cubicBezTo>
                  <a:pt x="34" y="15"/>
                  <a:pt x="34" y="15"/>
                  <a:pt x="33" y="15"/>
                </a:cubicBezTo>
                <a:cubicBezTo>
                  <a:pt x="33" y="15"/>
                  <a:pt x="32" y="15"/>
                  <a:pt x="31" y="16"/>
                </a:cubicBezTo>
                <a:cubicBezTo>
                  <a:pt x="31" y="15"/>
                  <a:pt x="30" y="15"/>
                  <a:pt x="30" y="15"/>
                </a:cubicBezTo>
                <a:cubicBezTo>
                  <a:pt x="29" y="15"/>
                  <a:pt x="28" y="16"/>
                  <a:pt x="28" y="16"/>
                </a:cubicBezTo>
                <a:cubicBezTo>
                  <a:pt x="27" y="16"/>
                  <a:pt x="27" y="16"/>
                  <a:pt x="27" y="16"/>
                </a:cubicBezTo>
                <a:cubicBezTo>
                  <a:pt x="27" y="17"/>
                  <a:pt x="27" y="17"/>
                  <a:pt x="27" y="17"/>
                </a:cubicBezTo>
                <a:cubicBezTo>
                  <a:pt x="30" y="27"/>
                  <a:pt x="30" y="27"/>
                  <a:pt x="30" y="27"/>
                </a:cubicBezTo>
                <a:close/>
                <a:moveTo>
                  <a:pt x="24" y="27"/>
                </a:moveTo>
                <a:cubicBezTo>
                  <a:pt x="28" y="27"/>
                  <a:pt x="28" y="27"/>
                  <a:pt x="28" y="27"/>
                </a:cubicBezTo>
                <a:cubicBezTo>
                  <a:pt x="28" y="24"/>
                  <a:pt x="26" y="21"/>
                  <a:pt x="25" y="18"/>
                </a:cubicBezTo>
                <a:cubicBezTo>
                  <a:pt x="24" y="15"/>
                  <a:pt x="23" y="13"/>
                  <a:pt x="23" y="11"/>
                </a:cubicBezTo>
                <a:cubicBezTo>
                  <a:pt x="24" y="8"/>
                  <a:pt x="25" y="6"/>
                  <a:pt x="28" y="5"/>
                </a:cubicBezTo>
                <a:cubicBezTo>
                  <a:pt x="29" y="4"/>
                  <a:pt x="31" y="3"/>
                  <a:pt x="33" y="4"/>
                </a:cubicBezTo>
                <a:cubicBezTo>
                  <a:pt x="35" y="4"/>
                  <a:pt x="37" y="4"/>
                  <a:pt x="38" y="5"/>
                </a:cubicBezTo>
                <a:cubicBezTo>
                  <a:pt x="41" y="6"/>
                  <a:pt x="42" y="8"/>
                  <a:pt x="43" y="11"/>
                </a:cubicBezTo>
                <a:cubicBezTo>
                  <a:pt x="43" y="13"/>
                  <a:pt x="42" y="15"/>
                  <a:pt x="41" y="18"/>
                </a:cubicBezTo>
                <a:cubicBezTo>
                  <a:pt x="39" y="21"/>
                  <a:pt x="38" y="24"/>
                  <a:pt x="38" y="27"/>
                </a:cubicBezTo>
                <a:cubicBezTo>
                  <a:pt x="41" y="27"/>
                  <a:pt x="41" y="27"/>
                  <a:pt x="41" y="27"/>
                </a:cubicBezTo>
                <a:cubicBezTo>
                  <a:pt x="42" y="25"/>
                  <a:pt x="43" y="22"/>
                  <a:pt x="44" y="20"/>
                </a:cubicBezTo>
                <a:cubicBezTo>
                  <a:pt x="46" y="17"/>
                  <a:pt x="47" y="13"/>
                  <a:pt x="47" y="10"/>
                </a:cubicBezTo>
                <a:cubicBezTo>
                  <a:pt x="46" y="6"/>
                  <a:pt x="43" y="3"/>
                  <a:pt x="40" y="1"/>
                </a:cubicBezTo>
                <a:cubicBezTo>
                  <a:pt x="38" y="0"/>
                  <a:pt x="36" y="0"/>
                  <a:pt x="33" y="0"/>
                </a:cubicBezTo>
                <a:cubicBezTo>
                  <a:pt x="31" y="0"/>
                  <a:pt x="28" y="0"/>
                  <a:pt x="26" y="1"/>
                </a:cubicBezTo>
                <a:cubicBezTo>
                  <a:pt x="23" y="3"/>
                  <a:pt x="20" y="6"/>
                  <a:pt x="19" y="10"/>
                </a:cubicBezTo>
                <a:cubicBezTo>
                  <a:pt x="18" y="13"/>
                  <a:pt x="20" y="17"/>
                  <a:pt x="22" y="20"/>
                </a:cubicBezTo>
                <a:cubicBezTo>
                  <a:pt x="23" y="22"/>
                  <a:pt x="24" y="25"/>
                  <a:pt x="24" y="27"/>
                </a:cubicBezTo>
                <a:close/>
                <a:moveTo>
                  <a:pt x="51" y="18"/>
                </a:moveTo>
                <a:cubicBezTo>
                  <a:pt x="50" y="19"/>
                  <a:pt x="50" y="19"/>
                  <a:pt x="50" y="20"/>
                </a:cubicBezTo>
                <a:cubicBezTo>
                  <a:pt x="53" y="19"/>
                  <a:pt x="55" y="19"/>
                  <a:pt x="57" y="20"/>
                </a:cubicBezTo>
                <a:cubicBezTo>
                  <a:pt x="57" y="18"/>
                  <a:pt x="57" y="18"/>
                  <a:pt x="57" y="18"/>
                </a:cubicBezTo>
                <a:cubicBezTo>
                  <a:pt x="55" y="18"/>
                  <a:pt x="53" y="18"/>
                  <a:pt x="51" y="18"/>
                </a:cubicBezTo>
                <a:close/>
                <a:moveTo>
                  <a:pt x="43" y="44"/>
                </a:moveTo>
                <a:cubicBezTo>
                  <a:pt x="43" y="46"/>
                  <a:pt x="43" y="46"/>
                  <a:pt x="43" y="46"/>
                </a:cubicBezTo>
                <a:cubicBezTo>
                  <a:pt x="45" y="45"/>
                  <a:pt x="47" y="45"/>
                  <a:pt x="49" y="45"/>
                </a:cubicBezTo>
                <a:cubicBezTo>
                  <a:pt x="52" y="44"/>
                  <a:pt x="55" y="44"/>
                  <a:pt x="57" y="45"/>
                </a:cubicBezTo>
                <a:cubicBezTo>
                  <a:pt x="57" y="43"/>
                  <a:pt x="57" y="43"/>
                  <a:pt x="57" y="43"/>
                </a:cubicBezTo>
                <a:cubicBezTo>
                  <a:pt x="54" y="43"/>
                  <a:pt x="52" y="43"/>
                  <a:pt x="49" y="43"/>
                </a:cubicBezTo>
                <a:cubicBezTo>
                  <a:pt x="47" y="44"/>
                  <a:pt x="45" y="44"/>
                  <a:pt x="43" y="44"/>
                </a:cubicBezTo>
                <a:close/>
                <a:moveTo>
                  <a:pt x="44" y="40"/>
                </a:moveTo>
                <a:cubicBezTo>
                  <a:pt x="44" y="42"/>
                  <a:pt x="44" y="42"/>
                  <a:pt x="44" y="42"/>
                </a:cubicBezTo>
                <a:cubicBezTo>
                  <a:pt x="45" y="42"/>
                  <a:pt x="47" y="41"/>
                  <a:pt x="49" y="41"/>
                </a:cubicBezTo>
                <a:cubicBezTo>
                  <a:pt x="52" y="41"/>
                  <a:pt x="55" y="41"/>
                  <a:pt x="57" y="41"/>
                </a:cubicBezTo>
                <a:cubicBezTo>
                  <a:pt x="57" y="40"/>
                  <a:pt x="57" y="40"/>
                  <a:pt x="57" y="40"/>
                </a:cubicBezTo>
                <a:cubicBezTo>
                  <a:pt x="54" y="39"/>
                  <a:pt x="52" y="39"/>
                  <a:pt x="49" y="40"/>
                </a:cubicBezTo>
                <a:cubicBezTo>
                  <a:pt x="47" y="40"/>
                  <a:pt x="46" y="40"/>
                  <a:pt x="44" y="40"/>
                </a:cubicBezTo>
                <a:close/>
                <a:moveTo>
                  <a:pt x="47" y="27"/>
                </a:moveTo>
                <a:cubicBezTo>
                  <a:pt x="47" y="27"/>
                  <a:pt x="47" y="27"/>
                  <a:pt x="47" y="27"/>
                </a:cubicBezTo>
                <a:cubicBezTo>
                  <a:pt x="47" y="27"/>
                  <a:pt x="47" y="27"/>
                  <a:pt x="47" y="27"/>
                </a:cubicBezTo>
                <a:cubicBezTo>
                  <a:pt x="47" y="28"/>
                  <a:pt x="47" y="28"/>
                  <a:pt x="47" y="28"/>
                </a:cubicBezTo>
                <a:cubicBezTo>
                  <a:pt x="47" y="28"/>
                  <a:pt x="48" y="28"/>
                  <a:pt x="49" y="28"/>
                </a:cubicBezTo>
                <a:cubicBezTo>
                  <a:pt x="52" y="28"/>
                  <a:pt x="55" y="28"/>
                  <a:pt x="57" y="28"/>
                </a:cubicBezTo>
                <a:cubicBezTo>
                  <a:pt x="57" y="27"/>
                  <a:pt x="57" y="27"/>
                  <a:pt x="57" y="27"/>
                </a:cubicBezTo>
                <a:cubicBezTo>
                  <a:pt x="54" y="26"/>
                  <a:pt x="52" y="26"/>
                  <a:pt x="49" y="27"/>
                </a:cubicBezTo>
                <a:cubicBezTo>
                  <a:pt x="48" y="27"/>
                  <a:pt x="47" y="27"/>
                  <a:pt x="47" y="27"/>
                </a:cubicBezTo>
                <a:close/>
                <a:moveTo>
                  <a:pt x="49" y="22"/>
                </a:moveTo>
                <a:cubicBezTo>
                  <a:pt x="49" y="23"/>
                  <a:pt x="48" y="23"/>
                  <a:pt x="48" y="24"/>
                </a:cubicBezTo>
                <a:cubicBezTo>
                  <a:pt x="48" y="24"/>
                  <a:pt x="49" y="24"/>
                  <a:pt x="49" y="24"/>
                </a:cubicBezTo>
                <a:cubicBezTo>
                  <a:pt x="52" y="24"/>
                  <a:pt x="55" y="23"/>
                  <a:pt x="57" y="24"/>
                </a:cubicBezTo>
                <a:cubicBezTo>
                  <a:pt x="57" y="23"/>
                  <a:pt x="57" y="23"/>
                  <a:pt x="57" y="23"/>
                </a:cubicBezTo>
                <a:cubicBezTo>
                  <a:pt x="55" y="22"/>
                  <a:pt x="52" y="22"/>
                  <a:pt x="49" y="22"/>
                </a:cubicBezTo>
                <a:close/>
                <a:moveTo>
                  <a:pt x="15" y="18"/>
                </a:moveTo>
                <a:cubicBezTo>
                  <a:pt x="13" y="18"/>
                  <a:pt x="11" y="18"/>
                  <a:pt x="10" y="18"/>
                </a:cubicBezTo>
                <a:cubicBezTo>
                  <a:pt x="10" y="20"/>
                  <a:pt x="10" y="20"/>
                  <a:pt x="10" y="20"/>
                </a:cubicBezTo>
                <a:cubicBezTo>
                  <a:pt x="11" y="19"/>
                  <a:pt x="13" y="19"/>
                  <a:pt x="16" y="20"/>
                </a:cubicBezTo>
                <a:cubicBezTo>
                  <a:pt x="15" y="19"/>
                  <a:pt x="15" y="19"/>
                  <a:pt x="15" y="18"/>
                </a:cubicBezTo>
                <a:close/>
                <a:moveTo>
                  <a:pt x="23" y="44"/>
                </a:moveTo>
                <a:cubicBezTo>
                  <a:pt x="21" y="44"/>
                  <a:pt x="19" y="44"/>
                  <a:pt x="18" y="43"/>
                </a:cubicBezTo>
                <a:cubicBezTo>
                  <a:pt x="15" y="43"/>
                  <a:pt x="12" y="43"/>
                  <a:pt x="10" y="43"/>
                </a:cubicBezTo>
                <a:cubicBezTo>
                  <a:pt x="10" y="45"/>
                  <a:pt x="10" y="45"/>
                  <a:pt x="10" y="45"/>
                </a:cubicBezTo>
                <a:cubicBezTo>
                  <a:pt x="12" y="44"/>
                  <a:pt x="14" y="44"/>
                  <a:pt x="17" y="45"/>
                </a:cubicBezTo>
                <a:cubicBezTo>
                  <a:pt x="19" y="45"/>
                  <a:pt x="21" y="45"/>
                  <a:pt x="23" y="46"/>
                </a:cubicBezTo>
                <a:cubicBezTo>
                  <a:pt x="23" y="44"/>
                  <a:pt x="23" y="44"/>
                  <a:pt x="23" y="44"/>
                </a:cubicBezTo>
                <a:close/>
                <a:moveTo>
                  <a:pt x="22" y="40"/>
                </a:moveTo>
                <a:cubicBezTo>
                  <a:pt x="21" y="40"/>
                  <a:pt x="19" y="40"/>
                  <a:pt x="18" y="40"/>
                </a:cubicBezTo>
                <a:cubicBezTo>
                  <a:pt x="15" y="39"/>
                  <a:pt x="12" y="39"/>
                  <a:pt x="10" y="40"/>
                </a:cubicBezTo>
                <a:cubicBezTo>
                  <a:pt x="10" y="41"/>
                  <a:pt x="10" y="41"/>
                  <a:pt x="10" y="41"/>
                </a:cubicBezTo>
                <a:cubicBezTo>
                  <a:pt x="12" y="41"/>
                  <a:pt x="14" y="41"/>
                  <a:pt x="17" y="41"/>
                </a:cubicBezTo>
                <a:cubicBezTo>
                  <a:pt x="19" y="41"/>
                  <a:pt x="21" y="42"/>
                  <a:pt x="22" y="42"/>
                </a:cubicBezTo>
                <a:cubicBezTo>
                  <a:pt x="22" y="40"/>
                  <a:pt x="22" y="40"/>
                  <a:pt x="22" y="40"/>
                </a:cubicBezTo>
                <a:close/>
                <a:moveTo>
                  <a:pt x="19" y="27"/>
                </a:moveTo>
                <a:cubicBezTo>
                  <a:pt x="19" y="27"/>
                  <a:pt x="18" y="27"/>
                  <a:pt x="18" y="27"/>
                </a:cubicBezTo>
                <a:cubicBezTo>
                  <a:pt x="15" y="26"/>
                  <a:pt x="12" y="26"/>
                  <a:pt x="10" y="27"/>
                </a:cubicBezTo>
                <a:cubicBezTo>
                  <a:pt x="10" y="28"/>
                  <a:pt x="10" y="28"/>
                  <a:pt x="10" y="28"/>
                </a:cubicBezTo>
                <a:cubicBezTo>
                  <a:pt x="12" y="28"/>
                  <a:pt x="14" y="28"/>
                  <a:pt x="17" y="28"/>
                </a:cubicBezTo>
                <a:cubicBezTo>
                  <a:pt x="18" y="28"/>
                  <a:pt x="19" y="28"/>
                  <a:pt x="19" y="28"/>
                </a:cubicBezTo>
                <a:cubicBezTo>
                  <a:pt x="19" y="28"/>
                  <a:pt x="19" y="27"/>
                  <a:pt x="19" y="27"/>
                </a:cubicBezTo>
                <a:close/>
                <a:moveTo>
                  <a:pt x="17" y="22"/>
                </a:moveTo>
                <a:cubicBezTo>
                  <a:pt x="14" y="22"/>
                  <a:pt x="12" y="22"/>
                  <a:pt x="10" y="23"/>
                </a:cubicBezTo>
                <a:cubicBezTo>
                  <a:pt x="10" y="24"/>
                  <a:pt x="10" y="24"/>
                  <a:pt x="10" y="24"/>
                </a:cubicBezTo>
                <a:cubicBezTo>
                  <a:pt x="12" y="23"/>
                  <a:pt x="14" y="24"/>
                  <a:pt x="17" y="24"/>
                </a:cubicBezTo>
                <a:cubicBezTo>
                  <a:pt x="18" y="24"/>
                  <a:pt x="18" y="24"/>
                  <a:pt x="18" y="24"/>
                </a:cubicBezTo>
                <a:cubicBezTo>
                  <a:pt x="18" y="23"/>
                  <a:pt x="17" y="23"/>
                  <a:pt x="17" y="23"/>
                </a:cubicBezTo>
                <a:lnTo>
                  <a:pt x="17" y="22"/>
                </a:lnTo>
                <a:close/>
              </a:path>
            </a:pathLst>
          </a:custGeom>
          <a:solidFill>
            <a:schemeClr val="accent3"/>
          </a:solidFill>
          <a:ln w="28575" cap="flat" cmpd="sng" algn="ctr">
            <a:noFill/>
            <a:prstDash val="solid"/>
          </a:ln>
          <a:effectLst>
            <a:outerShdw blurRad="317500" dist="165100" dir="2700000" algn="tl" rotWithShape="0">
              <a:prstClr val="black">
                <a:alpha val="40000"/>
              </a:prstClr>
            </a:outerShdw>
          </a:effectLst>
        </p:spPr>
        <p:txBody>
          <a:bodyPr lIns="128566" tIns="64283" rIns="128566" bIns="64283" anchor="ctr"/>
          <a:lstStyle/>
          <a:p>
            <a:pPr algn="ctr">
              <a:defRPr/>
            </a:pPr>
            <a:endParaRPr lang="zh-CN" altLang="en-US" sz="1406" kern="0" dirty="0">
              <a:latin typeface="Arial" panose="020B0604020202020204" pitchFamily="34" charset="0"/>
              <a:ea typeface="微软雅黑" panose="020B0503020204020204" pitchFamily="34" charset="-122"/>
              <a:sym typeface="Arial" panose="020B0604020202020204" pitchFamily="34" charset="0"/>
            </a:endParaRPr>
          </a:p>
        </p:txBody>
      </p:sp>
      <p:sp>
        <p:nvSpPr>
          <p:cNvPr id="63" name="MH_Other_42"/>
          <p:cNvSpPr>
            <a:spLocks noChangeAspect="1" noEditPoints="1"/>
          </p:cNvSpPr>
          <p:nvPr>
            <p:custDataLst>
              <p:tags r:id="rId18"/>
            </p:custDataLst>
          </p:nvPr>
        </p:nvSpPr>
        <p:spPr bwMode="auto">
          <a:xfrm>
            <a:off x="4672723" y="2216206"/>
            <a:ext cx="419166" cy="319932"/>
          </a:xfrm>
          <a:custGeom>
            <a:avLst/>
            <a:gdLst>
              <a:gd name="T0" fmla="*/ 55 w 77"/>
              <a:gd name="T1" fmla="*/ 14 h 59"/>
              <a:gd name="T2" fmla="*/ 4 w 77"/>
              <a:gd name="T3" fmla="*/ 18 h 59"/>
              <a:gd name="T4" fmla="*/ 65 w 77"/>
              <a:gd name="T5" fmla="*/ 55 h 59"/>
              <a:gd name="T6" fmla="*/ 67 w 77"/>
              <a:gd name="T7" fmla="*/ 34 h 59"/>
              <a:gd name="T8" fmla="*/ 68 w 77"/>
              <a:gd name="T9" fmla="*/ 32 h 59"/>
              <a:gd name="T10" fmla="*/ 68 w 77"/>
              <a:gd name="T11" fmla="*/ 31 h 59"/>
              <a:gd name="T12" fmla="*/ 68 w 77"/>
              <a:gd name="T13" fmla="*/ 59 h 59"/>
              <a:gd name="T14" fmla="*/ 2 w 77"/>
              <a:gd name="T15" fmla="*/ 59 h 59"/>
              <a:gd name="T16" fmla="*/ 0 w 77"/>
              <a:gd name="T17" fmla="*/ 57 h 59"/>
              <a:gd name="T18" fmla="*/ 0 w 77"/>
              <a:gd name="T19" fmla="*/ 14 h 59"/>
              <a:gd name="T20" fmla="*/ 10 w 77"/>
              <a:gd name="T21" fmla="*/ 38 h 59"/>
              <a:gd name="T22" fmla="*/ 29 w 77"/>
              <a:gd name="T23" fmla="*/ 41 h 59"/>
              <a:gd name="T24" fmla="*/ 10 w 77"/>
              <a:gd name="T25" fmla="*/ 38 h 59"/>
              <a:gd name="T26" fmla="*/ 10 w 77"/>
              <a:gd name="T27" fmla="*/ 33 h 59"/>
              <a:gd name="T28" fmla="*/ 43 w 77"/>
              <a:gd name="T29" fmla="*/ 30 h 59"/>
              <a:gd name="T30" fmla="*/ 10 w 77"/>
              <a:gd name="T31" fmla="*/ 22 h 59"/>
              <a:gd name="T32" fmla="*/ 43 w 77"/>
              <a:gd name="T33" fmla="*/ 25 h 59"/>
              <a:gd name="T34" fmla="*/ 10 w 77"/>
              <a:gd name="T35" fmla="*/ 22 h 59"/>
              <a:gd name="T36" fmla="*/ 71 w 77"/>
              <a:gd name="T37" fmla="*/ 9 h 59"/>
              <a:gd name="T38" fmla="*/ 67 w 77"/>
              <a:gd name="T39" fmla="*/ 25 h 59"/>
              <a:gd name="T40" fmla="*/ 70 w 77"/>
              <a:gd name="T41" fmla="*/ 24 h 59"/>
              <a:gd name="T42" fmla="*/ 76 w 77"/>
              <a:gd name="T43" fmla="*/ 10 h 59"/>
              <a:gd name="T44" fmla="*/ 75 w 77"/>
              <a:gd name="T45" fmla="*/ 8 h 59"/>
              <a:gd name="T46" fmla="*/ 61 w 77"/>
              <a:gd name="T47" fmla="*/ 9 h 59"/>
              <a:gd name="T48" fmla="*/ 65 w 77"/>
              <a:gd name="T49" fmla="*/ 29 h 59"/>
              <a:gd name="T50" fmla="*/ 52 w 77"/>
              <a:gd name="T51" fmla="*/ 40 h 59"/>
              <a:gd name="T52" fmla="*/ 50 w 77"/>
              <a:gd name="T53" fmla="*/ 49 h 59"/>
              <a:gd name="T54" fmla="*/ 53 w 77"/>
              <a:gd name="T55" fmla="*/ 45 h 59"/>
              <a:gd name="T56" fmla="*/ 54 w 77"/>
              <a:gd name="T57" fmla="*/ 43 h 59"/>
              <a:gd name="T58" fmla="*/ 54 w 77"/>
              <a:gd name="T59" fmla="*/ 46 h 59"/>
              <a:gd name="T60" fmla="*/ 53 w 77"/>
              <a:gd name="T61" fmla="*/ 50 h 59"/>
              <a:gd name="T62" fmla="*/ 59 w 77"/>
              <a:gd name="T63" fmla="*/ 42 h 59"/>
              <a:gd name="T64" fmla="*/ 64 w 77"/>
              <a:gd name="T65" fmla="*/ 30 h 59"/>
              <a:gd name="T66" fmla="*/ 51 w 77"/>
              <a:gd name="T67" fmla="*/ 38 h 59"/>
              <a:gd name="T68" fmla="*/ 64 w 77"/>
              <a:gd name="T69" fmla="*/ 30 h 59"/>
              <a:gd name="T70" fmla="*/ 24 w 77"/>
              <a:gd name="T71" fmla="*/ 52 h 59"/>
              <a:gd name="T72" fmla="*/ 29 w 77"/>
              <a:gd name="T73" fmla="*/ 48 h 59"/>
              <a:gd name="T74" fmla="*/ 30 w 77"/>
              <a:gd name="T75" fmla="*/ 52 h 59"/>
              <a:gd name="T76" fmla="*/ 37 w 77"/>
              <a:gd name="T77" fmla="*/ 50 h 59"/>
              <a:gd name="T78" fmla="*/ 40 w 77"/>
              <a:gd name="T79" fmla="*/ 51 h 59"/>
              <a:gd name="T80" fmla="*/ 40 w 77"/>
              <a:gd name="T81" fmla="*/ 51 h 59"/>
              <a:gd name="T82" fmla="*/ 40 w 77"/>
              <a:gd name="T83" fmla="*/ 54 h 59"/>
              <a:gd name="T84" fmla="*/ 46 w 77"/>
              <a:gd name="T85" fmla="*/ 55 h 59"/>
              <a:gd name="T86" fmla="*/ 43 w 77"/>
              <a:gd name="T87" fmla="*/ 52 h 59"/>
              <a:gd name="T88" fmla="*/ 43 w 77"/>
              <a:gd name="T89" fmla="*/ 52 h 59"/>
              <a:gd name="T90" fmla="*/ 42 w 77"/>
              <a:gd name="T91" fmla="*/ 48 h 59"/>
              <a:gd name="T92" fmla="*/ 39 w 77"/>
              <a:gd name="T93" fmla="*/ 49 h 59"/>
              <a:gd name="T94" fmla="*/ 31 w 77"/>
              <a:gd name="T95" fmla="*/ 49 h 59"/>
              <a:gd name="T96" fmla="*/ 23 w 77"/>
              <a:gd name="T97" fmla="*/ 50 h 5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77" h="59">
                <a:moveTo>
                  <a:pt x="2" y="14"/>
                </a:moveTo>
                <a:cubicBezTo>
                  <a:pt x="55" y="14"/>
                  <a:pt x="55" y="14"/>
                  <a:pt x="55" y="14"/>
                </a:cubicBezTo>
                <a:cubicBezTo>
                  <a:pt x="55" y="16"/>
                  <a:pt x="54" y="17"/>
                  <a:pt x="54" y="18"/>
                </a:cubicBezTo>
                <a:cubicBezTo>
                  <a:pt x="4" y="18"/>
                  <a:pt x="4" y="18"/>
                  <a:pt x="4" y="18"/>
                </a:cubicBezTo>
                <a:cubicBezTo>
                  <a:pt x="4" y="55"/>
                  <a:pt x="4" y="55"/>
                  <a:pt x="4" y="55"/>
                </a:cubicBezTo>
                <a:cubicBezTo>
                  <a:pt x="65" y="55"/>
                  <a:pt x="65" y="55"/>
                  <a:pt x="65" y="55"/>
                </a:cubicBezTo>
                <a:cubicBezTo>
                  <a:pt x="65" y="40"/>
                  <a:pt x="65" y="40"/>
                  <a:pt x="65" y="40"/>
                </a:cubicBezTo>
                <a:cubicBezTo>
                  <a:pt x="65" y="38"/>
                  <a:pt x="66" y="36"/>
                  <a:pt x="67" y="34"/>
                </a:cubicBezTo>
                <a:cubicBezTo>
                  <a:pt x="67" y="34"/>
                  <a:pt x="67" y="34"/>
                  <a:pt x="67" y="34"/>
                </a:cubicBezTo>
                <a:cubicBezTo>
                  <a:pt x="68" y="32"/>
                  <a:pt x="68" y="32"/>
                  <a:pt x="68" y="32"/>
                </a:cubicBezTo>
                <a:cubicBezTo>
                  <a:pt x="68" y="31"/>
                  <a:pt x="68" y="31"/>
                  <a:pt x="68" y="31"/>
                </a:cubicBezTo>
                <a:cubicBezTo>
                  <a:pt x="68" y="31"/>
                  <a:pt x="68" y="31"/>
                  <a:pt x="68" y="31"/>
                </a:cubicBezTo>
                <a:cubicBezTo>
                  <a:pt x="68" y="57"/>
                  <a:pt x="68" y="57"/>
                  <a:pt x="68" y="57"/>
                </a:cubicBezTo>
                <a:cubicBezTo>
                  <a:pt x="68" y="59"/>
                  <a:pt x="68" y="59"/>
                  <a:pt x="68" y="59"/>
                </a:cubicBezTo>
                <a:cubicBezTo>
                  <a:pt x="66" y="59"/>
                  <a:pt x="66" y="59"/>
                  <a:pt x="66" y="59"/>
                </a:cubicBezTo>
                <a:cubicBezTo>
                  <a:pt x="2" y="59"/>
                  <a:pt x="2" y="59"/>
                  <a:pt x="2" y="59"/>
                </a:cubicBezTo>
                <a:cubicBezTo>
                  <a:pt x="0" y="59"/>
                  <a:pt x="0" y="59"/>
                  <a:pt x="0" y="59"/>
                </a:cubicBezTo>
                <a:cubicBezTo>
                  <a:pt x="0" y="57"/>
                  <a:pt x="0" y="57"/>
                  <a:pt x="0" y="57"/>
                </a:cubicBezTo>
                <a:cubicBezTo>
                  <a:pt x="0" y="16"/>
                  <a:pt x="0" y="16"/>
                  <a:pt x="0" y="16"/>
                </a:cubicBezTo>
                <a:cubicBezTo>
                  <a:pt x="0" y="14"/>
                  <a:pt x="0" y="14"/>
                  <a:pt x="0" y="14"/>
                </a:cubicBezTo>
                <a:cubicBezTo>
                  <a:pt x="2" y="14"/>
                  <a:pt x="2" y="14"/>
                  <a:pt x="2" y="14"/>
                </a:cubicBezTo>
                <a:close/>
                <a:moveTo>
                  <a:pt x="10" y="38"/>
                </a:moveTo>
                <a:cubicBezTo>
                  <a:pt x="10" y="41"/>
                  <a:pt x="10" y="41"/>
                  <a:pt x="10" y="41"/>
                </a:cubicBezTo>
                <a:cubicBezTo>
                  <a:pt x="29" y="41"/>
                  <a:pt x="29" y="41"/>
                  <a:pt x="29" y="41"/>
                </a:cubicBezTo>
                <a:cubicBezTo>
                  <a:pt x="29" y="38"/>
                  <a:pt x="29" y="38"/>
                  <a:pt x="29" y="38"/>
                </a:cubicBezTo>
                <a:cubicBezTo>
                  <a:pt x="10" y="38"/>
                  <a:pt x="10" y="38"/>
                  <a:pt x="10" y="38"/>
                </a:cubicBezTo>
                <a:close/>
                <a:moveTo>
                  <a:pt x="10" y="30"/>
                </a:moveTo>
                <a:cubicBezTo>
                  <a:pt x="10" y="33"/>
                  <a:pt x="10" y="33"/>
                  <a:pt x="10" y="33"/>
                </a:cubicBezTo>
                <a:cubicBezTo>
                  <a:pt x="43" y="33"/>
                  <a:pt x="43" y="33"/>
                  <a:pt x="43" y="33"/>
                </a:cubicBezTo>
                <a:cubicBezTo>
                  <a:pt x="43" y="30"/>
                  <a:pt x="43" y="30"/>
                  <a:pt x="43" y="30"/>
                </a:cubicBezTo>
                <a:cubicBezTo>
                  <a:pt x="10" y="30"/>
                  <a:pt x="10" y="30"/>
                  <a:pt x="10" y="30"/>
                </a:cubicBezTo>
                <a:close/>
                <a:moveTo>
                  <a:pt x="10" y="22"/>
                </a:moveTo>
                <a:cubicBezTo>
                  <a:pt x="10" y="25"/>
                  <a:pt x="10" y="25"/>
                  <a:pt x="10" y="25"/>
                </a:cubicBezTo>
                <a:cubicBezTo>
                  <a:pt x="43" y="25"/>
                  <a:pt x="43" y="25"/>
                  <a:pt x="43" y="25"/>
                </a:cubicBezTo>
                <a:cubicBezTo>
                  <a:pt x="43" y="22"/>
                  <a:pt x="43" y="22"/>
                  <a:pt x="43" y="22"/>
                </a:cubicBezTo>
                <a:cubicBezTo>
                  <a:pt x="10" y="22"/>
                  <a:pt x="10" y="22"/>
                  <a:pt x="10" y="22"/>
                </a:cubicBezTo>
                <a:close/>
                <a:moveTo>
                  <a:pt x="70" y="12"/>
                </a:moveTo>
                <a:cubicBezTo>
                  <a:pt x="71" y="11"/>
                  <a:pt x="71" y="10"/>
                  <a:pt x="71" y="9"/>
                </a:cubicBezTo>
                <a:cubicBezTo>
                  <a:pt x="74" y="10"/>
                  <a:pt x="74" y="10"/>
                  <a:pt x="74" y="10"/>
                </a:cubicBezTo>
                <a:cubicBezTo>
                  <a:pt x="72" y="13"/>
                  <a:pt x="67" y="24"/>
                  <a:pt x="67" y="25"/>
                </a:cubicBezTo>
                <a:cubicBezTo>
                  <a:pt x="68" y="27"/>
                  <a:pt x="69" y="27"/>
                  <a:pt x="69" y="27"/>
                </a:cubicBezTo>
                <a:cubicBezTo>
                  <a:pt x="70" y="24"/>
                  <a:pt x="70" y="24"/>
                  <a:pt x="70" y="24"/>
                </a:cubicBezTo>
                <a:cubicBezTo>
                  <a:pt x="70" y="24"/>
                  <a:pt x="69" y="24"/>
                  <a:pt x="69" y="24"/>
                </a:cubicBezTo>
                <a:cubicBezTo>
                  <a:pt x="69" y="24"/>
                  <a:pt x="76" y="10"/>
                  <a:pt x="76" y="10"/>
                </a:cubicBezTo>
                <a:cubicBezTo>
                  <a:pt x="77" y="9"/>
                  <a:pt x="77" y="9"/>
                  <a:pt x="77" y="9"/>
                </a:cubicBezTo>
                <a:cubicBezTo>
                  <a:pt x="75" y="8"/>
                  <a:pt x="75" y="8"/>
                  <a:pt x="75" y="8"/>
                </a:cubicBezTo>
                <a:cubicBezTo>
                  <a:pt x="71" y="7"/>
                  <a:pt x="71" y="7"/>
                  <a:pt x="71" y="7"/>
                </a:cubicBezTo>
                <a:cubicBezTo>
                  <a:pt x="71" y="0"/>
                  <a:pt x="65" y="0"/>
                  <a:pt x="61" y="9"/>
                </a:cubicBezTo>
                <a:cubicBezTo>
                  <a:pt x="59" y="15"/>
                  <a:pt x="57" y="20"/>
                  <a:pt x="55" y="25"/>
                </a:cubicBezTo>
                <a:cubicBezTo>
                  <a:pt x="65" y="29"/>
                  <a:pt x="65" y="29"/>
                  <a:pt x="65" y="29"/>
                </a:cubicBezTo>
                <a:cubicBezTo>
                  <a:pt x="67" y="23"/>
                  <a:pt x="69" y="18"/>
                  <a:pt x="70" y="12"/>
                </a:cubicBezTo>
                <a:close/>
                <a:moveTo>
                  <a:pt x="52" y="40"/>
                </a:moveTo>
                <a:cubicBezTo>
                  <a:pt x="49" y="42"/>
                  <a:pt x="49" y="42"/>
                  <a:pt x="49" y="42"/>
                </a:cubicBezTo>
                <a:cubicBezTo>
                  <a:pt x="50" y="49"/>
                  <a:pt x="50" y="49"/>
                  <a:pt x="50" y="49"/>
                </a:cubicBezTo>
                <a:cubicBezTo>
                  <a:pt x="51" y="49"/>
                  <a:pt x="51" y="49"/>
                  <a:pt x="51" y="49"/>
                </a:cubicBezTo>
                <a:cubicBezTo>
                  <a:pt x="53" y="45"/>
                  <a:pt x="53" y="45"/>
                  <a:pt x="53" y="45"/>
                </a:cubicBezTo>
                <a:cubicBezTo>
                  <a:pt x="52" y="45"/>
                  <a:pt x="52" y="44"/>
                  <a:pt x="52" y="44"/>
                </a:cubicBezTo>
                <a:cubicBezTo>
                  <a:pt x="53" y="43"/>
                  <a:pt x="54" y="42"/>
                  <a:pt x="54" y="43"/>
                </a:cubicBezTo>
                <a:cubicBezTo>
                  <a:pt x="55" y="43"/>
                  <a:pt x="55" y="44"/>
                  <a:pt x="55" y="45"/>
                </a:cubicBezTo>
                <a:cubicBezTo>
                  <a:pt x="55" y="45"/>
                  <a:pt x="54" y="46"/>
                  <a:pt x="54" y="46"/>
                </a:cubicBezTo>
                <a:cubicBezTo>
                  <a:pt x="52" y="50"/>
                  <a:pt x="52" y="50"/>
                  <a:pt x="52" y="50"/>
                </a:cubicBezTo>
                <a:cubicBezTo>
                  <a:pt x="53" y="50"/>
                  <a:pt x="53" y="50"/>
                  <a:pt x="53" y="50"/>
                </a:cubicBezTo>
                <a:cubicBezTo>
                  <a:pt x="58" y="46"/>
                  <a:pt x="58" y="46"/>
                  <a:pt x="58" y="46"/>
                </a:cubicBezTo>
                <a:cubicBezTo>
                  <a:pt x="59" y="42"/>
                  <a:pt x="59" y="42"/>
                  <a:pt x="59" y="42"/>
                </a:cubicBezTo>
                <a:cubicBezTo>
                  <a:pt x="52" y="40"/>
                  <a:pt x="52" y="40"/>
                  <a:pt x="52" y="40"/>
                </a:cubicBezTo>
                <a:close/>
                <a:moveTo>
                  <a:pt x="64" y="30"/>
                </a:moveTo>
                <a:cubicBezTo>
                  <a:pt x="55" y="27"/>
                  <a:pt x="55" y="27"/>
                  <a:pt x="55" y="27"/>
                </a:cubicBezTo>
                <a:cubicBezTo>
                  <a:pt x="54" y="31"/>
                  <a:pt x="53" y="34"/>
                  <a:pt x="51" y="38"/>
                </a:cubicBezTo>
                <a:cubicBezTo>
                  <a:pt x="54" y="39"/>
                  <a:pt x="57" y="40"/>
                  <a:pt x="59" y="41"/>
                </a:cubicBezTo>
                <a:cubicBezTo>
                  <a:pt x="61" y="38"/>
                  <a:pt x="63" y="34"/>
                  <a:pt x="64" y="30"/>
                </a:cubicBezTo>
                <a:close/>
                <a:moveTo>
                  <a:pt x="23" y="50"/>
                </a:moveTo>
                <a:cubicBezTo>
                  <a:pt x="24" y="52"/>
                  <a:pt x="24" y="52"/>
                  <a:pt x="24" y="52"/>
                </a:cubicBezTo>
                <a:cubicBezTo>
                  <a:pt x="24" y="52"/>
                  <a:pt x="30" y="46"/>
                  <a:pt x="30" y="47"/>
                </a:cubicBezTo>
                <a:cubicBezTo>
                  <a:pt x="30" y="47"/>
                  <a:pt x="30" y="47"/>
                  <a:pt x="29" y="48"/>
                </a:cubicBezTo>
                <a:cubicBezTo>
                  <a:pt x="28" y="49"/>
                  <a:pt x="28" y="49"/>
                  <a:pt x="28" y="50"/>
                </a:cubicBezTo>
                <a:cubicBezTo>
                  <a:pt x="28" y="51"/>
                  <a:pt x="28" y="52"/>
                  <a:pt x="30" y="52"/>
                </a:cubicBezTo>
                <a:cubicBezTo>
                  <a:pt x="32" y="52"/>
                  <a:pt x="33" y="51"/>
                  <a:pt x="34" y="51"/>
                </a:cubicBezTo>
                <a:cubicBezTo>
                  <a:pt x="35" y="51"/>
                  <a:pt x="36" y="50"/>
                  <a:pt x="37" y="50"/>
                </a:cubicBezTo>
                <a:cubicBezTo>
                  <a:pt x="37" y="51"/>
                  <a:pt x="37" y="51"/>
                  <a:pt x="38" y="51"/>
                </a:cubicBezTo>
                <a:cubicBezTo>
                  <a:pt x="38" y="51"/>
                  <a:pt x="39" y="51"/>
                  <a:pt x="40" y="51"/>
                </a:cubicBezTo>
                <a:cubicBezTo>
                  <a:pt x="40" y="51"/>
                  <a:pt x="40" y="51"/>
                  <a:pt x="40" y="51"/>
                </a:cubicBezTo>
                <a:cubicBezTo>
                  <a:pt x="40" y="51"/>
                  <a:pt x="40" y="51"/>
                  <a:pt x="40" y="51"/>
                </a:cubicBezTo>
                <a:cubicBezTo>
                  <a:pt x="40" y="51"/>
                  <a:pt x="40" y="51"/>
                  <a:pt x="40" y="51"/>
                </a:cubicBezTo>
                <a:cubicBezTo>
                  <a:pt x="40" y="52"/>
                  <a:pt x="40" y="53"/>
                  <a:pt x="40" y="54"/>
                </a:cubicBezTo>
                <a:cubicBezTo>
                  <a:pt x="40" y="55"/>
                  <a:pt x="41" y="55"/>
                  <a:pt x="42" y="55"/>
                </a:cubicBezTo>
                <a:cubicBezTo>
                  <a:pt x="43" y="54"/>
                  <a:pt x="46" y="55"/>
                  <a:pt x="46" y="55"/>
                </a:cubicBezTo>
                <a:cubicBezTo>
                  <a:pt x="46" y="52"/>
                  <a:pt x="46" y="52"/>
                  <a:pt x="46" y="52"/>
                </a:cubicBezTo>
                <a:cubicBezTo>
                  <a:pt x="46" y="52"/>
                  <a:pt x="44" y="52"/>
                  <a:pt x="43" y="52"/>
                </a:cubicBezTo>
                <a:cubicBezTo>
                  <a:pt x="43" y="52"/>
                  <a:pt x="43" y="52"/>
                  <a:pt x="43" y="52"/>
                </a:cubicBezTo>
                <a:cubicBezTo>
                  <a:pt x="43" y="52"/>
                  <a:pt x="43" y="52"/>
                  <a:pt x="43" y="52"/>
                </a:cubicBezTo>
                <a:cubicBezTo>
                  <a:pt x="43" y="51"/>
                  <a:pt x="43" y="51"/>
                  <a:pt x="43" y="51"/>
                </a:cubicBezTo>
                <a:cubicBezTo>
                  <a:pt x="43" y="49"/>
                  <a:pt x="43" y="48"/>
                  <a:pt x="42" y="48"/>
                </a:cubicBezTo>
                <a:cubicBezTo>
                  <a:pt x="41" y="48"/>
                  <a:pt x="40" y="48"/>
                  <a:pt x="39" y="49"/>
                </a:cubicBezTo>
                <a:cubicBezTo>
                  <a:pt x="39" y="49"/>
                  <a:pt x="39" y="49"/>
                  <a:pt x="39" y="49"/>
                </a:cubicBezTo>
                <a:cubicBezTo>
                  <a:pt x="37" y="47"/>
                  <a:pt x="35" y="48"/>
                  <a:pt x="33" y="49"/>
                </a:cubicBezTo>
                <a:cubicBezTo>
                  <a:pt x="33" y="49"/>
                  <a:pt x="32" y="49"/>
                  <a:pt x="31" y="49"/>
                </a:cubicBezTo>
                <a:cubicBezTo>
                  <a:pt x="32" y="48"/>
                  <a:pt x="33" y="48"/>
                  <a:pt x="33" y="47"/>
                </a:cubicBezTo>
                <a:cubicBezTo>
                  <a:pt x="33" y="42"/>
                  <a:pt x="23" y="50"/>
                  <a:pt x="23" y="50"/>
                </a:cubicBezTo>
                <a:close/>
              </a:path>
            </a:pathLst>
          </a:custGeom>
          <a:solidFill>
            <a:schemeClr val="accent2"/>
          </a:solidFill>
          <a:ln w="28575" cap="flat" cmpd="sng" algn="ctr">
            <a:noFill/>
            <a:prstDash val="solid"/>
          </a:ln>
          <a:effectLst>
            <a:outerShdw blurRad="317500" dist="165100" dir="2700000" algn="tl" rotWithShape="0">
              <a:prstClr val="black">
                <a:alpha val="40000"/>
              </a:prstClr>
            </a:outerShdw>
          </a:effectLst>
        </p:spPr>
        <p:txBody>
          <a:bodyPr lIns="128566" tIns="64283" rIns="128566" bIns="64283" anchor="ctr"/>
          <a:lstStyle/>
          <a:p>
            <a:pPr algn="ctr">
              <a:defRPr/>
            </a:pPr>
            <a:endParaRPr lang="zh-CN" altLang="en-US" sz="1406" kern="0" dirty="0">
              <a:latin typeface="Arial" panose="020B0604020202020204" pitchFamily="34" charset="0"/>
              <a:ea typeface="微软雅黑" panose="020B0503020204020204" pitchFamily="34" charset="-122"/>
              <a:sym typeface="Arial" panose="020B0604020202020204" pitchFamily="34" charset="0"/>
            </a:endParaRPr>
          </a:p>
        </p:txBody>
      </p:sp>
      <p:sp>
        <p:nvSpPr>
          <p:cNvPr id="64" name="MH_Other_43"/>
          <p:cNvSpPr>
            <a:spLocks noChangeAspect="1" noEditPoints="1"/>
          </p:cNvSpPr>
          <p:nvPr>
            <p:custDataLst>
              <p:tags r:id="rId19"/>
            </p:custDataLst>
          </p:nvPr>
        </p:nvSpPr>
        <p:spPr bwMode="auto">
          <a:xfrm>
            <a:off x="1939871" y="3705552"/>
            <a:ext cx="238538" cy="321312"/>
          </a:xfrm>
          <a:custGeom>
            <a:avLst/>
            <a:gdLst>
              <a:gd name="T0" fmla="*/ 42 w 47"/>
              <a:gd name="T1" fmla="*/ 5 h 63"/>
              <a:gd name="T2" fmla="*/ 42 w 47"/>
              <a:gd name="T3" fmla="*/ 5 h 63"/>
              <a:gd name="T4" fmla="*/ 47 w 47"/>
              <a:gd name="T5" fmla="*/ 16 h 63"/>
              <a:gd name="T6" fmla="*/ 42 w 47"/>
              <a:gd name="T7" fmla="*/ 27 h 63"/>
              <a:gd name="T8" fmla="*/ 32 w 47"/>
              <a:gd name="T9" fmla="*/ 37 h 63"/>
              <a:gd name="T10" fmla="*/ 21 w 47"/>
              <a:gd name="T11" fmla="*/ 42 h 63"/>
              <a:gd name="T12" fmla="*/ 14 w 47"/>
              <a:gd name="T13" fmla="*/ 41 h 63"/>
              <a:gd name="T14" fmla="*/ 22 w 47"/>
              <a:gd name="T15" fmla="*/ 33 h 63"/>
              <a:gd name="T16" fmla="*/ 26 w 47"/>
              <a:gd name="T17" fmla="*/ 31 h 63"/>
              <a:gd name="T18" fmla="*/ 36 w 47"/>
              <a:gd name="T19" fmla="*/ 21 h 63"/>
              <a:gd name="T20" fmla="*/ 38 w 47"/>
              <a:gd name="T21" fmla="*/ 16 h 63"/>
              <a:gd name="T22" fmla="*/ 36 w 47"/>
              <a:gd name="T23" fmla="*/ 11 h 63"/>
              <a:gd name="T24" fmla="*/ 36 w 47"/>
              <a:gd name="T25" fmla="*/ 11 h 63"/>
              <a:gd name="T26" fmla="*/ 31 w 47"/>
              <a:gd name="T27" fmla="*/ 9 h 63"/>
              <a:gd name="T28" fmla="*/ 26 w 47"/>
              <a:gd name="T29" fmla="*/ 11 h 63"/>
              <a:gd name="T30" fmla="*/ 16 w 47"/>
              <a:gd name="T31" fmla="*/ 21 h 63"/>
              <a:gd name="T32" fmla="*/ 15 w 47"/>
              <a:gd name="T33" fmla="*/ 22 h 63"/>
              <a:gd name="T34" fmla="*/ 5 w 47"/>
              <a:gd name="T35" fmla="*/ 31 h 63"/>
              <a:gd name="T36" fmla="*/ 5 w 47"/>
              <a:gd name="T37" fmla="*/ 26 h 63"/>
              <a:gd name="T38" fmla="*/ 9 w 47"/>
              <a:gd name="T39" fmla="*/ 15 h 63"/>
              <a:gd name="T40" fmla="*/ 19 w 47"/>
              <a:gd name="T41" fmla="*/ 5 h 63"/>
              <a:gd name="T42" fmla="*/ 31 w 47"/>
              <a:gd name="T43" fmla="*/ 0 h 63"/>
              <a:gd name="T44" fmla="*/ 42 w 47"/>
              <a:gd name="T45" fmla="*/ 5 h 63"/>
              <a:gd name="T46" fmla="*/ 41 w 47"/>
              <a:gd name="T47" fmla="*/ 32 h 63"/>
              <a:gd name="T48" fmla="*/ 31 w 47"/>
              <a:gd name="T49" fmla="*/ 42 h 63"/>
              <a:gd name="T50" fmla="*/ 23 w 47"/>
              <a:gd name="T51" fmla="*/ 50 h 63"/>
              <a:gd name="T52" fmla="*/ 21 w 47"/>
              <a:gd name="T53" fmla="*/ 52 h 63"/>
              <a:gd name="T54" fmla="*/ 16 w 47"/>
              <a:gd name="T55" fmla="*/ 54 h 63"/>
              <a:gd name="T56" fmla="*/ 11 w 47"/>
              <a:gd name="T57" fmla="*/ 52 h 63"/>
              <a:gd name="T58" fmla="*/ 11 w 47"/>
              <a:gd name="T59" fmla="*/ 52 h 63"/>
              <a:gd name="T60" fmla="*/ 8 w 47"/>
              <a:gd name="T61" fmla="*/ 47 h 63"/>
              <a:gd name="T62" fmla="*/ 11 w 47"/>
              <a:gd name="T63" fmla="*/ 41 h 63"/>
              <a:gd name="T64" fmla="*/ 21 w 47"/>
              <a:gd name="T65" fmla="*/ 31 h 63"/>
              <a:gd name="T66" fmla="*/ 25 w 47"/>
              <a:gd name="T67" fmla="*/ 29 h 63"/>
              <a:gd name="T68" fmla="*/ 32 w 47"/>
              <a:gd name="T69" fmla="*/ 22 h 63"/>
              <a:gd name="T70" fmla="*/ 26 w 47"/>
              <a:gd name="T71" fmla="*/ 21 h 63"/>
              <a:gd name="T72" fmla="*/ 14 w 47"/>
              <a:gd name="T73" fmla="*/ 25 h 63"/>
              <a:gd name="T74" fmla="*/ 4 w 47"/>
              <a:gd name="T75" fmla="*/ 35 h 63"/>
              <a:gd name="T76" fmla="*/ 0 w 47"/>
              <a:gd name="T77" fmla="*/ 47 h 63"/>
              <a:gd name="T78" fmla="*/ 4 w 47"/>
              <a:gd name="T79" fmla="*/ 58 h 63"/>
              <a:gd name="T80" fmla="*/ 4 w 47"/>
              <a:gd name="T81" fmla="*/ 58 h 63"/>
              <a:gd name="T82" fmla="*/ 16 w 47"/>
              <a:gd name="T83" fmla="*/ 63 h 63"/>
              <a:gd name="T84" fmla="*/ 27 w 47"/>
              <a:gd name="T85" fmla="*/ 58 h 63"/>
              <a:gd name="T86" fmla="*/ 37 w 47"/>
              <a:gd name="T87" fmla="*/ 48 h 63"/>
              <a:gd name="T88" fmla="*/ 42 w 47"/>
              <a:gd name="T89" fmla="*/ 37 h 63"/>
              <a:gd name="T90" fmla="*/ 41 w 47"/>
              <a:gd name="T91" fmla="*/ 32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47" h="63">
                <a:moveTo>
                  <a:pt x="42" y="5"/>
                </a:moveTo>
                <a:cubicBezTo>
                  <a:pt x="42" y="5"/>
                  <a:pt x="42" y="5"/>
                  <a:pt x="42" y="5"/>
                </a:cubicBezTo>
                <a:cubicBezTo>
                  <a:pt x="45" y="8"/>
                  <a:pt x="47" y="12"/>
                  <a:pt x="47" y="16"/>
                </a:cubicBezTo>
                <a:cubicBezTo>
                  <a:pt x="47" y="20"/>
                  <a:pt x="45" y="24"/>
                  <a:pt x="42" y="27"/>
                </a:cubicBezTo>
                <a:cubicBezTo>
                  <a:pt x="32" y="37"/>
                  <a:pt x="32" y="37"/>
                  <a:pt x="32" y="37"/>
                </a:cubicBezTo>
                <a:cubicBezTo>
                  <a:pt x="29" y="41"/>
                  <a:pt x="25" y="42"/>
                  <a:pt x="21" y="42"/>
                </a:cubicBezTo>
                <a:cubicBezTo>
                  <a:pt x="19" y="42"/>
                  <a:pt x="16" y="42"/>
                  <a:pt x="14" y="41"/>
                </a:cubicBezTo>
                <a:cubicBezTo>
                  <a:pt x="22" y="33"/>
                  <a:pt x="22" y="33"/>
                  <a:pt x="22" y="33"/>
                </a:cubicBezTo>
                <a:cubicBezTo>
                  <a:pt x="23" y="33"/>
                  <a:pt x="25" y="33"/>
                  <a:pt x="26" y="31"/>
                </a:cubicBezTo>
                <a:cubicBezTo>
                  <a:pt x="36" y="21"/>
                  <a:pt x="36" y="21"/>
                  <a:pt x="36" y="21"/>
                </a:cubicBezTo>
                <a:cubicBezTo>
                  <a:pt x="38" y="20"/>
                  <a:pt x="38" y="18"/>
                  <a:pt x="38" y="16"/>
                </a:cubicBezTo>
                <a:cubicBezTo>
                  <a:pt x="38" y="14"/>
                  <a:pt x="38" y="12"/>
                  <a:pt x="36" y="11"/>
                </a:cubicBezTo>
                <a:cubicBezTo>
                  <a:pt x="36" y="11"/>
                  <a:pt x="36" y="11"/>
                  <a:pt x="36" y="11"/>
                </a:cubicBezTo>
                <a:cubicBezTo>
                  <a:pt x="35" y="9"/>
                  <a:pt x="33" y="9"/>
                  <a:pt x="31" y="9"/>
                </a:cubicBezTo>
                <a:cubicBezTo>
                  <a:pt x="29" y="9"/>
                  <a:pt x="27" y="9"/>
                  <a:pt x="26" y="11"/>
                </a:cubicBezTo>
                <a:cubicBezTo>
                  <a:pt x="16" y="21"/>
                  <a:pt x="16" y="21"/>
                  <a:pt x="16" y="21"/>
                </a:cubicBezTo>
                <a:cubicBezTo>
                  <a:pt x="15" y="21"/>
                  <a:pt x="15" y="21"/>
                  <a:pt x="15" y="22"/>
                </a:cubicBezTo>
                <a:cubicBezTo>
                  <a:pt x="5" y="31"/>
                  <a:pt x="5" y="31"/>
                  <a:pt x="5" y="31"/>
                </a:cubicBezTo>
                <a:cubicBezTo>
                  <a:pt x="5" y="29"/>
                  <a:pt x="5" y="28"/>
                  <a:pt x="5" y="26"/>
                </a:cubicBezTo>
                <a:cubicBezTo>
                  <a:pt x="5" y="22"/>
                  <a:pt x="6" y="18"/>
                  <a:pt x="9" y="15"/>
                </a:cubicBezTo>
                <a:cubicBezTo>
                  <a:pt x="19" y="5"/>
                  <a:pt x="19" y="5"/>
                  <a:pt x="19" y="5"/>
                </a:cubicBezTo>
                <a:cubicBezTo>
                  <a:pt x="23" y="1"/>
                  <a:pt x="27" y="0"/>
                  <a:pt x="31" y="0"/>
                </a:cubicBezTo>
                <a:cubicBezTo>
                  <a:pt x="35" y="0"/>
                  <a:pt x="39" y="1"/>
                  <a:pt x="42" y="5"/>
                </a:cubicBezTo>
                <a:close/>
                <a:moveTo>
                  <a:pt x="41" y="32"/>
                </a:moveTo>
                <a:cubicBezTo>
                  <a:pt x="31" y="42"/>
                  <a:pt x="31" y="42"/>
                  <a:pt x="31" y="42"/>
                </a:cubicBezTo>
                <a:cubicBezTo>
                  <a:pt x="23" y="50"/>
                  <a:pt x="23" y="50"/>
                  <a:pt x="23" y="50"/>
                </a:cubicBezTo>
                <a:cubicBezTo>
                  <a:pt x="21" y="52"/>
                  <a:pt x="21" y="52"/>
                  <a:pt x="21" y="52"/>
                </a:cubicBezTo>
                <a:cubicBezTo>
                  <a:pt x="20" y="53"/>
                  <a:pt x="18" y="54"/>
                  <a:pt x="16" y="54"/>
                </a:cubicBezTo>
                <a:cubicBezTo>
                  <a:pt x="14" y="54"/>
                  <a:pt x="12" y="53"/>
                  <a:pt x="11" y="52"/>
                </a:cubicBezTo>
                <a:cubicBezTo>
                  <a:pt x="11" y="52"/>
                  <a:pt x="11" y="52"/>
                  <a:pt x="11" y="52"/>
                </a:cubicBezTo>
                <a:cubicBezTo>
                  <a:pt x="9" y="51"/>
                  <a:pt x="8" y="49"/>
                  <a:pt x="8" y="47"/>
                </a:cubicBezTo>
                <a:cubicBezTo>
                  <a:pt x="8" y="45"/>
                  <a:pt x="9" y="43"/>
                  <a:pt x="11" y="41"/>
                </a:cubicBezTo>
                <a:cubicBezTo>
                  <a:pt x="21" y="31"/>
                  <a:pt x="21" y="31"/>
                  <a:pt x="21" y="31"/>
                </a:cubicBezTo>
                <a:cubicBezTo>
                  <a:pt x="22" y="30"/>
                  <a:pt x="23" y="30"/>
                  <a:pt x="25" y="29"/>
                </a:cubicBezTo>
                <a:cubicBezTo>
                  <a:pt x="32" y="22"/>
                  <a:pt x="32" y="22"/>
                  <a:pt x="32" y="22"/>
                </a:cubicBezTo>
                <a:cubicBezTo>
                  <a:pt x="30" y="21"/>
                  <a:pt x="28" y="21"/>
                  <a:pt x="26" y="21"/>
                </a:cubicBezTo>
                <a:cubicBezTo>
                  <a:pt x="22" y="21"/>
                  <a:pt x="18" y="22"/>
                  <a:pt x="14" y="25"/>
                </a:cubicBezTo>
                <a:cubicBezTo>
                  <a:pt x="4" y="35"/>
                  <a:pt x="4" y="35"/>
                  <a:pt x="4" y="35"/>
                </a:cubicBezTo>
                <a:cubicBezTo>
                  <a:pt x="1" y="38"/>
                  <a:pt x="0" y="43"/>
                  <a:pt x="0" y="47"/>
                </a:cubicBezTo>
                <a:cubicBezTo>
                  <a:pt x="0" y="51"/>
                  <a:pt x="1" y="55"/>
                  <a:pt x="4" y="58"/>
                </a:cubicBezTo>
                <a:cubicBezTo>
                  <a:pt x="4" y="58"/>
                  <a:pt x="4" y="58"/>
                  <a:pt x="4" y="58"/>
                </a:cubicBezTo>
                <a:cubicBezTo>
                  <a:pt x="8" y="61"/>
                  <a:pt x="12" y="63"/>
                  <a:pt x="16" y="63"/>
                </a:cubicBezTo>
                <a:cubicBezTo>
                  <a:pt x="20" y="63"/>
                  <a:pt x="24" y="61"/>
                  <a:pt x="27" y="58"/>
                </a:cubicBezTo>
                <a:cubicBezTo>
                  <a:pt x="37" y="48"/>
                  <a:pt x="37" y="48"/>
                  <a:pt x="37" y="48"/>
                </a:cubicBezTo>
                <a:cubicBezTo>
                  <a:pt x="41" y="45"/>
                  <a:pt x="42" y="41"/>
                  <a:pt x="42" y="37"/>
                </a:cubicBezTo>
                <a:cubicBezTo>
                  <a:pt x="42" y="35"/>
                  <a:pt x="42" y="33"/>
                  <a:pt x="41" y="32"/>
                </a:cubicBezTo>
                <a:close/>
              </a:path>
            </a:pathLst>
          </a:custGeom>
          <a:solidFill>
            <a:schemeClr val="accent1"/>
          </a:solidFill>
          <a:ln w="28575" cap="flat" cmpd="sng" algn="ctr">
            <a:noFill/>
            <a:prstDash val="solid"/>
          </a:ln>
          <a:effectLst>
            <a:outerShdw blurRad="317500" dist="165100" dir="2700000" algn="tl" rotWithShape="0">
              <a:prstClr val="black">
                <a:alpha val="40000"/>
              </a:prstClr>
            </a:outerShdw>
          </a:effectLst>
        </p:spPr>
        <p:txBody>
          <a:bodyPr lIns="128566" tIns="64283" rIns="128566" bIns="64283" anchor="ctr"/>
          <a:lstStyle/>
          <a:p>
            <a:pPr algn="ctr">
              <a:defRPr/>
            </a:pPr>
            <a:endParaRPr lang="zh-CN" altLang="en-US" sz="1406" kern="0" dirty="0">
              <a:latin typeface="Arial" panose="020B0604020202020204" pitchFamily="34" charset="0"/>
              <a:ea typeface="微软雅黑" panose="020B0503020204020204" pitchFamily="34" charset="-122"/>
              <a:sym typeface="Arial" panose="020B0604020202020204" pitchFamily="34" charset="0"/>
            </a:endParaRPr>
          </a:p>
        </p:txBody>
      </p:sp>
      <p:sp>
        <p:nvSpPr>
          <p:cNvPr id="65" name="MH_Other_44"/>
          <p:cNvSpPr>
            <a:spLocks noChangeAspect="1"/>
          </p:cNvSpPr>
          <p:nvPr>
            <p:custDataLst>
              <p:tags r:id="rId20"/>
            </p:custDataLst>
          </p:nvPr>
        </p:nvSpPr>
        <p:spPr bwMode="auto">
          <a:xfrm>
            <a:off x="2798886" y="3164972"/>
            <a:ext cx="420546" cy="319932"/>
          </a:xfrm>
          <a:custGeom>
            <a:avLst/>
            <a:gdLst>
              <a:gd name="T0" fmla="*/ 7 w 139"/>
              <a:gd name="T1" fmla="*/ 99 h 106"/>
              <a:gd name="T2" fmla="*/ 14 w 139"/>
              <a:gd name="T3" fmla="*/ 99 h 106"/>
              <a:gd name="T4" fmla="*/ 14 w 139"/>
              <a:gd name="T5" fmla="*/ 59 h 106"/>
              <a:gd name="T6" fmla="*/ 21 w 139"/>
              <a:gd name="T7" fmla="*/ 56 h 106"/>
              <a:gd name="T8" fmla="*/ 21 w 139"/>
              <a:gd name="T9" fmla="*/ 99 h 106"/>
              <a:gd name="T10" fmla="*/ 26 w 139"/>
              <a:gd name="T11" fmla="*/ 99 h 106"/>
              <a:gd name="T12" fmla="*/ 26 w 139"/>
              <a:gd name="T13" fmla="*/ 54 h 106"/>
              <a:gd name="T14" fmla="*/ 33 w 139"/>
              <a:gd name="T15" fmla="*/ 52 h 106"/>
              <a:gd name="T16" fmla="*/ 33 w 139"/>
              <a:gd name="T17" fmla="*/ 99 h 106"/>
              <a:gd name="T18" fmla="*/ 40 w 139"/>
              <a:gd name="T19" fmla="*/ 99 h 106"/>
              <a:gd name="T20" fmla="*/ 40 w 139"/>
              <a:gd name="T21" fmla="*/ 49 h 106"/>
              <a:gd name="T22" fmla="*/ 40 w 139"/>
              <a:gd name="T23" fmla="*/ 49 h 106"/>
              <a:gd name="T24" fmla="*/ 47 w 139"/>
              <a:gd name="T25" fmla="*/ 56 h 106"/>
              <a:gd name="T26" fmla="*/ 47 w 139"/>
              <a:gd name="T27" fmla="*/ 99 h 106"/>
              <a:gd name="T28" fmla="*/ 52 w 139"/>
              <a:gd name="T29" fmla="*/ 99 h 106"/>
              <a:gd name="T30" fmla="*/ 52 w 139"/>
              <a:gd name="T31" fmla="*/ 61 h 106"/>
              <a:gd name="T32" fmla="*/ 59 w 139"/>
              <a:gd name="T33" fmla="*/ 59 h 106"/>
              <a:gd name="T34" fmla="*/ 59 w 139"/>
              <a:gd name="T35" fmla="*/ 99 h 106"/>
              <a:gd name="T36" fmla="*/ 64 w 139"/>
              <a:gd name="T37" fmla="*/ 99 h 106"/>
              <a:gd name="T38" fmla="*/ 64 w 139"/>
              <a:gd name="T39" fmla="*/ 56 h 106"/>
              <a:gd name="T40" fmla="*/ 71 w 139"/>
              <a:gd name="T41" fmla="*/ 52 h 106"/>
              <a:gd name="T42" fmla="*/ 71 w 139"/>
              <a:gd name="T43" fmla="*/ 99 h 106"/>
              <a:gd name="T44" fmla="*/ 76 w 139"/>
              <a:gd name="T45" fmla="*/ 99 h 106"/>
              <a:gd name="T46" fmla="*/ 76 w 139"/>
              <a:gd name="T47" fmla="*/ 49 h 106"/>
              <a:gd name="T48" fmla="*/ 83 w 139"/>
              <a:gd name="T49" fmla="*/ 45 h 106"/>
              <a:gd name="T50" fmla="*/ 83 w 139"/>
              <a:gd name="T51" fmla="*/ 99 h 106"/>
              <a:gd name="T52" fmla="*/ 90 w 139"/>
              <a:gd name="T53" fmla="*/ 99 h 106"/>
              <a:gd name="T54" fmla="*/ 90 w 139"/>
              <a:gd name="T55" fmla="*/ 42 h 106"/>
              <a:gd name="T56" fmla="*/ 97 w 139"/>
              <a:gd name="T57" fmla="*/ 40 h 106"/>
              <a:gd name="T58" fmla="*/ 97 w 139"/>
              <a:gd name="T59" fmla="*/ 99 h 106"/>
              <a:gd name="T60" fmla="*/ 102 w 139"/>
              <a:gd name="T61" fmla="*/ 99 h 106"/>
              <a:gd name="T62" fmla="*/ 102 w 139"/>
              <a:gd name="T63" fmla="*/ 38 h 106"/>
              <a:gd name="T64" fmla="*/ 109 w 139"/>
              <a:gd name="T65" fmla="*/ 33 h 106"/>
              <a:gd name="T66" fmla="*/ 109 w 139"/>
              <a:gd name="T67" fmla="*/ 99 h 106"/>
              <a:gd name="T68" fmla="*/ 135 w 139"/>
              <a:gd name="T69" fmla="*/ 99 h 106"/>
              <a:gd name="T70" fmla="*/ 135 w 139"/>
              <a:gd name="T71" fmla="*/ 106 h 106"/>
              <a:gd name="T72" fmla="*/ 7 w 139"/>
              <a:gd name="T73" fmla="*/ 106 h 106"/>
              <a:gd name="T74" fmla="*/ 0 w 139"/>
              <a:gd name="T75" fmla="*/ 106 h 106"/>
              <a:gd name="T76" fmla="*/ 0 w 139"/>
              <a:gd name="T77" fmla="*/ 99 h 106"/>
              <a:gd name="T78" fmla="*/ 0 w 139"/>
              <a:gd name="T79" fmla="*/ 2 h 106"/>
              <a:gd name="T80" fmla="*/ 7 w 139"/>
              <a:gd name="T81" fmla="*/ 2 h 106"/>
              <a:gd name="T82" fmla="*/ 7 w 139"/>
              <a:gd name="T83" fmla="*/ 40 h 106"/>
              <a:gd name="T84" fmla="*/ 42 w 139"/>
              <a:gd name="T85" fmla="*/ 26 h 106"/>
              <a:gd name="T86" fmla="*/ 45 w 139"/>
              <a:gd name="T87" fmla="*/ 23 h 106"/>
              <a:gd name="T88" fmla="*/ 50 w 139"/>
              <a:gd name="T89" fmla="*/ 28 h 106"/>
              <a:gd name="T90" fmla="*/ 54 w 139"/>
              <a:gd name="T91" fmla="*/ 38 h 106"/>
              <a:gd name="T92" fmla="*/ 109 w 139"/>
              <a:gd name="T93" fmla="*/ 12 h 106"/>
              <a:gd name="T94" fmla="*/ 102 w 139"/>
              <a:gd name="T95" fmla="*/ 0 h 106"/>
              <a:gd name="T96" fmla="*/ 121 w 139"/>
              <a:gd name="T97" fmla="*/ 0 h 106"/>
              <a:gd name="T98" fmla="*/ 139 w 139"/>
              <a:gd name="T99" fmla="*/ 2 h 106"/>
              <a:gd name="T100" fmla="*/ 130 w 139"/>
              <a:gd name="T101" fmla="*/ 16 h 106"/>
              <a:gd name="T102" fmla="*/ 121 w 139"/>
              <a:gd name="T103" fmla="*/ 33 h 106"/>
              <a:gd name="T104" fmla="*/ 113 w 139"/>
              <a:gd name="T105" fmla="*/ 21 h 106"/>
              <a:gd name="T106" fmla="*/ 57 w 139"/>
              <a:gd name="T107" fmla="*/ 49 h 106"/>
              <a:gd name="T108" fmla="*/ 52 w 139"/>
              <a:gd name="T109" fmla="*/ 52 h 106"/>
              <a:gd name="T110" fmla="*/ 47 w 139"/>
              <a:gd name="T111" fmla="*/ 47 h 106"/>
              <a:gd name="T112" fmla="*/ 42 w 139"/>
              <a:gd name="T113" fmla="*/ 38 h 106"/>
              <a:gd name="T114" fmla="*/ 7 w 139"/>
              <a:gd name="T115" fmla="*/ 54 h 106"/>
              <a:gd name="T116" fmla="*/ 7 w 139"/>
              <a:gd name="T117" fmla="*/ 99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39" h="106">
                <a:moveTo>
                  <a:pt x="7" y="99"/>
                </a:moveTo>
                <a:lnTo>
                  <a:pt x="14" y="99"/>
                </a:lnTo>
                <a:lnTo>
                  <a:pt x="14" y="59"/>
                </a:lnTo>
                <a:lnTo>
                  <a:pt x="21" y="56"/>
                </a:lnTo>
                <a:lnTo>
                  <a:pt x="21" y="99"/>
                </a:lnTo>
                <a:lnTo>
                  <a:pt x="26" y="99"/>
                </a:lnTo>
                <a:lnTo>
                  <a:pt x="26" y="54"/>
                </a:lnTo>
                <a:lnTo>
                  <a:pt x="33" y="52"/>
                </a:lnTo>
                <a:lnTo>
                  <a:pt x="33" y="99"/>
                </a:lnTo>
                <a:lnTo>
                  <a:pt x="40" y="99"/>
                </a:lnTo>
                <a:lnTo>
                  <a:pt x="40" y="49"/>
                </a:lnTo>
                <a:lnTo>
                  <a:pt x="40" y="49"/>
                </a:lnTo>
                <a:lnTo>
                  <a:pt x="47" y="56"/>
                </a:lnTo>
                <a:lnTo>
                  <a:pt x="47" y="99"/>
                </a:lnTo>
                <a:lnTo>
                  <a:pt x="52" y="99"/>
                </a:lnTo>
                <a:lnTo>
                  <a:pt x="52" y="61"/>
                </a:lnTo>
                <a:lnTo>
                  <a:pt x="59" y="59"/>
                </a:lnTo>
                <a:lnTo>
                  <a:pt x="59" y="99"/>
                </a:lnTo>
                <a:lnTo>
                  <a:pt x="64" y="99"/>
                </a:lnTo>
                <a:lnTo>
                  <a:pt x="64" y="56"/>
                </a:lnTo>
                <a:lnTo>
                  <a:pt x="71" y="52"/>
                </a:lnTo>
                <a:lnTo>
                  <a:pt x="71" y="99"/>
                </a:lnTo>
                <a:lnTo>
                  <a:pt x="76" y="99"/>
                </a:lnTo>
                <a:lnTo>
                  <a:pt x="76" y="49"/>
                </a:lnTo>
                <a:lnTo>
                  <a:pt x="83" y="45"/>
                </a:lnTo>
                <a:lnTo>
                  <a:pt x="83" y="99"/>
                </a:lnTo>
                <a:lnTo>
                  <a:pt x="90" y="99"/>
                </a:lnTo>
                <a:lnTo>
                  <a:pt x="90" y="42"/>
                </a:lnTo>
                <a:lnTo>
                  <a:pt x="97" y="40"/>
                </a:lnTo>
                <a:lnTo>
                  <a:pt x="97" y="99"/>
                </a:lnTo>
                <a:lnTo>
                  <a:pt x="102" y="99"/>
                </a:lnTo>
                <a:lnTo>
                  <a:pt x="102" y="38"/>
                </a:lnTo>
                <a:lnTo>
                  <a:pt x="109" y="33"/>
                </a:lnTo>
                <a:lnTo>
                  <a:pt x="109" y="99"/>
                </a:lnTo>
                <a:lnTo>
                  <a:pt x="135" y="99"/>
                </a:lnTo>
                <a:lnTo>
                  <a:pt x="135" y="106"/>
                </a:lnTo>
                <a:lnTo>
                  <a:pt x="7" y="106"/>
                </a:lnTo>
                <a:lnTo>
                  <a:pt x="0" y="106"/>
                </a:lnTo>
                <a:lnTo>
                  <a:pt x="0" y="99"/>
                </a:lnTo>
                <a:lnTo>
                  <a:pt x="0" y="2"/>
                </a:lnTo>
                <a:lnTo>
                  <a:pt x="7" y="2"/>
                </a:lnTo>
                <a:lnTo>
                  <a:pt x="7" y="40"/>
                </a:lnTo>
                <a:lnTo>
                  <a:pt x="42" y="26"/>
                </a:lnTo>
                <a:lnTo>
                  <a:pt x="45" y="23"/>
                </a:lnTo>
                <a:lnTo>
                  <a:pt x="50" y="28"/>
                </a:lnTo>
                <a:lnTo>
                  <a:pt x="54" y="38"/>
                </a:lnTo>
                <a:lnTo>
                  <a:pt x="109" y="12"/>
                </a:lnTo>
                <a:lnTo>
                  <a:pt x="102" y="0"/>
                </a:lnTo>
                <a:lnTo>
                  <a:pt x="121" y="0"/>
                </a:lnTo>
                <a:lnTo>
                  <a:pt x="139" y="2"/>
                </a:lnTo>
                <a:lnTo>
                  <a:pt x="130" y="16"/>
                </a:lnTo>
                <a:lnTo>
                  <a:pt x="121" y="33"/>
                </a:lnTo>
                <a:lnTo>
                  <a:pt x="113" y="21"/>
                </a:lnTo>
                <a:lnTo>
                  <a:pt x="57" y="49"/>
                </a:lnTo>
                <a:lnTo>
                  <a:pt x="52" y="52"/>
                </a:lnTo>
                <a:lnTo>
                  <a:pt x="47" y="47"/>
                </a:lnTo>
                <a:lnTo>
                  <a:pt x="42" y="38"/>
                </a:lnTo>
                <a:lnTo>
                  <a:pt x="7" y="54"/>
                </a:lnTo>
                <a:lnTo>
                  <a:pt x="7" y="99"/>
                </a:lnTo>
                <a:close/>
              </a:path>
            </a:pathLst>
          </a:custGeom>
          <a:solidFill>
            <a:schemeClr val="accent4"/>
          </a:solidFill>
          <a:ln w="28575" cap="flat" cmpd="sng" algn="ctr">
            <a:noFill/>
            <a:prstDash val="solid"/>
          </a:ln>
          <a:effectLst>
            <a:outerShdw blurRad="317500" dist="165100" dir="2700000" algn="tl" rotWithShape="0">
              <a:prstClr val="black">
                <a:alpha val="40000"/>
              </a:prstClr>
            </a:outerShdw>
          </a:effectLst>
        </p:spPr>
        <p:txBody>
          <a:bodyPr lIns="128566" tIns="64283" rIns="128566" bIns="64283" anchor="ctr"/>
          <a:lstStyle/>
          <a:p>
            <a:pPr algn="ctr">
              <a:defRPr/>
            </a:pPr>
            <a:endParaRPr lang="zh-CN" altLang="en-US" sz="1406" kern="0" dirty="0">
              <a:latin typeface="Arial" panose="020B0604020202020204" pitchFamily="34" charset="0"/>
              <a:ea typeface="微软雅黑" panose="020B0503020204020204" pitchFamily="34" charset="-122"/>
              <a:sym typeface="Arial" panose="020B0604020202020204" pitchFamily="34" charset="0"/>
            </a:endParaRPr>
          </a:p>
        </p:txBody>
      </p:sp>
      <p:sp>
        <p:nvSpPr>
          <p:cNvPr id="66" name="MH_Other_45"/>
          <p:cNvSpPr>
            <a:spLocks noChangeAspect="1" noEditPoints="1"/>
          </p:cNvSpPr>
          <p:nvPr>
            <p:custDataLst>
              <p:tags r:id="rId21"/>
            </p:custDataLst>
          </p:nvPr>
        </p:nvSpPr>
        <p:spPr bwMode="auto">
          <a:xfrm>
            <a:off x="5713746" y="1704587"/>
            <a:ext cx="330920" cy="319932"/>
          </a:xfrm>
          <a:custGeom>
            <a:avLst/>
            <a:gdLst>
              <a:gd name="T0" fmla="*/ 57 w 67"/>
              <a:gd name="T1" fmla="*/ 33 h 65"/>
              <a:gd name="T2" fmla="*/ 29 w 67"/>
              <a:gd name="T3" fmla="*/ 46 h 65"/>
              <a:gd name="T4" fmla="*/ 57 w 67"/>
              <a:gd name="T5" fmla="*/ 60 h 65"/>
              <a:gd name="T6" fmla="*/ 0 w 67"/>
              <a:gd name="T7" fmla="*/ 22 h 65"/>
              <a:gd name="T8" fmla="*/ 22 w 67"/>
              <a:gd name="T9" fmla="*/ 12 h 65"/>
              <a:gd name="T10" fmla="*/ 7 w 67"/>
              <a:gd name="T11" fmla="*/ 60 h 65"/>
              <a:gd name="T12" fmla="*/ 11 w 67"/>
              <a:gd name="T13" fmla="*/ 62 h 65"/>
              <a:gd name="T14" fmla="*/ 7 w 67"/>
              <a:gd name="T15" fmla="*/ 60 h 65"/>
              <a:gd name="T16" fmla="*/ 43 w 67"/>
              <a:gd name="T17" fmla="*/ 42 h 65"/>
              <a:gd name="T18" fmla="*/ 6 w 67"/>
              <a:gd name="T19" fmla="*/ 27 h 65"/>
              <a:gd name="T20" fmla="*/ 12 w 67"/>
              <a:gd name="T21" fmla="*/ 27 h 65"/>
              <a:gd name="T22" fmla="*/ 47 w 67"/>
              <a:gd name="T23" fmla="*/ 27 h 65"/>
              <a:gd name="T24" fmla="*/ 53 w 67"/>
              <a:gd name="T25" fmla="*/ 27 h 65"/>
              <a:gd name="T26" fmla="*/ 40 w 67"/>
              <a:gd name="T27" fmla="*/ 26 h 65"/>
              <a:gd name="T28" fmla="*/ 44 w 67"/>
              <a:gd name="T29" fmla="*/ 28 h 65"/>
              <a:gd name="T30" fmla="*/ 40 w 67"/>
              <a:gd name="T31" fmla="*/ 26 h 65"/>
              <a:gd name="T32" fmla="*/ 32 w 67"/>
              <a:gd name="T33" fmla="*/ 28 h 65"/>
              <a:gd name="T34" fmla="*/ 36 w 67"/>
              <a:gd name="T35" fmla="*/ 26 h 65"/>
              <a:gd name="T36" fmla="*/ 23 w 67"/>
              <a:gd name="T37" fmla="*/ 27 h 65"/>
              <a:gd name="T38" fmla="*/ 29 w 67"/>
              <a:gd name="T39" fmla="*/ 27 h 65"/>
              <a:gd name="T40" fmla="*/ 14 w 67"/>
              <a:gd name="T41" fmla="*/ 27 h 65"/>
              <a:gd name="T42" fmla="*/ 20 w 67"/>
              <a:gd name="T43" fmla="*/ 27 h 65"/>
              <a:gd name="T44" fmla="*/ 5 w 67"/>
              <a:gd name="T45" fmla="*/ 30 h 65"/>
              <a:gd name="T46" fmla="*/ 4 w 67"/>
              <a:gd name="T47" fmla="*/ 34 h 65"/>
              <a:gd name="T48" fmla="*/ 5 w 67"/>
              <a:gd name="T49" fmla="*/ 30 h 65"/>
              <a:gd name="T50" fmla="*/ 5 w 67"/>
              <a:gd name="T51" fmla="*/ 54 h 65"/>
              <a:gd name="T52" fmla="*/ 5 w 67"/>
              <a:gd name="T53" fmla="*/ 60 h 65"/>
              <a:gd name="T54" fmla="*/ 5 w 67"/>
              <a:gd name="T55" fmla="*/ 47 h 65"/>
              <a:gd name="T56" fmla="*/ 4 w 67"/>
              <a:gd name="T57" fmla="*/ 51 h 65"/>
              <a:gd name="T58" fmla="*/ 5 w 67"/>
              <a:gd name="T59" fmla="*/ 47 h 65"/>
              <a:gd name="T60" fmla="*/ 4 w 67"/>
              <a:gd name="T61" fmla="*/ 38 h 65"/>
              <a:gd name="T62" fmla="*/ 5 w 67"/>
              <a:gd name="T63" fmla="*/ 43 h 65"/>
              <a:gd name="T64" fmla="*/ 47 w 67"/>
              <a:gd name="T65" fmla="*/ 61 h 65"/>
              <a:gd name="T66" fmla="*/ 53 w 67"/>
              <a:gd name="T67" fmla="*/ 61 h 65"/>
              <a:gd name="T68" fmla="*/ 39 w 67"/>
              <a:gd name="T69" fmla="*/ 61 h 65"/>
              <a:gd name="T70" fmla="*/ 45 w 67"/>
              <a:gd name="T71" fmla="*/ 61 h 65"/>
              <a:gd name="T72" fmla="*/ 32 w 67"/>
              <a:gd name="T73" fmla="*/ 60 h 65"/>
              <a:gd name="T74" fmla="*/ 36 w 67"/>
              <a:gd name="T75" fmla="*/ 62 h 65"/>
              <a:gd name="T76" fmla="*/ 32 w 67"/>
              <a:gd name="T77" fmla="*/ 60 h 65"/>
              <a:gd name="T78" fmla="*/ 23 w 67"/>
              <a:gd name="T79" fmla="*/ 62 h 65"/>
              <a:gd name="T80" fmla="*/ 28 w 67"/>
              <a:gd name="T81" fmla="*/ 60 h 65"/>
              <a:gd name="T82" fmla="*/ 14 w 67"/>
              <a:gd name="T83" fmla="*/ 61 h 65"/>
              <a:gd name="T84" fmla="*/ 20 w 67"/>
              <a:gd name="T85" fmla="*/ 61 h 65"/>
              <a:gd name="T86" fmla="*/ 16 w 67"/>
              <a:gd name="T87" fmla="*/ 20 h 65"/>
              <a:gd name="T88" fmla="*/ 59 w 67"/>
              <a:gd name="T89" fmla="*/ 34 h 65"/>
              <a:gd name="T90" fmla="*/ 52 w 67"/>
              <a:gd name="T91" fmla="*/ 1 h 65"/>
              <a:gd name="T92" fmla="*/ 35 w 67"/>
              <a:gd name="T93" fmla="*/ 36 h 65"/>
              <a:gd name="T94" fmla="*/ 32 w 67"/>
              <a:gd name="T95" fmla="*/ 48 h 65"/>
              <a:gd name="T96" fmla="*/ 59 w 67"/>
              <a:gd name="T97" fmla="*/ 3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Lst>
            <a:rect l="0" t="0" r="r" b="b"/>
            <a:pathLst>
              <a:path w="67" h="65">
                <a:moveTo>
                  <a:pt x="7" y="21"/>
                </a:moveTo>
                <a:cubicBezTo>
                  <a:pt x="52" y="21"/>
                  <a:pt x="52" y="21"/>
                  <a:pt x="52" y="21"/>
                </a:cubicBezTo>
                <a:cubicBezTo>
                  <a:pt x="55" y="21"/>
                  <a:pt x="57" y="24"/>
                  <a:pt x="57" y="27"/>
                </a:cubicBezTo>
                <a:cubicBezTo>
                  <a:pt x="57" y="33"/>
                  <a:pt x="57" y="33"/>
                  <a:pt x="57" y="33"/>
                </a:cubicBezTo>
                <a:cubicBezTo>
                  <a:pt x="35" y="33"/>
                  <a:pt x="35" y="33"/>
                  <a:pt x="35" y="33"/>
                </a:cubicBezTo>
                <a:cubicBezTo>
                  <a:pt x="33" y="33"/>
                  <a:pt x="32" y="34"/>
                  <a:pt x="31" y="35"/>
                </a:cubicBezTo>
                <a:cubicBezTo>
                  <a:pt x="29" y="36"/>
                  <a:pt x="29" y="38"/>
                  <a:pt x="29" y="39"/>
                </a:cubicBezTo>
                <a:cubicBezTo>
                  <a:pt x="29" y="46"/>
                  <a:pt x="29" y="46"/>
                  <a:pt x="29" y="46"/>
                </a:cubicBezTo>
                <a:cubicBezTo>
                  <a:pt x="29" y="47"/>
                  <a:pt x="29" y="49"/>
                  <a:pt x="31" y="50"/>
                </a:cubicBezTo>
                <a:cubicBezTo>
                  <a:pt x="32" y="51"/>
                  <a:pt x="33" y="51"/>
                  <a:pt x="35" y="51"/>
                </a:cubicBezTo>
                <a:cubicBezTo>
                  <a:pt x="57" y="51"/>
                  <a:pt x="57" y="51"/>
                  <a:pt x="57" y="51"/>
                </a:cubicBezTo>
                <a:cubicBezTo>
                  <a:pt x="57" y="60"/>
                  <a:pt x="57" y="60"/>
                  <a:pt x="57" y="60"/>
                </a:cubicBezTo>
                <a:cubicBezTo>
                  <a:pt x="57" y="63"/>
                  <a:pt x="55" y="65"/>
                  <a:pt x="52" y="65"/>
                </a:cubicBezTo>
                <a:cubicBezTo>
                  <a:pt x="7" y="65"/>
                  <a:pt x="7" y="65"/>
                  <a:pt x="7" y="65"/>
                </a:cubicBezTo>
                <a:cubicBezTo>
                  <a:pt x="3" y="65"/>
                  <a:pt x="0" y="64"/>
                  <a:pt x="0" y="60"/>
                </a:cubicBezTo>
                <a:cubicBezTo>
                  <a:pt x="0" y="22"/>
                  <a:pt x="0" y="22"/>
                  <a:pt x="0" y="22"/>
                </a:cubicBezTo>
                <a:cubicBezTo>
                  <a:pt x="0" y="17"/>
                  <a:pt x="2" y="12"/>
                  <a:pt x="5" y="12"/>
                </a:cubicBezTo>
                <a:cubicBezTo>
                  <a:pt x="6" y="12"/>
                  <a:pt x="6" y="12"/>
                  <a:pt x="6" y="12"/>
                </a:cubicBezTo>
                <a:cubicBezTo>
                  <a:pt x="6" y="12"/>
                  <a:pt x="6" y="12"/>
                  <a:pt x="6" y="12"/>
                </a:cubicBezTo>
                <a:cubicBezTo>
                  <a:pt x="22" y="12"/>
                  <a:pt x="22" y="12"/>
                  <a:pt x="22" y="12"/>
                </a:cubicBezTo>
                <a:cubicBezTo>
                  <a:pt x="10" y="17"/>
                  <a:pt x="10" y="17"/>
                  <a:pt x="10" y="17"/>
                </a:cubicBezTo>
                <a:cubicBezTo>
                  <a:pt x="6" y="17"/>
                  <a:pt x="6" y="17"/>
                  <a:pt x="6" y="17"/>
                </a:cubicBezTo>
                <a:cubicBezTo>
                  <a:pt x="5" y="17"/>
                  <a:pt x="5" y="21"/>
                  <a:pt x="7" y="21"/>
                </a:cubicBezTo>
                <a:close/>
                <a:moveTo>
                  <a:pt x="7" y="60"/>
                </a:moveTo>
                <a:cubicBezTo>
                  <a:pt x="6" y="60"/>
                  <a:pt x="6" y="61"/>
                  <a:pt x="6" y="61"/>
                </a:cubicBezTo>
                <a:cubicBezTo>
                  <a:pt x="6" y="61"/>
                  <a:pt x="6" y="61"/>
                  <a:pt x="6" y="61"/>
                </a:cubicBezTo>
                <a:cubicBezTo>
                  <a:pt x="6" y="62"/>
                  <a:pt x="6" y="62"/>
                  <a:pt x="7" y="62"/>
                </a:cubicBezTo>
                <a:cubicBezTo>
                  <a:pt x="11" y="62"/>
                  <a:pt x="11" y="62"/>
                  <a:pt x="11" y="62"/>
                </a:cubicBezTo>
                <a:cubicBezTo>
                  <a:pt x="12" y="62"/>
                  <a:pt x="12" y="62"/>
                  <a:pt x="12" y="61"/>
                </a:cubicBezTo>
                <a:cubicBezTo>
                  <a:pt x="12" y="61"/>
                  <a:pt x="12" y="61"/>
                  <a:pt x="12" y="61"/>
                </a:cubicBezTo>
                <a:cubicBezTo>
                  <a:pt x="12" y="61"/>
                  <a:pt x="12" y="60"/>
                  <a:pt x="11" y="60"/>
                </a:cubicBezTo>
                <a:cubicBezTo>
                  <a:pt x="7" y="60"/>
                  <a:pt x="7" y="60"/>
                  <a:pt x="7" y="60"/>
                </a:cubicBezTo>
                <a:close/>
                <a:moveTo>
                  <a:pt x="39" y="38"/>
                </a:moveTo>
                <a:cubicBezTo>
                  <a:pt x="36" y="38"/>
                  <a:pt x="35" y="40"/>
                  <a:pt x="35" y="42"/>
                </a:cubicBezTo>
                <a:cubicBezTo>
                  <a:pt x="35" y="45"/>
                  <a:pt x="36" y="46"/>
                  <a:pt x="39" y="46"/>
                </a:cubicBezTo>
                <a:cubicBezTo>
                  <a:pt x="41" y="46"/>
                  <a:pt x="43" y="45"/>
                  <a:pt x="43" y="42"/>
                </a:cubicBezTo>
                <a:cubicBezTo>
                  <a:pt x="43" y="40"/>
                  <a:pt x="41" y="38"/>
                  <a:pt x="39" y="38"/>
                </a:cubicBezTo>
                <a:close/>
                <a:moveTo>
                  <a:pt x="7" y="26"/>
                </a:moveTo>
                <a:cubicBezTo>
                  <a:pt x="6" y="26"/>
                  <a:pt x="6" y="27"/>
                  <a:pt x="6" y="27"/>
                </a:cubicBezTo>
                <a:cubicBezTo>
                  <a:pt x="6" y="27"/>
                  <a:pt x="6" y="27"/>
                  <a:pt x="6" y="27"/>
                </a:cubicBezTo>
                <a:cubicBezTo>
                  <a:pt x="6" y="27"/>
                  <a:pt x="6" y="28"/>
                  <a:pt x="7" y="28"/>
                </a:cubicBezTo>
                <a:cubicBezTo>
                  <a:pt x="11" y="28"/>
                  <a:pt x="11" y="28"/>
                  <a:pt x="11" y="28"/>
                </a:cubicBezTo>
                <a:cubicBezTo>
                  <a:pt x="12" y="28"/>
                  <a:pt x="12" y="27"/>
                  <a:pt x="12" y="27"/>
                </a:cubicBezTo>
                <a:cubicBezTo>
                  <a:pt x="12" y="27"/>
                  <a:pt x="12" y="27"/>
                  <a:pt x="12" y="27"/>
                </a:cubicBezTo>
                <a:cubicBezTo>
                  <a:pt x="12" y="27"/>
                  <a:pt x="12" y="26"/>
                  <a:pt x="11" y="26"/>
                </a:cubicBezTo>
                <a:cubicBezTo>
                  <a:pt x="7" y="26"/>
                  <a:pt x="7" y="26"/>
                  <a:pt x="7" y="26"/>
                </a:cubicBezTo>
                <a:close/>
                <a:moveTo>
                  <a:pt x="48" y="26"/>
                </a:moveTo>
                <a:cubicBezTo>
                  <a:pt x="47" y="26"/>
                  <a:pt x="47" y="27"/>
                  <a:pt x="47" y="27"/>
                </a:cubicBezTo>
                <a:cubicBezTo>
                  <a:pt x="47" y="27"/>
                  <a:pt x="47" y="27"/>
                  <a:pt x="47" y="27"/>
                </a:cubicBezTo>
                <a:cubicBezTo>
                  <a:pt x="47" y="27"/>
                  <a:pt x="47" y="28"/>
                  <a:pt x="48" y="28"/>
                </a:cubicBezTo>
                <a:cubicBezTo>
                  <a:pt x="52" y="28"/>
                  <a:pt x="52" y="28"/>
                  <a:pt x="52" y="28"/>
                </a:cubicBezTo>
                <a:cubicBezTo>
                  <a:pt x="53" y="28"/>
                  <a:pt x="53" y="27"/>
                  <a:pt x="53" y="27"/>
                </a:cubicBezTo>
                <a:cubicBezTo>
                  <a:pt x="53" y="27"/>
                  <a:pt x="53" y="27"/>
                  <a:pt x="53" y="27"/>
                </a:cubicBezTo>
                <a:cubicBezTo>
                  <a:pt x="53" y="27"/>
                  <a:pt x="53" y="26"/>
                  <a:pt x="52" y="26"/>
                </a:cubicBezTo>
                <a:cubicBezTo>
                  <a:pt x="48" y="26"/>
                  <a:pt x="48" y="26"/>
                  <a:pt x="48" y="26"/>
                </a:cubicBezTo>
                <a:close/>
                <a:moveTo>
                  <a:pt x="40" y="26"/>
                </a:moveTo>
                <a:cubicBezTo>
                  <a:pt x="39" y="26"/>
                  <a:pt x="39" y="27"/>
                  <a:pt x="39" y="27"/>
                </a:cubicBezTo>
                <a:cubicBezTo>
                  <a:pt x="39" y="27"/>
                  <a:pt x="39" y="27"/>
                  <a:pt x="39" y="27"/>
                </a:cubicBezTo>
                <a:cubicBezTo>
                  <a:pt x="39" y="27"/>
                  <a:pt x="39" y="28"/>
                  <a:pt x="40" y="28"/>
                </a:cubicBezTo>
                <a:cubicBezTo>
                  <a:pt x="44" y="28"/>
                  <a:pt x="44" y="28"/>
                  <a:pt x="44" y="28"/>
                </a:cubicBezTo>
                <a:cubicBezTo>
                  <a:pt x="44" y="28"/>
                  <a:pt x="45" y="27"/>
                  <a:pt x="45" y="27"/>
                </a:cubicBezTo>
                <a:cubicBezTo>
                  <a:pt x="45" y="27"/>
                  <a:pt x="45" y="27"/>
                  <a:pt x="45" y="27"/>
                </a:cubicBezTo>
                <a:cubicBezTo>
                  <a:pt x="45" y="27"/>
                  <a:pt x="44" y="26"/>
                  <a:pt x="44" y="26"/>
                </a:cubicBezTo>
                <a:cubicBezTo>
                  <a:pt x="40" y="26"/>
                  <a:pt x="40" y="26"/>
                  <a:pt x="40" y="26"/>
                </a:cubicBezTo>
                <a:close/>
                <a:moveTo>
                  <a:pt x="32" y="26"/>
                </a:moveTo>
                <a:cubicBezTo>
                  <a:pt x="31" y="26"/>
                  <a:pt x="31" y="27"/>
                  <a:pt x="31" y="27"/>
                </a:cubicBezTo>
                <a:cubicBezTo>
                  <a:pt x="31" y="27"/>
                  <a:pt x="31" y="27"/>
                  <a:pt x="31" y="27"/>
                </a:cubicBezTo>
                <a:cubicBezTo>
                  <a:pt x="31" y="27"/>
                  <a:pt x="31" y="28"/>
                  <a:pt x="32" y="28"/>
                </a:cubicBezTo>
                <a:cubicBezTo>
                  <a:pt x="36" y="28"/>
                  <a:pt x="36" y="28"/>
                  <a:pt x="36" y="28"/>
                </a:cubicBezTo>
                <a:cubicBezTo>
                  <a:pt x="37" y="28"/>
                  <a:pt x="37" y="27"/>
                  <a:pt x="37" y="27"/>
                </a:cubicBezTo>
                <a:cubicBezTo>
                  <a:pt x="37" y="27"/>
                  <a:pt x="37" y="27"/>
                  <a:pt x="37" y="27"/>
                </a:cubicBezTo>
                <a:cubicBezTo>
                  <a:pt x="37" y="27"/>
                  <a:pt x="37" y="26"/>
                  <a:pt x="36" y="26"/>
                </a:cubicBezTo>
                <a:cubicBezTo>
                  <a:pt x="32" y="26"/>
                  <a:pt x="32" y="26"/>
                  <a:pt x="32" y="26"/>
                </a:cubicBezTo>
                <a:close/>
                <a:moveTo>
                  <a:pt x="23" y="26"/>
                </a:moveTo>
                <a:cubicBezTo>
                  <a:pt x="23" y="26"/>
                  <a:pt x="23" y="27"/>
                  <a:pt x="23" y="27"/>
                </a:cubicBezTo>
                <a:cubicBezTo>
                  <a:pt x="23" y="27"/>
                  <a:pt x="23" y="27"/>
                  <a:pt x="23" y="27"/>
                </a:cubicBezTo>
                <a:cubicBezTo>
                  <a:pt x="23" y="27"/>
                  <a:pt x="23" y="28"/>
                  <a:pt x="23" y="28"/>
                </a:cubicBezTo>
                <a:cubicBezTo>
                  <a:pt x="28" y="28"/>
                  <a:pt x="28" y="28"/>
                  <a:pt x="28" y="28"/>
                </a:cubicBezTo>
                <a:cubicBezTo>
                  <a:pt x="28" y="28"/>
                  <a:pt x="29" y="27"/>
                  <a:pt x="29" y="27"/>
                </a:cubicBezTo>
                <a:cubicBezTo>
                  <a:pt x="29" y="27"/>
                  <a:pt x="29" y="27"/>
                  <a:pt x="29" y="27"/>
                </a:cubicBezTo>
                <a:cubicBezTo>
                  <a:pt x="29" y="27"/>
                  <a:pt x="28" y="26"/>
                  <a:pt x="28" y="26"/>
                </a:cubicBezTo>
                <a:cubicBezTo>
                  <a:pt x="23" y="26"/>
                  <a:pt x="23" y="26"/>
                  <a:pt x="23" y="26"/>
                </a:cubicBezTo>
                <a:close/>
                <a:moveTo>
                  <a:pt x="15" y="26"/>
                </a:moveTo>
                <a:cubicBezTo>
                  <a:pt x="14" y="26"/>
                  <a:pt x="14" y="27"/>
                  <a:pt x="14" y="27"/>
                </a:cubicBezTo>
                <a:cubicBezTo>
                  <a:pt x="14" y="27"/>
                  <a:pt x="14" y="27"/>
                  <a:pt x="14" y="27"/>
                </a:cubicBezTo>
                <a:cubicBezTo>
                  <a:pt x="14" y="27"/>
                  <a:pt x="14" y="28"/>
                  <a:pt x="15" y="28"/>
                </a:cubicBezTo>
                <a:cubicBezTo>
                  <a:pt x="19" y="28"/>
                  <a:pt x="19" y="28"/>
                  <a:pt x="19" y="28"/>
                </a:cubicBezTo>
                <a:cubicBezTo>
                  <a:pt x="20" y="28"/>
                  <a:pt x="20" y="27"/>
                  <a:pt x="20" y="27"/>
                </a:cubicBezTo>
                <a:cubicBezTo>
                  <a:pt x="20" y="27"/>
                  <a:pt x="20" y="27"/>
                  <a:pt x="20" y="27"/>
                </a:cubicBezTo>
                <a:cubicBezTo>
                  <a:pt x="20" y="27"/>
                  <a:pt x="20" y="26"/>
                  <a:pt x="19" y="26"/>
                </a:cubicBezTo>
                <a:cubicBezTo>
                  <a:pt x="15" y="26"/>
                  <a:pt x="15" y="26"/>
                  <a:pt x="15" y="26"/>
                </a:cubicBezTo>
                <a:close/>
                <a:moveTo>
                  <a:pt x="5" y="30"/>
                </a:moveTo>
                <a:cubicBezTo>
                  <a:pt x="5" y="30"/>
                  <a:pt x="5" y="29"/>
                  <a:pt x="5" y="29"/>
                </a:cubicBezTo>
                <a:cubicBezTo>
                  <a:pt x="5" y="29"/>
                  <a:pt x="5" y="29"/>
                  <a:pt x="5" y="29"/>
                </a:cubicBezTo>
                <a:cubicBezTo>
                  <a:pt x="4" y="29"/>
                  <a:pt x="4" y="30"/>
                  <a:pt x="4" y="30"/>
                </a:cubicBezTo>
                <a:cubicBezTo>
                  <a:pt x="4" y="34"/>
                  <a:pt x="4" y="34"/>
                  <a:pt x="4" y="34"/>
                </a:cubicBezTo>
                <a:cubicBezTo>
                  <a:pt x="4" y="35"/>
                  <a:pt x="4" y="35"/>
                  <a:pt x="5" y="35"/>
                </a:cubicBezTo>
                <a:cubicBezTo>
                  <a:pt x="5" y="35"/>
                  <a:pt x="5" y="35"/>
                  <a:pt x="5" y="35"/>
                </a:cubicBezTo>
                <a:cubicBezTo>
                  <a:pt x="5" y="35"/>
                  <a:pt x="5" y="35"/>
                  <a:pt x="5" y="34"/>
                </a:cubicBezTo>
                <a:cubicBezTo>
                  <a:pt x="5" y="30"/>
                  <a:pt x="5" y="30"/>
                  <a:pt x="5" y="30"/>
                </a:cubicBezTo>
                <a:close/>
                <a:moveTo>
                  <a:pt x="5" y="62"/>
                </a:moveTo>
                <a:cubicBezTo>
                  <a:pt x="8" y="62"/>
                  <a:pt x="1" y="62"/>
                  <a:pt x="5" y="62"/>
                </a:cubicBezTo>
                <a:close/>
                <a:moveTo>
                  <a:pt x="5" y="55"/>
                </a:moveTo>
                <a:cubicBezTo>
                  <a:pt x="5" y="55"/>
                  <a:pt x="5" y="54"/>
                  <a:pt x="5" y="54"/>
                </a:cubicBezTo>
                <a:cubicBezTo>
                  <a:pt x="5" y="54"/>
                  <a:pt x="5" y="54"/>
                  <a:pt x="5" y="54"/>
                </a:cubicBezTo>
                <a:cubicBezTo>
                  <a:pt x="4" y="54"/>
                  <a:pt x="4" y="55"/>
                  <a:pt x="4" y="55"/>
                </a:cubicBezTo>
                <a:cubicBezTo>
                  <a:pt x="4" y="59"/>
                  <a:pt x="4" y="59"/>
                  <a:pt x="4" y="59"/>
                </a:cubicBezTo>
                <a:cubicBezTo>
                  <a:pt x="4" y="60"/>
                  <a:pt x="4" y="60"/>
                  <a:pt x="5" y="60"/>
                </a:cubicBezTo>
                <a:cubicBezTo>
                  <a:pt x="5" y="60"/>
                  <a:pt x="5" y="60"/>
                  <a:pt x="5" y="60"/>
                </a:cubicBezTo>
                <a:cubicBezTo>
                  <a:pt x="5" y="60"/>
                  <a:pt x="5" y="60"/>
                  <a:pt x="5" y="59"/>
                </a:cubicBezTo>
                <a:cubicBezTo>
                  <a:pt x="5" y="55"/>
                  <a:pt x="5" y="55"/>
                  <a:pt x="5" y="55"/>
                </a:cubicBezTo>
                <a:close/>
                <a:moveTo>
                  <a:pt x="5" y="47"/>
                </a:moveTo>
                <a:cubicBezTo>
                  <a:pt x="5" y="46"/>
                  <a:pt x="5" y="46"/>
                  <a:pt x="5" y="46"/>
                </a:cubicBezTo>
                <a:cubicBezTo>
                  <a:pt x="5" y="46"/>
                  <a:pt x="5" y="46"/>
                  <a:pt x="5" y="46"/>
                </a:cubicBezTo>
                <a:cubicBezTo>
                  <a:pt x="4" y="46"/>
                  <a:pt x="4" y="46"/>
                  <a:pt x="4" y="47"/>
                </a:cubicBezTo>
                <a:cubicBezTo>
                  <a:pt x="4" y="51"/>
                  <a:pt x="4" y="51"/>
                  <a:pt x="4" y="51"/>
                </a:cubicBezTo>
                <a:cubicBezTo>
                  <a:pt x="4" y="52"/>
                  <a:pt x="4" y="52"/>
                  <a:pt x="5" y="52"/>
                </a:cubicBezTo>
                <a:cubicBezTo>
                  <a:pt x="5" y="52"/>
                  <a:pt x="5" y="52"/>
                  <a:pt x="5" y="52"/>
                </a:cubicBezTo>
                <a:cubicBezTo>
                  <a:pt x="5" y="52"/>
                  <a:pt x="5" y="52"/>
                  <a:pt x="5" y="51"/>
                </a:cubicBezTo>
                <a:cubicBezTo>
                  <a:pt x="5" y="47"/>
                  <a:pt x="5" y="47"/>
                  <a:pt x="5" y="47"/>
                </a:cubicBezTo>
                <a:close/>
                <a:moveTo>
                  <a:pt x="5" y="38"/>
                </a:moveTo>
                <a:cubicBezTo>
                  <a:pt x="5" y="38"/>
                  <a:pt x="5" y="37"/>
                  <a:pt x="5" y="37"/>
                </a:cubicBezTo>
                <a:cubicBezTo>
                  <a:pt x="5" y="37"/>
                  <a:pt x="5" y="37"/>
                  <a:pt x="5" y="37"/>
                </a:cubicBezTo>
                <a:cubicBezTo>
                  <a:pt x="4" y="37"/>
                  <a:pt x="4" y="38"/>
                  <a:pt x="4" y="38"/>
                </a:cubicBezTo>
                <a:cubicBezTo>
                  <a:pt x="4" y="43"/>
                  <a:pt x="4" y="43"/>
                  <a:pt x="4" y="43"/>
                </a:cubicBezTo>
                <a:cubicBezTo>
                  <a:pt x="4" y="43"/>
                  <a:pt x="4" y="43"/>
                  <a:pt x="5" y="43"/>
                </a:cubicBezTo>
                <a:cubicBezTo>
                  <a:pt x="5" y="43"/>
                  <a:pt x="5" y="43"/>
                  <a:pt x="5" y="43"/>
                </a:cubicBezTo>
                <a:cubicBezTo>
                  <a:pt x="5" y="43"/>
                  <a:pt x="5" y="43"/>
                  <a:pt x="5" y="43"/>
                </a:cubicBezTo>
                <a:cubicBezTo>
                  <a:pt x="5" y="38"/>
                  <a:pt x="5" y="38"/>
                  <a:pt x="5" y="38"/>
                </a:cubicBezTo>
                <a:close/>
                <a:moveTo>
                  <a:pt x="48" y="60"/>
                </a:moveTo>
                <a:cubicBezTo>
                  <a:pt x="47" y="60"/>
                  <a:pt x="47" y="61"/>
                  <a:pt x="47" y="61"/>
                </a:cubicBezTo>
                <a:cubicBezTo>
                  <a:pt x="47" y="61"/>
                  <a:pt x="47" y="61"/>
                  <a:pt x="47" y="61"/>
                </a:cubicBezTo>
                <a:cubicBezTo>
                  <a:pt x="47" y="62"/>
                  <a:pt x="47" y="62"/>
                  <a:pt x="48" y="62"/>
                </a:cubicBezTo>
                <a:cubicBezTo>
                  <a:pt x="52" y="62"/>
                  <a:pt x="52" y="62"/>
                  <a:pt x="52" y="62"/>
                </a:cubicBezTo>
                <a:cubicBezTo>
                  <a:pt x="53" y="62"/>
                  <a:pt x="53" y="62"/>
                  <a:pt x="53" y="61"/>
                </a:cubicBezTo>
                <a:cubicBezTo>
                  <a:pt x="53" y="61"/>
                  <a:pt x="53" y="61"/>
                  <a:pt x="53" y="61"/>
                </a:cubicBezTo>
                <a:cubicBezTo>
                  <a:pt x="53" y="61"/>
                  <a:pt x="53" y="60"/>
                  <a:pt x="52" y="60"/>
                </a:cubicBezTo>
                <a:cubicBezTo>
                  <a:pt x="48" y="60"/>
                  <a:pt x="48" y="60"/>
                  <a:pt x="48" y="60"/>
                </a:cubicBezTo>
                <a:close/>
                <a:moveTo>
                  <a:pt x="40" y="60"/>
                </a:moveTo>
                <a:cubicBezTo>
                  <a:pt x="39" y="60"/>
                  <a:pt x="39" y="61"/>
                  <a:pt x="39" y="61"/>
                </a:cubicBezTo>
                <a:cubicBezTo>
                  <a:pt x="39" y="61"/>
                  <a:pt x="39" y="61"/>
                  <a:pt x="39" y="61"/>
                </a:cubicBezTo>
                <a:cubicBezTo>
                  <a:pt x="39" y="62"/>
                  <a:pt x="39" y="62"/>
                  <a:pt x="40" y="62"/>
                </a:cubicBezTo>
                <a:cubicBezTo>
                  <a:pt x="44" y="62"/>
                  <a:pt x="44" y="62"/>
                  <a:pt x="44" y="62"/>
                </a:cubicBezTo>
                <a:cubicBezTo>
                  <a:pt x="44" y="62"/>
                  <a:pt x="45" y="62"/>
                  <a:pt x="45" y="61"/>
                </a:cubicBezTo>
                <a:cubicBezTo>
                  <a:pt x="45" y="61"/>
                  <a:pt x="45" y="61"/>
                  <a:pt x="45" y="61"/>
                </a:cubicBezTo>
                <a:cubicBezTo>
                  <a:pt x="45" y="61"/>
                  <a:pt x="44" y="60"/>
                  <a:pt x="44" y="60"/>
                </a:cubicBezTo>
                <a:cubicBezTo>
                  <a:pt x="40" y="60"/>
                  <a:pt x="40" y="60"/>
                  <a:pt x="40" y="60"/>
                </a:cubicBezTo>
                <a:close/>
                <a:moveTo>
                  <a:pt x="32" y="60"/>
                </a:moveTo>
                <a:cubicBezTo>
                  <a:pt x="31" y="60"/>
                  <a:pt x="31" y="61"/>
                  <a:pt x="31" y="61"/>
                </a:cubicBezTo>
                <a:cubicBezTo>
                  <a:pt x="31" y="61"/>
                  <a:pt x="31" y="61"/>
                  <a:pt x="31" y="61"/>
                </a:cubicBezTo>
                <a:cubicBezTo>
                  <a:pt x="31" y="62"/>
                  <a:pt x="31" y="62"/>
                  <a:pt x="32" y="62"/>
                </a:cubicBezTo>
                <a:cubicBezTo>
                  <a:pt x="36" y="62"/>
                  <a:pt x="36" y="62"/>
                  <a:pt x="36" y="62"/>
                </a:cubicBezTo>
                <a:cubicBezTo>
                  <a:pt x="37" y="62"/>
                  <a:pt x="37" y="62"/>
                  <a:pt x="37" y="61"/>
                </a:cubicBezTo>
                <a:cubicBezTo>
                  <a:pt x="37" y="61"/>
                  <a:pt x="37" y="61"/>
                  <a:pt x="37" y="61"/>
                </a:cubicBezTo>
                <a:cubicBezTo>
                  <a:pt x="37" y="61"/>
                  <a:pt x="37" y="60"/>
                  <a:pt x="36" y="60"/>
                </a:cubicBezTo>
                <a:cubicBezTo>
                  <a:pt x="32" y="60"/>
                  <a:pt x="32" y="60"/>
                  <a:pt x="32" y="60"/>
                </a:cubicBezTo>
                <a:close/>
                <a:moveTo>
                  <a:pt x="23" y="60"/>
                </a:moveTo>
                <a:cubicBezTo>
                  <a:pt x="23" y="60"/>
                  <a:pt x="23" y="61"/>
                  <a:pt x="23" y="61"/>
                </a:cubicBezTo>
                <a:cubicBezTo>
                  <a:pt x="23" y="61"/>
                  <a:pt x="23" y="61"/>
                  <a:pt x="23" y="61"/>
                </a:cubicBezTo>
                <a:cubicBezTo>
                  <a:pt x="23" y="62"/>
                  <a:pt x="23" y="62"/>
                  <a:pt x="23" y="62"/>
                </a:cubicBezTo>
                <a:cubicBezTo>
                  <a:pt x="28" y="62"/>
                  <a:pt x="28" y="62"/>
                  <a:pt x="28" y="62"/>
                </a:cubicBezTo>
                <a:cubicBezTo>
                  <a:pt x="28" y="62"/>
                  <a:pt x="29" y="62"/>
                  <a:pt x="29" y="61"/>
                </a:cubicBezTo>
                <a:cubicBezTo>
                  <a:pt x="29" y="61"/>
                  <a:pt x="29" y="61"/>
                  <a:pt x="29" y="61"/>
                </a:cubicBezTo>
                <a:cubicBezTo>
                  <a:pt x="29" y="61"/>
                  <a:pt x="28" y="60"/>
                  <a:pt x="28" y="60"/>
                </a:cubicBezTo>
                <a:cubicBezTo>
                  <a:pt x="23" y="60"/>
                  <a:pt x="23" y="60"/>
                  <a:pt x="23" y="60"/>
                </a:cubicBezTo>
                <a:close/>
                <a:moveTo>
                  <a:pt x="15" y="60"/>
                </a:moveTo>
                <a:cubicBezTo>
                  <a:pt x="14" y="60"/>
                  <a:pt x="14" y="61"/>
                  <a:pt x="14" y="61"/>
                </a:cubicBezTo>
                <a:cubicBezTo>
                  <a:pt x="14" y="61"/>
                  <a:pt x="14" y="61"/>
                  <a:pt x="14" y="61"/>
                </a:cubicBezTo>
                <a:cubicBezTo>
                  <a:pt x="14" y="62"/>
                  <a:pt x="14" y="62"/>
                  <a:pt x="15" y="62"/>
                </a:cubicBezTo>
                <a:cubicBezTo>
                  <a:pt x="19" y="62"/>
                  <a:pt x="19" y="62"/>
                  <a:pt x="19" y="62"/>
                </a:cubicBezTo>
                <a:cubicBezTo>
                  <a:pt x="20" y="62"/>
                  <a:pt x="20" y="62"/>
                  <a:pt x="20" y="61"/>
                </a:cubicBezTo>
                <a:cubicBezTo>
                  <a:pt x="20" y="61"/>
                  <a:pt x="20" y="61"/>
                  <a:pt x="20" y="61"/>
                </a:cubicBezTo>
                <a:cubicBezTo>
                  <a:pt x="20" y="61"/>
                  <a:pt x="20" y="60"/>
                  <a:pt x="19" y="60"/>
                </a:cubicBezTo>
                <a:cubicBezTo>
                  <a:pt x="15" y="60"/>
                  <a:pt x="15" y="60"/>
                  <a:pt x="15" y="60"/>
                </a:cubicBezTo>
                <a:close/>
                <a:moveTo>
                  <a:pt x="7" y="20"/>
                </a:moveTo>
                <a:cubicBezTo>
                  <a:pt x="16" y="20"/>
                  <a:pt x="16" y="20"/>
                  <a:pt x="16" y="20"/>
                </a:cubicBezTo>
                <a:cubicBezTo>
                  <a:pt x="51" y="5"/>
                  <a:pt x="51" y="5"/>
                  <a:pt x="51" y="5"/>
                </a:cubicBezTo>
                <a:cubicBezTo>
                  <a:pt x="62" y="28"/>
                  <a:pt x="62" y="28"/>
                  <a:pt x="62" y="28"/>
                </a:cubicBezTo>
                <a:cubicBezTo>
                  <a:pt x="59" y="30"/>
                  <a:pt x="59" y="30"/>
                  <a:pt x="59" y="30"/>
                </a:cubicBezTo>
                <a:cubicBezTo>
                  <a:pt x="59" y="34"/>
                  <a:pt x="59" y="34"/>
                  <a:pt x="59" y="34"/>
                </a:cubicBezTo>
                <a:cubicBezTo>
                  <a:pt x="67" y="30"/>
                  <a:pt x="67" y="30"/>
                  <a:pt x="67" y="30"/>
                </a:cubicBezTo>
                <a:cubicBezTo>
                  <a:pt x="54" y="2"/>
                  <a:pt x="54" y="2"/>
                  <a:pt x="54" y="2"/>
                </a:cubicBezTo>
                <a:cubicBezTo>
                  <a:pt x="53" y="0"/>
                  <a:pt x="53" y="0"/>
                  <a:pt x="53" y="0"/>
                </a:cubicBezTo>
                <a:cubicBezTo>
                  <a:pt x="52" y="1"/>
                  <a:pt x="52" y="1"/>
                  <a:pt x="52" y="1"/>
                </a:cubicBezTo>
                <a:cubicBezTo>
                  <a:pt x="7" y="20"/>
                  <a:pt x="7" y="20"/>
                  <a:pt x="7" y="20"/>
                </a:cubicBezTo>
                <a:close/>
                <a:moveTo>
                  <a:pt x="59" y="36"/>
                </a:moveTo>
                <a:cubicBezTo>
                  <a:pt x="57" y="36"/>
                  <a:pt x="57" y="36"/>
                  <a:pt x="57" y="36"/>
                </a:cubicBezTo>
                <a:cubicBezTo>
                  <a:pt x="35" y="36"/>
                  <a:pt x="35" y="36"/>
                  <a:pt x="35" y="36"/>
                </a:cubicBezTo>
                <a:cubicBezTo>
                  <a:pt x="34" y="36"/>
                  <a:pt x="33" y="36"/>
                  <a:pt x="32" y="37"/>
                </a:cubicBezTo>
                <a:cubicBezTo>
                  <a:pt x="32" y="38"/>
                  <a:pt x="31" y="38"/>
                  <a:pt x="31" y="39"/>
                </a:cubicBezTo>
                <a:cubicBezTo>
                  <a:pt x="31" y="46"/>
                  <a:pt x="31" y="46"/>
                  <a:pt x="31" y="46"/>
                </a:cubicBezTo>
                <a:cubicBezTo>
                  <a:pt x="31" y="47"/>
                  <a:pt x="32" y="47"/>
                  <a:pt x="32" y="48"/>
                </a:cubicBezTo>
                <a:cubicBezTo>
                  <a:pt x="33" y="49"/>
                  <a:pt x="34" y="49"/>
                  <a:pt x="35" y="49"/>
                </a:cubicBezTo>
                <a:cubicBezTo>
                  <a:pt x="57" y="49"/>
                  <a:pt x="57" y="49"/>
                  <a:pt x="57" y="49"/>
                </a:cubicBezTo>
                <a:cubicBezTo>
                  <a:pt x="59" y="49"/>
                  <a:pt x="59" y="49"/>
                  <a:pt x="59" y="49"/>
                </a:cubicBezTo>
                <a:lnTo>
                  <a:pt x="59" y="36"/>
                </a:lnTo>
                <a:close/>
              </a:path>
            </a:pathLst>
          </a:custGeom>
          <a:solidFill>
            <a:schemeClr val="accent1"/>
          </a:solidFill>
          <a:ln w="28575" cap="flat" cmpd="sng" algn="ctr">
            <a:noFill/>
            <a:prstDash val="solid"/>
          </a:ln>
          <a:effectLst>
            <a:outerShdw blurRad="317500" dist="165100" dir="2700000" algn="tl" rotWithShape="0">
              <a:prstClr val="black">
                <a:alpha val="40000"/>
              </a:prstClr>
            </a:outerShdw>
          </a:effectLst>
        </p:spPr>
        <p:txBody>
          <a:bodyPr lIns="128566" tIns="64283" rIns="128566" bIns="64283" anchor="ctr"/>
          <a:lstStyle/>
          <a:p>
            <a:pPr algn="ctr">
              <a:defRPr/>
            </a:pPr>
            <a:endParaRPr lang="zh-CN" altLang="en-US" sz="1406" kern="0" dirty="0">
              <a:latin typeface="Arial" panose="020B0604020202020204" pitchFamily="34" charset="0"/>
              <a:ea typeface="微软雅黑" panose="020B0503020204020204" pitchFamily="34" charset="-122"/>
              <a:sym typeface="Arial" panose="020B0604020202020204" pitchFamily="34" charset="0"/>
            </a:endParaRPr>
          </a:p>
        </p:txBody>
      </p:sp>
      <p:sp>
        <p:nvSpPr>
          <p:cNvPr id="67" name="TextBox 29"/>
          <p:cNvSpPr txBox="1"/>
          <p:nvPr/>
        </p:nvSpPr>
        <p:spPr>
          <a:xfrm>
            <a:off x="7416860" y="3782787"/>
            <a:ext cx="3514178" cy="960818"/>
          </a:xfrm>
          <a:prstGeom prst="rect">
            <a:avLst/>
          </a:prstGeom>
          <a:noFill/>
        </p:spPr>
        <p:txBody>
          <a:bodyPr wrap="square" lIns="128566" tIns="64283" rIns="128566" bIns="64283" rtlCol="0">
            <a:spAutoFit/>
          </a:bodyPr>
          <a:lstStyle/>
          <a:p>
            <a:pPr defTabSz="1284936">
              <a:lnSpc>
                <a:spcPct val="120000"/>
              </a:lnSpc>
              <a:defRPr/>
            </a:pPr>
            <a:r>
              <a:rPr lang="zh-CN" altLang="en-US" sz="1125" dirty="0">
                <a:latin typeface="Arial" panose="020B0604020202020204" pitchFamily="34" charset="0"/>
                <a:ea typeface="微软雅黑" panose="020B0503020204020204" pitchFamily="34" charset="-122"/>
                <a:sym typeface="Arial" panose="020B0604020202020204" pitchFamily="34" charset="0"/>
              </a:rPr>
              <a:t>双击输入替换内容双击输入替换内容双击输入替换内容双击输入替换内容双击输入替换内容双击输入替换内容双击输入替换内容双击输入替换内容</a:t>
            </a:r>
          </a:p>
          <a:p>
            <a:pPr defTabSz="1284936">
              <a:lnSpc>
                <a:spcPct val="120000"/>
              </a:lnSpc>
              <a:defRPr/>
            </a:pPr>
            <a:endParaRPr lang="zh-CN" altLang="en-US" sz="1125" dirty="0">
              <a:latin typeface="Arial" panose="020B0604020202020204" pitchFamily="34" charset="0"/>
              <a:ea typeface="微软雅黑" panose="020B0503020204020204" pitchFamily="34" charset="-122"/>
              <a:sym typeface="Arial" panose="020B0604020202020204" pitchFamily="34" charset="0"/>
            </a:endParaRPr>
          </a:p>
        </p:txBody>
      </p:sp>
      <p:sp>
        <p:nvSpPr>
          <p:cNvPr id="68" name="TextBox 29"/>
          <p:cNvSpPr txBox="1"/>
          <p:nvPr/>
        </p:nvSpPr>
        <p:spPr>
          <a:xfrm>
            <a:off x="7466766" y="5016230"/>
            <a:ext cx="3514178" cy="545320"/>
          </a:xfrm>
          <a:prstGeom prst="rect">
            <a:avLst/>
          </a:prstGeom>
          <a:noFill/>
        </p:spPr>
        <p:txBody>
          <a:bodyPr wrap="square" lIns="128566" tIns="64283" rIns="128566" bIns="64283" rtlCol="0">
            <a:spAutoFit/>
          </a:bodyPr>
          <a:lstStyle/>
          <a:p>
            <a:pPr defTabSz="1284936">
              <a:lnSpc>
                <a:spcPct val="120000"/>
              </a:lnSpc>
              <a:defRPr/>
            </a:pPr>
            <a:r>
              <a:rPr lang="zh-CN" altLang="en-US" sz="1125" dirty="0">
                <a:latin typeface="Arial" panose="020B0604020202020204" pitchFamily="34" charset="0"/>
                <a:ea typeface="微软雅黑" panose="020B0503020204020204" pitchFamily="34" charset="-122"/>
                <a:sym typeface="Arial" panose="020B0604020202020204" pitchFamily="34" charset="0"/>
              </a:rPr>
              <a:t>双击输入替换内容双击输入替换内容双击输入替换内容双击输入替换内容</a:t>
            </a:r>
          </a:p>
        </p:txBody>
      </p:sp>
    </p:spTree>
    <p:extLst>
      <p:ext uri="{BB962C8B-B14F-4D97-AF65-F5344CB8AC3E}">
        <p14:creationId xmlns:p14="http://schemas.microsoft.com/office/powerpoint/2010/main" val="324424656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fade">
                                      <p:cBhvr>
                                        <p:cTn id="12" dur="1000"/>
                                        <p:tgtEl>
                                          <p:spTgt spid="2"/>
                                        </p:tgtEl>
                                      </p:cBhvr>
                                    </p:animEffect>
                                    <p:anim calcmode="lin" valueType="num">
                                      <p:cBhvr>
                                        <p:cTn id="13" dur="1000" fill="hold"/>
                                        <p:tgtEl>
                                          <p:spTgt spid="2"/>
                                        </p:tgtEl>
                                        <p:attrNameLst>
                                          <p:attrName>ppt_x</p:attrName>
                                        </p:attrNameLst>
                                      </p:cBhvr>
                                      <p:tavLst>
                                        <p:tav tm="0">
                                          <p:val>
                                            <p:strVal val="#ppt_x"/>
                                          </p:val>
                                        </p:tav>
                                        <p:tav tm="100000">
                                          <p:val>
                                            <p:strVal val="#ppt_x"/>
                                          </p:val>
                                        </p:tav>
                                      </p:tavLst>
                                    </p:anim>
                                    <p:anim calcmode="lin" valueType="num">
                                      <p:cBhvr>
                                        <p:cTn id="14" dur="1000" fill="hold"/>
                                        <p:tgtEl>
                                          <p:spTgt spid="2"/>
                                        </p:tgtEl>
                                        <p:attrNameLst>
                                          <p:attrName>ppt_y</p:attrName>
                                        </p:attrNameLst>
                                      </p:cBhvr>
                                      <p:tavLst>
                                        <p:tav tm="0">
                                          <p:val>
                                            <p:strVal val="#ppt_y+.1"/>
                                          </p:val>
                                        </p:tav>
                                        <p:tav tm="100000">
                                          <p:val>
                                            <p:strVal val="#ppt_y"/>
                                          </p:val>
                                        </p:tav>
                                      </p:tavLst>
                                    </p:anim>
                                  </p:childTnLst>
                                </p:cTn>
                              </p:par>
                              <p:par>
                                <p:cTn id="15" presetID="42" presetClass="entr" presetSubtype="0" fill="hold" grpId="0" nodeType="withEffect">
                                  <p:stCondLst>
                                    <p:cond delay="0"/>
                                  </p:stCondLst>
                                  <p:childTnLst>
                                    <p:set>
                                      <p:cBhvr>
                                        <p:cTn id="16" dur="1" fill="hold">
                                          <p:stCondLst>
                                            <p:cond delay="0"/>
                                          </p:stCondLst>
                                        </p:cTn>
                                        <p:tgtEl>
                                          <p:spTgt spid="47"/>
                                        </p:tgtEl>
                                        <p:attrNameLst>
                                          <p:attrName>style.visibility</p:attrName>
                                        </p:attrNameLst>
                                      </p:cBhvr>
                                      <p:to>
                                        <p:strVal val="visible"/>
                                      </p:to>
                                    </p:set>
                                    <p:animEffect transition="in" filter="fade">
                                      <p:cBhvr>
                                        <p:cTn id="17" dur="1000"/>
                                        <p:tgtEl>
                                          <p:spTgt spid="47"/>
                                        </p:tgtEl>
                                      </p:cBhvr>
                                    </p:animEffect>
                                    <p:anim calcmode="lin" valueType="num">
                                      <p:cBhvr>
                                        <p:cTn id="18" dur="1000" fill="hold"/>
                                        <p:tgtEl>
                                          <p:spTgt spid="47"/>
                                        </p:tgtEl>
                                        <p:attrNameLst>
                                          <p:attrName>ppt_x</p:attrName>
                                        </p:attrNameLst>
                                      </p:cBhvr>
                                      <p:tavLst>
                                        <p:tav tm="0">
                                          <p:val>
                                            <p:strVal val="#ppt_x"/>
                                          </p:val>
                                        </p:tav>
                                        <p:tav tm="100000">
                                          <p:val>
                                            <p:strVal val="#ppt_x"/>
                                          </p:val>
                                        </p:tav>
                                      </p:tavLst>
                                    </p:anim>
                                    <p:anim calcmode="lin" valueType="num">
                                      <p:cBhvr>
                                        <p:cTn id="19" dur="1000" fill="hold"/>
                                        <p:tgtEl>
                                          <p:spTgt spid="47"/>
                                        </p:tgtEl>
                                        <p:attrNameLst>
                                          <p:attrName>ppt_y</p:attrName>
                                        </p:attrNameLst>
                                      </p:cBhvr>
                                      <p:tavLst>
                                        <p:tav tm="0">
                                          <p:val>
                                            <p:strVal val="#ppt_y+.1"/>
                                          </p:val>
                                        </p:tav>
                                        <p:tav tm="100000">
                                          <p:val>
                                            <p:strVal val="#ppt_y"/>
                                          </p:val>
                                        </p:tav>
                                      </p:tavLst>
                                    </p:anim>
                                  </p:childTnLst>
                                </p:cTn>
                              </p:par>
                              <p:par>
                                <p:cTn id="20" presetID="42" presetClass="entr" presetSubtype="0" fill="hold" grpId="0" nodeType="withEffect">
                                  <p:stCondLst>
                                    <p:cond delay="0"/>
                                  </p:stCondLst>
                                  <p:childTnLst>
                                    <p:set>
                                      <p:cBhvr>
                                        <p:cTn id="21" dur="1" fill="hold">
                                          <p:stCondLst>
                                            <p:cond delay="0"/>
                                          </p:stCondLst>
                                        </p:cTn>
                                        <p:tgtEl>
                                          <p:spTgt spid="49"/>
                                        </p:tgtEl>
                                        <p:attrNameLst>
                                          <p:attrName>style.visibility</p:attrName>
                                        </p:attrNameLst>
                                      </p:cBhvr>
                                      <p:to>
                                        <p:strVal val="visible"/>
                                      </p:to>
                                    </p:set>
                                    <p:animEffect transition="in" filter="fade">
                                      <p:cBhvr>
                                        <p:cTn id="22" dur="1000"/>
                                        <p:tgtEl>
                                          <p:spTgt spid="49"/>
                                        </p:tgtEl>
                                      </p:cBhvr>
                                    </p:animEffect>
                                    <p:anim calcmode="lin" valueType="num">
                                      <p:cBhvr>
                                        <p:cTn id="23" dur="1000" fill="hold"/>
                                        <p:tgtEl>
                                          <p:spTgt spid="49"/>
                                        </p:tgtEl>
                                        <p:attrNameLst>
                                          <p:attrName>ppt_x</p:attrName>
                                        </p:attrNameLst>
                                      </p:cBhvr>
                                      <p:tavLst>
                                        <p:tav tm="0">
                                          <p:val>
                                            <p:strVal val="#ppt_x"/>
                                          </p:val>
                                        </p:tav>
                                        <p:tav tm="100000">
                                          <p:val>
                                            <p:strVal val="#ppt_x"/>
                                          </p:val>
                                        </p:tav>
                                      </p:tavLst>
                                    </p:anim>
                                    <p:anim calcmode="lin" valueType="num">
                                      <p:cBhvr>
                                        <p:cTn id="24" dur="1000" fill="hold"/>
                                        <p:tgtEl>
                                          <p:spTgt spid="49"/>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50"/>
                                        </p:tgtEl>
                                        <p:attrNameLst>
                                          <p:attrName>style.visibility</p:attrName>
                                        </p:attrNameLst>
                                      </p:cBhvr>
                                      <p:to>
                                        <p:strVal val="visible"/>
                                      </p:to>
                                    </p:set>
                                    <p:animEffect transition="in" filter="fade">
                                      <p:cBhvr>
                                        <p:cTn id="27" dur="1000"/>
                                        <p:tgtEl>
                                          <p:spTgt spid="50"/>
                                        </p:tgtEl>
                                      </p:cBhvr>
                                    </p:animEffect>
                                    <p:anim calcmode="lin" valueType="num">
                                      <p:cBhvr>
                                        <p:cTn id="28" dur="1000" fill="hold"/>
                                        <p:tgtEl>
                                          <p:spTgt spid="50"/>
                                        </p:tgtEl>
                                        <p:attrNameLst>
                                          <p:attrName>ppt_x</p:attrName>
                                        </p:attrNameLst>
                                      </p:cBhvr>
                                      <p:tavLst>
                                        <p:tav tm="0">
                                          <p:val>
                                            <p:strVal val="#ppt_x"/>
                                          </p:val>
                                        </p:tav>
                                        <p:tav tm="100000">
                                          <p:val>
                                            <p:strVal val="#ppt_x"/>
                                          </p:val>
                                        </p:tav>
                                      </p:tavLst>
                                    </p:anim>
                                    <p:anim calcmode="lin" valueType="num">
                                      <p:cBhvr>
                                        <p:cTn id="29" dur="1000" fill="hold"/>
                                        <p:tgtEl>
                                          <p:spTgt spid="5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51"/>
                                        </p:tgtEl>
                                        <p:attrNameLst>
                                          <p:attrName>style.visibility</p:attrName>
                                        </p:attrNameLst>
                                      </p:cBhvr>
                                      <p:to>
                                        <p:strVal val="visible"/>
                                      </p:to>
                                    </p:set>
                                    <p:animEffect transition="in" filter="fade">
                                      <p:cBhvr>
                                        <p:cTn id="32" dur="1000"/>
                                        <p:tgtEl>
                                          <p:spTgt spid="51"/>
                                        </p:tgtEl>
                                      </p:cBhvr>
                                    </p:animEffect>
                                    <p:anim calcmode="lin" valueType="num">
                                      <p:cBhvr>
                                        <p:cTn id="33" dur="1000" fill="hold"/>
                                        <p:tgtEl>
                                          <p:spTgt spid="51"/>
                                        </p:tgtEl>
                                        <p:attrNameLst>
                                          <p:attrName>ppt_x</p:attrName>
                                        </p:attrNameLst>
                                      </p:cBhvr>
                                      <p:tavLst>
                                        <p:tav tm="0">
                                          <p:val>
                                            <p:strVal val="#ppt_x"/>
                                          </p:val>
                                        </p:tav>
                                        <p:tav tm="100000">
                                          <p:val>
                                            <p:strVal val="#ppt_x"/>
                                          </p:val>
                                        </p:tav>
                                      </p:tavLst>
                                    </p:anim>
                                    <p:anim calcmode="lin" valueType="num">
                                      <p:cBhvr>
                                        <p:cTn id="34" dur="1000" fill="hold"/>
                                        <p:tgtEl>
                                          <p:spTgt spid="51"/>
                                        </p:tgtEl>
                                        <p:attrNameLst>
                                          <p:attrName>ppt_y</p:attrName>
                                        </p:attrNameLst>
                                      </p:cBhvr>
                                      <p:tavLst>
                                        <p:tav tm="0">
                                          <p:val>
                                            <p:strVal val="#ppt_y+.1"/>
                                          </p:val>
                                        </p:tav>
                                        <p:tav tm="100000">
                                          <p:val>
                                            <p:strVal val="#ppt_y"/>
                                          </p:val>
                                        </p:tav>
                                      </p:tavLst>
                                    </p:anim>
                                  </p:childTnLst>
                                </p:cTn>
                              </p:par>
                              <p:par>
                                <p:cTn id="35" presetID="42" presetClass="entr" presetSubtype="0" fill="hold" grpId="0" nodeType="withEffect">
                                  <p:stCondLst>
                                    <p:cond delay="0"/>
                                  </p:stCondLst>
                                  <p:childTnLst>
                                    <p:set>
                                      <p:cBhvr>
                                        <p:cTn id="36" dur="1" fill="hold">
                                          <p:stCondLst>
                                            <p:cond delay="0"/>
                                          </p:stCondLst>
                                        </p:cTn>
                                        <p:tgtEl>
                                          <p:spTgt spid="52"/>
                                        </p:tgtEl>
                                        <p:attrNameLst>
                                          <p:attrName>style.visibility</p:attrName>
                                        </p:attrNameLst>
                                      </p:cBhvr>
                                      <p:to>
                                        <p:strVal val="visible"/>
                                      </p:to>
                                    </p:set>
                                    <p:animEffect transition="in" filter="fade">
                                      <p:cBhvr>
                                        <p:cTn id="37" dur="1000"/>
                                        <p:tgtEl>
                                          <p:spTgt spid="52"/>
                                        </p:tgtEl>
                                      </p:cBhvr>
                                    </p:animEffect>
                                    <p:anim calcmode="lin" valueType="num">
                                      <p:cBhvr>
                                        <p:cTn id="38" dur="1000" fill="hold"/>
                                        <p:tgtEl>
                                          <p:spTgt spid="52"/>
                                        </p:tgtEl>
                                        <p:attrNameLst>
                                          <p:attrName>ppt_x</p:attrName>
                                        </p:attrNameLst>
                                      </p:cBhvr>
                                      <p:tavLst>
                                        <p:tav tm="0">
                                          <p:val>
                                            <p:strVal val="#ppt_x"/>
                                          </p:val>
                                        </p:tav>
                                        <p:tav tm="100000">
                                          <p:val>
                                            <p:strVal val="#ppt_x"/>
                                          </p:val>
                                        </p:tav>
                                      </p:tavLst>
                                    </p:anim>
                                    <p:anim calcmode="lin" valueType="num">
                                      <p:cBhvr>
                                        <p:cTn id="39" dur="1000" fill="hold"/>
                                        <p:tgtEl>
                                          <p:spTgt spid="52"/>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53"/>
                                        </p:tgtEl>
                                        <p:attrNameLst>
                                          <p:attrName>style.visibility</p:attrName>
                                        </p:attrNameLst>
                                      </p:cBhvr>
                                      <p:to>
                                        <p:strVal val="visible"/>
                                      </p:to>
                                    </p:set>
                                    <p:animEffect transition="in" filter="fade">
                                      <p:cBhvr>
                                        <p:cTn id="42" dur="1000"/>
                                        <p:tgtEl>
                                          <p:spTgt spid="53"/>
                                        </p:tgtEl>
                                      </p:cBhvr>
                                    </p:animEffect>
                                    <p:anim calcmode="lin" valueType="num">
                                      <p:cBhvr>
                                        <p:cTn id="43" dur="1000" fill="hold"/>
                                        <p:tgtEl>
                                          <p:spTgt spid="53"/>
                                        </p:tgtEl>
                                        <p:attrNameLst>
                                          <p:attrName>ppt_x</p:attrName>
                                        </p:attrNameLst>
                                      </p:cBhvr>
                                      <p:tavLst>
                                        <p:tav tm="0">
                                          <p:val>
                                            <p:strVal val="#ppt_x"/>
                                          </p:val>
                                        </p:tav>
                                        <p:tav tm="100000">
                                          <p:val>
                                            <p:strVal val="#ppt_x"/>
                                          </p:val>
                                        </p:tav>
                                      </p:tavLst>
                                    </p:anim>
                                    <p:anim calcmode="lin" valueType="num">
                                      <p:cBhvr>
                                        <p:cTn id="44" dur="1000" fill="hold"/>
                                        <p:tgtEl>
                                          <p:spTgt spid="53"/>
                                        </p:tgtEl>
                                        <p:attrNameLst>
                                          <p:attrName>ppt_y</p:attrName>
                                        </p:attrNameLst>
                                      </p:cBhvr>
                                      <p:tavLst>
                                        <p:tav tm="0">
                                          <p:val>
                                            <p:strVal val="#ppt_y+.1"/>
                                          </p:val>
                                        </p:tav>
                                        <p:tav tm="100000">
                                          <p:val>
                                            <p:strVal val="#ppt_y"/>
                                          </p:val>
                                        </p:tav>
                                      </p:tavLst>
                                    </p:anim>
                                  </p:childTnLst>
                                </p:cTn>
                              </p:par>
                              <p:par>
                                <p:cTn id="45" presetID="42" presetClass="entr" presetSubtype="0" fill="hold" grpId="0" nodeType="withEffect">
                                  <p:stCondLst>
                                    <p:cond delay="0"/>
                                  </p:stCondLst>
                                  <p:childTnLst>
                                    <p:set>
                                      <p:cBhvr>
                                        <p:cTn id="46" dur="1" fill="hold">
                                          <p:stCondLst>
                                            <p:cond delay="0"/>
                                          </p:stCondLst>
                                        </p:cTn>
                                        <p:tgtEl>
                                          <p:spTgt spid="54"/>
                                        </p:tgtEl>
                                        <p:attrNameLst>
                                          <p:attrName>style.visibility</p:attrName>
                                        </p:attrNameLst>
                                      </p:cBhvr>
                                      <p:to>
                                        <p:strVal val="visible"/>
                                      </p:to>
                                    </p:set>
                                    <p:animEffect transition="in" filter="fade">
                                      <p:cBhvr>
                                        <p:cTn id="47" dur="1000"/>
                                        <p:tgtEl>
                                          <p:spTgt spid="54"/>
                                        </p:tgtEl>
                                      </p:cBhvr>
                                    </p:animEffect>
                                    <p:anim calcmode="lin" valueType="num">
                                      <p:cBhvr>
                                        <p:cTn id="48" dur="1000" fill="hold"/>
                                        <p:tgtEl>
                                          <p:spTgt spid="54"/>
                                        </p:tgtEl>
                                        <p:attrNameLst>
                                          <p:attrName>ppt_x</p:attrName>
                                        </p:attrNameLst>
                                      </p:cBhvr>
                                      <p:tavLst>
                                        <p:tav tm="0">
                                          <p:val>
                                            <p:strVal val="#ppt_x"/>
                                          </p:val>
                                        </p:tav>
                                        <p:tav tm="100000">
                                          <p:val>
                                            <p:strVal val="#ppt_x"/>
                                          </p:val>
                                        </p:tav>
                                      </p:tavLst>
                                    </p:anim>
                                    <p:anim calcmode="lin" valueType="num">
                                      <p:cBhvr>
                                        <p:cTn id="49" dur="1000" fill="hold"/>
                                        <p:tgtEl>
                                          <p:spTgt spid="54"/>
                                        </p:tgtEl>
                                        <p:attrNameLst>
                                          <p:attrName>ppt_y</p:attrName>
                                        </p:attrNameLst>
                                      </p:cBhvr>
                                      <p:tavLst>
                                        <p:tav tm="0">
                                          <p:val>
                                            <p:strVal val="#ppt_y+.1"/>
                                          </p:val>
                                        </p:tav>
                                        <p:tav tm="100000">
                                          <p:val>
                                            <p:strVal val="#ppt_y"/>
                                          </p:val>
                                        </p:tav>
                                      </p:tavLst>
                                    </p:anim>
                                  </p:childTnLst>
                                </p:cTn>
                              </p:par>
                              <p:par>
                                <p:cTn id="50" presetID="42" presetClass="entr" presetSubtype="0" fill="hold" grpId="0" nodeType="withEffect">
                                  <p:stCondLst>
                                    <p:cond delay="0"/>
                                  </p:stCondLst>
                                  <p:childTnLst>
                                    <p:set>
                                      <p:cBhvr>
                                        <p:cTn id="51" dur="1" fill="hold">
                                          <p:stCondLst>
                                            <p:cond delay="0"/>
                                          </p:stCondLst>
                                        </p:cTn>
                                        <p:tgtEl>
                                          <p:spTgt spid="55"/>
                                        </p:tgtEl>
                                        <p:attrNameLst>
                                          <p:attrName>style.visibility</p:attrName>
                                        </p:attrNameLst>
                                      </p:cBhvr>
                                      <p:to>
                                        <p:strVal val="visible"/>
                                      </p:to>
                                    </p:set>
                                    <p:animEffect transition="in" filter="fade">
                                      <p:cBhvr>
                                        <p:cTn id="52" dur="1000"/>
                                        <p:tgtEl>
                                          <p:spTgt spid="55"/>
                                        </p:tgtEl>
                                      </p:cBhvr>
                                    </p:animEffect>
                                    <p:anim calcmode="lin" valueType="num">
                                      <p:cBhvr>
                                        <p:cTn id="53" dur="1000" fill="hold"/>
                                        <p:tgtEl>
                                          <p:spTgt spid="55"/>
                                        </p:tgtEl>
                                        <p:attrNameLst>
                                          <p:attrName>ppt_x</p:attrName>
                                        </p:attrNameLst>
                                      </p:cBhvr>
                                      <p:tavLst>
                                        <p:tav tm="0">
                                          <p:val>
                                            <p:strVal val="#ppt_x"/>
                                          </p:val>
                                        </p:tav>
                                        <p:tav tm="100000">
                                          <p:val>
                                            <p:strVal val="#ppt_x"/>
                                          </p:val>
                                        </p:tav>
                                      </p:tavLst>
                                    </p:anim>
                                    <p:anim calcmode="lin" valueType="num">
                                      <p:cBhvr>
                                        <p:cTn id="54" dur="1000" fill="hold"/>
                                        <p:tgtEl>
                                          <p:spTgt spid="55"/>
                                        </p:tgtEl>
                                        <p:attrNameLst>
                                          <p:attrName>ppt_y</p:attrName>
                                        </p:attrNameLst>
                                      </p:cBhvr>
                                      <p:tavLst>
                                        <p:tav tm="0">
                                          <p:val>
                                            <p:strVal val="#ppt_y+.1"/>
                                          </p:val>
                                        </p:tav>
                                        <p:tav tm="100000">
                                          <p:val>
                                            <p:strVal val="#ppt_y"/>
                                          </p:val>
                                        </p:tav>
                                      </p:tavLst>
                                    </p:anim>
                                  </p:childTnLst>
                                </p:cTn>
                              </p:par>
                              <p:par>
                                <p:cTn id="55" presetID="42" presetClass="entr" presetSubtype="0" fill="hold" grpId="0" nodeType="withEffect">
                                  <p:stCondLst>
                                    <p:cond delay="0"/>
                                  </p:stCondLst>
                                  <p:childTnLst>
                                    <p:set>
                                      <p:cBhvr>
                                        <p:cTn id="56" dur="1" fill="hold">
                                          <p:stCondLst>
                                            <p:cond delay="0"/>
                                          </p:stCondLst>
                                        </p:cTn>
                                        <p:tgtEl>
                                          <p:spTgt spid="56"/>
                                        </p:tgtEl>
                                        <p:attrNameLst>
                                          <p:attrName>style.visibility</p:attrName>
                                        </p:attrNameLst>
                                      </p:cBhvr>
                                      <p:to>
                                        <p:strVal val="visible"/>
                                      </p:to>
                                    </p:set>
                                    <p:animEffect transition="in" filter="fade">
                                      <p:cBhvr>
                                        <p:cTn id="57" dur="1000"/>
                                        <p:tgtEl>
                                          <p:spTgt spid="56"/>
                                        </p:tgtEl>
                                      </p:cBhvr>
                                    </p:animEffect>
                                    <p:anim calcmode="lin" valueType="num">
                                      <p:cBhvr>
                                        <p:cTn id="58" dur="1000" fill="hold"/>
                                        <p:tgtEl>
                                          <p:spTgt spid="56"/>
                                        </p:tgtEl>
                                        <p:attrNameLst>
                                          <p:attrName>ppt_x</p:attrName>
                                        </p:attrNameLst>
                                      </p:cBhvr>
                                      <p:tavLst>
                                        <p:tav tm="0">
                                          <p:val>
                                            <p:strVal val="#ppt_x"/>
                                          </p:val>
                                        </p:tav>
                                        <p:tav tm="100000">
                                          <p:val>
                                            <p:strVal val="#ppt_x"/>
                                          </p:val>
                                        </p:tav>
                                      </p:tavLst>
                                    </p:anim>
                                    <p:anim calcmode="lin" valueType="num">
                                      <p:cBhvr>
                                        <p:cTn id="59" dur="1000" fill="hold"/>
                                        <p:tgtEl>
                                          <p:spTgt spid="56"/>
                                        </p:tgtEl>
                                        <p:attrNameLst>
                                          <p:attrName>ppt_y</p:attrName>
                                        </p:attrNameLst>
                                      </p:cBhvr>
                                      <p:tavLst>
                                        <p:tav tm="0">
                                          <p:val>
                                            <p:strVal val="#ppt_y+.1"/>
                                          </p:val>
                                        </p:tav>
                                        <p:tav tm="100000">
                                          <p:val>
                                            <p:strVal val="#ppt_y"/>
                                          </p:val>
                                        </p:tav>
                                      </p:tavLst>
                                    </p:anim>
                                  </p:childTnLst>
                                </p:cTn>
                              </p:par>
                              <p:par>
                                <p:cTn id="60" presetID="42" presetClass="entr" presetSubtype="0" fill="hold" grpId="0" nodeType="withEffect">
                                  <p:stCondLst>
                                    <p:cond delay="0"/>
                                  </p:stCondLst>
                                  <p:childTnLst>
                                    <p:set>
                                      <p:cBhvr>
                                        <p:cTn id="61" dur="1" fill="hold">
                                          <p:stCondLst>
                                            <p:cond delay="0"/>
                                          </p:stCondLst>
                                        </p:cTn>
                                        <p:tgtEl>
                                          <p:spTgt spid="57"/>
                                        </p:tgtEl>
                                        <p:attrNameLst>
                                          <p:attrName>style.visibility</p:attrName>
                                        </p:attrNameLst>
                                      </p:cBhvr>
                                      <p:to>
                                        <p:strVal val="visible"/>
                                      </p:to>
                                    </p:set>
                                    <p:animEffect transition="in" filter="fade">
                                      <p:cBhvr>
                                        <p:cTn id="62" dur="1000"/>
                                        <p:tgtEl>
                                          <p:spTgt spid="57"/>
                                        </p:tgtEl>
                                      </p:cBhvr>
                                    </p:animEffect>
                                    <p:anim calcmode="lin" valueType="num">
                                      <p:cBhvr>
                                        <p:cTn id="63" dur="1000" fill="hold"/>
                                        <p:tgtEl>
                                          <p:spTgt spid="57"/>
                                        </p:tgtEl>
                                        <p:attrNameLst>
                                          <p:attrName>ppt_x</p:attrName>
                                        </p:attrNameLst>
                                      </p:cBhvr>
                                      <p:tavLst>
                                        <p:tav tm="0">
                                          <p:val>
                                            <p:strVal val="#ppt_x"/>
                                          </p:val>
                                        </p:tav>
                                        <p:tav tm="100000">
                                          <p:val>
                                            <p:strVal val="#ppt_x"/>
                                          </p:val>
                                        </p:tav>
                                      </p:tavLst>
                                    </p:anim>
                                    <p:anim calcmode="lin" valueType="num">
                                      <p:cBhvr>
                                        <p:cTn id="64" dur="1000" fill="hold"/>
                                        <p:tgtEl>
                                          <p:spTgt spid="57"/>
                                        </p:tgtEl>
                                        <p:attrNameLst>
                                          <p:attrName>ppt_y</p:attrName>
                                        </p:attrNameLst>
                                      </p:cBhvr>
                                      <p:tavLst>
                                        <p:tav tm="0">
                                          <p:val>
                                            <p:strVal val="#ppt_y+.1"/>
                                          </p:val>
                                        </p:tav>
                                        <p:tav tm="100000">
                                          <p:val>
                                            <p:strVal val="#ppt_y"/>
                                          </p:val>
                                        </p:tav>
                                      </p:tavLst>
                                    </p:anim>
                                  </p:childTnLst>
                                </p:cTn>
                              </p:par>
                              <p:par>
                                <p:cTn id="65" presetID="42" presetClass="entr" presetSubtype="0" fill="hold" grpId="0" nodeType="withEffect">
                                  <p:stCondLst>
                                    <p:cond delay="0"/>
                                  </p:stCondLst>
                                  <p:childTnLst>
                                    <p:set>
                                      <p:cBhvr>
                                        <p:cTn id="66" dur="1" fill="hold">
                                          <p:stCondLst>
                                            <p:cond delay="0"/>
                                          </p:stCondLst>
                                        </p:cTn>
                                        <p:tgtEl>
                                          <p:spTgt spid="58"/>
                                        </p:tgtEl>
                                        <p:attrNameLst>
                                          <p:attrName>style.visibility</p:attrName>
                                        </p:attrNameLst>
                                      </p:cBhvr>
                                      <p:to>
                                        <p:strVal val="visible"/>
                                      </p:to>
                                    </p:set>
                                    <p:animEffect transition="in" filter="fade">
                                      <p:cBhvr>
                                        <p:cTn id="67" dur="1000"/>
                                        <p:tgtEl>
                                          <p:spTgt spid="58"/>
                                        </p:tgtEl>
                                      </p:cBhvr>
                                    </p:animEffect>
                                    <p:anim calcmode="lin" valueType="num">
                                      <p:cBhvr>
                                        <p:cTn id="68" dur="1000" fill="hold"/>
                                        <p:tgtEl>
                                          <p:spTgt spid="58"/>
                                        </p:tgtEl>
                                        <p:attrNameLst>
                                          <p:attrName>ppt_x</p:attrName>
                                        </p:attrNameLst>
                                      </p:cBhvr>
                                      <p:tavLst>
                                        <p:tav tm="0">
                                          <p:val>
                                            <p:strVal val="#ppt_x"/>
                                          </p:val>
                                        </p:tav>
                                        <p:tav tm="100000">
                                          <p:val>
                                            <p:strVal val="#ppt_x"/>
                                          </p:val>
                                        </p:tav>
                                      </p:tavLst>
                                    </p:anim>
                                    <p:anim calcmode="lin" valueType="num">
                                      <p:cBhvr>
                                        <p:cTn id="69" dur="1000" fill="hold"/>
                                        <p:tgtEl>
                                          <p:spTgt spid="58"/>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59"/>
                                        </p:tgtEl>
                                        <p:attrNameLst>
                                          <p:attrName>style.visibility</p:attrName>
                                        </p:attrNameLst>
                                      </p:cBhvr>
                                      <p:to>
                                        <p:strVal val="visible"/>
                                      </p:to>
                                    </p:set>
                                    <p:animEffect transition="in" filter="fade">
                                      <p:cBhvr>
                                        <p:cTn id="72" dur="1000"/>
                                        <p:tgtEl>
                                          <p:spTgt spid="59"/>
                                        </p:tgtEl>
                                      </p:cBhvr>
                                    </p:animEffect>
                                    <p:anim calcmode="lin" valueType="num">
                                      <p:cBhvr>
                                        <p:cTn id="73" dur="1000" fill="hold"/>
                                        <p:tgtEl>
                                          <p:spTgt spid="59"/>
                                        </p:tgtEl>
                                        <p:attrNameLst>
                                          <p:attrName>ppt_x</p:attrName>
                                        </p:attrNameLst>
                                      </p:cBhvr>
                                      <p:tavLst>
                                        <p:tav tm="0">
                                          <p:val>
                                            <p:strVal val="#ppt_x"/>
                                          </p:val>
                                        </p:tav>
                                        <p:tav tm="100000">
                                          <p:val>
                                            <p:strVal val="#ppt_x"/>
                                          </p:val>
                                        </p:tav>
                                      </p:tavLst>
                                    </p:anim>
                                    <p:anim calcmode="lin" valueType="num">
                                      <p:cBhvr>
                                        <p:cTn id="74" dur="1000" fill="hold"/>
                                        <p:tgtEl>
                                          <p:spTgt spid="59"/>
                                        </p:tgtEl>
                                        <p:attrNameLst>
                                          <p:attrName>ppt_y</p:attrName>
                                        </p:attrNameLst>
                                      </p:cBhvr>
                                      <p:tavLst>
                                        <p:tav tm="0">
                                          <p:val>
                                            <p:strVal val="#ppt_y+.1"/>
                                          </p:val>
                                        </p:tav>
                                        <p:tav tm="100000">
                                          <p:val>
                                            <p:strVal val="#ppt_y"/>
                                          </p:val>
                                        </p:tav>
                                      </p:tavLst>
                                    </p:anim>
                                  </p:childTnLst>
                                </p:cTn>
                              </p:par>
                              <p:par>
                                <p:cTn id="75" presetID="42" presetClass="entr" presetSubtype="0" fill="hold" grpId="0" nodeType="withEffect">
                                  <p:stCondLst>
                                    <p:cond delay="0"/>
                                  </p:stCondLst>
                                  <p:childTnLst>
                                    <p:set>
                                      <p:cBhvr>
                                        <p:cTn id="76" dur="1" fill="hold">
                                          <p:stCondLst>
                                            <p:cond delay="0"/>
                                          </p:stCondLst>
                                        </p:cTn>
                                        <p:tgtEl>
                                          <p:spTgt spid="60"/>
                                        </p:tgtEl>
                                        <p:attrNameLst>
                                          <p:attrName>style.visibility</p:attrName>
                                        </p:attrNameLst>
                                      </p:cBhvr>
                                      <p:to>
                                        <p:strVal val="visible"/>
                                      </p:to>
                                    </p:set>
                                    <p:animEffect transition="in" filter="fade">
                                      <p:cBhvr>
                                        <p:cTn id="77" dur="1000"/>
                                        <p:tgtEl>
                                          <p:spTgt spid="60"/>
                                        </p:tgtEl>
                                      </p:cBhvr>
                                    </p:animEffect>
                                    <p:anim calcmode="lin" valueType="num">
                                      <p:cBhvr>
                                        <p:cTn id="78" dur="1000" fill="hold"/>
                                        <p:tgtEl>
                                          <p:spTgt spid="60"/>
                                        </p:tgtEl>
                                        <p:attrNameLst>
                                          <p:attrName>ppt_x</p:attrName>
                                        </p:attrNameLst>
                                      </p:cBhvr>
                                      <p:tavLst>
                                        <p:tav tm="0">
                                          <p:val>
                                            <p:strVal val="#ppt_x"/>
                                          </p:val>
                                        </p:tav>
                                        <p:tav tm="100000">
                                          <p:val>
                                            <p:strVal val="#ppt_x"/>
                                          </p:val>
                                        </p:tav>
                                      </p:tavLst>
                                    </p:anim>
                                    <p:anim calcmode="lin" valueType="num">
                                      <p:cBhvr>
                                        <p:cTn id="79" dur="1000" fill="hold"/>
                                        <p:tgtEl>
                                          <p:spTgt spid="60"/>
                                        </p:tgtEl>
                                        <p:attrNameLst>
                                          <p:attrName>ppt_y</p:attrName>
                                        </p:attrNameLst>
                                      </p:cBhvr>
                                      <p:tavLst>
                                        <p:tav tm="0">
                                          <p:val>
                                            <p:strVal val="#ppt_y+.1"/>
                                          </p:val>
                                        </p:tav>
                                        <p:tav tm="100000">
                                          <p:val>
                                            <p:strVal val="#ppt_y"/>
                                          </p:val>
                                        </p:tav>
                                      </p:tavLst>
                                    </p:anim>
                                  </p:childTnLst>
                                </p:cTn>
                              </p:par>
                              <p:par>
                                <p:cTn id="80" presetID="42" presetClass="entr" presetSubtype="0" fill="hold" grpId="0" nodeType="withEffect">
                                  <p:stCondLst>
                                    <p:cond delay="0"/>
                                  </p:stCondLst>
                                  <p:childTnLst>
                                    <p:set>
                                      <p:cBhvr>
                                        <p:cTn id="81" dur="1" fill="hold">
                                          <p:stCondLst>
                                            <p:cond delay="0"/>
                                          </p:stCondLst>
                                        </p:cTn>
                                        <p:tgtEl>
                                          <p:spTgt spid="61"/>
                                        </p:tgtEl>
                                        <p:attrNameLst>
                                          <p:attrName>style.visibility</p:attrName>
                                        </p:attrNameLst>
                                      </p:cBhvr>
                                      <p:to>
                                        <p:strVal val="visible"/>
                                      </p:to>
                                    </p:set>
                                    <p:animEffect transition="in" filter="fade">
                                      <p:cBhvr>
                                        <p:cTn id="82" dur="1000"/>
                                        <p:tgtEl>
                                          <p:spTgt spid="61"/>
                                        </p:tgtEl>
                                      </p:cBhvr>
                                    </p:animEffect>
                                    <p:anim calcmode="lin" valueType="num">
                                      <p:cBhvr>
                                        <p:cTn id="83" dur="1000" fill="hold"/>
                                        <p:tgtEl>
                                          <p:spTgt spid="61"/>
                                        </p:tgtEl>
                                        <p:attrNameLst>
                                          <p:attrName>ppt_x</p:attrName>
                                        </p:attrNameLst>
                                      </p:cBhvr>
                                      <p:tavLst>
                                        <p:tav tm="0">
                                          <p:val>
                                            <p:strVal val="#ppt_x"/>
                                          </p:val>
                                        </p:tav>
                                        <p:tav tm="100000">
                                          <p:val>
                                            <p:strVal val="#ppt_x"/>
                                          </p:val>
                                        </p:tav>
                                      </p:tavLst>
                                    </p:anim>
                                    <p:anim calcmode="lin" valueType="num">
                                      <p:cBhvr>
                                        <p:cTn id="84" dur="1000" fill="hold"/>
                                        <p:tgtEl>
                                          <p:spTgt spid="61"/>
                                        </p:tgtEl>
                                        <p:attrNameLst>
                                          <p:attrName>ppt_y</p:attrName>
                                        </p:attrNameLst>
                                      </p:cBhvr>
                                      <p:tavLst>
                                        <p:tav tm="0">
                                          <p:val>
                                            <p:strVal val="#ppt_y+.1"/>
                                          </p:val>
                                        </p:tav>
                                        <p:tav tm="100000">
                                          <p:val>
                                            <p:strVal val="#ppt_y"/>
                                          </p:val>
                                        </p:tav>
                                      </p:tavLst>
                                    </p:anim>
                                  </p:childTnLst>
                                </p:cTn>
                              </p:par>
                              <p:par>
                                <p:cTn id="85" presetID="42" presetClass="entr" presetSubtype="0" fill="hold" grpId="0" nodeType="withEffect">
                                  <p:stCondLst>
                                    <p:cond delay="0"/>
                                  </p:stCondLst>
                                  <p:childTnLst>
                                    <p:set>
                                      <p:cBhvr>
                                        <p:cTn id="86" dur="1" fill="hold">
                                          <p:stCondLst>
                                            <p:cond delay="0"/>
                                          </p:stCondLst>
                                        </p:cTn>
                                        <p:tgtEl>
                                          <p:spTgt spid="62"/>
                                        </p:tgtEl>
                                        <p:attrNameLst>
                                          <p:attrName>style.visibility</p:attrName>
                                        </p:attrNameLst>
                                      </p:cBhvr>
                                      <p:to>
                                        <p:strVal val="visible"/>
                                      </p:to>
                                    </p:set>
                                    <p:animEffect transition="in" filter="fade">
                                      <p:cBhvr>
                                        <p:cTn id="87" dur="1000"/>
                                        <p:tgtEl>
                                          <p:spTgt spid="62"/>
                                        </p:tgtEl>
                                      </p:cBhvr>
                                    </p:animEffect>
                                    <p:anim calcmode="lin" valueType="num">
                                      <p:cBhvr>
                                        <p:cTn id="88" dur="1000" fill="hold"/>
                                        <p:tgtEl>
                                          <p:spTgt spid="62"/>
                                        </p:tgtEl>
                                        <p:attrNameLst>
                                          <p:attrName>ppt_x</p:attrName>
                                        </p:attrNameLst>
                                      </p:cBhvr>
                                      <p:tavLst>
                                        <p:tav tm="0">
                                          <p:val>
                                            <p:strVal val="#ppt_x"/>
                                          </p:val>
                                        </p:tav>
                                        <p:tav tm="100000">
                                          <p:val>
                                            <p:strVal val="#ppt_x"/>
                                          </p:val>
                                        </p:tav>
                                      </p:tavLst>
                                    </p:anim>
                                    <p:anim calcmode="lin" valueType="num">
                                      <p:cBhvr>
                                        <p:cTn id="89" dur="1000" fill="hold"/>
                                        <p:tgtEl>
                                          <p:spTgt spid="62"/>
                                        </p:tgtEl>
                                        <p:attrNameLst>
                                          <p:attrName>ppt_y</p:attrName>
                                        </p:attrNameLst>
                                      </p:cBhvr>
                                      <p:tavLst>
                                        <p:tav tm="0">
                                          <p:val>
                                            <p:strVal val="#ppt_y+.1"/>
                                          </p:val>
                                        </p:tav>
                                        <p:tav tm="100000">
                                          <p:val>
                                            <p:strVal val="#ppt_y"/>
                                          </p:val>
                                        </p:tav>
                                      </p:tavLst>
                                    </p:anim>
                                  </p:childTnLst>
                                </p:cTn>
                              </p:par>
                              <p:par>
                                <p:cTn id="90" presetID="42" presetClass="entr" presetSubtype="0" fill="hold" grpId="0" nodeType="withEffect">
                                  <p:stCondLst>
                                    <p:cond delay="0"/>
                                  </p:stCondLst>
                                  <p:childTnLst>
                                    <p:set>
                                      <p:cBhvr>
                                        <p:cTn id="91" dur="1" fill="hold">
                                          <p:stCondLst>
                                            <p:cond delay="0"/>
                                          </p:stCondLst>
                                        </p:cTn>
                                        <p:tgtEl>
                                          <p:spTgt spid="63"/>
                                        </p:tgtEl>
                                        <p:attrNameLst>
                                          <p:attrName>style.visibility</p:attrName>
                                        </p:attrNameLst>
                                      </p:cBhvr>
                                      <p:to>
                                        <p:strVal val="visible"/>
                                      </p:to>
                                    </p:set>
                                    <p:animEffect transition="in" filter="fade">
                                      <p:cBhvr>
                                        <p:cTn id="92" dur="1000"/>
                                        <p:tgtEl>
                                          <p:spTgt spid="63"/>
                                        </p:tgtEl>
                                      </p:cBhvr>
                                    </p:animEffect>
                                    <p:anim calcmode="lin" valueType="num">
                                      <p:cBhvr>
                                        <p:cTn id="93" dur="1000" fill="hold"/>
                                        <p:tgtEl>
                                          <p:spTgt spid="63"/>
                                        </p:tgtEl>
                                        <p:attrNameLst>
                                          <p:attrName>ppt_x</p:attrName>
                                        </p:attrNameLst>
                                      </p:cBhvr>
                                      <p:tavLst>
                                        <p:tav tm="0">
                                          <p:val>
                                            <p:strVal val="#ppt_x"/>
                                          </p:val>
                                        </p:tav>
                                        <p:tav tm="100000">
                                          <p:val>
                                            <p:strVal val="#ppt_x"/>
                                          </p:val>
                                        </p:tav>
                                      </p:tavLst>
                                    </p:anim>
                                    <p:anim calcmode="lin" valueType="num">
                                      <p:cBhvr>
                                        <p:cTn id="94" dur="1000" fill="hold"/>
                                        <p:tgtEl>
                                          <p:spTgt spid="63"/>
                                        </p:tgtEl>
                                        <p:attrNameLst>
                                          <p:attrName>ppt_y</p:attrName>
                                        </p:attrNameLst>
                                      </p:cBhvr>
                                      <p:tavLst>
                                        <p:tav tm="0">
                                          <p:val>
                                            <p:strVal val="#ppt_y+.1"/>
                                          </p:val>
                                        </p:tav>
                                        <p:tav tm="100000">
                                          <p:val>
                                            <p:strVal val="#ppt_y"/>
                                          </p:val>
                                        </p:tav>
                                      </p:tavLst>
                                    </p:anim>
                                  </p:childTnLst>
                                </p:cTn>
                              </p:par>
                              <p:par>
                                <p:cTn id="95" presetID="42" presetClass="entr" presetSubtype="0" fill="hold" grpId="0" nodeType="withEffect">
                                  <p:stCondLst>
                                    <p:cond delay="0"/>
                                  </p:stCondLst>
                                  <p:childTnLst>
                                    <p:set>
                                      <p:cBhvr>
                                        <p:cTn id="96" dur="1" fill="hold">
                                          <p:stCondLst>
                                            <p:cond delay="0"/>
                                          </p:stCondLst>
                                        </p:cTn>
                                        <p:tgtEl>
                                          <p:spTgt spid="64"/>
                                        </p:tgtEl>
                                        <p:attrNameLst>
                                          <p:attrName>style.visibility</p:attrName>
                                        </p:attrNameLst>
                                      </p:cBhvr>
                                      <p:to>
                                        <p:strVal val="visible"/>
                                      </p:to>
                                    </p:set>
                                    <p:animEffect transition="in" filter="fade">
                                      <p:cBhvr>
                                        <p:cTn id="97" dur="1000"/>
                                        <p:tgtEl>
                                          <p:spTgt spid="64"/>
                                        </p:tgtEl>
                                      </p:cBhvr>
                                    </p:animEffect>
                                    <p:anim calcmode="lin" valueType="num">
                                      <p:cBhvr>
                                        <p:cTn id="98" dur="1000" fill="hold"/>
                                        <p:tgtEl>
                                          <p:spTgt spid="64"/>
                                        </p:tgtEl>
                                        <p:attrNameLst>
                                          <p:attrName>ppt_x</p:attrName>
                                        </p:attrNameLst>
                                      </p:cBhvr>
                                      <p:tavLst>
                                        <p:tav tm="0">
                                          <p:val>
                                            <p:strVal val="#ppt_x"/>
                                          </p:val>
                                        </p:tav>
                                        <p:tav tm="100000">
                                          <p:val>
                                            <p:strVal val="#ppt_x"/>
                                          </p:val>
                                        </p:tav>
                                      </p:tavLst>
                                    </p:anim>
                                    <p:anim calcmode="lin" valueType="num">
                                      <p:cBhvr>
                                        <p:cTn id="99" dur="1000" fill="hold"/>
                                        <p:tgtEl>
                                          <p:spTgt spid="64"/>
                                        </p:tgtEl>
                                        <p:attrNameLst>
                                          <p:attrName>ppt_y</p:attrName>
                                        </p:attrNameLst>
                                      </p:cBhvr>
                                      <p:tavLst>
                                        <p:tav tm="0">
                                          <p:val>
                                            <p:strVal val="#ppt_y+.1"/>
                                          </p:val>
                                        </p:tav>
                                        <p:tav tm="100000">
                                          <p:val>
                                            <p:strVal val="#ppt_y"/>
                                          </p:val>
                                        </p:tav>
                                      </p:tavLst>
                                    </p:anim>
                                  </p:childTnLst>
                                </p:cTn>
                              </p:par>
                              <p:par>
                                <p:cTn id="100" presetID="42" presetClass="entr" presetSubtype="0" fill="hold" grpId="0" nodeType="withEffect">
                                  <p:stCondLst>
                                    <p:cond delay="0"/>
                                  </p:stCondLst>
                                  <p:childTnLst>
                                    <p:set>
                                      <p:cBhvr>
                                        <p:cTn id="101" dur="1" fill="hold">
                                          <p:stCondLst>
                                            <p:cond delay="0"/>
                                          </p:stCondLst>
                                        </p:cTn>
                                        <p:tgtEl>
                                          <p:spTgt spid="65"/>
                                        </p:tgtEl>
                                        <p:attrNameLst>
                                          <p:attrName>style.visibility</p:attrName>
                                        </p:attrNameLst>
                                      </p:cBhvr>
                                      <p:to>
                                        <p:strVal val="visible"/>
                                      </p:to>
                                    </p:set>
                                    <p:animEffect transition="in" filter="fade">
                                      <p:cBhvr>
                                        <p:cTn id="102" dur="1000"/>
                                        <p:tgtEl>
                                          <p:spTgt spid="65"/>
                                        </p:tgtEl>
                                      </p:cBhvr>
                                    </p:animEffect>
                                    <p:anim calcmode="lin" valueType="num">
                                      <p:cBhvr>
                                        <p:cTn id="103" dur="1000" fill="hold"/>
                                        <p:tgtEl>
                                          <p:spTgt spid="65"/>
                                        </p:tgtEl>
                                        <p:attrNameLst>
                                          <p:attrName>ppt_x</p:attrName>
                                        </p:attrNameLst>
                                      </p:cBhvr>
                                      <p:tavLst>
                                        <p:tav tm="0">
                                          <p:val>
                                            <p:strVal val="#ppt_x"/>
                                          </p:val>
                                        </p:tav>
                                        <p:tav tm="100000">
                                          <p:val>
                                            <p:strVal val="#ppt_x"/>
                                          </p:val>
                                        </p:tav>
                                      </p:tavLst>
                                    </p:anim>
                                    <p:anim calcmode="lin" valueType="num">
                                      <p:cBhvr>
                                        <p:cTn id="104" dur="1000" fill="hold"/>
                                        <p:tgtEl>
                                          <p:spTgt spid="65"/>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66"/>
                                        </p:tgtEl>
                                        <p:attrNameLst>
                                          <p:attrName>style.visibility</p:attrName>
                                        </p:attrNameLst>
                                      </p:cBhvr>
                                      <p:to>
                                        <p:strVal val="visible"/>
                                      </p:to>
                                    </p:set>
                                    <p:animEffect transition="in" filter="fade">
                                      <p:cBhvr>
                                        <p:cTn id="107" dur="1000"/>
                                        <p:tgtEl>
                                          <p:spTgt spid="66"/>
                                        </p:tgtEl>
                                      </p:cBhvr>
                                    </p:animEffect>
                                    <p:anim calcmode="lin" valueType="num">
                                      <p:cBhvr>
                                        <p:cTn id="108" dur="1000" fill="hold"/>
                                        <p:tgtEl>
                                          <p:spTgt spid="66"/>
                                        </p:tgtEl>
                                        <p:attrNameLst>
                                          <p:attrName>ppt_x</p:attrName>
                                        </p:attrNameLst>
                                      </p:cBhvr>
                                      <p:tavLst>
                                        <p:tav tm="0">
                                          <p:val>
                                            <p:strVal val="#ppt_x"/>
                                          </p:val>
                                        </p:tav>
                                        <p:tav tm="100000">
                                          <p:val>
                                            <p:strVal val="#ppt_x"/>
                                          </p:val>
                                        </p:tav>
                                      </p:tavLst>
                                    </p:anim>
                                    <p:anim calcmode="lin" valueType="num">
                                      <p:cBhvr>
                                        <p:cTn id="109" dur="1000" fill="hold"/>
                                        <p:tgtEl>
                                          <p:spTgt spid="66"/>
                                        </p:tgtEl>
                                        <p:attrNameLst>
                                          <p:attrName>ppt_y</p:attrName>
                                        </p:attrNameLst>
                                      </p:cBhvr>
                                      <p:tavLst>
                                        <p:tav tm="0">
                                          <p:val>
                                            <p:strVal val="#ppt_y+.1"/>
                                          </p:val>
                                        </p:tav>
                                        <p:tav tm="100000">
                                          <p:val>
                                            <p:strVal val="#ppt_y"/>
                                          </p:val>
                                        </p:tav>
                                      </p:tavLst>
                                    </p:anim>
                                  </p:childTnLst>
                                </p:cTn>
                              </p:par>
                            </p:childTnLst>
                          </p:cTn>
                        </p:par>
                        <p:par>
                          <p:cTn id="110" fill="hold">
                            <p:stCondLst>
                              <p:cond delay="1000"/>
                            </p:stCondLst>
                            <p:childTnLst>
                              <p:par>
                                <p:cTn id="111" presetID="10" presetClass="entr" presetSubtype="0" fill="hold" grpId="0" nodeType="afterEffect">
                                  <p:stCondLst>
                                    <p:cond delay="0"/>
                                  </p:stCondLst>
                                  <p:childTnLst>
                                    <p:set>
                                      <p:cBhvr>
                                        <p:cTn id="112" dur="1" fill="hold">
                                          <p:stCondLst>
                                            <p:cond delay="0"/>
                                          </p:stCondLst>
                                        </p:cTn>
                                        <p:tgtEl>
                                          <p:spTgt spid="67"/>
                                        </p:tgtEl>
                                        <p:attrNameLst>
                                          <p:attrName>style.visibility</p:attrName>
                                        </p:attrNameLst>
                                      </p:cBhvr>
                                      <p:to>
                                        <p:strVal val="visible"/>
                                      </p:to>
                                    </p:set>
                                    <p:animEffect transition="in" filter="fade">
                                      <p:cBhvr>
                                        <p:cTn id="113" dur="500"/>
                                        <p:tgtEl>
                                          <p:spTgt spid="67"/>
                                        </p:tgtEl>
                                      </p:cBhvr>
                                    </p:animEffect>
                                  </p:childTnLst>
                                </p:cTn>
                              </p:par>
                            </p:childTnLst>
                          </p:cTn>
                        </p:par>
                        <p:par>
                          <p:cTn id="114" fill="hold">
                            <p:stCondLst>
                              <p:cond delay="1500"/>
                            </p:stCondLst>
                            <p:childTnLst>
                              <p:par>
                                <p:cTn id="115" presetID="10" presetClass="entr" presetSubtype="0" fill="hold" grpId="0" nodeType="afterEffect">
                                  <p:stCondLst>
                                    <p:cond delay="0"/>
                                  </p:stCondLst>
                                  <p:childTnLst>
                                    <p:set>
                                      <p:cBhvr>
                                        <p:cTn id="116" dur="1" fill="hold">
                                          <p:stCondLst>
                                            <p:cond delay="0"/>
                                          </p:stCondLst>
                                        </p:cTn>
                                        <p:tgtEl>
                                          <p:spTgt spid="68"/>
                                        </p:tgtEl>
                                        <p:attrNameLst>
                                          <p:attrName>style.visibility</p:attrName>
                                        </p:attrNameLst>
                                      </p:cBhvr>
                                      <p:to>
                                        <p:strVal val="visible"/>
                                      </p:to>
                                    </p:set>
                                    <p:animEffect transition="in" filter="fade">
                                      <p:cBhvr>
                                        <p:cTn id="117" dur="500"/>
                                        <p:tgtEl>
                                          <p:spTgt spid="6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ldLvl="0" animBg="1"/>
      <p:bldP spid="2" grpId="0" bldLvl="0" animBg="1"/>
      <p:bldP spid="47" grpId="0" bldLvl="0" animBg="1"/>
      <p:bldP spid="49" grpId="0" bldLvl="0" animBg="1"/>
      <p:bldP spid="50" grpId="0" bldLvl="0" animBg="1"/>
      <p:bldP spid="52" grpId="0" bldLvl="0"/>
      <p:bldP spid="53" grpId="0" bldLvl="0"/>
      <p:bldP spid="54" grpId="0" bldLvl="0"/>
      <p:bldP spid="55" grpId="0" bldLvl="0"/>
      <p:bldP spid="56" grpId="0" bldLvl="0"/>
      <p:bldP spid="57" grpId="0" bldLvl="0"/>
      <p:bldP spid="58" grpId="0" bldLvl="0"/>
      <p:bldP spid="59" grpId="0" bldLvl="0"/>
      <p:bldP spid="60" grpId="0" bldLvl="0"/>
      <p:bldP spid="61" grpId="0" bldLvl="0"/>
      <p:bldP spid="62" grpId="0" bldLvl="0" animBg="1"/>
      <p:bldP spid="63" grpId="0" bldLvl="0" animBg="1"/>
      <p:bldP spid="64" grpId="0" bldLvl="0" animBg="1"/>
      <p:bldP spid="65" grpId="0" bldLvl="0" animBg="1"/>
      <p:bldP spid="66" grpId="0" bldLvl="0" animBg="1"/>
      <p:bldP spid="67" grpId="0"/>
      <p:bldP spid="68"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千图PPT彼岸天：ID 8661124库_组合 1">
            <a:extLst>
              <a:ext uri="{FF2B5EF4-FFF2-40B4-BE49-F238E27FC236}">
                <a16:creationId xmlns:a16="http://schemas.microsoft.com/office/drawing/2014/main" id="{4A6DB40E-215E-4BFC-8DE4-D4030498B6BA}"/>
              </a:ext>
            </a:extLst>
          </p:cNvPr>
          <p:cNvGrpSpPr/>
          <p:nvPr>
            <p:custDataLst>
              <p:tags r:id="rId1"/>
            </p:custDataLst>
          </p:nvPr>
        </p:nvGrpSpPr>
        <p:grpSpPr>
          <a:xfrm>
            <a:off x="6887814" y="4210998"/>
            <a:ext cx="1734692" cy="1734692"/>
            <a:chOff x="6530692" y="3992869"/>
            <a:chExt cx="1644835" cy="1644835"/>
          </a:xfrm>
        </p:grpSpPr>
        <p:grpSp>
          <p:nvGrpSpPr>
            <p:cNvPr id="22" name="Group 14">
              <a:extLst>
                <a:ext uri="{FF2B5EF4-FFF2-40B4-BE49-F238E27FC236}">
                  <a16:creationId xmlns:a16="http://schemas.microsoft.com/office/drawing/2014/main" id="{DD84EB85-FF2B-4704-A442-755377A7FE25}"/>
                </a:ext>
              </a:extLst>
            </p:cNvPr>
            <p:cNvGrpSpPr/>
            <p:nvPr/>
          </p:nvGrpSpPr>
          <p:grpSpPr>
            <a:xfrm rot="18691518">
              <a:off x="6530692" y="3992869"/>
              <a:ext cx="1644835" cy="1644835"/>
              <a:chOff x="2289905" y="1790329"/>
              <a:chExt cx="1858392" cy="1858392"/>
            </a:xfrm>
            <a:effectLst/>
          </p:grpSpPr>
          <p:sp>
            <p:nvSpPr>
              <p:cNvPr id="29" name="Teardrop 15">
                <a:extLst>
                  <a:ext uri="{FF2B5EF4-FFF2-40B4-BE49-F238E27FC236}">
                    <a16:creationId xmlns:a16="http://schemas.microsoft.com/office/drawing/2014/main" id="{E891CD00-9F98-47D2-9450-B7522DC541C5}"/>
                  </a:ext>
                </a:extLst>
              </p:cNvPr>
              <p:cNvSpPr/>
              <p:nvPr/>
            </p:nvSpPr>
            <p:spPr>
              <a:xfrm rot="5732073">
                <a:off x="2289905" y="1790329"/>
                <a:ext cx="1858392" cy="1858392"/>
              </a:xfrm>
              <a:prstGeom prst="teardrop">
                <a:avLst/>
              </a:prstGeom>
              <a:solidFill>
                <a:schemeClr val="bg1"/>
              </a:solid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0" name="Teardrop 16">
                <a:extLst>
                  <a:ext uri="{FF2B5EF4-FFF2-40B4-BE49-F238E27FC236}">
                    <a16:creationId xmlns:a16="http://schemas.microsoft.com/office/drawing/2014/main" id="{4E134B50-0540-421E-8608-1F3656955199}"/>
                  </a:ext>
                </a:extLst>
              </p:cNvPr>
              <p:cNvSpPr/>
              <p:nvPr/>
            </p:nvSpPr>
            <p:spPr>
              <a:xfrm rot="5732073">
                <a:off x="2645383" y="2136187"/>
                <a:ext cx="1166678" cy="1166678"/>
              </a:xfrm>
              <a:prstGeom prst="teardrop">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Freeform: Shape 19">
              <a:extLst>
                <a:ext uri="{FF2B5EF4-FFF2-40B4-BE49-F238E27FC236}">
                  <a16:creationId xmlns:a16="http://schemas.microsoft.com/office/drawing/2014/main" id="{0D409605-8A81-45A0-BC13-375FA8F43C0A}"/>
                </a:ext>
              </a:extLst>
            </p:cNvPr>
            <p:cNvSpPr>
              <a:spLocks/>
            </p:cNvSpPr>
            <p:nvPr/>
          </p:nvSpPr>
          <p:spPr bwMode="auto">
            <a:xfrm rot="16365969">
              <a:off x="7121102" y="4686774"/>
              <a:ext cx="442860" cy="436441"/>
            </a:xfrm>
            <a:custGeom>
              <a:avLst/>
              <a:gdLst/>
              <a:ahLst/>
              <a:cxnLst>
                <a:cxn ang="0">
                  <a:pos x="59" y="63"/>
                </a:cxn>
                <a:cxn ang="0">
                  <a:pos x="55" y="61"/>
                </a:cxn>
                <a:cxn ang="0">
                  <a:pos x="42" y="48"/>
                </a:cxn>
                <a:cxn ang="0">
                  <a:pos x="27" y="53"/>
                </a:cxn>
                <a:cxn ang="0">
                  <a:pos x="0" y="26"/>
                </a:cxn>
                <a:cxn ang="0">
                  <a:pos x="27" y="0"/>
                </a:cxn>
                <a:cxn ang="0">
                  <a:pos x="54" y="26"/>
                </a:cxn>
                <a:cxn ang="0">
                  <a:pos x="49" y="41"/>
                </a:cxn>
                <a:cxn ang="0">
                  <a:pos x="62" y="54"/>
                </a:cxn>
                <a:cxn ang="0">
                  <a:pos x="64" y="58"/>
                </a:cxn>
                <a:cxn ang="0">
                  <a:pos x="59" y="63"/>
                </a:cxn>
                <a:cxn ang="0">
                  <a:pos x="27" y="9"/>
                </a:cxn>
                <a:cxn ang="0">
                  <a:pos x="10" y="26"/>
                </a:cxn>
                <a:cxn ang="0">
                  <a:pos x="27" y="43"/>
                </a:cxn>
                <a:cxn ang="0">
                  <a:pos x="44" y="26"/>
                </a:cxn>
                <a:cxn ang="0">
                  <a:pos x="27" y="9"/>
                </a:cxn>
              </a:cxnLst>
              <a:rect l="0" t="0" r="r" b="b"/>
              <a:pathLst>
                <a:path w="64" h="63">
                  <a:moveTo>
                    <a:pt x="59" y="63"/>
                  </a:moveTo>
                  <a:cubicBezTo>
                    <a:pt x="57" y="63"/>
                    <a:pt x="56" y="62"/>
                    <a:pt x="55" y="61"/>
                  </a:cubicBezTo>
                  <a:cubicBezTo>
                    <a:pt x="42" y="48"/>
                    <a:pt x="42" y="48"/>
                    <a:pt x="42" y="48"/>
                  </a:cubicBezTo>
                  <a:cubicBezTo>
                    <a:pt x="38" y="51"/>
                    <a:pt x="33" y="53"/>
                    <a:pt x="27" y="53"/>
                  </a:cubicBezTo>
                  <a:cubicBezTo>
                    <a:pt x="12" y="53"/>
                    <a:pt x="0" y="41"/>
                    <a:pt x="0" y="26"/>
                  </a:cubicBezTo>
                  <a:cubicBezTo>
                    <a:pt x="0" y="12"/>
                    <a:pt x="12" y="0"/>
                    <a:pt x="27" y="0"/>
                  </a:cubicBezTo>
                  <a:cubicBezTo>
                    <a:pt x="42" y="0"/>
                    <a:pt x="54" y="12"/>
                    <a:pt x="54" y="26"/>
                  </a:cubicBezTo>
                  <a:cubicBezTo>
                    <a:pt x="54" y="32"/>
                    <a:pt x="52" y="37"/>
                    <a:pt x="49" y="41"/>
                  </a:cubicBezTo>
                  <a:cubicBezTo>
                    <a:pt x="62" y="54"/>
                    <a:pt x="62" y="54"/>
                    <a:pt x="62" y="54"/>
                  </a:cubicBezTo>
                  <a:cubicBezTo>
                    <a:pt x="63" y="55"/>
                    <a:pt x="64" y="57"/>
                    <a:pt x="64" y="58"/>
                  </a:cubicBezTo>
                  <a:cubicBezTo>
                    <a:pt x="64" y="61"/>
                    <a:pt x="61" y="63"/>
                    <a:pt x="59" y="63"/>
                  </a:cubicBezTo>
                  <a:close/>
                  <a:moveTo>
                    <a:pt x="27" y="9"/>
                  </a:moveTo>
                  <a:cubicBezTo>
                    <a:pt x="18" y="9"/>
                    <a:pt x="10" y="17"/>
                    <a:pt x="10" y="26"/>
                  </a:cubicBezTo>
                  <a:cubicBezTo>
                    <a:pt x="10" y="36"/>
                    <a:pt x="18" y="43"/>
                    <a:pt x="27" y="43"/>
                  </a:cubicBezTo>
                  <a:cubicBezTo>
                    <a:pt x="37" y="43"/>
                    <a:pt x="44" y="36"/>
                    <a:pt x="44" y="26"/>
                  </a:cubicBezTo>
                  <a:cubicBezTo>
                    <a:pt x="44" y="17"/>
                    <a:pt x="37" y="9"/>
                    <a:pt x="27" y="9"/>
                  </a:cubicBezTo>
                  <a:close/>
                </a:path>
              </a:pathLst>
            </a:custGeom>
            <a:solidFill>
              <a:schemeClr val="bg1"/>
            </a:solidFill>
            <a:ln w="9525">
              <a:noFill/>
              <a:round/>
              <a:headEnd/>
              <a:tailEnd/>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9" name="千图PPT彼岸天：ID 8661124库_组合 38">
            <a:extLst>
              <a:ext uri="{FF2B5EF4-FFF2-40B4-BE49-F238E27FC236}">
                <a16:creationId xmlns:a16="http://schemas.microsoft.com/office/drawing/2014/main" id="{3CDE245D-BDF0-46C8-9D12-29955A42AD7A}"/>
              </a:ext>
            </a:extLst>
          </p:cNvPr>
          <p:cNvGrpSpPr/>
          <p:nvPr>
            <p:custDataLst>
              <p:tags r:id="rId2"/>
            </p:custDataLst>
          </p:nvPr>
        </p:nvGrpSpPr>
        <p:grpSpPr>
          <a:xfrm>
            <a:off x="4427843" y="4210997"/>
            <a:ext cx="1734692" cy="1734692"/>
            <a:chOff x="3899755" y="3915037"/>
            <a:chExt cx="1644835" cy="1644835"/>
          </a:xfrm>
        </p:grpSpPr>
        <p:grpSp>
          <p:nvGrpSpPr>
            <p:cNvPr id="18" name="Group 6">
              <a:extLst>
                <a:ext uri="{FF2B5EF4-FFF2-40B4-BE49-F238E27FC236}">
                  <a16:creationId xmlns:a16="http://schemas.microsoft.com/office/drawing/2014/main" id="{01553FC4-2465-4CD9-BC84-4FD51C9E6F01}"/>
                </a:ext>
              </a:extLst>
            </p:cNvPr>
            <p:cNvGrpSpPr/>
            <p:nvPr/>
          </p:nvGrpSpPr>
          <p:grpSpPr>
            <a:xfrm rot="7719984">
              <a:off x="3899755" y="3915037"/>
              <a:ext cx="1644835" cy="1644835"/>
              <a:chOff x="2289905" y="1790329"/>
              <a:chExt cx="1858392" cy="1858392"/>
            </a:xfrm>
            <a:effectLst/>
          </p:grpSpPr>
          <p:sp>
            <p:nvSpPr>
              <p:cNvPr id="33" name="Teardrop 7">
                <a:extLst>
                  <a:ext uri="{FF2B5EF4-FFF2-40B4-BE49-F238E27FC236}">
                    <a16:creationId xmlns:a16="http://schemas.microsoft.com/office/drawing/2014/main" id="{087DF26F-0702-4D49-9AA0-E0B42BF17339}"/>
                  </a:ext>
                </a:extLst>
              </p:cNvPr>
              <p:cNvSpPr/>
              <p:nvPr/>
            </p:nvSpPr>
            <p:spPr>
              <a:xfrm rot="5732073">
                <a:off x="2289905" y="1790329"/>
                <a:ext cx="1858392" cy="1858392"/>
              </a:xfrm>
              <a:prstGeom prst="teardrop">
                <a:avLst/>
              </a:prstGeom>
              <a:solidFill>
                <a:schemeClr val="bg1"/>
              </a:solid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4" name="Teardrop 8">
                <a:extLst>
                  <a:ext uri="{FF2B5EF4-FFF2-40B4-BE49-F238E27FC236}">
                    <a16:creationId xmlns:a16="http://schemas.microsoft.com/office/drawing/2014/main" id="{5EF90D2E-5542-4654-960E-2E77F1C34619}"/>
                  </a:ext>
                </a:extLst>
              </p:cNvPr>
              <p:cNvSpPr/>
              <p:nvPr/>
            </p:nvSpPr>
            <p:spPr>
              <a:xfrm rot="5732073">
                <a:off x="2645383" y="2136187"/>
                <a:ext cx="1166678" cy="1166678"/>
              </a:xfrm>
              <a:prstGeom prst="teardrop">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4" name="Freeform: Shape 18">
              <a:extLst>
                <a:ext uri="{FF2B5EF4-FFF2-40B4-BE49-F238E27FC236}">
                  <a16:creationId xmlns:a16="http://schemas.microsoft.com/office/drawing/2014/main" id="{E271BD34-96DF-4981-9906-74C31DA65D94}"/>
                </a:ext>
              </a:extLst>
            </p:cNvPr>
            <p:cNvSpPr>
              <a:spLocks/>
            </p:cNvSpPr>
            <p:nvPr/>
          </p:nvSpPr>
          <p:spPr bwMode="auto">
            <a:xfrm rot="21503261">
              <a:off x="4503594" y="4521177"/>
              <a:ext cx="382137" cy="562704"/>
            </a:xfrm>
            <a:custGeom>
              <a:avLst/>
              <a:gdLst/>
              <a:ahLst/>
              <a:cxnLst>
                <a:cxn ang="0">
                  <a:pos x="37" y="29"/>
                </a:cxn>
                <a:cxn ang="0">
                  <a:pos x="31" y="41"/>
                </a:cxn>
                <a:cxn ang="0">
                  <a:pos x="33" y="44"/>
                </a:cxn>
                <a:cxn ang="0">
                  <a:pos x="32" y="47"/>
                </a:cxn>
                <a:cxn ang="0">
                  <a:pos x="33" y="49"/>
                </a:cxn>
                <a:cxn ang="0">
                  <a:pos x="31" y="53"/>
                </a:cxn>
                <a:cxn ang="0">
                  <a:pos x="31" y="54"/>
                </a:cxn>
                <a:cxn ang="0">
                  <a:pos x="27" y="58"/>
                </a:cxn>
                <a:cxn ang="0">
                  <a:pos x="21" y="62"/>
                </a:cxn>
                <a:cxn ang="0">
                  <a:pos x="15" y="58"/>
                </a:cxn>
                <a:cxn ang="0">
                  <a:pos x="11" y="54"/>
                </a:cxn>
                <a:cxn ang="0">
                  <a:pos x="11" y="53"/>
                </a:cxn>
                <a:cxn ang="0">
                  <a:pos x="9" y="49"/>
                </a:cxn>
                <a:cxn ang="0">
                  <a:pos x="10" y="47"/>
                </a:cxn>
                <a:cxn ang="0">
                  <a:pos x="9" y="44"/>
                </a:cxn>
                <a:cxn ang="0">
                  <a:pos x="11" y="41"/>
                </a:cxn>
                <a:cxn ang="0">
                  <a:pos x="5" y="29"/>
                </a:cxn>
                <a:cxn ang="0">
                  <a:pos x="0" y="18"/>
                </a:cxn>
                <a:cxn ang="0">
                  <a:pos x="21" y="0"/>
                </a:cxn>
                <a:cxn ang="0">
                  <a:pos x="42" y="18"/>
                </a:cxn>
                <a:cxn ang="0">
                  <a:pos x="37" y="29"/>
                </a:cxn>
                <a:cxn ang="0">
                  <a:pos x="21" y="6"/>
                </a:cxn>
                <a:cxn ang="0">
                  <a:pos x="6" y="18"/>
                </a:cxn>
                <a:cxn ang="0">
                  <a:pos x="8" y="26"/>
                </a:cxn>
                <a:cxn ang="0">
                  <a:pos x="11" y="28"/>
                </a:cxn>
                <a:cxn ang="0">
                  <a:pos x="16" y="40"/>
                </a:cxn>
                <a:cxn ang="0">
                  <a:pos x="26" y="40"/>
                </a:cxn>
                <a:cxn ang="0">
                  <a:pos x="31" y="28"/>
                </a:cxn>
                <a:cxn ang="0">
                  <a:pos x="34" y="26"/>
                </a:cxn>
                <a:cxn ang="0">
                  <a:pos x="36" y="18"/>
                </a:cxn>
                <a:cxn ang="0">
                  <a:pos x="21" y="6"/>
                </a:cxn>
                <a:cxn ang="0">
                  <a:pos x="29" y="20"/>
                </a:cxn>
                <a:cxn ang="0">
                  <a:pos x="27" y="18"/>
                </a:cxn>
                <a:cxn ang="0">
                  <a:pos x="21" y="15"/>
                </a:cxn>
                <a:cxn ang="0">
                  <a:pos x="20" y="13"/>
                </a:cxn>
                <a:cxn ang="0">
                  <a:pos x="21" y="12"/>
                </a:cxn>
                <a:cxn ang="0">
                  <a:pos x="30" y="18"/>
                </a:cxn>
                <a:cxn ang="0">
                  <a:pos x="29" y="20"/>
                </a:cxn>
              </a:cxnLst>
              <a:rect l="0" t="0" r="r" b="b"/>
              <a:pathLst>
                <a:path w="42" h="62">
                  <a:moveTo>
                    <a:pt x="37" y="29"/>
                  </a:moveTo>
                  <a:cubicBezTo>
                    <a:pt x="35" y="32"/>
                    <a:pt x="31" y="37"/>
                    <a:pt x="31" y="41"/>
                  </a:cubicBezTo>
                  <a:cubicBezTo>
                    <a:pt x="32" y="42"/>
                    <a:pt x="33" y="43"/>
                    <a:pt x="33" y="44"/>
                  </a:cubicBezTo>
                  <a:cubicBezTo>
                    <a:pt x="33" y="45"/>
                    <a:pt x="32" y="46"/>
                    <a:pt x="32" y="47"/>
                  </a:cubicBezTo>
                  <a:cubicBezTo>
                    <a:pt x="32" y="47"/>
                    <a:pt x="33" y="48"/>
                    <a:pt x="33" y="49"/>
                  </a:cubicBezTo>
                  <a:cubicBezTo>
                    <a:pt x="33" y="51"/>
                    <a:pt x="32" y="52"/>
                    <a:pt x="31" y="53"/>
                  </a:cubicBezTo>
                  <a:cubicBezTo>
                    <a:pt x="31" y="53"/>
                    <a:pt x="31" y="54"/>
                    <a:pt x="31" y="54"/>
                  </a:cubicBezTo>
                  <a:cubicBezTo>
                    <a:pt x="31" y="57"/>
                    <a:pt x="29" y="58"/>
                    <a:pt x="27" y="58"/>
                  </a:cubicBezTo>
                  <a:cubicBezTo>
                    <a:pt x="26" y="61"/>
                    <a:pt x="24" y="62"/>
                    <a:pt x="21" y="62"/>
                  </a:cubicBezTo>
                  <a:cubicBezTo>
                    <a:pt x="19" y="62"/>
                    <a:pt x="16" y="61"/>
                    <a:pt x="15" y="58"/>
                  </a:cubicBezTo>
                  <a:cubicBezTo>
                    <a:pt x="13" y="58"/>
                    <a:pt x="11" y="57"/>
                    <a:pt x="11" y="54"/>
                  </a:cubicBezTo>
                  <a:cubicBezTo>
                    <a:pt x="11" y="54"/>
                    <a:pt x="11" y="53"/>
                    <a:pt x="11" y="53"/>
                  </a:cubicBezTo>
                  <a:cubicBezTo>
                    <a:pt x="10" y="52"/>
                    <a:pt x="9" y="51"/>
                    <a:pt x="9" y="49"/>
                  </a:cubicBezTo>
                  <a:cubicBezTo>
                    <a:pt x="9" y="48"/>
                    <a:pt x="10" y="47"/>
                    <a:pt x="10" y="47"/>
                  </a:cubicBezTo>
                  <a:cubicBezTo>
                    <a:pt x="10" y="46"/>
                    <a:pt x="9" y="45"/>
                    <a:pt x="9" y="44"/>
                  </a:cubicBezTo>
                  <a:cubicBezTo>
                    <a:pt x="9" y="43"/>
                    <a:pt x="10" y="42"/>
                    <a:pt x="11" y="41"/>
                  </a:cubicBezTo>
                  <a:cubicBezTo>
                    <a:pt x="11" y="37"/>
                    <a:pt x="7" y="32"/>
                    <a:pt x="5" y="29"/>
                  </a:cubicBezTo>
                  <a:cubicBezTo>
                    <a:pt x="2" y="26"/>
                    <a:pt x="0" y="23"/>
                    <a:pt x="0" y="18"/>
                  </a:cubicBezTo>
                  <a:cubicBezTo>
                    <a:pt x="0" y="8"/>
                    <a:pt x="11" y="0"/>
                    <a:pt x="21" y="0"/>
                  </a:cubicBezTo>
                  <a:cubicBezTo>
                    <a:pt x="31" y="0"/>
                    <a:pt x="42" y="8"/>
                    <a:pt x="42" y="18"/>
                  </a:cubicBezTo>
                  <a:cubicBezTo>
                    <a:pt x="42" y="23"/>
                    <a:pt x="40" y="26"/>
                    <a:pt x="37" y="29"/>
                  </a:cubicBezTo>
                  <a:close/>
                  <a:moveTo>
                    <a:pt x="21" y="6"/>
                  </a:moveTo>
                  <a:cubicBezTo>
                    <a:pt x="14" y="6"/>
                    <a:pt x="6" y="10"/>
                    <a:pt x="6" y="18"/>
                  </a:cubicBezTo>
                  <a:cubicBezTo>
                    <a:pt x="6" y="21"/>
                    <a:pt x="7" y="24"/>
                    <a:pt x="8" y="26"/>
                  </a:cubicBezTo>
                  <a:cubicBezTo>
                    <a:pt x="9" y="27"/>
                    <a:pt x="10" y="27"/>
                    <a:pt x="11" y="28"/>
                  </a:cubicBezTo>
                  <a:cubicBezTo>
                    <a:pt x="14" y="32"/>
                    <a:pt x="16" y="36"/>
                    <a:pt x="16" y="40"/>
                  </a:cubicBezTo>
                  <a:cubicBezTo>
                    <a:pt x="26" y="40"/>
                    <a:pt x="26" y="40"/>
                    <a:pt x="26" y="40"/>
                  </a:cubicBezTo>
                  <a:cubicBezTo>
                    <a:pt x="26" y="36"/>
                    <a:pt x="28" y="32"/>
                    <a:pt x="31" y="28"/>
                  </a:cubicBezTo>
                  <a:cubicBezTo>
                    <a:pt x="32" y="27"/>
                    <a:pt x="33" y="27"/>
                    <a:pt x="34" y="26"/>
                  </a:cubicBezTo>
                  <a:cubicBezTo>
                    <a:pt x="35" y="24"/>
                    <a:pt x="36" y="21"/>
                    <a:pt x="36" y="18"/>
                  </a:cubicBezTo>
                  <a:cubicBezTo>
                    <a:pt x="36" y="10"/>
                    <a:pt x="28" y="6"/>
                    <a:pt x="21" y="6"/>
                  </a:cubicBezTo>
                  <a:close/>
                  <a:moveTo>
                    <a:pt x="29" y="20"/>
                  </a:moveTo>
                  <a:cubicBezTo>
                    <a:pt x="28" y="20"/>
                    <a:pt x="27" y="19"/>
                    <a:pt x="27" y="18"/>
                  </a:cubicBezTo>
                  <a:cubicBezTo>
                    <a:pt x="27" y="16"/>
                    <a:pt x="23" y="15"/>
                    <a:pt x="21" y="15"/>
                  </a:cubicBezTo>
                  <a:cubicBezTo>
                    <a:pt x="20" y="15"/>
                    <a:pt x="20" y="14"/>
                    <a:pt x="20" y="13"/>
                  </a:cubicBezTo>
                  <a:cubicBezTo>
                    <a:pt x="20" y="13"/>
                    <a:pt x="20" y="12"/>
                    <a:pt x="21" y="12"/>
                  </a:cubicBezTo>
                  <a:cubicBezTo>
                    <a:pt x="25" y="12"/>
                    <a:pt x="30" y="14"/>
                    <a:pt x="30" y="18"/>
                  </a:cubicBezTo>
                  <a:cubicBezTo>
                    <a:pt x="30" y="19"/>
                    <a:pt x="29" y="20"/>
                    <a:pt x="29" y="20"/>
                  </a:cubicBezTo>
                  <a:close/>
                </a:path>
              </a:pathLst>
            </a:custGeom>
            <a:solidFill>
              <a:schemeClr val="bg1"/>
            </a:solidFill>
            <a:ln w="9525">
              <a:noFill/>
              <a:round/>
              <a:headEnd/>
              <a:tailEnd/>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7" name="千图PPT彼岸天：ID 8661124库_组合 36">
            <a:extLst>
              <a:ext uri="{FF2B5EF4-FFF2-40B4-BE49-F238E27FC236}">
                <a16:creationId xmlns:a16="http://schemas.microsoft.com/office/drawing/2014/main" id="{F14606AA-FE68-4EB2-A7A5-09F0B2CA421E}"/>
              </a:ext>
            </a:extLst>
          </p:cNvPr>
          <p:cNvGrpSpPr/>
          <p:nvPr>
            <p:custDataLst>
              <p:tags r:id="rId3"/>
            </p:custDataLst>
          </p:nvPr>
        </p:nvGrpSpPr>
        <p:grpSpPr>
          <a:xfrm>
            <a:off x="6975369" y="1875463"/>
            <a:ext cx="1734692" cy="1734692"/>
            <a:chOff x="6613711" y="1778314"/>
            <a:chExt cx="1644835" cy="1644835"/>
          </a:xfrm>
        </p:grpSpPr>
        <p:grpSp>
          <p:nvGrpSpPr>
            <p:cNvPr id="17" name="Group 3">
              <a:extLst>
                <a:ext uri="{FF2B5EF4-FFF2-40B4-BE49-F238E27FC236}">
                  <a16:creationId xmlns:a16="http://schemas.microsoft.com/office/drawing/2014/main" id="{6A4CA6B5-9973-4632-9511-D4A58796A231}"/>
                </a:ext>
              </a:extLst>
            </p:cNvPr>
            <p:cNvGrpSpPr/>
            <p:nvPr/>
          </p:nvGrpSpPr>
          <p:grpSpPr>
            <a:xfrm rot="18356305">
              <a:off x="6613711" y="1778314"/>
              <a:ext cx="1644835" cy="1644835"/>
              <a:chOff x="2289905" y="1790329"/>
              <a:chExt cx="1858392" cy="1858392"/>
            </a:xfrm>
            <a:effectLst/>
          </p:grpSpPr>
          <p:sp>
            <p:nvSpPr>
              <p:cNvPr id="35" name="Teardrop 4">
                <a:extLst>
                  <a:ext uri="{FF2B5EF4-FFF2-40B4-BE49-F238E27FC236}">
                    <a16:creationId xmlns:a16="http://schemas.microsoft.com/office/drawing/2014/main" id="{634BAAC4-0477-49FC-B7BA-A59455A9D989}"/>
                  </a:ext>
                </a:extLst>
              </p:cNvPr>
              <p:cNvSpPr/>
              <p:nvPr/>
            </p:nvSpPr>
            <p:spPr>
              <a:xfrm rot="5732073">
                <a:off x="2289905" y="1790329"/>
                <a:ext cx="1858392" cy="1858392"/>
              </a:xfrm>
              <a:prstGeom prst="teardrop">
                <a:avLst/>
              </a:prstGeom>
              <a:solidFill>
                <a:schemeClr val="bg1"/>
              </a:solid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Teardrop 5">
                <a:extLst>
                  <a:ext uri="{FF2B5EF4-FFF2-40B4-BE49-F238E27FC236}">
                    <a16:creationId xmlns:a16="http://schemas.microsoft.com/office/drawing/2014/main" id="{7CD3BB5D-BEBB-44E8-BA5B-9F14DD59AFE4}"/>
                  </a:ext>
                </a:extLst>
              </p:cNvPr>
              <p:cNvSpPr/>
              <p:nvPr/>
            </p:nvSpPr>
            <p:spPr>
              <a:xfrm rot="5732073">
                <a:off x="2645383" y="2136187"/>
                <a:ext cx="1166678" cy="1166678"/>
              </a:xfrm>
              <a:prstGeom prst="teardrop">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6" name="Freeform: Shape 20">
              <a:extLst>
                <a:ext uri="{FF2B5EF4-FFF2-40B4-BE49-F238E27FC236}">
                  <a16:creationId xmlns:a16="http://schemas.microsoft.com/office/drawing/2014/main" id="{B2AF09AC-3F04-461E-851F-EEE40659B7E6}"/>
                </a:ext>
              </a:extLst>
            </p:cNvPr>
            <p:cNvSpPr>
              <a:spLocks/>
            </p:cNvSpPr>
            <p:nvPr/>
          </p:nvSpPr>
          <p:spPr bwMode="auto">
            <a:xfrm rot="21591272">
              <a:off x="7192915" y="2346453"/>
              <a:ext cx="474944" cy="474944"/>
            </a:xfrm>
            <a:custGeom>
              <a:avLst/>
              <a:gdLst/>
              <a:ahLst/>
              <a:cxnLst>
                <a:cxn ang="0">
                  <a:pos x="64" y="42"/>
                </a:cxn>
                <a:cxn ang="0">
                  <a:pos x="63" y="44"/>
                </a:cxn>
                <a:cxn ang="0">
                  <a:pos x="33" y="64"/>
                </a:cxn>
                <a:cxn ang="0">
                  <a:pos x="32" y="64"/>
                </a:cxn>
                <a:cxn ang="0">
                  <a:pos x="30" y="64"/>
                </a:cxn>
                <a:cxn ang="0">
                  <a:pos x="1" y="44"/>
                </a:cxn>
                <a:cxn ang="0">
                  <a:pos x="0" y="42"/>
                </a:cxn>
                <a:cxn ang="0">
                  <a:pos x="0" y="23"/>
                </a:cxn>
                <a:cxn ang="0">
                  <a:pos x="1" y="20"/>
                </a:cxn>
                <a:cxn ang="0">
                  <a:pos x="30" y="1"/>
                </a:cxn>
                <a:cxn ang="0">
                  <a:pos x="32" y="0"/>
                </a:cxn>
                <a:cxn ang="0">
                  <a:pos x="33" y="1"/>
                </a:cxn>
                <a:cxn ang="0">
                  <a:pos x="63" y="20"/>
                </a:cxn>
                <a:cxn ang="0">
                  <a:pos x="64" y="23"/>
                </a:cxn>
                <a:cxn ang="0">
                  <a:pos x="64" y="42"/>
                </a:cxn>
                <a:cxn ang="0">
                  <a:pos x="12" y="32"/>
                </a:cxn>
                <a:cxn ang="0">
                  <a:pos x="5" y="28"/>
                </a:cxn>
                <a:cxn ang="0">
                  <a:pos x="5" y="37"/>
                </a:cxn>
                <a:cxn ang="0">
                  <a:pos x="12" y="32"/>
                </a:cxn>
                <a:cxn ang="0">
                  <a:pos x="29" y="21"/>
                </a:cxn>
                <a:cxn ang="0">
                  <a:pos x="29" y="8"/>
                </a:cxn>
                <a:cxn ang="0">
                  <a:pos x="7" y="23"/>
                </a:cxn>
                <a:cxn ang="0">
                  <a:pos x="17" y="29"/>
                </a:cxn>
                <a:cxn ang="0">
                  <a:pos x="29" y="21"/>
                </a:cxn>
                <a:cxn ang="0">
                  <a:pos x="29" y="56"/>
                </a:cxn>
                <a:cxn ang="0">
                  <a:pos x="29" y="44"/>
                </a:cxn>
                <a:cxn ang="0">
                  <a:pos x="17" y="36"/>
                </a:cxn>
                <a:cxn ang="0">
                  <a:pos x="7" y="42"/>
                </a:cxn>
                <a:cxn ang="0">
                  <a:pos x="29" y="56"/>
                </a:cxn>
                <a:cxn ang="0">
                  <a:pos x="41" y="32"/>
                </a:cxn>
                <a:cxn ang="0">
                  <a:pos x="32" y="26"/>
                </a:cxn>
                <a:cxn ang="0">
                  <a:pos x="22" y="32"/>
                </a:cxn>
                <a:cxn ang="0">
                  <a:pos x="32" y="39"/>
                </a:cxn>
                <a:cxn ang="0">
                  <a:pos x="41" y="32"/>
                </a:cxn>
                <a:cxn ang="0">
                  <a:pos x="56" y="23"/>
                </a:cxn>
                <a:cxn ang="0">
                  <a:pos x="35" y="8"/>
                </a:cxn>
                <a:cxn ang="0">
                  <a:pos x="35" y="21"/>
                </a:cxn>
                <a:cxn ang="0">
                  <a:pos x="46" y="29"/>
                </a:cxn>
                <a:cxn ang="0">
                  <a:pos x="56" y="23"/>
                </a:cxn>
                <a:cxn ang="0">
                  <a:pos x="56" y="42"/>
                </a:cxn>
                <a:cxn ang="0">
                  <a:pos x="46" y="36"/>
                </a:cxn>
                <a:cxn ang="0">
                  <a:pos x="35" y="44"/>
                </a:cxn>
                <a:cxn ang="0">
                  <a:pos x="35" y="56"/>
                </a:cxn>
                <a:cxn ang="0">
                  <a:pos x="56" y="42"/>
                </a:cxn>
                <a:cxn ang="0">
                  <a:pos x="58" y="37"/>
                </a:cxn>
                <a:cxn ang="0">
                  <a:pos x="58" y="28"/>
                </a:cxn>
                <a:cxn ang="0">
                  <a:pos x="51" y="32"/>
                </a:cxn>
                <a:cxn ang="0">
                  <a:pos x="58" y="37"/>
                </a:cxn>
              </a:cxnLst>
              <a:rect l="0" t="0" r="r" b="b"/>
              <a:pathLst>
                <a:path w="64" h="64">
                  <a:moveTo>
                    <a:pt x="64" y="42"/>
                  </a:moveTo>
                  <a:cubicBezTo>
                    <a:pt x="64" y="43"/>
                    <a:pt x="63" y="44"/>
                    <a:pt x="63" y="44"/>
                  </a:cubicBezTo>
                  <a:cubicBezTo>
                    <a:pt x="33" y="64"/>
                    <a:pt x="33" y="64"/>
                    <a:pt x="33" y="64"/>
                  </a:cubicBezTo>
                  <a:cubicBezTo>
                    <a:pt x="33" y="64"/>
                    <a:pt x="32" y="64"/>
                    <a:pt x="32" y="64"/>
                  </a:cubicBezTo>
                  <a:cubicBezTo>
                    <a:pt x="31" y="64"/>
                    <a:pt x="31" y="64"/>
                    <a:pt x="30" y="64"/>
                  </a:cubicBezTo>
                  <a:cubicBezTo>
                    <a:pt x="1" y="44"/>
                    <a:pt x="1" y="44"/>
                    <a:pt x="1" y="44"/>
                  </a:cubicBezTo>
                  <a:cubicBezTo>
                    <a:pt x="0" y="44"/>
                    <a:pt x="0" y="43"/>
                    <a:pt x="0" y="42"/>
                  </a:cubicBezTo>
                  <a:cubicBezTo>
                    <a:pt x="0" y="23"/>
                    <a:pt x="0" y="23"/>
                    <a:pt x="0" y="23"/>
                  </a:cubicBezTo>
                  <a:cubicBezTo>
                    <a:pt x="0" y="22"/>
                    <a:pt x="0" y="21"/>
                    <a:pt x="1" y="20"/>
                  </a:cubicBezTo>
                  <a:cubicBezTo>
                    <a:pt x="30" y="1"/>
                    <a:pt x="30" y="1"/>
                    <a:pt x="30" y="1"/>
                  </a:cubicBezTo>
                  <a:cubicBezTo>
                    <a:pt x="31" y="1"/>
                    <a:pt x="31" y="0"/>
                    <a:pt x="32" y="0"/>
                  </a:cubicBezTo>
                  <a:cubicBezTo>
                    <a:pt x="32" y="0"/>
                    <a:pt x="33" y="1"/>
                    <a:pt x="33" y="1"/>
                  </a:cubicBezTo>
                  <a:cubicBezTo>
                    <a:pt x="63" y="20"/>
                    <a:pt x="63" y="20"/>
                    <a:pt x="63" y="20"/>
                  </a:cubicBezTo>
                  <a:cubicBezTo>
                    <a:pt x="63" y="21"/>
                    <a:pt x="64" y="22"/>
                    <a:pt x="64" y="23"/>
                  </a:cubicBezTo>
                  <a:lnTo>
                    <a:pt x="64" y="42"/>
                  </a:lnTo>
                  <a:close/>
                  <a:moveTo>
                    <a:pt x="12" y="32"/>
                  </a:moveTo>
                  <a:cubicBezTo>
                    <a:pt x="5" y="28"/>
                    <a:pt x="5" y="28"/>
                    <a:pt x="5" y="28"/>
                  </a:cubicBezTo>
                  <a:cubicBezTo>
                    <a:pt x="5" y="37"/>
                    <a:pt x="5" y="37"/>
                    <a:pt x="5" y="37"/>
                  </a:cubicBezTo>
                  <a:lnTo>
                    <a:pt x="12" y="32"/>
                  </a:lnTo>
                  <a:close/>
                  <a:moveTo>
                    <a:pt x="29" y="21"/>
                  </a:moveTo>
                  <a:cubicBezTo>
                    <a:pt x="29" y="8"/>
                    <a:pt x="29" y="8"/>
                    <a:pt x="29" y="8"/>
                  </a:cubicBezTo>
                  <a:cubicBezTo>
                    <a:pt x="7" y="23"/>
                    <a:pt x="7" y="23"/>
                    <a:pt x="7" y="23"/>
                  </a:cubicBezTo>
                  <a:cubicBezTo>
                    <a:pt x="17" y="29"/>
                    <a:pt x="17" y="29"/>
                    <a:pt x="17" y="29"/>
                  </a:cubicBezTo>
                  <a:lnTo>
                    <a:pt x="29" y="21"/>
                  </a:lnTo>
                  <a:close/>
                  <a:moveTo>
                    <a:pt x="29" y="56"/>
                  </a:moveTo>
                  <a:cubicBezTo>
                    <a:pt x="29" y="44"/>
                    <a:pt x="29" y="44"/>
                    <a:pt x="29" y="44"/>
                  </a:cubicBezTo>
                  <a:cubicBezTo>
                    <a:pt x="17" y="36"/>
                    <a:pt x="17" y="36"/>
                    <a:pt x="17" y="36"/>
                  </a:cubicBezTo>
                  <a:cubicBezTo>
                    <a:pt x="7" y="42"/>
                    <a:pt x="7" y="42"/>
                    <a:pt x="7" y="42"/>
                  </a:cubicBezTo>
                  <a:lnTo>
                    <a:pt x="29" y="56"/>
                  </a:lnTo>
                  <a:close/>
                  <a:moveTo>
                    <a:pt x="41" y="32"/>
                  </a:moveTo>
                  <a:cubicBezTo>
                    <a:pt x="32" y="26"/>
                    <a:pt x="32" y="26"/>
                    <a:pt x="32" y="26"/>
                  </a:cubicBezTo>
                  <a:cubicBezTo>
                    <a:pt x="22" y="32"/>
                    <a:pt x="22" y="32"/>
                    <a:pt x="22" y="32"/>
                  </a:cubicBezTo>
                  <a:cubicBezTo>
                    <a:pt x="32" y="39"/>
                    <a:pt x="32" y="39"/>
                    <a:pt x="32" y="39"/>
                  </a:cubicBezTo>
                  <a:lnTo>
                    <a:pt x="41" y="32"/>
                  </a:lnTo>
                  <a:close/>
                  <a:moveTo>
                    <a:pt x="56" y="23"/>
                  </a:moveTo>
                  <a:cubicBezTo>
                    <a:pt x="35" y="8"/>
                    <a:pt x="35" y="8"/>
                    <a:pt x="35" y="8"/>
                  </a:cubicBezTo>
                  <a:cubicBezTo>
                    <a:pt x="35" y="21"/>
                    <a:pt x="35" y="21"/>
                    <a:pt x="35" y="21"/>
                  </a:cubicBezTo>
                  <a:cubicBezTo>
                    <a:pt x="46" y="29"/>
                    <a:pt x="46" y="29"/>
                    <a:pt x="46" y="29"/>
                  </a:cubicBezTo>
                  <a:lnTo>
                    <a:pt x="56" y="23"/>
                  </a:lnTo>
                  <a:close/>
                  <a:moveTo>
                    <a:pt x="56" y="42"/>
                  </a:moveTo>
                  <a:cubicBezTo>
                    <a:pt x="46" y="36"/>
                    <a:pt x="46" y="36"/>
                    <a:pt x="46" y="36"/>
                  </a:cubicBezTo>
                  <a:cubicBezTo>
                    <a:pt x="35" y="44"/>
                    <a:pt x="35" y="44"/>
                    <a:pt x="35" y="44"/>
                  </a:cubicBezTo>
                  <a:cubicBezTo>
                    <a:pt x="35" y="56"/>
                    <a:pt x="35" y="56"/>
                    <a:pt x="35" y="56"/>
                  </a:cubicBezTo>
                  <a:lnTo>
                    <a:pt x="56" y="42"/>
                  </a:lnTo>
                  <a:close/>
                  <a:moveTo>
                    <a:pt x="58" y="37"/>
                  </a:moveTo>
                  <a:cubicBezTo>
                    <a:pt x="58" y="28"/>
                    <a:pt x="58" y="28"/>
                    <a:pt x="58" y="28"/>
                  </a:cubicBezTo>
                  <a:cubicBezTo>
                    <a:pt x="51" y="32"/>
                    <a:pt x="51" y="32"/>
                    <a:pt x="51" y="32"/>
                  </a:cubicBezTo>
                  <a:lnTo>
                    <a:pt x="58" y="37"/>
                  </a:lnTo>
                  <a:close/>
                </a:path>
              </a:pathLst>
            </a:custGeom>
            <a:solidFill>
              <a:schemeClr val="bg1"/>
            </a:solidFill>
            <a:ln w="9525">
              <a:noFill/>
              <a:round/>
              <a:headEnd/>
              <a:tailEnd/>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8" name="千图PPT彼岸天：ID 8661124库_组合 37">
            <a:extLst>
              <a:ext uri="{FF2B5EF4-FFF2-40B4-BE49-F238E27FC236}">
                <a16:creationId xmlns:a16="http://schemas.microsoft.com/office/drawing/2014/main" id="{0C487C86-7477-45CD-B290-4EF09544A933}"/>
              </a:ext>
            </a:extLst>
          </p:cNvPr>
          <p:cNvGrpSpPr/>
          <p:nvPr>
            <p:custDataLst>
              <p:tags r:id="rId4"/>
            </p:custDataLst>
          </p:nvPr>
        </p:nvGrpSpPr>
        <p:grpSpPr>
          <a:xfrm>
            <a:off x="4658748" y="1794601"/>
            <a:ext cx="1734692" cy="1734692"/>
            <a:chOff x="4417091" y="1701641"/>
            <a:chExt cx="1644835" cy="1644835"/>
          </a:xfrm>
        </p:grpSpPr>
        <p:grpSp>
          <p:nvGrpSpPr>
            <p:cNvPr id="20" name="Group 10">
              <a:extLst>
                <a:ext uri="{FF2B5EF4-FFF2-40B4-BE49-F238E27FC236}">
                  <a16:creationId xmlns:a16="http://schemas.microsoft.com/office/drawing/2014/main" id="{49C9CA6F-13A3-423F-B7C5-3E01555F2A84}"/>
                </a:ext>
              </a:extLst>
            </p:cNvPr>
            <p:cNvGrpSpPr/>
            <p:nvPr/>
          </p:nvGrpSpPr>
          <p:grpSpPr>
            <a:xfrm rot="7894140">
              <a:off x="4417091" y="1701641"/>
              <a:ext cx="1644835" cy="1644835"/>
              <a:chOff x="2289905" y="1790329"/>
              <a:chExt cx="1858392" cy="1858392"/>
            </a:xfrm>
            <a:effectLst/>
          </p:grpSpPr>
          <p:sp>
            <p:nvSpPr>
              <p:cNvPr id="31" name="Teardrop 11">
                <a:extLst>
                  <a:ext uri="{FF2B5EF4-FFF2-40B4-BE49-F238E27FC236}">
                    <a16:creationId xmlns:a16="http://schemas.microsoft.com/office/drawing/2014/main" id="{59106B5A-FA95-41D2-BC22-9C12D4F79DEE}"/>
                  </a:ext>
                </a:extLst>
              </p:cNvPr>
              <p:cNvSpPr/>
              <p:nvPr/>
            </p:nvSpPr>
            <p:spPr>
              <a:xfrm rot="5732073">
                <a:off x="2289905" y="1790329"/>
                <a:ext cx="1858392" cy="1858392"/>
              </a:xfrm>
              <a:prstGeom prst="teardrop">
                <a:avLst/>
              </a:prstGeom>
              <a:solidFill>
                <a:schemeClr val="bg1"/>
              </a:solidFill>
              <a:ln>
                <a:solidFill>
                  <a:schemeClr val="bg1">
                    <a:lumMod val="85000"/>
                  </a:schemeClr>
                </a:solid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2" name="Teardrop 12">
                <a:extLst>
                  <a:ext uri="{FF2B5EF4-FFF2-40B4-BE49-F238E27FC236}">
                    <a16:creationId xmlns:a16="http://schemas.microsoft.com/office/drawing/2014/main" id="{58645C74-F644-499A-BEDA-F33AD68B6352}"/>
                  </a:ext>
                </a:extLst>
              </p:cNvPr>
              <p:cNvSpPr/>
              <p:nvPr/>
            </p:nvSpPr>
            <p:spPr>
              <a:xfrm rot="5732073">
                <a:off x="2645383" y="2136187"/>
                <a:ext cx="1166678" cy="1166678"/>
              </a:xfrm>
              <a:prstGeom prst="teardrop">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27" name="Freeform: Shape 21">
              <a:extLst>
                <a:ext uri="{FF2B5EF4-FFF2-40B4-BE49-F238E27FC236}">
                  <a16:creationId xmlns:a16="http://schemas.microsoft.com/office/drawing/2014/main" id="{94B3AC61-9037-4EAE-8770-576A0693FE3E}"/>
                </a:ext>
              </a:extLst>
            </p:cNvPr>
            <p:cNvSpPr>
              <a:spLocks/>
            </p:cNvSpPr>
            <p:nvPr/>
          </p:nvSpPr>
          <p:spPr bwMode="auto">
            <a:xfrm rot="16273063">
              <a:off x="4992574" y="2357816"/>
              <a:ext cx="466685" cy="365231"/>
            </a:xfrm>
            <a:custGeom>
              <a:avLst/>
              <a:gdLst/>
              <a:ahLst/>
              <a:cxnLst>
                <a:cxn ang="0">
                  <a:pos x="64" y="48"/>
                </a:cxn>
                <a:cxn ang="0">
                  <a:pos x="61" y="50"/>
                </a:cxn>
                <a:cxn ang="0">
                  <a:pos x="2" y="50"/>
                </a:cxn>
                <a:cxn ang="0">
                  <a:pos x="0" y="48"/>
                </a:cxn>
                <a:cxn ang="0">
                  <a:pos x="0" y="43"/>
                </a:cxn>
                <a:cxn ang="0">
                  <a:pos x="2" y="41"/>
                </a:cxn>
                <a:cxn ang="0">
                  <a:pos x="61" y="41"/>
                </a:cxn>
                <a:cxn ang="0">
                  <a:pos x="64" y="43"/>
                </a:cxn>
                <a:cxn ang="0">
                  <a:pos x="64" y="48"/>
                </a:cxn>
                <a:cxn ang="0">
                  <a:pos x="59" y="20"/>
                </a:cxn>
                <a:cxn ang="0">
                  <a:pos x="57" y="23"/>
                </a:cxn>
                <a:cxn ang="0">
                  <a:pos x="7" y="23"/>
                </a:cxn>
                <a:cxn ang="0">
                  <a:pos x="4" y="20"/>
                </a:cxn>
                <a:cxn ang="0">
                  <a:pos x="4" y="16"/>
                </a:cxn>
                <a:cxn ang="0">
                  <a:pos x="7" y="13"/>
                </a:cxn>
                <a:cxn ang="0">
                  <a:pos x="57" y="13"/>
                </a:cxn>
                <a:cxn ang="0">
                  <a:pos x="59" y="16"/>
                </a:cxn>
                <a:cxn ang="0">
                  <a:pos x="59" y="20"/>
                </a:cxn>
                <a:cxn ang="0">
                  <a:pos x="50" y="34"/>
                </a:cxn>
                <a:cxn ang="0">
                  <a:pos x="48" y="36"/>
                </a:cxn>
                <a:cxn ang="0">
                  <a:pos x="16" y="36"/>
                </a:cxn>
                <a:cxn ang="0">
                  <a:pos x="13" y="34"/>
                </a:cxn>
                <a:cxn ang="0">
                  <a:pos x="13" y="29"/>
                </a:cxn>
                <a:cxn ang="0">
                  <a:pos x="16" y="27"/>
                </a:cxn>
                <a:cxn ang="0">
                  <a:pos x="48" y="27"/>
                </a:cxn>
                <a:cxn ang="0">
                  <a:pos x="50" y="29"/>
                </a:cxn>
                <a:cxn ang="0">
                  <a:pos x="50" y="34"/>
                </a:cxn>
                <a:cxn ang="0">
                  <a:pos x="45" y="7"/>
                </a:cxn>
                <a:cxn ang="0">
                  <a:pos x="43" y="9"/>
                </a:cxn>
                <a:cxn ang="0">
                  <a:pos x="20" y="9"/>
                </a:cxn>
                <a:cxn ang="0">
                  <a:pos x="18" y="7"/>
                </a:cxn>
                <a:cxn ang="0">
                  <a:pos x="18" y="2"/>
                </a:cxn>
                <a:cxn ang="0">
                  <a:pos x="20" y="0"/>
                </a:cxn>
                <a:cxn ang="0">
                  <a:pos x="43" y="0"/>
                </a:cxn>
                <a:cxn ang="0">
                  <a:pos x="45" y="2"/>
                </a:cxn>
                <a:cxn ang="0">
                  <a:pos x="45" y="7"/>
                </a:cxn>
              </a:cxnLst>
              <a:rect l="0" t="0" r="r" b="b"/>
              <a:pathLst>
                <a:path w="64" h="50">
                  <a:moveTo>
                    <a:pt x="64" y="48"/>
                  </a:moveTo>
                  <a:cubicBezTo>
                    <a:pt x="64" y="49"/>
                    <a:pt x="63" y="50"/>
                    <a:pt x="61" y="50"/>
                  </a:cubicBezTo>
                  <a:cubicBezTo>
                    <a:pt x="2" y="50"/>
                    <a:pt x="2" y="50"/>
                    <a:pt x="2" y="50"/>
                  </a:cubicBezTo>
                  <a:cubicBezTo>
                    <a:pt x="1" y="50"/>
                    <a:pt x="0" y="49"/>
                    <a:pt x="0" y="48"/>
                  </a:cubicBezTo>
                  <a:cubicBezTo>
                    <a:pt x="0" y="43"/>
                    <a:pt x="0" y="43"/>
                    <a:pt x="0" y="43"/>
                  </a:cubicBezTo>
                  <a:cubicBezTo>
                    <a:pt x="0" y="42"/>
                    <a:pt x="1" y="41"/>
                    <a:pt x="2" y="41"/>
                  </a:cubicBezTo>
                  <a:cubicBezTo>
                    <a:pt x="61" y="41"/>
                    <a:pt x="61" y="41"/>
                    <a:pt x="61" y="41"/>
                  </a:cubicBezTo>
                  <a:cubicBezTo>
                    <a:pt x="63" y="41"/>
                    <a:pt x="64" y="42"/>
                    <a:pt x="64" y="43"/>
                  </a:cubicBezTo>
                  <a:lnTo>
                    <a:pt x="64" y="48"/>
                  </a:lnTo>
                  <a:close/>
                  <a:moveTo>
                    <a:pt x="59" y="20"/>
                  </a:moveTo>
                  <a:cubicBezTo>
                    <a:pt x="59" y="22"/>
                    <a:pt x="58" y="23"/>
                    <a:pt x="57" y="23"/>
                  </a:cubicBezTo>
                  <a:cubicBezTo>
                    <a:pt x="7" y="23"/>
                    <a:pt x="7" y="23"/>
                    <a:pt x="7" y="23"/>
                  </a:cubicBezTo>
                  <a:cubicBezTo>
                    <a:pt x="5" y="23"/>
                    <a:pt x="4" y="22"/>
                    <a:pt x="4" y="20"/>
                  </a:cubicBezTo>
                  <a:cubicBezTo>
                    <a:pt x="4" y="16"/>
                    <a:pt x="4" y="16"/>
                    <a:pt x="4" y="16"/>
                  </a:cubicBezTo>
                  <a:cubicBezTo>
                    <a:pt x="4" y="14"/>
                    <a:pt x="5" y="13"/>
                    <a:pt x="7" y="13"/>
                  </a:cubicBezTo>
                  <a:cubicBezTo>
                    <a:pt x="57" y="13"/>
                    <a:pt x="57" y="13"/>
                    <a:pt x="57" y="13"/>
                  </a:cubicBezTo>
                  <a:cubicBezTo>
                    <a:pt x="58" y="13"/>
                    <a:pt x="59" y="14"/>
                    <a:pt x="59" y="16"/>
                  </a:cubicBezTo>
                  <a:lnTo>
                    <a:pt x="59" y="20"/>
                  </a:lnTo>
                  <a:close/>
                  <a:moveTo>
                    <a:pt x="50" y="34"/>
                  </a:moveTo>
                  <a:cubicBezTo>
                    <a:pt x="50" y="35"/>
                    <a:pt x="49" y="36"/>
                    <a:pt x="48" y="36"/>
                  </a:cubicBezTo>
                  <a:cubicBezTo>
                    <a:pt x="16" y="36"/>
                    <a:pt x="16" y="36"/>
                    <a:pt x="16" y="36"/>
                  </a:cubicBezTo>
                  <a:cubicBezTo>
                    <a:pt x="15" y="36"/>
                    <a:pt x="13" y="35"/>
                    <a:pt x="13" y="34"/>
                  </a:cubicBezTo>
                  <a:cubicBezTo>
                    <a:pt x="13" y="29"/>
                    <a:pt x="13" y="29"/>
                    <a:pt x="13" y="29"/>
                  </a:cubicBezTo>
                  <a:cubicBezTo>
                    <a:pt x="13" y="28"/>
                    <a:pt x="15" y="27"/>
                    <a:pt x="16" y="27"/>
                  </a:cubicBezTo>
                  <a:cubicBezTo>
                    <a:pt x="48" y="27"/>
                    <a:pt x="48" y="27"/>
                    <a:pt x="48" y="27"/>
                  </a:cubicBezTo>
                  <a:cubicBezTo>
                    <a:pt x="49" y="27"/>
                    <a:pt x="50" y="28"/>
                    <a:pt x="50" y="29"/>
                  </a:cubicBezTo>
                  <a:lnTo>
                    <a:pt x="50" y="34"/>
                  </a:lnTo>
                  <a:close/>
                  <a:moveTo>
                    <a:pt x="45" y="7"/>
                  </a:moveTo>
                  <a:cubicBezTo>
                    <a:pt x="45" y="8"/>
                    <a:pt x="44" y="9"/>
                    <a:pt x="43" y="9"/>
                  </a:cubicBezTo>
                  <a:cubicBezTo>
                    <a:pt x="20" y="9"/>
                    <a:pt x="20" y="9"/>
                    <a:pt x="20" y="9"/>
                  </a:cubicBezTo>
                  <a:cubicBezTo>
                    <a:pt x="19" y="9"/>
                    <a:pt x="18" y="8"/>
                    <a:pt x="18" y="7"/>
                  </a:cubicBezTo>
                  <a:cubicBezTo>
                    <a:pt x="18" y="2"/>
                    <a:pt x="18" y="2"/>
                    <a:pt x="18" y="2"/>
                  </a:cubicBezTo>
                  <a:cubicBezTo>
                    <a:pt x="18" y="1"/>
                    <a:pt x="19" y="0"/>
                    <a:pt x="20" y="0"/>
                  </a:cubicBezTo>
                  <a:cubicBezTo>
                    <a:pt x="43" y="0"/>
                    <a:pt x="43" y="0"/>
                    <a:pt x="43" y="0"/>
                  </a:cubicBezTo>
                  <a:cubicBezTo>
                    <a:pt x="44" y="0"/>
                    <a:pt x="45" y="1"/>
                    <a:pt x="45" y="2"/>
                  </a:cubicBezTo>
                  <a:lnTo>
                    <a:pt x="45" y="7"/>
                  </a:lnTo>
                  <a:close/>
                </a:path>
              </a:pathLst>
            </a:custGeom>
            <a:solidFill>
              <a:schemeClr val="bg1"/>
            </a:solidFill>
            <a:ln w="9525">
              <a:noFill/>
              <a:round/>
              <a:headEnd/>
              <a:tailEnd/>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0" name="千图PPT彼岸天：ID 8661124库_组合 39">
            <a:extLst>
              <a:ext uri="{FF2B5EF4-FFF2-40B4-BE49-F238E27FC236}">
                <a16:creationId xmlns:a16="http://schemas.microsoft.com/office/drawing/2014/main" id="{ADEEDCB3-8695-409C-BFCC-AEA8D92B2594}"/>
              </a:ext>
            </a:extLst>
          </p:cNvPr>
          <p:cNvGrpSpPr/>
          <p:nvPr>
            <p:custDataLst>
              <p:tags r:id="rId5"/>
            </p:custDataLst>
          </p:nvPr>
        </p:nvGrpSpPr>
        <p:grpSpPr>
          <a:xfrm>
            <a:off x="5217829" y="2695448"/>
            <a:ext cx="2424850" cy="2424850"/>
            <a:chOff x="4947211" y="2555824"/>
            <a:chExt cx="2299243" cy="2299243"/>
          </a:xfrm>
        </p:grpSpPr>
        <p:sp>
          <p:nvSpPr>
            <p:cNvPr id="19" name="Oval 9">
              <a:extLst>
                <a:ext uri="{FF2B5EF4-FFF2-40B4-BE49-F238E27FC236}">
                  <a16:creationId xmlns:a16="http://schemas.microsoft.com/office/drawing/2014/main" id="{AE4B4425-5386-4091-A9FE-2B26F30C3700}"/>
                </a:ext>
              </a:extLst>
            </p:cNvPr>
            <p:cNvSpPr/>
            <p:nvPr/>
          </p:nvSpPr>
          <p:spPr>
            <a:xfrm rot="3459346">
              <a:off x="4947211" y="2555824"/>
              <a:ext cx="2299243" cy="2299243"/>
            </a:xfrm>
            <a:prstGeom prst="ellipse">
              <a:avLst/>
            </a:prstGeom>
            <a:solidFill>
              <a:schemeClr val="bg1"/>
            </a:solidFill>
            <a:ln>
              <a:solidFill>
                <a:schemeClr val="bg1">
                  <a:lumMod val="85000"/>
                </a:schemeClr>
              </a:solid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Oval 13">
              <a:extLst>
                <a:ext uri="{FF2B5EF4-FFF2-40B4-BE49-F238E27FC236}">
                  <a16:creationId xmlns:a16="http://schemas.microsoft.com/office/drawing/2014/main" id="{E5847998-B0EA-4B2C-BF4F-8E6B9449D086}"/>
                </a:ext>
              </a:extLst>
            </p:cNvPr>
            <p:cNvSpPr/>
            <p:nvPr/>
          </p:nvSpPr>
          <p:spPr>
            <a:xfrm rot="3459346">
              <a:off x="5251034" y="2859649"/>
              <a:ext cx="1691596" cy="1691597"/>
            </a:xfrm>
            <a:prstGeom prst="ellipse">
              <a:avLst/>
            </a:prstGeom>
            <a:solidFill>
              <a:schemeClr val="tx2">
                <a:lumMod val="20000"/>
                <a:lumOff val="80000"/>
              </a:schemeClr>
            </a:solidFill>
            <a:ln>
              <a:solidFill>
                <a:schemeClr val="bg1">
                  <a:lumMod val="85000"/>
                </a:schemeClr>
              </a:solidFill>
            </a:ln>
            <a:effectLst>
              <a:outerShdw blurRad="50800" dist="38100" dir="16200000"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Oval 17">
              <a:extLst>
                <a:ext uri="{FF2B5EF4-FFF2-40B4-BE49-F238E27FC236}">
                  <a16:creationId xmlns:a16="http://schemas.microsoft.com/office/drawing/2014/main" id="{2A4CE89D-3069-494A-8D00-1E5195B26A9A}"/>
                </a:ext>
              </a:extLst>
            </p:cNvPr>
            <p:cNvSpPr/>
            <p:nvPr/>
          </p:nvSpPr>
          <p:spPr>
            <a:xfrm rot="3459346">
              <a:off x="5514801" y="3123414"/>
              <a:ext cx="1164063" cy="1164063"/>
            </a:xfrm>
            <a:prstGeom prst="ellipse">
              <a:avLst/>
            </a:prstGeom>
            <a:solidFill>
              <a:schemeClr val="bg1"/>
            </a:solidFill>
            <a:ln>
              <a:solidFill>
                <a:schemeClr val="bg1">
                  <a:lumMod val="85000"/>
                </a:schemeClr>
              </a:solidFill>
            </a:ln>
            <a:effectLst>
              <a:outerShdw blurRad="50800" dist="38100" dir="5400000" algn="t"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Freeform: Shape 22">
              <a:extLst>
                <a:ext uri="{FF2B5EF4-FFF2-40B4-BE49-F238E27FC236}">
                  <a16:creationId xmlns:a16="http://schemas.microsoft.com/office/drawing/2014/main" id="{A1C73C74-CAF0-4731-A584-BAA062EE5C31}"/>
                </a:ext>
              </a:extLst>
            </p:cNvPr>
            <p:cNvSpPr>
              <a:spLocks/>
            </p:cNvSpPr>
            <p:nvPr/>
          </p:nvSpPr>
          <p:spPr bwMode="auto">
            <a:xfrm>
              <a:off x="5835512" y="3433634"/>
              <a:ext cx="515664" cy="482821"/>
            </a:xfrm>
            <a:custGeom>
              <a:avLst/>
              <a:gdLst/>
              <a:ahLst/>
              <a:cxnLst>
                <a:cxn ang="0">
                  <a:pos x="73" y="14"/>
                </a:cxn>
                <a:cxn ang="0">
                  <a:pos x="73" y="19"/>
                </a:cxn>
                <a:cxn ang="0">
                  <a:pos x="68" y="19"/>
                </a:cxn>
                <a:cxn ang="0">
                  <a:pos x="65" y="22"/>
                </a:cxn>
                <a:cxn ang="0">
                  <a:pos x="7" y="22"/>
                </a:cxn>
                <a:cxn ang="0">
                  <a:pos x="5" y="19"/>
                </a:cxn>
                <a:cxn ang="0">
                  <a:pos x="0" y="19"/>
                </a:cxn>
                <a:cxn ang="0">
                  <a:pos x="0" y="14"/>
                </a:cxn>
                <a:cxn ang="0">
                  <a:pos x="36" y="0"/>
                </a:cxn>
                <a:cxn ang="0">
                  <a:pos x="73" y="14"/>
                </a:cxn>
                <a:cxn ang="0">
                  <a:pos x="73" y="63"/>
                </a:cxn>
                <a:cxn ang="0">
                  <a:pos x="73" y="68"/>
                </a:cxn>
                <a:cxn ang="0">
                  <a:pos x="0" y="68"/>
                </a:cxn>
                <a:cxn ang="0">
                  <a:pos x="0" y="63"/>
                </a:cxn>
                <a:cxn ang="0">
                  <a:pos x="2" y="60"/>
                </a:cxn>
                <a:cxn ang="0">
                  <a:pos x="70" y="60"/>
                </a:cxn>
                <a:cxn ang="0">
                  <a:pos x="73" y="63"/>
                </a:cxn>
                <a:cxn ang="0">
                  <a:pos x="19" y="24"/>
                </a:cxn>
                <a:cxn ang="0">
                  <a:pos x="19" y="53"/>
                </a:cxn>
                <a:cxn ang="0">
                  <a:pos x="24" y="53"/>
                </a:cxn>
                <a:cxn ang="0">
                  <a:pos x="24" y="24"/>
                </a:cxn>
                <a:cxn ang="0">
                  <a:pos x="34" y="24"/>
                </a:cxn>
                <a:cxn ang="0">
                  <a:pos x="34" y="53"/>
                </a:cxn>
                <a:cxn ang="0">
                  <a:pos x="39" y="53"/>
                </a:cxn>
                <a:cxn ang="0">
                  <a:pos x="39" y="24"/>
                </a:cxn>
                <a:cxn ang="0">
                  <a:pos x="48" y="24"/>
                </a:cxn>
                <a:cxn ang="0">
                  <a:pos x="48" y="53"/>
                </a:cxn>
                <a:cxn ang="0">
                  <a:pos x="53" y="53"/>
                </a:cxn>
                <a:cxn ang="0">
                  <a:pos x="53" y="24"/>
                </a:cxn>
                <a:cxn ang="0">
                  <a:pos x="63" y="24"/>
                </a:cxn>
                <a:cxn ang="0">
                  <a:pos x="63" y="53"/>
                </a:cxn>
                <a:cxn ang="0">
                  <a:pos x="65" y="53"/>
                </a:cxn>
                <a:cxn ang="0">
                  <a:pos x="68" y="56"/>
                </a:cxn>
                <a:cxn ang="0">
                  <a:pos x="68" y="58"/>
                </a:cxn>
                <a:cxn ang="0">
                  <a:pos x="5" y="58"/>
                </a:cxn>
                <a:cxn ang="0">
                  <a:pos x="5" y="56"/>
                </a:cxn>
                <a:cxn ang="0">
                  <a:pos x="7" y="53"/>
                </a:cxn>
                <a:cxn ang="0">
                  <a:pos x="9" y="53"/>
                </a:cxn>
                <a:cxn ang="0">
                  <a:pos x="9" y="24"/>
                </a:cxn>
                <a:cxn ang="0">
                  <a:pos x="19" y="24"/>
                </a:cxn>
              </a:cxnLst>
              <a:rect l="0" t="0" r="r" b="b"/>
              <a:pathLst>
                <a:path w="73" h="68">
                  <a:moveTo>
                    <a:pt x="73" y="14"/>
                  </a:moveTo>
                  <a:cubicBezTo>
                    <a:pt x="73" y="19"/>
                    <a:pt x="73" y="19"/>
                    <a:pt x="73" y="19"/>
                  </a:cubicBezTo>
                  <a:cubicBezTo>
                    <a:pt x="68" y="19"/>
                    <a:pt x="68" y="19"/>
                    <a:pt x="68" y="19"/>
                  </a:cubicBezTo>
                  <a:cubicBezTo>
                    <a:pt x="68" y="20"/>
                    <a:pt x="67" y="22"/>
                    <a:pt x="65" y="22"/>
                  </a:cubicBezTo>
                  <a:cubicBezTo>
                    <a:pt x="7" y="22"/>
                    <a:pt x="7" y="22"/>
                    <a:pt x="7" y="22"/>
                  </a:cubicBezTo>
                  <a:cubicBezTo>
                    <a:pt x="6" y="22"/>
                    <a:pt x="5" y="20"/>
                    <a:pt x="5" y="19"/>
                  </a:cubicBezTo>
                  <a:cubicBezTo>
                    <a:pt x="0" y="19"/>
                    <a:pt x="0" y="19"/>
                    <a:pt x="0" y="19"/>
                  </a:cubicBezTo>
                  <a:cubicBezTo>
                    <a:pt x="0" y="14"/>
                    <a:pt x="0" y="14"/>
                    <a:pt x="0" y="14"/>
                  </a:cubicBezTo>
                  <a:cubicBezTo>
                    <a:pt x="36" y="0"/>
                    <a:pt x="36" y="0"/>
                    <a:pt x="36" y="0"/>
                  </a:cubicBezTo>
                  <a:lnTo>
                    <a:pt x="73" y="14"/>
                  </a:lnTo>
                  <a:close/>
                  <a:moveTo>
                    <a:pt x="73" y="63"/>
                  </a:moveTo>
                  <a:cubicBezTo>
                    <a:pt x="73" y="68"/>
                    <a:pt x="73" y="68"/>
                    <a:pt x="73" y="68"/>
                  </a:cubicBezTo>
                  <a:cubicBezTo>
                    <a:pt x="0" y="68"/>
                    <a:pt x="0" y="68"/>
                    <a:pt x="0" y="68"/>
                  </a:cubicBezTo>
                  <a:cubicBezTo>
                    <a:pt x="0" y="63"/>
                    <a:pt x="0" y="63"/>
                    <a:pt x="0" y="63"/>
                  </a:cubicBezTo>
                  <a:cubicBezTo>
                    <a:pt x="0" y="62"/>
                    <a:pt x="1" y="60"/>
                    <a:pt x="2" y="60"/>
                  </a:cubicBezTo>
                  <a:cubicBezTo>
                    <a:pt x="70" y="60"/>
                    <a:pt x="70" y="60"/>
                    <a:pt x="70" y="60"/>
                  </a:cubicBezTo>
                  <a:cubicBezTo>
                    <a:pt x="71" y="60"/>
                    <a:pt x="73" y="62"/>
                    <a:pt x="73" y="63"/>
                  </a:cubicBezTo>
                  <a:close/>
                  <a:moveTo>
                    <a:pt x="19" y="24"/>
                  </a:moveTo>
                  <a:cubicBezTo>
                    <a:pt x="19" y="53"/>
                    <a:pt x="19" y="53"/>
                    <a:pt x="19" y="53"/>
                  </a:cubicBezTo>
                  <a:cubicBezTo>
                    <a:pt x="24" y="53"/>
                    <a:pt x="24" y="53"/>
                    <a:pt x="24" y="53"/>
                  </a:cubicBezTo>
                  <a:cubicBezTo>
                    <a:pt x="24" y="24"/>
                    <a:pt x="24" y="24"/>
                    <a:pt x="24" y="24"/>
                  </a:cubicBezTo>
                  <a:cubicBezTo>
                    <a:pt x="34" y="24"/>
                    <a:pt x="34" y="24"/>
                    <a:pt x="34" y="24"/>
                  </a:cubicBezTo>
                  <a:cubicBezTo>
                    <a:pt x="34" y="53"/>
                    <a:pt x="34" y="53"/>
                    <a:pt x="34" y="53"/>
                  </a:cubicBezTo>
                  <a:cubicBezTo>
                    <a:pt x="39" y="53"/>
                    <a:pt x="39" y="53"/>
                    <a:pt x="39" y="53"/>
                  </a:cubicBezTo>
                  <a:cubicBezTo>
                    <a:pt x="39" y="24"/>
                    <a:pt x="39" y="24"/>
                    <a:pt x="39" y="24"/>
                  </a:cubicBezTo>
                  <a:cubicBezTo>
                    <a:pt x="48" y="24"/>
                    <a:pt x="48" y="24"/>
                    <a:pt x="48" y="24"/>
                  </a:cubicBezTo>
                  <a:cubicBezTo>
                    <a:pt x="48" y="53"/>
                    <a:pt x="48" y="53"/>
                    <a:pt x="48" y="53"/>
                  </a:cubicBezTo>
                  <a:cubicBezTo>
                    <a:pt x="53" y="53"/>
                    <a:pt x="53" y="53"/>
                    <a:pt x="53" y="53"/>
                  </a:cubicBezTo>
                  <a:cubicBezTo>
                    <a:pt x="53" y="24"/>
                    <a:pt x="53" y="24"/>
                    <a:pt x="53" y="24"/>
                  </a:cubicBezTo>
                  <a:cubicBezTo>
                    <a:pt x="63" y="24"/>
                    <a:pt x="63" y="24"/>
                    <a:pt x="63" y="24"/>
                  </a:cubicBezTo>
                  <a:cubicBezTo>
                    <a:pt x="63" y="53"/>
                    <a:pt x="63" y="53"/>
                    <a:pt x="63" y="53"/>
                  </a:cubicBezTo>
                  <a:cubicBezTo>
                    <a:pt x="65" y="53"/>
                    <a:pt x="65" y="53"/>
                    <a:pt x="65" y="53"/>
                  </a:cubicBezTo>
                  <a:cubicBezTo>
                    <a:pt x="67" y="53"/>
                    <a:pt x="68" y="54"/>
                    <a:pt x="68" y="56"/>
                  </a:cubicBezTo>
                  <a:cubicBezTo>
                    <a:pt x="68" y="58"/>
                    <a:pt x="68" y="58"/>
                    <a:pt x="68" y="58"/>
                  </a:cubicBezTo>
                  <a:cubicBezTo>
                    <a:pt x="5" y="58"/>
                    <a:pt x="5" y="58"/>
                    <a:pt x="5" y="58"/>
                  </a:cubicBezTo>
                  <a:cubicBezTo>
                    <a:pt x="5" y="56"/>
                    <a:pt x="5" y="56"/>
                    <a:pt x="5" y="56"/>
                  </a:cubicBezTo>
                  <a:cubicBezTo>
                    <a:pt x="5" y="54"/>
                    <a:pt x="6" y="53"/>
                    <a:pt x="7" y="53"/>
                  </a:cubicBezTo>
                  <a:cubicBezTo>
                    <a:pt x="9" y="53"/>
                    <a:pt x="9" y="53"/>
                    <a:pt x="9" y="53"/>
                  </a:cubicBezTo>
                  <a:cubicBezTo>
                    <a:pt x="9" y="24"/>
                    <a:pt x="9" y="24"/>
                    <a:pt x="9" y="24"/>
                  </a:cubicBezTo>
                  <a:lnTo>
                    <a:pt x="19" y="24"/>
                  </a:lnTo>
                  <a:close/>
                </a:path>
              </a:pathLst>
            </a:custGeom>
            <a:solidFill>
              <a:schemeClr val="dk2">
                <a:lumMod val="100000"/>
              </a:schemeClr>
            </a:solidFill>
            <a:ln w="9525">
              <a:noFill/>
              <a:round/>
              <a:headEnd/>
              <a:tailEnd/>
            </a:ln>
          </p:spPr>
          <p:txBody>
            <a:bodyPr anchor="ctr"/>
            <a:lstStyle/>
            <a:p>
              <a:pPr algn="ctr"/>
              <a:endParaRPr>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千图PPT彼岸天：ID 8661124库_组合 39">
            <a:extLst>
              <a:ext uri="{FF2B5EF4-FFF2-40B4-BE49-F238E27FC236}">
                <a16:creationId xmlns:a16="http://schemas.microsoft.com/office/drawing/2014/main" id="{D3899AC6-B6A0-481C-8827-5C36A471E555}"/>
              </a:ext>
            </a:extLst>
          </p:cNvPr>
          <p:cNvGrpSpPr/>
          <p:nvPr>
            <p:custDataLst>
              <p:tags r:id="rId6"/>
            </p:custDataLst>
          </p:nvPr>
        </p:nvGrpSpPr>
        <p:grpSpPr>
          <a:xfrm>
            <a:off x="759335" y="2305706"/>
            <a:ext cx="3353816" cy="945197"/>
            <a:chOff x="883689" y="1501252"/>
            <a:chExt cx="3478237" cy="896236"/>
          </a:xfrm>
        </p:grpSpPr>
        <p:sp>
          <p:nvSpPr>
            <p:cNvPr id="15" name="TextBox 40">
              <a:extLst>
                <a:ext uri="{FF2B5EF4-FFF2-40B4-BE49-F238E27FC236}">
                  <a16:creationId xmlns:a16="http://schemas.microsoft.com/office/drawing/2014/main" id="{F8EB0EE7-E00E-4938-A768-25DF29B42ABE}"/>
                </a:ext>
              </a:extLst>
            </p:cNvPr>
            <p:cNvSpPr txBox="1"/>
            <p:nvPr/>
          </p:nvSpPr>
          <p:spPr>
            <a:xfrm>
              <a:off x="883689" y="1843490"/>
              <a:ext cx="3478237" cy="553998"/>
            </a:xfrm>
            <a:prstGeom prst="rect">
              <a:avLst/>
            </a:prstGeom>
            <a:noFill/>
          </p:spPr>
          <p:txBody>
            <a:bodyPr wrap="square" rIns="569500" anchor="t" anchorCtr="0">
              <a:normAutofit/>
            </a:bodyPr>
            <a:lstStyle/>
            <a:p>
              <a:pPr algn="ctr" defTabSz="1285829">
                <a:lnSpc>
                  <a:spcPct val="120000"/>
                </a:lnSpc>
                <a:defRPr/>
              </a:pPr>
              <a:r>
                <a:rPr lang="zh-CN" altLang="en-US" sz="1100" dirty="0">
                  <a:latin typeface="Arial" panose="020B0604020202020204" pitchFamily="34" charset="0"/>
                  <a:ea typeface="微软雅黑" panose="020B0503020204020204" pitchFamily="34" charset="-122"/>
                  <a:sym typeface="Arial" panose="020B0604020202020204" pitchFamily="34" charset="0"/>
                </a:rPr>
                <a:t>此部分内容作为文字排版占位显示</a:t>
              </a:r>
              <a:br>
                <a:rPr lang="zh-CN" altLang="en-US" sz="1100" dirty="0">
                  <a:latin typeface="Arial" panose="020B0604020202020204" pitchFamily="34" charset="0"/>
                  <a:ea typeface="微软雅黑" panose="020B0503020204020204" pitchFamily="34" charset="-122"/>
                  <a:sym typeface="Arial" panose="020B0604020202020204" pitchFamily="34" charset="0"/>
                </a:rPr>
              </a:br>
              <a:r>
                <a:rPr lang="zh-CN" altLang="en-US" sz="1100" dirty="0">
                  <a:latin typeface="Arial" panose="020B0604020202020204" pitchFamily="34" charset="0"/>
                  <a:ea typeface="微软雅黑" panose="020B0503020204020204" pitchFamily="34" charset="-122"/>
                  <a:sym typeface="Arial" panose="020B0604020202020204" pitchFamily="34" charset="0"/>
                </a:rPr>
                <a:t>（建议使用主题字体）</a:t>
              </a:r>
            </a:p>
          </p:txBody>
        </p:sp>
        <p:sp>
          <p:nvSpPr>
            <p:cNvPr id="16" name="Rectangle 41">
              <a:extLst>
                <a:ext uri="{FF2B5EF4-FFF2-40B4-BE49-F238E27FC236}">
                  <a16:creationId xmlns:a16="http://schemas.microsoft.com/office/drawing/2014/main" id="{FABE7C7E-B4A5-4913-928A-822C2380FCCF}"/>
                </a:ext>
              </a:extLst>
            </p:cNvPr>
            <p:cNvSpPr/>
            <p:nvPr/>
          </p:nvSpPr>
          <p:spPr>
            <a:xfrm>
              <a:off x="2587319" y="1501252"/>
              <a:ext cx="1774607" cy="323165"/>
            </a:xfrm>
            <a:prstGeom prst="rect">
              <a:avLst/>
            </a:prstGeom>
          </p:spPr>
          <p:txBody>
            <a:bodyPr wrap="none" lIns="0" tIns="0" rIns="569500" bIns="0" anchor="b" anchorCtr="0">
              <a:normAutofit/>
            </a:bodyPr>
            <a:lstStyle/>
            <a:p>
              <a:pPr algn="r"/>
              <a:r>
                <a:rPr lang="zh-CN" altLang="en-US" sz="1476" b="1" dirty="0">
                  <a:latin typeface="Arial" panose="020B0604020202020204" pitchFamily="34" charset="0"/>
                  <a:ea typeface="微软雅黑" panose="020B0503020204020204" pitchFamily="34" charset="-122"/>
                  <a:sym typeface="Arial" panose="020B0604020202020204" pitchFamily="34" charset="0"/>
                </a:rPr>
                <a:t>输入标题文本</a:t>
              </a:r>
            </a:p>
          </p:txBody>
        </p:sp>
      </p:grpSp>
      <p:grpSp>
        <p:nvGrpSpPr>
          <p:cNvPr id="6" name="千图PPT彼岸天：ID 8661124库_组合 42">
            <a:extLst>
              <a:ext uri="{FF2B5EF4-FFF2-40B4-BE49-F238E27FC236}">
                <a16:creationId xmlns:a16="http://schemas.microsoft.com/office/drawing/2014/main" id="{02C0F2E7-45B3-4C4A-A9B6-A38E803BF9E4}"/>
              </a:ext>
            </a:extLst>
          </p:cNvPr>
          <p:cNvGrpSpPr/>
          <p:nvPr>
            <p:custDataLst>
              <p:tags r:id="rId7"/>
            </p:custDataLst>
          </p:nvPr>
        </p:nvGrpSpPr>
        <p:grpSpPr>
          <a:xfrm>
            <a:off x="8710063" y="2318215"/>
            <a:ext cx="3392022" cy="1029744"/>
            <a:chOff x="7922780" y="2363612"/>
            <a:chExt cx="3463205" cy="976403"/>
          </a:xfrm>
        </p:grpSpPr>
        <p:sp>
          <p:nvSpPr>
            <p:cNvPr id="13" name="TextBox 43">
              <a:extLst>
                <a:ext uri="{FF2B5EF4-FFF2-40B4-BE49-F238E27FC236}">
                  <a16:creationId xmlns:a16="http://schemas.microsoft.com/office/drawing/2014/main" id="{A312B444-818C-4EAC-B828-DEA638824E69}"/>
                </a:ext>
              </a:extLst>
            </p:cNvPr>
            <p:cNvSpPr txBox="1"/>
            <p:nvPr/>
          </p:nvSpPr>
          <p:spPr>
            <a:xfrm>
              <a:off x="7922780" y="2759481"/>
              <a:ext cx="3463205" cy="580534"/>
            </a:xfrm>
            <a:prstGeom prst="rect">
              <a:avLst/>
            </a:prstGeom>
            <a:noFill/>
          </p:spPr>
          <p:txBody>
            <a:bodyPr wrap="square" lIns="569500" tIns="75933" rIns="227800" anchor="ctr" anchorCtr="0">
              <a:normAutofit/>
            </a:bodyPr>
            <a:lstStyle/>
            <a:p>
              <a:pPr algn="ctr" defTabSz="1285829">
                <a:lnSpc>
                  <a:spcPct val="120000"/>
                </a:lnSpc>
                <a:defRPr/>
              </a:pPr>
              <a:r>
                <a:rPr lang="zh-CN" altLang="en-US" sz="1100" dirty="0">
                  <a:latin typeface="Arial" panose="020B0604020202020204" pitchFamily="34" charset="0"/>
                  <a:ea typeface="微软雅黑" panose="020B0503020204020204" pitchFamily="34" charset="-122"/>
                  <a:sym typeface="Arial" panose="020B0604020202020204" pitchFamily="34" charset="0"/>
                </a:rPr>
                <a:t>此部分内容作为文字排版占位显示</a:t>
              </a:r>
              <a:br>
                <a:rPr lang="zh-CN" altLang="en-US" sz="1100" dirty="0">
                  <a:latin typeface="Arial" panose="020B0604020202020204" pitchFamily="34" charset="0"/>
                  <a:ea typeface="微软雅黑" panose="020B0503020204020204" pitchFamily="34" charset="-122"/>
                  <a:sym typeface="Arial" panose="020B0604020202020204" pitchFamily="34" charset="0"/>
                </a:rPr>
              </a:br>
              <a:r>
                <a:rPr lang="zh-CN" altLang="en-US" sz="1100" dirty="0">
                  <a:latin typeface="Arial" panose="020B0604020202020204" pitchFamily="34" charset="0"/>
                  <a:ea typeface="微软雅黑" panose="020B0503020204020204" pitchFamily="34" charset="-122"/>
                  <a:sym typeface="Arial" panose="020B0604020202020204" pitchFamily="34" charset="0"/>
                </a:rPr>
                <a:t>（建议使用主题字体）</a:t>
              </a:r>
            </a:p>
          </p:txBody>
        </p:sp>
        <p:sp>
          <p:nvSpPr>
            <p:cNvPr id="14" name="Rectangle 44">
              <a:extLst>
                <a:ext uri="{FF2B5EF4-FFF2-40B4-BE49-F238E27FC236}">
                  <a16:creationId xmlns:a16="http://schemas.microsoft.com/office/drawing/2014/main" id="{931BD7A9-F356-44C2-B2F0-251638F63CE7}"/>
                </a:ext>
              </a:extLst>
            </p:cNvPr>
            <p:cNvSpPr/>
            <p:nvPr/>
          </p:nvSpPr>
          <p:spPr>
            <a:xfrm>
              <a:off x="7922780" y="2363612"/>
              <a:ext cx="1981888" cy="395869"/>
            </a:xfrm>
            <a:prstGeom prst="rect">
              <a:avLst/>
            </a:prstGeom>
          </p:spPr>
          <p:txBody>
            <a:bodyPr wrap="none" lIns="569500" tIns="75933" rIns="227800" bIns="0" anchor="ctr" anchorCtr="0">
              <a:normAutofit/>
            </a:bodyPr>
            <a:lstStyle/>
            <a:p>
              <a:r>
                <a:rPr lang="zh-CN" altLang="en-US" sz="1476" b="1" dirty="0">
                  <a:latin typeface="Arial" panose="020B0604020202020204" pitchFamily="34" charset="0"/>
                  <a:ea typeface="微软雅黑" panose="020B0503020204020204" pitchFamily="34" charset="-122"/>
                  <a:sym typeface="Arial" panose="020B0604020202020204" pitchFamily="34" charset="0"/>
                </a:rPr>
                <a:t>输入标题文本</a:t>
              </a:r>
            </a:p>
          </p:txBody>
        </p:sp>
      </p:grpSp>
      <p:grpSp>
        <p:nvGrpSpPr>
          <p:cNvPr id="7" name="千图PPT彼岸天：ID 8661124库_组合 45">
            <a:extLst>
              <a:ext uri="{FF2B5EF4-FFF2-40B4-BE49-F238E27FC236}">
                <a16:creationId xmlns:a16="http://schemas.microsoft.com/office/drawing/2014/main" id="{1F346FDB-2482-4095-AC8F-2BFA07E5E03E}"/>
              </a:ext>
            </a:extLst>
          </p:cNvPr>
          <p:cNvGrpSpPr/>
          <p:nvPr>
            <p:custDataLst>
              <p:tags r:id="rId8"/>
            </p:custDataLst>
          </p:nvPr>
        </p:nvGrpSpPr>
        <p:grpSpPr>
          <a:xfrm>
            <a:off x="759335" y="4424898"/>
            <a:ext cx="3353816" cy="945197"/>
            <a:chOff x="839416" y="3993510"/>
            <a:chExt cx="3478237" cy="896236"/>
          </a:xfrm>
        </p:grpSpPr>
        <p:sp>
          <p:nvSpPr>
            <p:cNvPr id="11" name="TextBox 46">
              <a:extLst>
                <a:ext uri="{FF2B5EF4-FFF2-40B4-BE49-F238E27FC236}">
                  <a16:creationId xmlns:a16="http://schemas.microsoft.com/office/drawing/2014/main" id="{3FB53AAA-11B9-4301-A413-C3B5972553C4}"/>
                </a:ext>
              </a:extLst>
            </p:cNvPr>
            <p:cNvSpPr txBox="1"/>
            <p:nvPr/>
          </p:nvSpPr>
          <p:spPr>
            <a:xfrm>
              <a:off x="839416" y="4335748"/>
              <a:ext cx="3478237" cy="553998"/>
            </a:xfrm>
            <a:prstGeom prst="rect">
              <a:avLst/>
            </a:prstGeom>
            <a:noFill/>
          </p:spPr>
          <p:txBody>
            <a:bodyPr wrap="square" rIns="569500" anchor="t" anchorCtr="0">
              <a:normAutofit/>
            </a:bodyPr>
            <a:lstStyle/>
            <a:p>
              <a:pPr algn="ctr" defTabSz="1285829">
                <a:lnSpc>
                  <a:spcPct val="120000"/>
                </a:lnSpc>
                <a:defRPr/>
              </a:pPr>
              <a:r>
                <a:rPr lang="zh-CN" altLang="en-US" sz="1100" dirty="0">
                  <a:latin typeface="Arial" panose="020B0604020202020204" pitchFamily="34" charset="0"/>
                  <a:ea typeface="微软雅黑" panose="020B0503020204020204" pitchFamily="34" charset="-122"/>
                  <a:sym typeface="Arial" panose="020B0604020202020204" pitchFamily="34" charset="0"/>
                </a:rPr>
                <a:t>此部分内容作为文字排版占位显示</a:t>
              </a:r>
              <a:br>
                <a:rPr lang="zh-CN" altLang="en-US" sz="1100" dirty="0">
                  <a:latin typeface="Arial" panose="020B0604020202020204" pitchFamily="34" charset="0"/>
                  <a:ea typeface="微软雅黑" panose="020B0503020204020204" pitchFamily="34" charset="-122"/>
                  <a:sym typeface="Arial" panose="020B0604020202020204" pitchFamily="34" charset="0"/>
                </a:rPr>
              </a:br>
              <a:r>
                <a:rPr lang="zh-CN" altLang="en-US" sz="1100" dirty="0">
                  <a:latin typeface="Arial" panose="020B0604020202020204" pitchFamily="34" charset="0"/>
                  <a:ea typeface="微软雅黑" panose="020B0503020204020204" pitchFamily="34" charset="-122"/>
                  <a:sym typeface="Arial" panose="020B0604020202020204" pitchFamily="34" charset="0"/>
                </a:rPr>
                <a:t>（建议使用主题字体）</a:t>
              </a:r>
            </a:p>
          </p:txBody>
        </p:sp>
        <p:sp>
          <p:nvSpPr>
            <p:cNvPr id="12" name="Rectangle 47">
              <a:extLst>
                <a:ext uri="{FF2B5EF4-FFF2-40B4-BE49-F238E27FC236}">
                  <a16:creationId xmlns:a16="http://schemas.microsoft.com/office/drawing/2014/main" id="{A29B9A8B-36E5-46B6-8954-4958507317DE}"/>
                </a:ext>
              </a:extLst>
            </p:cNvPr>
            <p:cNvSpPr/>
            <p:nvPr/>
          </p:nvSpPr>
          <p:spPr>
            <a:xfrm>
              <a:off x="2543046" y="3993510"/>
              <a:ext cx="1774607" cy="323165"/>
            </a:xfrm>
            <a:prstGeom prst="rect">
              <a:avLst/>
            </a:prstGeom>
          </p:spPr>
          <p:txBody>
            <a:bodyPr wrap="none" lIns="0" tIns="0" rIns="569500" bIns="0" anchor="b" anchorCtr="0">
              <a:normAutofit/>
            </a:bodyPr>
            <a:lstStyle/>
            <a:p>
              <a:pPr algn="r"/>
              <a:r>
                <a:rPr lang="zh-CN" altLang="en-US" sz="1476" b="1" dirty="0">
                  <a:latin typeface="Arial" panose="020B0604020202020204" pitchFamily="34" charset="0"/>
                  <a:ea typeface="微软雅黑" panose="020B0503020204020204" pitchFamily="34" charset="-122"/>
                  <a:sym typeface="Arial" panose="020B0604020202020204" pitchFamily="34" charset="0"/>
                </a:rPr>
                <a:t>输入标题文本</a:t>
              </a:r>
            </a:p>
          </p:txBody>
        </p:sp>
      </p:grpSp>
      <p:grpSp>
        <p:nvGrpSpPr>
          <p:cNvPr id="8" name="千图PPT彼岸天：ID 8661124库_组合 48">
            <a:extLst>
              <a:ext uri="{FF2B5EF4-FFF2-40B4-BE49-F238E27FC236}">
                <a16:creationId xmlns:a16="http://schemas.microsoft.com/office/drawing/2014/main" id="{C32AB252-BDD3-4360-8B91-2E9FA7101CAD}"/>
              </a:ext>
            </a:extLst>
          </p:cNvPr>
          <p:cNvGrpSpPr/>
          <p:nvPr>
            <p:custDataLst>
              <p:tags r:id="rId9"/>
            </p:custDataLst>
          </p:nvPr>
        </p:nvGrpSpPr>
        <p:grpSpPr>
          <a:xfrm>
            <a:off x="8710063" y="4485277"/>
            <a:ext cx="3392022" cy="890662"/>
            <a:chOff x="7891156" y="4904148"/>
            <a:chExt cx="3463205" cy="844526"/>
          </a:xfrm>
        </p:grpSpPr>
        <p:sp>
          <p:nvSpPr>
            <p:cNvPr id="9" name="TextBox 49">
              <a:extLst>
                <a:ext uri="{FF2B5EF4-FFF2-40B4-BE49-F238E27FC236}">
                  <a16:creationId xmlns:a16="http://schemas.microsoft.com/office/drawing/2014/main" id="{8C35E5FD-1326-46D6-985D-518C853D4236}"/>
                </a:ext>
              </a:extLst>
            </p:cNvPr>
            <p:cNvSpPr txBox="1"/>
            <p:nvPr/>
          </p:nvSpPr>
          <p:spPr>
            <a:xfrm>
              <a:off x="7891156" y="5194676"/>
              <a:ext cx="3463205" cy="553998"/>
            </a:xfrm>
            <a:prstGeom prst="rect">
              <a:avLst/>
            </a:prstGeom>
            <a:noFill/>
          </p:spPr>
          <p:txBody>
            <a:bodyPr wrap="square" lIns="569500" rIns="227800" anchor="ctr" anchorCtr="0">
              <a:normAutofit/>
            </a:bodyPr>
            <a:lstStyle/>
            <a:p>
              <a:pPr algn="ctr" defTabSz="1285829">
                <a:lnSpc>
                  <a:spcPct val="120000"/>
                </a:lnSpc>
                <a:defRPr/>
              </a:pPr>
              <a:r>
                <a:rPr lang="zh-CN" altLang="en-US" sz="1100" dirty="0">
                  <a:latin typeface="Arial" panose="020B0604020202020204" pitchFamily="34" charset="0"/>
                  <a:ea typeface="微软雅黑" panose="020B0503020204020204" pitchFamily="34" charset="-122"/>
                  <a:sym typeface="Arial" panose="020B0604020202020204" pitchFamily="34" charset="0"/>
                </a:rPr>
                <a:t>此部分内容作为文字排版占位显示</a:t>
              </a:r>
              <a:br>
                <a:rPr lang="zh-CN" altLang="en-US" sz="1100" dirty="0">
                  <a:latin typeface="Arial" panose="020B0604020202020204" pitchFamily="34" charset="0"/>
                  <a:ea typeface="微软雅黑" panose="020B0503020204020204" pitchFamily="34" charset="-122"/>
                  <a:sym typeface="Arial" panose="020B0604020202020204" pitchFamily="34" charset="0"/>
                </a:rPr>
              </a:br>
              <a:r>
                <a:rPr lang="zh-CN" altLang="en-US" sz="1100" dirty="0">
                  <a:latin typeface="Arial" panose="020B0604020202020204" pitchFamily="34" charset="0"/>
                  <a:ea typeface="微软雅黑" panose="020B0503020204020204" pitchFamily="34" charset="-122"/>
                  <a:sym typeface="Arial" panose="020B0604020202020204" pitchFamily="34" charset="0"/>
                </a:rPr>
                <a:t>（建议使用主题字体）</a:t>
              </a:r>
            </a:p>
          </p:txBody>
        </p:sp>
        <p:sp>
          <p:nvSpPr>
            <p:cNvPr id="10" name="Rectangle 50">
              <a:extLst>
                <a:ext uri="{FF2B5EF4-FFF2-40B4-BE49-F238E27FC236}">
                  <a16:creationId xmlns:a16="http://schemas.microsoft.com/office/drawing/2014/main" id="{E4C96960-56B3-4968-9F90-10BCA9787148}"/>
                </a:ext>
              </a:extLst>
            </p:cNvPr>
            <p:cNvSpPr/>
            <p:nvPr/>
          </p:nvSpPr>
          <p:spPr>
            <a:xfrm>
              <a:off x="7891156" y="4904148"/>
              <a:ext cx="1981888" cy="323165"/>
            </a:xfrm>
            <a:prstGeom prst="rect">
              <a:avLst/>
            </a:prstGeom>
          </p:spPr>
          <p:txBody>
            <a:bodyPr wrap="none" lIns="569500" tIns="0" rIns="227800" bIns="0" anchor="ctr" anchorCtr="0">
              <a:normAutofit/>
            </a:bodyPr>
            <a:lstStyle/>
            <a:p>
              <a:r>
                <a:rPr lang="zh-CN" altLang="en-US" sz="1476" b="1" dirty="0">
                  <a:latin typeface="Arial" panose="020B0604020202020204" pitchFamily="34" charset="0"/>
                  <a:ea typeface="微软雅黑" panose="020B0503020204020204" pitchFamily="34" charset="-122"/>
                  <a:sym typeface="Arial" panose="020B0604020202020204" pitchFamily="34" charset="0"/>
                </a:rPr>
                <a:t>输入标题文本</a:t>
              </a:r>
            </a:p>
          </p:txBody>
        </p:sp>
      </p:grpSp>
    </p:spTree>
    <p:extLst>
      <p:ext uri="{BB962C8B-B14F-4D97-AF65-F5344CB8AC3E}">
        <p14:creationId xmlns:p14="http://schemas.microsoft.com/office/powerpoint/2010/main" val="19525057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38"/>
                                        </p:tgtEl>
                                        <p:attrNameLst>
                                          <p:attrName>style.visibility</p:attrName>
                                        </p:attrNameLst>
                                      </p:cBhvr>
                                      <p:to>
                                        <p:strVal val="visible"/>
                                      </p:to>
                                    </p:set>
                                    <p:anim calcmode="lin" valueType="num">
                                      <p:cBhvr>
                                        <p:cTn id="7" dur="500" fill="hold"/>
                                        <p:tgtEl>
                                          <p:spTgt spid="38"/>
                                        </p:tgtEl>
                                        <p:attrNameLst>
                                          <p:attrName>ppt_w</p:attrName>
                                        </p:attrNameLst>
                                      </p:cBhvr>
                                      <p:tavLst>
                                        <p:tav tm="0">
                                          <p:val>
                                            <p:fltVal val="0"/>
                                          </p:val>
                                        </p:tav>
                                        <p:tav tm="100000">
                                          <p:val>
                                            <p:strVal val="#ppt_w"/>
                                          </p:val>
                                        </p:tav>
                                      </p:tavLst>
                                    </p:anim>
                                    <p:anim calcmode="lin" valueType="num">
                                      <p:cBhvr>
                                        <p:cTn id="8" dur="500" fill="hold"/>
                                        <p:tgtEl>
                                          <p:spTgt spid="38"/>
                                        </p:tgtEl>
                                        <p:attrNameLst>
                                          <p:attrName>ppt_h</p:attrName>
                                        </p:attrNameLst>
                                      </p:cBhvr>
                                      <p:tavLst>
                                        <p:tav tm="0">
                                          <p:val>
                                            <p:fltVal val="0"/>
                                          </p:val>
                                        </p:tav>
                                        <p:tav tm="100000">
                                          <p:val>
                                            <p:strVal val="#ppt_h"/>
                                          </p:val>
                                        </p:tav>
                                      </p:tavLst>
                                    </p:anim>
                                    <p:anim calcmode="lin" valueType="num">
                                      <p:cBhvr>
                                        <p:cTn id="9" dur="500" fill="hold"/>
                                        <p:tgtEl>
                                          <p:spTgt spid="38"/>
                                        </p:tgtEl>
                                        <p:attrNameLst>
                                          <p:attrName>transform.rotation_z</p:attrName>
                                        </p:attrNameLst>
                                      </p:cBhvr>
                                      <p:tavLst>
                                        <p:tav tm="0">
                                          <p:val>
                                            <p:fltVal val="360"/>
                                          </p:val>
                                        </p:tav>
                                        <p:tav tm="100000">
                                          <p:val>
                                            <p:fltVal val="0"/>
                                          </p:val>
                                        </p:tav>
                                      </p:tavLst>
                                    </p:anim>
                                    <p:animEffect transition="in" filter="fade">
                                      <p:cBhvr>
                                        <p:cTn id="10" dur="500"/>
                                        <p:tgtEl>
                                          <p:spTgt spid="38"/>
                                        </p:tgtEl>
                                      </p:cBhvr>
                                    </p:animEffect>
                                  </p:childTnLst>
                                </p:cTn>
                              </p:par>
                            </p:childTnLst>
                          </p:cTn>
                        </p:par>
                        <p:par>
                          <p:cTn id="11" fill="hold">
                            <p:stCondLst>
                              <p:cond delay="500"/>
                            </p:stCondLst>
                            <p:childTnLst>
                              <p:par>
                                <p:cTn id="12" presetID="49" presetClass="entr" presetSubtype="0" decel="100000" fill="hold" nodeType="afterEffect">
                                  <p:stCondLst>
                                    <p:cond delay="0"/>
                                  </p:stCondLst>
                                  <p:childTnLst>
                                    <p:set>
                                      <p:cBhvr>
                                        <p:cTn id="13" dur="1" fill="hold">
                                          <p:stCondLst>
                                            <p:cond delay="0"/>
                                          </p:stCondLst>
                                        </p:cTn>
                                        <p:tgtEl>
                                          <p:spTgt spid="37"/>
                                        </p:tgtEl>
                                        <p:attrNameLst>
                                          <p:attrName>style.visibility</p:attrName>
                                        </p:attrNameLst>
                                      </p:cBhvr>
                                      <p:to>
                                        <p:strVal val="visible"/>
                                      </p:to>
                                    </p:set>
                                    <p:anim calcmode="lin" valueType="num">
                                      <p:cBhvr>
                                        <p:cTn id="14" dur="500" fill="hold"/>
                                        <p:tgtEl>
                                          <p:spTgt spid="37"/>
                                        </p:tgtEl>
                                        <p:attrNameLst>
                                          <p:attrName>ppt_w</p:attrName>
                                        </p:attrNameLst>
                                      </p:cBhvr>
                                      <p:tavLst>
                                        <p:tav tm="0">
                                          <p:val>
                                            <p:fltVal val="0"/>
                                          </p:val>
                                        </p:tav>
                                        <p:tav tm="100000">
                                          <p:val>
                                            <p:strVal val="#ppt_w"/>
                                          </p:val>
                                        </p:tav>
                                      </p:tavLst>
                                    </p:anim>
                                    <p:anim calcmode="lin" valueType="num">
                                      <p:cBhvr>
                                        <p:cTn id="15" dur="500" fill="hold"/>
                                        <p:tgtEl>
                                          <p:spTgt spid="37"/>
                                        </p:tgtEl>
                                        <p:attrNameLst>
                                          <p:attrName>ppt_h</p:attrName>
                                        </p:attrNameLst>
                                      </p:cBhvr>
                                      <p:tavLst>
                                        <p:tav tm="0">
                                          <p:val>
                                            <p:fltVal val="0"/>
                                          </p:val>
                                        </p:tav>
                                        <p:tav tm="100000">
                                          <p:val>
                                            <p:strVal val="#ppt_h"/>
                                          </p:val>
                                        </p:tav>
                                      </p:tavLst>
                                    </p:anim>
                                    <p:anim calcmode="lin" valueType="num">
                                      <p:cBhvr>
                                        <p:cTn id="16" dur="500" fill="hold"/>
                                        <p:tgtEl>
                                          <p:spTgt spid="37"/>
                                        </p:tgtEl>
                                        <p:attrNameLst>
                                          <p:attrName>transform.rotation_z</p:attrName>
                                        </p:attrNameLst>
                                      </p:cBhvr>
                                      <p:tavLst>
                                        <p:tav tm="0">
                                          <p:val>
                                            <p:fltVal val="360"/>
                                          </p:val>
                                        </p:tav>
                                        <p:tav tm="100000">
                                          <p:val>
                                            <p:fltVal val="0"/>
                                          </p:val>
                                        </p:tav>
                                      </p:tavLst>
                                    </p:anim>
                                    <p:animEffect transition="in" filter="fade">
                                      <p:cBhvr>
                                        <p:cTn id="17" dur="500"/>
                                        <p:tgtEl>
                                          <p:spTgt spid="37"/>
                                        </p:tgtEl>
                                      </p:cBhvr>
                                    </p:animEffect>
                                  </p:childTnLst>
                                </p:cTn>
                              </p:par>
                            </p:childTnLst>
                          </p:cTn>
                        </p:par>
                        <p:par>
                          <p:cTn id="18" fill="hold">
                            <p:stCondLst>
                              <p:cond delay="1000"/>
                            </p:stCondLst>
                            <p:childTnLst>
                              <p:par>
                                <p:cTn id="19" presetID="49" presetClass="entr" presetSubtype="0" decel="100000" fill="hold" nodeType="afterEffect">
                                  <p:stCondLst>
                                    <p:cond delay="0"/>
                                  </p:stCondLst>
                                  <p:childTnLst>
                                    <p:set>
                                      <p:cBhvr>
                                        <p:cTn id="20" dur="1" fill="hold">
                                          <p:stCondLst>
                                            <p:cond delay="0"/>
                                          </p:stCondLst>
                                        </p:cTn>
                                        <p:tgtEl>
                                          <p:spTgt spid="2"/>
                                        </p:tgtEl>
                                        <p:attrNameLst>
                                          <p:attrName>style.visibility</p:attrName>
                                        </p:attrNameLst>
                                      </p:cBhvr>
                                      <p:to>
                                        <p:strVal val="visible"/>
                                      </p:to>
                                    </p:set>
                                    <p:anim calcmode="lin" valueType="num">
                                      <p:cBhvr>
                                        <p:cTn id="21" dur="500" fill="hold"/>
                                        <p:tgtEl>
                                          <p:spTgt spid="2"/>
                                        </p:tgtEl>
                                        <p:attrNameLst>
                                          <p:attrName>ppt_w</p:attrName>
                                        </p:attrNameLst>
                                      </p:cBhvr>
                                      <p:tavLst>
                                        <p:tav tm="0">
                                          <p:val>
                                            <p:fltVal val="0"/>
                                          </p:val>
                                        </p:tav>
                                        <p:tav tm="100000">
                                          <p:val>
                                            <p:strVal val="#ppt_w"/>
                                          </p:val>
                                        </p:tav>
                                      </p:tavLst>
                                    </p:anim>
                                    <p:anim calcmode="lin" valueType="num">
                                      <p:cBhvr>
                                        <p:cTn id="22" dur="500" fill="hold"/>
                                        <p:tgtEl>
                                          <p:spTgt spid="2"/>
                                        </p:tgtEl>
                                        <p:attrNameLst>
                                          <p:attrName>ppt_h</p:attrName>
                                        </p:attrNameLst>
                                      </p:cBhvr>
                                      <p:tavLst>
                                        <p:tav tm="0">
                                          <p:val>
                                            <p:fltVal val="0"/>
                                          </p:val>
                                        </p:tav>
                                        <p:tav tm="100000">
                                          <p:val>
                                            <p:strVal val="#ppt_h"/>
                                          </p:val>
                                        </p:tav>
                                      </p:tavLst>
                                    </p:anim>
                                    <p:anim calcmode="lin" valueType="num">
                                      <p:cBhvr>
                                        <p:cTn id="23" dur="500" fill="hold"/>
                                        <p:tgtEl>
                                          <p:spTgt spid="2"/>
                                        </p:tgtEl>
                                        <p:attrNameLst>
                                          <p:attrName>transform.rotation_z</p:attrName>
                                        </p:attrNameLst>
                                      </p:cBhvr>
                                      <p:tavLst>
                                        <p:tav tm="0">
                                          <p:val>
                                            <p:fltVal val="360"/>
                                          </p:val>
                                        </p:tav>
                                        <p:tav tm="100000">
                                          <p:val>
                                            <p:fltVal val="0"/>
                                          </p:val>
                                        </p:tav>
                                      </p:tavLst>
                                    </p:anim>
                                    <p:animEffect transition="in" filter="fade">
                                      <p:cBhvr>
                                        <p:cTn id="24" dur="500"/>
                                        <p:tgtEl>
                                          <p:spTgt spid="2"/>
                                        </p:tgtEl>
                                      </p:cBhvr>
                                    </p:animEffect>
                                  </p:childTnLst>
                                </p:cTn>
                              </p:par>
                            </p:childTnLst>
                          </p:cTn>
                        </p:par>
                        <p:par>
                          <p:cTn id="25" fill="hold">
                            <p:stCondLst>
                              <p:cond delay="1500"/>
                            </p:stCondLst>
                            <p:childTnLst>
                              <p:par>
                                <p:cTn id="26" presetID="49" presetClass="entr" presetSubtype="0" decel="100000" fill="hold" nodeType="afterEffect">
                                  <p:stCondLst>
                                    <p:cond delay="0"/>
                                  </p:stCondLst>
                                  <p:childTnLst>
                                    <p:set>
                                      <p:cBhvr>
                                        <p:cTn id="27" dur="1" fill="hold">
                                          <p:stCondLst>
                                            <p:cond delay="0"/>
                                          </p:stCondLst>
                                        </p:cTn>
                                        <p:tgtEl>
                                          <p:spTgt spid="39"/>
                                        </p:tgtEl>
                                        <p:attrNameLst>
                                          <p:attrName>style.visibility</p:attrName>
                                        </p:attrNameLst>
                                      </p:cBhvr>
                                      <p:to>
                                        <p:strVal val="visible"/>
                                      </p:to>
                                    </p:set>
                                    <p:anim calcmode="lin" valueType="num">
                                      <p:cBhvr>
                                        <p:cTn id="28" dur="500" fill="hold"/>
                                        <p:tgtEl>
                                          <p:spTgt spid="39"/>
                                        </p:tgtEl>
                                        <p:attrNameLst>
                                          <p:attrName>ppt_w</p:attrName>
                                        </p:attrNameLst>
                                      </p:cBhvr>
                                      <p:tavLst>
                                        <p:tav tm="0">
                                          <p:val>
                                            <p:fltVal val="0"/>
                                          </p:val>
                                        </p:tav>
                                        <p:tav tm="100000">
                                          <p:val>
                                            <p:strVal val="#ppt_w"/>
                                          </p:val>
                                        </p:tav>
                                      </p:tavLst>
                                    </p:anim>
                                    <p:anim calcmode="lin" valueType="num">
                                      <p:cBhvr>
                                        <p:cTn id="29" dur="500" fill="hold"/>
                                        <p:tgtEl>
                                          <p:spTgt spid="39"/>
                                        </p:tgtEl>
                                        <p:attrNameLst>
                                          <p:attrName>ppt_h</p:attrName>
                                        </p:attrNameLst>
                                      </p:cBhvr>
                                      <p:tavLst>
                                        <p:tav tm="0">
                                          <p:val>
                                            <p:fltVal val="0"/>
                                          </p:val>
                                        </p:tav>
                                        <p:tav tm="100000">
                                          <p:val>
                                            <p:strVal val="#ppt_h"/>
                                          </p:val>
                                        </p:tav>
                                      </p:tavLst>
                                    </p:anim>
                                    <p:anim calcmode="lin" valueType="num">
                                      <p:cBhvr>
                                        <p:cTn id="30" dur="500" fill="hold"/>
                                        <p:tgtEl>
                                          <p:spTgt spid="39"/>
                                        </p:tgtEl>
                                        <p:attrNameLst>
                                          <p:attrName>transform.rotation_z</p:attrName>
                                        </p:attrNameLst>
                                      </p:cBhvr>
                                      <p:tavLst>
                                        <p:tav tm="0">
                                          <p:val>
                                            <p:fltVal val="360"/>
                                          </p:val>
                                        </p:tav>
                                        <p:tav tm="100000">
                                          <p:val>
                                            <p:fltVal val="0"/>
                                          </p:val>
                                        </p:tav>
                                      </p:tavLst>
                                    </p:anim>
                                    <p:animEffect transition="in" filter="fade">
                                      <p:cBhvr>
                                        <p:cTn id="31" dur="500"/>
                                        <p:tgtEl>
                                          <p:spTgt spid="39"/>
                                        </p:tgtEl>
                                      </p:cBhvr>
                                    </p:animEffect>
                                  </p:childTnLst>
                                </p:cTn>
                              </p:par>
                            </p:childTnLst>
                          </p:cTn>
                        </p:par>
                        <p:par>
                          <p:cTn id="32" fill="hold">
                            <p:stCondLst>
                              <p:cond delay="2000"/>
                            </p:stCondLst>
                            <p:childTnLst>
                              <p:par>
                                <p:cTn id="33" presetID="49" presetClass="entr" presetSubtype="0" decel="100000" fill="hold" nodeType="afterEffect">
                                  <p:stCondLst>
                                    <p:cond delay="0"/>
                                  </p:stCondLst>
                                  <p:childTnLst>
                                    <p:set>
                                      <p:cBhvr>
                                        <p:cTn id="34" dur="1" fill="hold">
                                          <p:stCondLst>
                                            <p:cond delay="0"/>
                                          </p:stCondLst>
                                        </p:cTn>
                                        <p:tgtEl>
                                          <p:spTgt spid="40"/>
                                        </p:tgtEl>
                                        <p:attrNameLst>
                                          <p:attrName>style.visibility</p:attrName>
                                        </p:attrNameLst>
                                      </p:cBhvr>
                                      <p:to>
                                        <p:strVal val="visible"/>
                                      </p:to>
                                    </p:set>
                                    <p:anim calcmode="lin" valueType="num">
                                      <p:cBhvr>
                                        <p:cTn id="35" dur="500" fill="hold"/>
                                        <p:tgtEl>
                                          <p:spTgt spid="40"/>
                                        </p:tgtEl>
                                        <p:attrNameLst>
                                          <p:attrName>ppt_w</p:attrName>
                                        </p:attrNameLst>
                                      </p:cBhvr>
                                      <p:tavLst>
                                        <p:tav tm="0">
                                          <p:val>
                                            <p:fltVal val="0"/>
                                          </p:val>
                                        </p:tav>
                                        <p:tav tm="100000">
                                          <p:val>
                                            <p:strVal val="#ppt_w"/>
                                          </p:val>
                                        </p:tav>
                                      </p:tavLst>
                                    </p:anim>
                                    <p:anim calcmode="lin" valueType="num">
                                      <p:cBhvr>
                                        <p:cTn id="36" dur="500" fill="hold"/>
                                        <p:tgtEl>
                                          <p:spTgt spid="40"/>
                                        </p:tgtEl>
                                        <p:attrNameLst>
                                          <p:attrName>ppt_h</p:attrName>
                                        </p:attrNameLst>
                                      </p:cBhvr>
                                      <p:tavLst>
                                        <p:tav tm="0">
                                          <p:val>
                                            <p:fltVal val="0"/>
                                          </p:val>
                                        </p:tav>
                                        <p:tav tm="100000">
                                          <p:val>
                                            <p:strVal val="#ppt_h"/>
                                          </p:val>
                                        </p:tav>
                                      </p:tavLst>
                                    </p:anim>
                                    <p:anim calcmode="lin" valueType="num">
                                      <p:cBhvr>
                                        <p:cTn id="37" dur="500" fill="hold"/>
                                        <p:tgtEl>
                                          <p:spTgt spid="40"/>
                                        </p:tgtEl>
                                        <p:attrNameLst>
                                          <p:attrName>transform.rotation_z</p:attrName>
                                        </p:attrNameLst>
                                      </p:cBhvr>
                                      <p:tavLst>
                                        <p:tav tm="0">
                                          <p:val>
                                            <p:fltVal val="360"/>
                                          </p:val>
                                        </p:tav>
                                        <p:tav tm="100000">
                                          <p:val>
                                            <p:fltVal val="0"/>
                                          </p:val>
                                        </p:tav>
                                      </p:tavLst>
                                    </p:anim>
                                    <p:animEffect transition="in" filter="fade">
                                      <p:cBhvr>
                                        <p:cTn id="38" dur="500"/>
                                        <p:tgtEl>
                                          <p:spTgt spid="40"/>
                                        </p:tgtEl>
                                      </p:cBhvr>
                                    </p:animEffect>
                                  </p:childTnLst>
                                </p:cTn>
                              </p:par>
                            </p:childTnLst>
                          </p:cTn>
                        </p:par>
                        <p:par>
                          <p:cTn id="39" fill="hold">
                            <p:stCondLst>
                              <p:cond delay="2500"/>
                            </p:stCondLst>
                            <p:childTnLst>
                              <p:par>
                                <p:cTn id="40" presetID="53" presetClass="entr" presetSubtype="528" fill="hold" nodeType="after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p:cTn id="42" dur="500" fill="hold"/>
                                        <p:tgtEl>
                                          <p:spTgt spid="5"/>
                                        </p:tgtEl>
                                        <p:attrNameLst>
                                          <p:attrName>ppt_w</p:attrName>
                                        </p:attrNameLst>
                                      </p:cBhvr>
                                      <p:tavLst>
                                        <p:tav tm="0">
                                          <p:val>
                                            <p:fltVal val="0"/>
                                          </p:val>
                                        </p:tav>
                                        <p:tav tm="100000">
                                          <p:val>
                                            <p:strVal val="#ppt_w"/>
                                          </p:val>
                                        </p:tav>
                                      </p:tavLst>
                                    </p:anim>
                                    <p:anim calcmode="lin" valueType="num">
                                      <p:cBhvr>
                                        <p:cTn id="43" dur="500" fill="hold"/>
                                        <p:tgtEl>
                                          <p:spTgt spid="5"/>
                                        </p:tgtEl>
                                        <p:attrNameLst>
                                          <p:attrName>ppt_h</p:attrName>
                                        </p:attrNameLst>
                                      </p:cBhvr>
                                      <p:tavLst>
                                        <p:tav tm="0">
                                          <p:val>
                                            <p:fltVal val="0"/>
                                          </p:val>
                                        </p:tav>
                                        <p:tav tm="100000">
                                          <p:val>
                                            <p:strVal val="#ppt_h"/>
                                          </p:val>
                                        </p:tav>
                                      </p:tavLst>
                                    </p:anim>
                                    <p:animEffect transition="in" filter="fade">
                                      <p:cBhvr>
                                        <p:cTn id="44" dur="500"/>
                                        <p:tgtEl>
                                          <p:spTgt spid="5"/>
                                        </p:tgtEl>
                                      </p:cBhvr>
                                    </p:animEffect>
                                    <p:anim calcmode="lin" valueType="num">
                                      <p:cBhvr>
                                        <p:cTn id="45" dur="500" fill="hold"/>
                                        <p:tgtEl>
                                          <p:spTgt spid="5"/>
                                        </p:tgtEl>
                                        <p:attrNameLst>
                                          <p:attrName>ppt_x</p:attrName>
                                        </p:attrNameLst>
                                      </p:cBhvr>
                                      <p:tavLst>
                                        <p:tav tm="0">
                                          <p:val>
                                            <p:fltVal val="0.5"/>
                                          </p:val>
                                        </p:tav>
                                        <p:tav tm="100000">
                                          <p:val>
                                            <p:strVal val="#ppt_x"/>
                                          </p:val>
                                        </p:tav>
                                      </p:tavLst>
                                    </p:anim>
                                    <p:anim calcmode="lin" valueType="num">
                                      <p:cBhvr>
                                        <p:cTn id="46" dur="500" fill="hold"/>
                                        <p:tgtEl>
                                          <p:spTgt spid="5"/>
                                        </p:tgtEl>
                                        <p:attrNameLst>
                                          <p:attrName>ppt_y</p:attrName>
                                        </p:attrNameLst>
                                      </p:cBhvr>
                                      <p:tavLst>
                                        <p:tav tm="0">
                                          <p:val>
                                            <p:fltVal val="0.5"/>
                                          </p:val>
                                        </p:tav>
                                        <p:tav tm="100000">
                                          <p:val>
                                            <p:strVal val="#ppt_y"/>
                                          </p:val>
                                        </p:tav>
                                      </p:tavLst>
                                    </p:anim>
                                  </p:childTnLst>
                                </p:cTn>
                              </p:par>
                            </p:childTnLst>
                          </p:cTn>
                        </p:par>
                        <p:par>
                          <p:cTn id="47" fill="hold">
                            <p:stCondLst>
                              <p:cond delay="3000"/>
                            </p:stCondLst>
                            <p:childTnLst>
                              <p:par>
                                <p:cTn id="48" presetID="53" presetClass="entr" presetSubtype="528" fill="hold" nodeType="afterEffect">
                                  <p:stCondLst>
                                    <p:cond delay="0"/>
                                  </p:stCondLst>
                                  <p:childTnLst>
                                    <p:set>
                                      <p:cBhvr>
                                        <p:cTn id="49" dur="1" fill="hold">
                                          <p:stCondLst>
                                            <p:cond delay="0"/>
                                          </p:stCondLst>
                                        </p:cTn>
                                        <p:tgtEl>
                                          <p:spTgt spid="6"/>
                                        </p:tgtEl>
                                        <p:attrNameLst>
                                          <p:attrName>style.visibility</p:attrName>
                                        </p:attrNameLst>
                                      </p:cBhvr>
                                      <p:to>
                                        <p:strVal val="visible"/>
                                      </p:to>
                                    </p:set>
                                    <p:anim calcmode="lin" valueType="num">
                                      <p:cBhvr>
                                        <p:cTn id="50" dur="500" fill="hold"/>
                                        <p:tgtEl>
                                          <p:spTgt spid="6"/>
                                        </p:tgtEl>
                                        <p:attrNameLst>
                                          <p:attrName>ppt_w</p:attrName>
                                        </p:attrNameLst>
                                      </p:cBhvr>
                                      <p:tavLst>
                                        <p:tav tm="0">
                                          <p:val>
                                            <p:fltVal val="0"/>
                                          </p:val>
                                        </p:tav>
                                        <p:tav tm="100000">
                                          <p:val>
                                            <p:strVal val="#ppt_w"/>
                                          </p:val>
                                        </p:tav>
                                      </p:tavLst>
                                    </p:anim>
                                    <p:anim calcmode="lin" valueType="num">
                                      <p:cBhvr>
                                        <p:cTn id="51" dur="500" fill="hold"/>
                                        <p:tgtEl>
                                          <p:spTgt spid="6"/>
                                        </p:tgtEl>
                                        <p:attrNameLst>
                                          <p:attrName>ppt_h</p:attrName>
                                        </p:attrNameLst>
                                      </p:cBhvr>
                                      <p:tavLst>
                                        <p:tav tm="0">
                                          <p:val>
                                            <p:fltVal val="0"/>
                                          </p:val>
                                        </p:tav>
                                        <p:tav tm="100000">
                                          <p:val>
                                            <p:strVal val="#ppt_h"/>
                                          </p:val>
                                        </p:tav>
                                      </p:tavLst>
                                    </p:anim>
                                    <p:animEffect transition="in" filter="fade">
                                      <p:cBhvr>
                                        <p:cTn id="52" dur="500"/>
                                        <p:tgtEl>
                                          <p:spTgt spid="6"/>
                                        </p:tgtEl>
                                      </p:cBhvr>
                                    </p:animEffect>
                                    <p:anim calcmode="lin" valueType="num">
                                      <p:cBhvr>
                                        <p:cTn id="53" dur="500" fill="hold"/>
                                        <p:tgtEl>
                                          <p:spTgt spid="6"/>
                                        </p:tgtEl>
                                        <p:attrNameLst>
                                          <p:attrName>ppt_x</p:attrName>
                                        </p:attrNameLst>
                                      </p:cBhvr>
                                      <p:tavLst>
                                        <p:tav tm="0">
                                          <p:val>
                                            <p:fltVal val="0.5"/>
                                          </p:val>
                                        </p:tav>
                                        <p:tav tm="100000">
                                          <p:val>
                                            <p:strVal val="#ppt_x"/>
                                          </p:val>
                                        </p:tav>
                                      </p:tavLst>
                                    </p:anim>
                                    <p:anim calcmode="lin" valueType="num">
                                      <p:cBhvr>
                                        <p:cTn id="54" dur="500" fill="hold"/>
                                        <p:tgtEl>
                                          <p:spTgt spid="6"/>
                                        </p:tgtEl>
                                        <p:attrNameLst>
                                          <p:attrName>ppt_y</p:attrName>
                                        </p:attrNameLst>
                                      </p:cBhvr>
                                      <p:tavLst>
                                        <p:tav tm="0">
                                          <p:val>
                                            <p:fltVal val="0.5"/>
                                          </p:val>
                                        </p:tav>
                                        <p:tav tm="100000">
                                          <p:val>
                                            <p:strVal val="#ppt_y"/>
                                          </p:val>
                                        </p:tav>
                                      </p:tavLst>
                                    </p:anim>
                                  </p:childTnLst>
                                </p:cTn>
                              </p:par>
                            </p:childTnLst>
                          </p:cTn>
                        </p:par>
                        <p:par>
                          <p:cTn id="55" fill="hold">
                            <p:stCondLst>
                              <p:cond delay="3500"/>
                            </p:stCondLst>
                            <p:childTnLst>
                              <p:par>
                                <p:cTn id="56" presetID="53" presetClass="entr" presetSubtype="528" fill="hold" nodeType="afterEffect">
                                  <p:stCondLst>
                                    <p:cond delay="0"/>
                                  </p:stCondLst>
                                  <p:childTnLst>
                                    <p:set>
                                      <p:cBhvr>
                                        <p:cTn id="57" dur="1" fill="hold">
                                          <p:stCondLst>
                                            <p:cond delay="0"/>
                                          </p:stCondLst>
                                        </p:cTn>
                                        <p:tgtEl>
                                          <p:spTgt spid="7"/>
                                        </p:tgtEl>
                                        <p:attrNameLst>
                                          <p:attrName>style.visibility</p:attrName>
                                        </p:attrNameLst>
                                      </p:cBhvr>
                                      <p:to>
                                        <p:strVal val="visible"/>
                                      </p:to>
                                    </p:set>
                                    <p:anim calcmode="lin" valueType="num">
                                      <p:cBhvr>
                                        <p:cTn id="58" dur="500" fill="hold"/>
                                        <p:tgtEl>
                                          <p:spTgt spid="7"/>
                                        </p:tgtEl>
                                        <p:attrNameLst>
                                          <p:attrName>ppt_w</p:attrName>
                                        </p:attrNameLst>
                                      </p:cBhvr>
                                      <p:tavLst>
                                        <p:tav tm="0">
                                          <p:val>
                                            <p:fltVal val="0"/>
                                          </p:val>
                                        </p:tav>
                                        <p:tav tm="100000">
                                          <p:val>
                                            <p:strVal val="#ppt_w"/>
                                          </p:val>
                                        </p:tav>
                                      </p:tavLst>
                                    </p:anim>
                                    <p:anim calcmode="lin" valueType="num">
                                      <p:cBhvr>
                                        <p:cTn id="59" dur="500" fill="hold"/>
                                        <p:tgtEl>
                                          <p:spTgt spid="7"/>
                                        </p:tgtEl>
                                        <p:attrNameLst>
                                          <p:attrName>ppt_h</p:attrName>
                                        </p:attrNameLst>
                                      </p:cBhvr>
                                      <p:tavLst>
                                        <p:tav tm="0">
                                          <p:val>
                                            <p:fltVal val="0"/>
                                          </p:val>
                                        </p:tav>
                                        <p:tav tm="100000">
                                          <p:val>
                                            <p:strVal val="#ppt_h"/>
                                          </p:val>
                                        </p:tav>
                                      </p:tavLst>
                                    </p:anim>
                                    <p:animEffect transition="in" filter="fade">
                                      <p:cBhvr>
                                        <p:cTn id="60" dur="500"/>
                                        <p:tgtEl>
                                          <p:spTgt spid="7"/>
                                        </p:tgtEl>
                                      </p:cBhvr>
                                    </p:animEffect>
                                    <p:anim calcmode="lin" valueType="num">
                                      <p:cBhvr>
                                        <p:cTn id="61" dur="500" fill="hold"/>
                                        <p:tgtEl>
                                          <p:spTgt spid="7"/>
                                        </p:tgtEl>
                                        <p:attrNameLst>
                                          <p:attrName>ppt_x</p:attrName>
                                        </p:attrNameLst>
                                      </p:cBhvr>
                                      <p:tavLst>
                                        <p:tav tm="0">
                                          <p:val>
                                            <p:fltVal val="0.5"/>
                                          </p:val>
                                        </p:tav>
                                        <p:tav tm="100000">
                                          <p:val>
                                            <p:strVal val="#ppt_x"/>
                                          </p:val>
                                        </p:tav>
                                      </p:tavLst>
                                    </p:anim>
                                    <p:anim calcmode="lin" valueType="num">
                                      <p:cBhvr>
                                        <p:cTn id="62" dur="500" fill="hold"/>
                                        <p:tgtEl>
                                          <p:spTgt spid="7"/>
                                        </p:tgtEl>
                                        <p:attrNameLst>
                                          <p:attrName>ppt_y</p:attrName>
                                        </p:attrNameLst>
                                      </p:cBhvr>
                                      <p:tavLst>
                                        <p:tav tm="0">
                                          <p:val>
                                            <p:fltVal val="0.5"/>
                                          </p:val>
                                        </p:tav>
                                        <p:tav tm="100000">
                                          <p:val>
                                            <p:strVal val="#ppt_y"/>
                                          </p:val>
                                        </p:tav>
                                      </p:tavLst>
                                    </p:anim>
                                  </p:childTnLst>
                                </p:cTn>
                              </p:par>
                            </p:childTnLst>
                          </p:cTn>
                        </p:par>
                        <p:par>
                          <p:cTn id="63" fill="hold">
                            <p:stCondLst>
                              <p:cond delay="4000"/>
                            </p:stCondLst>
                            <p:childTnLst>
                              <p:par>
                                <p:cTn id="64" presetID="53" presetClass="entr" presetSubtype="528" fill="hold" nodeType="afterEffect">
                                  <p:stCondLst>
                                    <p:cond delay="0"/>
                                  </p:stCondLst>
                                  <p:childTnLst>
                                    <p:set>
                                      <p:cBhvr>
                                        <p:cTn id="65" dur="1" fill="hold">
                                          <p:stCondLst>
                                            <p:cond delay="0"/>
                                          </p:stCondLst>
                                        </p:cTn>
                                        <p:tgtEl>
                                          <p:spTgt spid="8"/>
                                        </p:tgtEl>
                                        <p:attrNameLst>
                                          <p:attrName>style.visibility</p:attrName>
                                        </p:attrNameLst>
                                      </p:cBhvr>
                                      <p:to>
                                        <p:strVal val="visible"/>
                                      </p:to>
                                    </p:set>
                                    <p:anim calcmode="lin" valueType="num">
                                      <p:cBhvr>
                                        <p:cTn id="66" dur="500" fill="hold"/>
                                        <p:tgtEl>
                                          <p:spTgt spid="8"/>
                                        </p:tgtEl>
                                        <p:attrNameLst>
                                          <p:attrName>ppt_w</p:attrName>
                                        </p:attrNameLst>
                                      </p:cBhvr>
                                      <p:tavLst>
                                        <p:tav tm="0">
                                          <p:val>
                                            <p:fltVal val="0"/>
                                          </p:val>
                                        </p:tav>
                                        <p:tav tm="100000">
                                          <p:val>
                                            <p:strVal val="#ppt_w"/>
                                          </p:val>
                                        </p:tav>
                                      </p:tavLst>
                                    </p:anim>
                                    <p:anim calcmode="lin" valueType="num">
                                      <p:cBhvr>
                                        <p:cTn id="67" dur="500" fill="hold"/>
                                        <p:tgtEl>
                                          <p:spTgt spid="8"/>
                                        </p:tgtEl>
                                        <p:attrNameLst>
                                          <p:attrName>ppt_h</p:attrName>
                                        </p:attrNameLst>
                                      </p:cBhvr>
                                      <p:tavLst>
                                        <p:tav tm="0">
                                          <p:val>
                                            <p:fltVal val="0"/>
                                          </p:val>
                                        </p:tav>
                                        <p:tav tm="100000">
                                          <p:val>
                                            <p:strVal val="#ppt_h"/>
                                          </p:val>
                                        </p:tav>
                                      </p:tavLst>
                                    </p:anim>
                                    <p:animEffect transition="in" filter="fade">
                                      <p:cBhvr>
                                        <p:cTn id="68" dur="500"/>
                                        <p:tgtEl>
                                          <p:spTgt spid="8"/>
                                        </p:tgtEl>
                                      </p:cBhvr>
                                    </p:animEffect>
                                    <p:anim calcmode="lin" valueType="num">
                                      <p:cBhvr>
                                        <p:cTn id="69" dur="500" fill="hold"/>
                                        <p:tgtEl>
                                          <p:spTgt spid="8"/>
                                        </p:tgtEl>
                                        <p:attrNameLst>
                                          <p:attrName>ppt_x</p:attrName>
                                        </p:attrNameLst>
                                      </p:cBhvr>
                                      <p:tavLst>
                                        <p:tav tm="0">
                                          <p:val>
                                            <p:fltVal val="0.5"/>
                                          </p:val>
                                        </p:tav>
                                        <p:tav tm="100000">
                                          <p:val>
                                            <p:strVal val="#ppt_x"/>
                                          </p:val>
                                        </p:tav>
                                      </p:tavLst>
                                    </p:anim>
                                    <p:anim calcmode="lin" valueType="num">
                                      <p:cBhvr>
                                        <p:cTn id="70" dur="500" fill="hold"/>
                                        <p:tgtEl>
                                          <p:spTgt spid="8"/>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38053"/>
          <a:stretch/>
        </p:blipFill>
        <p:spPr>
          <a:xfrm>
            <a:off x="352" y="0"/>
            <a:ext cx="12858045" cy="4480421"/>
          </a:xfrm>
          <a:prstGeom prst="rect">
            <a:avLst/>
          </a:prstGeom>
        </p:spPr>
      </p:pic>
      <p:sp>
        <p:nvSpPr>
          <p:cNvPr id="19" name="矩形 69"/>
          <p:cNvSpPr>
            <a:spLocks noChangeArrowheads="1"/>
          </p:cNvSpPr>
          <p:nvPr/>
        </p:nvSpPr>
        <p:spPr bwMode="auto">
          <a:xfrm>
            <a:off x="3740524" y="3322164"/>
            <a:ext cx="5416459" cy="871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5061" b="1" dirty="0">
                <a:solidFill>
                  <a:srgbClr val="E353A2"/>
                </a:solidFill>
                <a:latin typeface="微软雅黑" pitchFamily="34" charset="-122"/>
                <a:ea typeface="微软雅黑" pitchFamily="34" charset="-122"/>
                <a:sym typeface="微软雅黑" pitchFamily="34" charset="-122"/>
              </a:rPr>
              <a:t>点击添加标题</a:t>
            </a:r>
            <a:endParaRPr lang="en-US" altLang="zh-CN" sz="5061" b="1" dirty="0">
              <a:solidFill>
                <a:srgbClr val="E353A2"/>
              </a:solidFill>
              <a:latin typeface="微软雅黑" pitchFamily="34" charset="-122"/>
              <a:ea typeface="微软雅黑" pitchFamily="34" charset="-122"/>
              <a:sym typeface="微软雅黑" pitchFamily="34" charset="-122"/>
            </a:endParaRPr>
          </a:p>
        </p:txBody>
      </p:sp>
      <p:sp>
        <p:nvSpPr>
          <p:cNvPr id="20" name="矩形 70"/>
          <p:cNvSpPr>
            <a:spLocks noChangeArrowheads="1"/>
          </p:cNvSpPr>
          <p:nvPr/>
        </p:nvSpPr>
        <p:spPr bwMode="auto">
          <a:xfrm>
            <a:off x="2642867" y="4419500"/>
            <a:ext cx="7611774"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109" dirty="0">
                <a:solidFill>
                  <a:srgbClr val="E353A2"/>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21" name="直接连接符 20"/>
          <p:cNvCxnSpPr/>
          <p:nvPr/>
        </p:nvCxnSpPr>
        <p:spPr>
          <a:xfrm>
            <a:off x="2512583" y="3926219"/>
            <a:ext cx="1535464" cy="1"/>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8799991" y="3926219"/>
            <a:ext cx="1454650" cy="1"/>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_14"/>
          <p:cNvSpPr txBox="1">
            <a:spLocks noChangeArrowheads="1"/>
          </p:cNvSpPr>
          <p:nvPr/>
        </p:nvSpPr>
        <p:spPr bwMode="auto">
          <a:xfrm>
            <a:off x="5329241" y="2176165"/>
            <a:ext cx="2387352" cy="677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13" tIns="48207" rIns="96413" bIns="48207"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694" dirty="0" smtClean="0">
                <a:solidFill>
                  <a:srgbClr val="E353A2"/>
                </a:solidFill>
                <a:latin typeface="微软雅黑" panose="020B0503020204020204" pitchFamily="34" charset="-122"/>
                <a:ea typeface="微软雅黑" panose="020B0503020204020204" pitchFamily="34" charset="-122"/>
              </a:rPr>
              <a:t>02</a:t>
            </a:r>
            <a:endParaRPr lang="zh-CN" altLang="en-US" sz="5694" dirty="0">
              <a:solidFill>
                <a:srgbClr val="E353A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565037601"/>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right)">
                                      <p:cBhvr>
                                        <p:cTn id="17" dur="500"/>
                                        <p:tgtEl>
                                          <p:spTgt spid="22"/>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childTnLst>
                          </p:cTn>
                        </p:par>
                        <p:par>
                          <p:cTn id="24" fill="hold">
                            <p:stCondLst>
                              <p:cond delay="2500"/>
                            </p:stCondLst>
                            <p:childTnLst>
                              <p:par>
                                <p:cTn id="25" presetID="31"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750" fill="hold"/>
                                        <p:tgtEl>
                                          <p:spTgt spid="20"/>
                                        </p:tgtEl>
                                        <p:attrNameLst>
                                          <p:attrName>ppt_w</p:attrName>
                                        </p:attrNameLst>
                                      </p:cBhvr>
                                      <p:tavLst>
                                        <p:tav tm="0">
                                          <p:val>
                                            <p:fltVal val="0"/>
                                          </p:val>
                                        </p:tav>
                                        <p:tav tm="100000">
                                          <p:val>
                                            <p:strVal val="#ppt_w"/>
                                          </p:val>
                                        </p:tav>
                                      </p:tavLst>
                                    </p:anim>
                                    <p:anim calcmode="lin" valueType="num">
                                      <p:cBhvr>
                                        <p:cTn id="28" dur="750" fill="hold"/>
                                        <p:tgtEl>
                                          <p:spTgt spid="20"/>
                                        </p:tgtEl>
                                        <p:attrNameLst>
                                          <p:attrName>ppt_h</p:attrName>
                                        </p:attrNameLst>
                                      </p:cBhvr>
                                      <p:tavLst>
                                        <p:tav tm="0">
                                          <p:val>
                                            <p:fltVal val="0"/>
                                          </p:val>
                                        </p:tav>
                                        <p:tav tm="100000">
                                          <p:val>
                                            <p:strVal val="#ppt_h"/>
                                          </p:val>
                                        </p:tav>
                                      </p:tavLst>
                                    </p:anim>
                                    <p:anim calcmode="lin" valueType="num">
                                      <p:cBhvr>
                                        <p:cTn id="29" dur="750" fill="hold"/>
                                        <p:tgtEl>
                                          <p:spTgt spid="20"/>
                                        </p:tgtEl>
                                        <p:attrNameLst>
                                          <p:attrName>style.rotation</p:attrName>
                                        </p:attrNameLst>
                                      </p:cBhvr>
                                      <p:tavLst>
                                        <p:tav tm="0">
                                          <p:val>
                                            <p:fltVal val="90"/>
                                          </p:val>
                                        </p:tav>
                                        <p:tav tm="100000">
                                          <p:val>
                                            <p:fltVal val="0"/>
                                          </p:val>
                                        </p:tav>
                                      </p:tavLst>
                                    </p:anim>
                                    <p:animEffect transition="in" filter="fade">
                                      <p:cBhvr>
                                        <p:cTn id="30"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3"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24"/>
          <p:cNvSpPr>
            <a:spLocks/>
          </p:cNvSpPr>
          <p:nvPr/>
        </p:nvSpPr>
        <p:spPr bwMode="auto">
          <a:xfrm>
            <a:off x="8619689" y="2902710"/>
            <a:ext cx="1728106" cy="17296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ctr">
              <a:lnSpc>
                <a:spcPct val="90000"/>
              </a:lnSpc>
              <a:defRPr/>
            </a:pPr>
            <a:r>
              <a:rPr lang="en-US" sz="6328" dirty="0">
                <a:latin typeface="Arial" panose="020B0604020202020204" pitchFamily="34" charset="0"/>
                <a:ea typeface="微软雅黑" panose="020B0503020204020204" pitchFamily="34" charset="-122"/>
                <a:cs typeface="Helvetica Neue Thin" charset="0"/>
                <a:sym typeface="Arial" panose="020B0604020202020204" pitchFamily="34" charset="0"/>
              </a:rPr>
              <a:t>45%</a:t>
            </a:r>
            <a:endParaRPr lang="en-US" sz="3375" dirty="0">
              <a:latin typeface="Arial" panose="020B0604020202020204" pitchFamily="34" charset="0"/>
              <a:ea typeface="微软雅黑" panose="020B0503020204020204" pitchFamily="34" charset="-122"/>
              <a:cs typeface="Helvetica Neue Thin" charset="0"/>
              <a:sym typeface="Arial" panose="020B0604020202020204" pitchFamily="34" charset="0"/>
            </a:endParaRPr>
          </a:p>
        </p:txBody>
      </p:sp>
      <p:sp>
        <p:nvSpPr>
          <p:cNvPr id="3" name="CuadroTexto 39"/>
          <p:cNvSpPr txBox="1"/>
          <p:nvPr/>
        </p:nvSpPr>
        <p:spPr>
          <a:xfrm>
            <a:off x="1307133" y="1994983"/>
            <a:ext cx="2223199" cy="416909"/>
          </a:xfrm>
          <a:prstGeom prst="rect">
            <a:avLst/>
          </a:prstGeom>
          <a:noFill/>
        </p:spPr>
        <p:txBody>
          <a:bodyPr wrap="square" rtlCol="0">
            <a:spAutoFit/>
          </a:bodyPr>
          <a:lstStyle/>
          <a:p>
            <a:r>
              <a:rPr lang="zh-CN" altLang="en-US" sz="2109" b="1" dirty="0">
                <a:latin typeface="Arial" panose="020B0604020202020204" pitchFamily="34" charset="0"/>
                <a:ea typeface="微软雅黑" panose="020B0503020204020204" pitchFamily="34" charset="-122"/>
                <a:sym typeface="Arial" panose="020B0604020202020204" pitchFamily="34" charset="0"/>
              </a:rPr>
              <a:t>添加标题内容</a:t>
            </a:r>
            <a:endParaRPr lang="en-US" altLang="zh-CN" sz="2109" b="1" dirty="0">
              <a:latin typeface="Arial" panose="020B0604020202020204" pitchFamily="34" charset="0"/>
              <a:ea typeface="微软雅黑" panose="020B0503020204020204" pitchFamily="34" charset="-122"/>
              <a:cs typeface="Arial Unicode MS" panose="020B0604020202020204" pitchFamily="34" charset="-122"/>
              <a:sym typeface="Arial" panose="020B0604020202020204" pitchFamily="34" charset="0"/>
            </a:endParaRPr>
          </a:p>
        </p:txBody>
      </p:sp>
      <p:sp>
        <p:nvSpPr>
          <p:cNvPr id="4" name="CuadroTexto 40"/>
          <p:cNvSpPr txBox="1"/>
          <p:nvPr/>
        </p:nvSpPr>
        <p:spPr>
          <a:xfrm>
            <a:off x="1307133" y="2565591"/>
            <a:ext cx="1481577" cy="741421"/>
          </a:xfrm>
          <a:prstGeom prst="rect">
            <a:avLst/>
          </a:prstGeom>
          <a:noFill/>
        </p:spPr>
        <p:txBody>
          <a:bodyPr wrap="square" rtlCol="0">
            <a:spAutoFit/>
          </a:bodyPr>
          <a:lstStyle/>
          <a:p>
            <a:r>
              <a:rPr lang="es-ES" sz="4218" dirty="0">
                <a:latin typeface="Arial" panose="020B0604020202020204" pitchFamily="34" charset="0"/>
                <a:ea typeface="微软雅黑" panose="020B0503020204020204" pitchFamily="34" charset="-122"/>
                <a:sym typeface="Arial" panose="020B0604020202020204" pitchFamily="34" charset="0"/>
              </a:rPr>
              <a:t>45%</a:t>
            </a:r>
          </a:p>
        </p:txBody>
      </p:sp>
      <p:sp>
        <p:nvSpPr>
          <p:cNvPr id="5" name="Rectángulo 41"/>
          <p:cNvSpPr/>
          <p:nvPr/>
        </p:nvSpPr>
        <p:spPr>
          <a:xfrm>
            <a:off x="2491274" y="2526848"/>
            <a:ext cx="4524475" cy="977191"/>
          </a:xfrm>
          <a:prstGeom prst="rect">
            <a:avLst/>
          </a:prstGeom>
        </p:spPr>
        <p:txBody>
          <a:bodyPr wrap="square">
            <a:spAutoFit/>
          </a:bodyPr>
          <a:lstStyle/>
          <a:p>
            <a:pPr algn="just">
              <a:lnSpc>
                <a:spcPts val="2320"/>
              </a:lnSpc>
              <a:spcAft>
                <a:spcPts val="1266"/>
              </a:spcAft>
            </a:pPr>
            <a:r>
              <a:rPr lang="zh-CN" altLang="en-US" sz="1266" dirty="0">
                <a:latin typeface="Arial" panose="020B0604020202020204" pitchFamily="34" charset="0"/>
                <a:ea typeface="微软雅黑" pitchFamily="34" charset="-122"/>
                <a:sym typeface="Arial" panose="020B0604020202020204" pitchFamily="34" charset="0"/>
              </a:rPr>
              <a:t>右键点击图片选择设置图片格式可直接替换图片。您的容打在这里，或者通过复制您的文本后，在此框中选择粘贴，并选择只保留文字。</a:t>
            </a:r>
            <a:endParaRPr lang="en-US" altLang="zh-CN" sz="1266" dirty="0">
              <a:latin typeface="Arial" panose="020B0604020202020204" pitchFamily="34" charset="0"/>
              <a:ea typeface="微软雅黑" pitchFamily="34" charset="-122"/>
              <a:sym typeface="Arial" panose="020B0604020202020204" pitchFamily="34" charset="0"/>
            </a:endParaRPr>
          </a:p>
        </p:txBody>
      </p:sp>
      <p:sp>
        <p:nvSpPr>
          <p:cNvPr id="6" name="Rectángulo 42"/>
          <p:cNvSpPr/>
          <p:nvPr/>
        </p:nvSpPr>
        <p:spPr>
          <a:xfrm>
            <a:off x="1307133" y="3391144"/>
            <a:ext cx="5630373" cy="1272143"/>
          </a:xfrm>
          <a:prstGeom prst="rect">
            <a:avLst/>
          </a:prstGeom>
        </p:spPr>
        <p:txBody>
          <a:bodyPr wrap="square">
            <a:spAutoFit/>
          </a:bodyPr>
          <a:lstStyle/>
          <a:p>
            <a:pPr algn="just">
              <a:lnSpc>
                <a:spcPts val="2320"/>
              </a:lnSpc>
              <a:spcAft>
                <a:spcPts val="1266"/>
              </a:spcAft>
            </a:pPr>
            <a:r>
              <a:rPr lang="zh-CN" altLang="en-US" sz="1266" dirty="0">
                <a:latin typeface="Arial" panose="020B0604020202020204" pitchFamily="34" charset="0"/>
                <a:ea typeface="微软雅黑" pitchFamily="34" charset="-122"/>
                <a:sym typeface="Arial" panose="020B0604020202020204" pitchFamily="34" charset="0"/>
              </a:rPr>
              <a:t>右键点击图片选择设置图片格式可直接替换图片。您的内容打在这里，或者通过复制您的文本后，在此框中选择粘贴，并选择只保留文字。在此录入上述图表的描述说明，在此录入上述图表的综合描述说明，在此录入上述图表的综合描述说明，在此录入上述图表的综合描述说明。</a:t>
            </a:r>
            <a:endParaRPr lang="en-US" altLang="zh-CN" sz="1266" dirty="0">
              <a:latin typeface="Arial" panose="020B0604020202020204" pitchFamily="34" charset="0"/>
              <a:ea typeface="微软雅黑" pitchFamily="34" charset="-122"/>
              <a:sym typeface="Arial" panose="020B0604020202020204" pitchFamily="34" charset="0"/>
            </a:endParaRPr>
          </a:p>
        </p:txBody>
      </p:sp>
      <p:sp>
        <p:nvSpPr>
          <p:cNvPr id="7" name="Paralelogramo 44"/>
          <p:cNvSpPr/>
          <p:nvPr/>
        </p:nvSpPr>
        <p:spPr>
          <a:xfrm>
            <a:off x="1387388" y="5040009"/>
            <a:ext cx="477102" cy="497403"/>
          </a:xfrm>
          <a:prstGeom prst="parallelogram">
            <a:avLst>
              <a:gd name="adj" fmla="val 603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8" name="Paralelogramo 45"/>
          <p:cNvSpPr/>
          <p:nvPr/>
        </p:nvSpPr>
        <p:spPr>
          <a:xfrm>
            <a:off x="1618533" y="5040009"/>
            <a:ext cx="477102" cy="497403"/>
          </a:xfrm>
          <a:prstGeom prst="parallelogram">
            <a:avLst>
              <a:gd name="adj" fmla="val 603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Paralelogramo 46"/>
          <p:cNvSpPr/>
          <p:nvPr/>
        </p:nvSpPr>
        <p:spPr>
          <a:xfrm>
            <a:off x="1853201" y="5040009"/>
            <a:ext cx="477102" cy="497403"/>
          </a:xfrm>
          <a:prstGeom prst="parallelogram">
            <a:avLst>
              <a:gd name="adj" fmla="val 603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Paralelogramo 47"/>
          <p:cNvSpPr/>
          <p:nvPr/>
        </p:nvSpPr>
        <p:spPr>
          <a:xfrm>
            <a:off x="2080463" y="5040009"/>
            <a:ext cx="477102" cy="497403"/>
          </a:xfrm>
          <a:prstGeom prst="parallelogram">
            <a:avLst>
              <a:gd name="adj" fmla="val 603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Paralelogramo 48"/>
          <p:cNvSpPr/>
          <p:nvPr/>
        </p:nvSpPr>
        <p:spPr>
          <a:xfrm>
            <a:off x="2311608" y="5041275"/>
            <a:ext cx="477102" cy="497403"/>
          </a:xfrm>
          <a:prstGeom prst="parallelogram">
            <a:avLst>
              <a:gd name="adj" fmla="val 60339"/>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s-E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CuadroTexto 49"/>
          <p:cNvSpPr txBox="1"/>
          <p:nvPr/>
        </p:nvSpPr>
        <p:spPr>
          <a:xfrm>
            <a:off x="2952254" y="4940100"/>
            <a:ext cx="1431097" cy="369332"/>
          </a:xfrm>
          <a:prstGeom prst="rect">
            <a:avLst/>
          </a:prstGeom>
          <a:noFill/>
        </p:spPr>
        <p:txBody>
          <a:bodyPr wrap="square" rtlCol="0">
            <a:spAutoFit/>
          </a:bodyPr>
          <a:lstStyle/>
          <a:p>
            <a:r>
              <a:rPr lang="zh-CN" altLang="en-US" b="1" dirty="0">
                <a:latin typeface="Arial" panose="020B0604020202020204" pitchFamily="34" charset="0"/>
                <a:ea typeface="微软雅黑" panose="020B0503020204020204" pitchFamily="34" charset="-122"/>
                <a:sym typeface="Arial" panose="020B0604020202020204" pitchFamily="34" charset="0"/>
              </a:rPr>
              <a:t>关键字</a:t>
            </a:r>
            <a:endParaRPr lang="es-ES" b="1" dirty="0">
              <a:latin typeface="Arial" panose="020B0604020202020204" pitchFamily="34" charset="0"/>
              <a:ea typeface="微软雅黑" panose="020B0503020204020204" pitchFamily="34" charset="-122"/>
              <a:sym typeface="Arial" panose="020B0604020202020204" pitchFamily="34" charset="0"/>
            </a:endParaRPr>
          </a:p>
        </p:txBody>
      </p:sp>
      <p:sp>
        <p:nvSpPr>
          <p:cNvPr id="13" name="Rectángulo 50"/>
          <p:cNvSpPr/>
          <p:nvPr/>
        </p:nvSpPr>
        <p:spPr>
          <a:xfrm>
            <a:off x="2956723" y="5253365"/>
            <a:ext cx="4232249" cy="287130"/>
          </a:xfrm>
          <a:prstGeom prst="rect">
            <a:avLst/>
          </a:prstGeom>
        </p:spPr>
        <p:txBody>
          <a:bodyPr wrap="none">
            <a:spAutoFit/>
          </a:bodyPr>
          <a:lstStyle/>
          <a:p>
            <a:r>
              <a:rPr lang="zh-CN" altLang="en-US" sz="1266" dirty="0">
                <a:latin typeface="Arial" panose="020B0604020202020204" pitchFamily="34" charset="0"/>
                <a:ea typeface="微软雅黑" pitchFamily="34" charset="-122"/>
                <a:sym typeface="Arial" panose="020B0604020202020204" pitchFamily="34" charset="0"/>
              </a:rPr>
              <a:t>右键点击图片选择设置图片格式可格式可直接替换图片。</a:t>
            </a:r>
            <a:endParaRPr lang="es-ES" sz="1266" dirty="0">
              <a:latin typeface="Arial" panose="020B0604020202020204" pitchFamily="34" charset="0"/>
              <a:ea typeface="微软雅黑" panose="020B0503020204020204" pitchFamily="34" charset="-122"/>
              <a:sym typeface="Arial" panose="020B0604020202020204" pitchFamily="34" charset="0"/>
            </a:endParaRPr>
          </a:p>
        </p:txBody>
      </p:sp>
      <p:grpSp>
        <p:nvGrpSpPr>
          <p:cNvPr id="14" name="组合 13"/>
          <p:cNvGrpSpPr/>
          <p:nvPr/>
        </p:nvGrpSpPr>
        <p:grpSpPr>
          <a:xfrm>
            <a:off x="7406631" y="1766526"/>
            <a:ext cx="4154220" cy="4002011"/>
            <a:chOff x="7021840" y="1675020"/>
            <a:chExt cx="3939032" cy="3794708"/>
          </a:xfrm>
          <a:solidFill>
            <a:schemeClr val="accent2"/>
          </a:solidFill>
        </p:grpSpPr>
        <p:grpSp>
          <p:nvGrpSpPr>
            <p:cNvPr id="15" name="组合 14"/>
            <p:cNvGrpSpPr/>
            <p:nvPr/>
          </p:nvGrpSpPr>
          <p:grpSpPr>
            <a:xfrm>
              <a:off x="9150259" y="1675020"/>
              <a:ext cx="521899" cy="967993"/>
              <a:chOff x="9150259" y="1675020"/>
              <a:chExt cx="521899" cy="967993"/>
            </a:xfrm>
            <a:grpFill/>
          </p:grpSpPr>
          <p:sp>
            <p:nvSpPr>
              <p:cNvPr id="44" name="AutoShape 4"/>
              <p:cNvSpPr>
                <a:spLocks/>
              </p:cNvSpPr>
              <p:nvPr/>
            </p:nvSpPr>
            <p:spPr bwMode="auto">
              <a:xfrm rot="1075248">
                <a:off x="9224608" y="1675020"/>
                <a:ext cx="447550" cy="967993"/>
              </a:xfrm>
              <a:custGeom>
                <a:avLst/>
                <a:gdLst>
                  <a:gd name="T0" fmla="*/ 243681 w 21310"/>
                  <a:gd name="T1" fmla="*/ 527108 h 21600"/>
                  <a:gd name="T2" fmla="*/ 243681 w 21310"/>
                  <a:gd name="T3" fmla="*/ 527108 h 21600"/>
                  <a:gd name="T4" fmla="*/ 243681 w 21310"/>
                  <a:gd name="T5" fmla="*/ 527108 h 21600"/>
                  <a:gd name="T6" fmla="*/ 243681 w 21310"/>
                  <a:gd name="T7" fmla="*/ 52710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sp>
            <p:nvSpPr>
              <p:cNvPr id="45" name="AutoShape 5"/>
              <p:cNvSpPr>
                <a:spLocks/>
              </p:cNvSpPr>
              <p:nvPr/>
            </p:nvSpPr>
            <p:spPr bwMode="auto">
              <a:xfrm rot="1075248">
                <a:off x="9150259" y="2145897"/>
                <a:ext cx="447551" cy="483997"/>
              </a:xfrm>
              <a:custGeom>
                <a:avLst/>
                <a:gdLst>
                  <a:gd name="T0" fmla="*/ 243682 w 21600"/>
                  <a:gd name="T1" fmla="*/ 263554 h 21600"/>
                  <a:gd name="T2" fmla="*/ 243682 w 21600"/>
                  <a:gd name="T3" fmla="*/ 263554 h 21600"/>
                  <a:gd name="T4" fmla="*/ 243682 w 21600"/>
                  <a:gd name="T5" fmla="*/ 263554 h 21600"/>
                  <a:gd name="T6" fmla="*/ 243682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6" name="组合 15"/>
            <p:cNvGrpSpPr/>
            <p:nvPr/>
          </p:nvGrpSpPr>
          <p:grpSpPr>
            <a:xfrm>
              <a:off x="8310554" y="4501735"/>
              <a:ext cx="521900" cy="967993"/>
              <a:chOff x="8310554" y="4501735"/>
              <a:chExt cx="521900" cy="967993"/>
            </a:xfrm>
            <a:grpFill/>
          </p:grpSpPr>
          <p:sp>
            <p:nvSpPr>
              <p:cNvPr id="42" name="AutoShape 6"/>
              <p:cNvSpPr>
                <a:spLocks/>
              </p:cNvSpPr>
              <p:nvPr/>
            </p:nvSpPr>
            <p:spPr bwMode="auto">
              <a:xfrm rot="11875256">
                <a:off x="8310554" y="4501735"/>
                <a:ext cx="447551" cy="967993"/>
              </a:xfrm>
              <a:custGeom>
                <a:avLst/>
                <a:gdLst>
                  <a:gd name="T0" fmla="*/ 243682 w 21310"/>
                  <a:gd name="T1" fmla="*/ 527108 h 21600"/>
                  <a:gd name="T2" fmla="*/ 243682 w 21310"/>
                  <a:gd name="T3" fmla="*/ 527108 h 21600"/>
                  <a:gd name="T4" fmla="*/ 243682 w 21310"/>
                  <a:gd name="T5" fmla="*/ 527108 h 21600"/>
                  <a:gd name="T6" fmla="*/ 243682 w 21310"/>
                  <a:gd name="T7" fmla="*/ 52710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sp>
            <p:nvSpPr>
              <p:cNvPr id="43" name="AutoShape 7"/>
              <p:cNvSpPr>
                <a:spLocks/>
              </p:cNvSpPr>
              <p:nvPr/>
            </p:nvSpPr>
            <p:spPr bwMode="auto">
              <a:xfrm rot="11875256">
                <a:off x="8384904" y="4514856"/>
                <a:ext cx="447550" cy="483997"/>
              </a:xfrm>
              <a:custGeom>
                <a:avLst/>
                <a:gdLst>
                  <a:gd name="T0" fmla="*/ 243681 w 21600"/>
                  <a:gd name="T1" fmla="*/ 263554 h 21600"/>
                  <a:gd name="T2" fmla="*/ 243681 w 21600"/>
                  <a:gd name="T3" fmla="*/ 263554 h 21600"/>
                  <a:gd name="T4" fmla="*/ 243681 w 21600"/>
                  <a:gd name="T5" fmla="*/ 263554 h 21600"/>
                  <a:gd name="T6" fmla="*/ 243681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7" name="组合 16"/>
            <p:cNvGrpSpPr/>
            <p:nvPr/>
          </p:nvGrpSpPr>
          <p:grpSpPr>
            <a:xfrm>
              <a:off x="9992879" y="3348599"/>
              <a:ext cx="967993" cy="447551"/>
              <a:chOff x="9992879" y="3348599"/>
              <a:chExt cx="967993" cy="447551"/>
            </a:xfrm>
            <a:grpFill/>
          </p:grpSpPr>
          <p:sp>
            <p:nvSpPr>
              <p:cNvPr id="40" name="AutoShape 8"/>
              <p:cNvSpPr>
                <a:spLocks/>
              </p:cNvSpPr>
              <p:nvPr/>
            </p:nvSpPr>
            <p:spPr bwMode="auto">
              <a:xfrm rot="5400000">
                <a:off x="10253100" y="3088378"/>
                <a:ext cx="447551" cy="967993"/>
              </a:xfrm>
              <a:custGeom>
                <a:avLst/>
                <a:gdLst>
                  <a:gd name="T0" fmla="*/ 243708 w 21310"/>
                  <a:gd name="T1" fmla="*/ 527050 h 21600"/>
                  <a:gd name="T2" fmla="*/ 243708 w 21310"/>
                  <a:gd name="T3" fmla="*/ 527050 h 21600"/>
                  <a:gd name="T4" fmla="*/ 243708 w 21310"/>
                  <a:gd name="T5" fmla="*/ 527050 h 21600"/>
                  <a:gd name="T6" fmla="*/ 243708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5"/>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5"/>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sp>
            <p:nvSpPr>
              <p:cNvPr id="41" name="AutoShape 9"/>
              <p:cNvSpPr>
                <a:spLocks/>
              </p:cNvSpPr>
              <p:nvPr/>
            </p:nvSpPr>
            <p:spPr bwMode="auto">
              <a:xfrm rot="5400000">
                <a:off x="10012560" y="3330377"/>
                <a:ext cx="447551" cy="483996"/>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8" name="组合 17"/>
            <p:cNvGrpSpPr/>
            <p:nvPr/>
          </p:nvGrpSpPr>
          <p:grpSpPr>
            <a:xfrm>
              <a:off x="7021840" y="3348599"/>
              <a:ext cx="967993" cy="447551"/>
              <a:chOff x="7021840" y="3348599"/>
              <a:chExt cx="967993" cy="447551"/>
            </a:xfrm>
            <a:grpFill/>
          </p:grpSpPr>
          <p:sp>
            <p:nvSpPr>
              <p:cNvPr id="38" name="AutoShape 10"/>
              <p:cNvSpPr>
                <a:spLocks/>
              </p:cNvSpPr>
              <p:nvPr/>
            </p:nvSpPr>
            <p:spPr bwMode="auto">
              <a:xfrm rot="16199995">
                <a:off x="7282061" y="3088378"/>
                <a:ext cx="447551" cy="967993"/>
              </a:xfrm>
              <a:custGeom>
                <a:avLst/>
                <a:gdLst>
                  <a:gd name="T0" fmla="*/ 243708 w 21310"/>
                  <a:gd name="T1" fmla="*/ 527050 h 21600"/>
                  <a:gd name="T2" fmla="*/ 243708 w 21310"/>
                  <a:gd name="T3" fmla="*/ 527050 h 21600"/>
                  <a:gd name="T4" fmla="*/ 243708 w 21310"/>
                  <a:gd name="T5" fmla="*/ 527050 h 21600"/>
                  <a:gd name="T6" fmla="*/ 243708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5"/>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5"/>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sp>
            <p:nvSpPr>
              <p:cNvPr id="39" name="AutoShape 11"/>
              <p:cNvSpPr>
                <a:spLocks/>
              </p:cNvSpPr>
              <p:nvPr/>
            </p:nvSpPr>
            <p:spPr bwMode="auto">
              <a:xfrm rot="16199995">
                <a:off x="7522602" y="3330377"/>
                <a:ext cx="447551" cy="483996"/>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9" name="组合 18"/>
            <p:cNvGrpSpPr/>
            <p:nvPr/>
          </p:nvGrpSpPr>
          <p:grpSpPr>
            <a:xfrm>
              <a:off x="9708604" y="2475366"/>
              <a:ext cx="967993" cy="587500"/>
              <a:chOff x="9708604" y="2475366"/>
              <a:chExt cx="967993" cy="587500"/>
            </a:xfrm>
            <a:grpFill/>
          </p:grpSpPr>
          <p:sp>
            <p:nvSpPr>
              <p:cNvPr id="36" name="AutoShape 12"/>
              <p:cNvSpPr>
                <a:spLocks/>
              </p:cNvSpPr>
              <p:nvPr/>
            </p:nvSpPr>
            <p:spPr bwMode="auto">
              <a:xfrm rot="3237253">
                <a:off x="9969554" y="2214416"/>
                <a:ext cx="446093" cy="967993"/>
              </a:xfrm>
              <a:custGeom>
                <a:avLst/>
                <a:gdLst>
                  <a:gd name="T0" fmla="*/ 242914 w 21310"/>
                  <a:gd name="T1" fmla="*/ 527050 h 21600"/>
                  <a:gd name="T2" fmla="*/ 242914 w 21310"/>
                  <a:gd name="T3" fmla="*/ 527050 h 21600"/>
                  <a:gd name="T4" fmla="*/ 242914 w 21310"/>
                  <a:gd name="T5" fmla="*/ 527050 h 21600"/>
                  <a:gd name="T6" fmla="*/ 242914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sp>
            <p:nvSpPr>
              <p:cNvPr id="37" name="AutoShape 13"/>
              <p:cNvSpPr>
                <a:spLocks/>
              </p:cNvSpPr>
              <p:nvPr/>
            </p:nvSpPr>
            <p:spPr bwMode="auto">
              <a:xfrm rot="3237253">
                <a:off x="9775663" y="2597822"/>
                <a:ext cx="446093" cy="483996"/>
              </a:xfrm>
              <a:custGeom>
                <a:avLst/>
                <a:gdLst>
                  <a:gd name="T0" fmla="*/ 242914 w 21600"/>
                  <a:gd name="T1" fmla="*/ 263525 h 21600"/>
                  <a:gd name="T2" fmla="*/ 242914 w 21600"/>
                  <a:gd name="T3" fmla="*/ 263525 h 21600"/>
                  <a:gd name="T4" fmla="*/ 242914 w 21600"/>
                  <a:gd name="T5" fmla="*/ 263525 h 21600"/>
                  <a:gd name="T6" fmla="*/ 242914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0" name="组合 19"/>
            <p:cNvGrpSpPr/>
            <p:nvPr/>
          </p:nvGrpSpPr>
          <p:grpSpPr>
            <a:xfrm>
              <a:off x="7306116" y="4081882"/>
              <a:ext cx="967993" cy="587502"/>
              <a:chOff x="7306116" y="4081882"/>
              <a:chExt cx="967993" cy="587502"/>
            </a:xfrm>
            <a:grpFill/>
          </p:grpSpPr>
          <p:sp>
            <p:nvSpPr>
              <p:cNvPr id="34" name="AutoShape 14"/>
              <p:cNvSpPr>
                <a:spLocks/>
              </p:cNvSpPr>
              <p:nvPr/>
            </p:nvSpPr>
            <p:spPr bwMode="auto">
              <a:xfrm rot="14037266">
                <a:off x="7567066" y="3962341"/>
                <a:ext cx="446093" cy="967993"/>
              </a:xfrm>
              <a:custGeom>
                <a:avLst/>
                <a:gdLst>
                  <a:gd name="T0" fmla="*/ 242914 w 21310"/>
                  <a:gd name="T1" fmla="*/ 527050 h 21600"/>
                  <a:gd name="T2" fmla="*/ 242914 w 21310"/>
                  <a:gd name="T3" fmla="*/ 527050 h 21600"/>
                  <a:gd name="T4" fmla="*/ 242914 w 21310"/>
                  <a:gd name="T5" fmla="*/ 527050 h 21600"/>
                  <a:gd name="T6" fmla="*/ 242914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8"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sp>
            <p:nvSpPr>
              <p:cNvPr id="35" name="AutoShape 15"/>
              <p:cNvSpPr>
                <a:spLocks/>
              </p:cNvSpPr>
              <p:nvPr/>
            </p:nvSpPr>
            <p:spPr bwMode="auto">
              <a:xfrm rot="14037266">
                <a:off x="7760955" y="4062931"/>
                <a:ext cx="446093" cy="483996"/>
              </a:xfrm>
              <a:custGeom>
                <a:avLst/>
                <a:gdLst>
                  <a:gd name="T0" fmla="*/ 242914 w 21600"/>
                  <a:gd name="T1" fmla="*/ 263525 h 21600"/>
                  <a:gd name="T2" fmla="*/ 242914 w 21600"/>
                  <a:gd name="T3" fmla="*/ 263525 h 21600"/>
                  <a:gd name="T4" fmla="*/ 242914 w 21600"/>
                  <a:gd name="T5" fmla="*/ 263525 h 21600"/>
                  <a:gd name="T6" fmla="*/ 242914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组合 20"/>
            <p:cNvGrpSpPr/>
            <p:nvPr/>
          </p:nvGrpSpPr>
          <p:grpSpPr>
            <a:xfrm>
              <a:off x="9708604" y="4080424"/>
              <a:ext cx="967993" cy="588960"/>
              <a:chOff x="9708604" y="4080424"/>
              <a:chExt cx="967993" cy="588960"/>
            </a:xfrm>
            <a:grpFill/>
          </p:grpSpPr>
          <p:sp>
            <p:nvSpPr>
              <p:cNvPr id="32" name="AutoShape 16"/>
              <p:cNvSpPr>
                <a:spLocks/>
              </p:cNvSpPr>
              <p:nvPr/>
            </p:nvSpPr>
            <p:spPr bwMode="auto">
              <a:xfrm rot="7561241">
                <a:off x="9968826" y="3961612"/>
                <a:ext cx="447550" cy="967993"/>
              </a:xfrm>
              <a:custGeom>
                <a:avLst/>
                <a:gdLst>
                  <a:gd name="T0" fmla="*/ 243707 w 21310"/>
                  <a:gd name="T1" fmla="*/ 527050 h 21600"/>
                  <a:gd name="T2" fmla="*/ 243707 w 21310"/>
                  <a:gd name="T3" fmla="*/ 527050 h 21600"/>
                  <a:gd name="T4" fmla="*/ 243707 w 21310"/>
                  <a:gd name="T5" fmla="*/ 527050 h 21600"/>
                  <a:gd name="T6" fmla="*/ 243707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sp>
            <p:nvSpPr>
              <p:cNvPr id="33" name="AutoShape 17"/>
              <p:cNvSpPr>
                <a:spLocks/>
              </p:cNvSpPr>
              <p:nvPr/>
            </p:nvSpPr>
            <p:spPr bwMode="auto">
              <a:xfrm rot="7561241">
                <a:off x="9774934" y="4062202"/>
                <a:ext cx="447551" cy="483996"/>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2" name="组合 21"/>
            <p:cNvGrpSpPr/>
            <p:nvPr/>
          </p:nvGrpSpPr>
          <p:grpSpPr>
            <a:xfrm>
              <a:off x="7306115" y="2475366"/>
              <a:ext cx="967993" cy="588958"/>
              <a:chOff x="7306115" y="2475366"/>
              <a:chExt cx="967993" cy="588958"/>
            </a:xfrm>
            <a:grpFill/>
          </p:grpSpPr>
          <p:sp>
            <p:nvSpPr>
              <p:cNvPr id="30" name="AutoShape 18"/>
              <p:cNvSpPr>
                <a:spLocks/>
              </p:cNvSpPr>
              <p:nvPr/>
            </p:nvSpPr>
            <p:spPr bwMode="auto">
              <a:xfrm rot="18361214">
                <a:off x="7566337" y="2215144"/>
                <a:ext cx="447550" cy="967993"/>
              </a:xfrm>
              <a:custGeom>
                <a:avLst/>
                <a:gdLst>
                  <a:gd name="T0" fmla="*/ 243707 w 21310"/>
                  <a:gd name="T1" fmla="*/ 527050 h 21600"/>
                  <a:gd name="T2" fmla="*/ 243707 w 21310"/>
                  <a:gd name="T3" fmla="*/ 527050 h 21600"/>
                  <a:gd name="T4" fmla="*/ 243707 w 21310"/>
                  <a:gd name="T5" fmla="*/ 527050 h 21600"/>
                  <a:gd name="T6" fmla="*/ 243707 w 21310"/>
                  <a:gd name="T7" fmla="*/ 527050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sp>
            <p:nvSpPr>
              <p:cNvPr id="31" name="AutoShape 19"/>
              <p:cNvSpPr>
                <a:spLocks/>
              </p:cNvSpPr>
              <p:nvPr/>
            </p:nvSpPr>
            <p:spPr bwMode="auto">
              <a:xfrm rot="18361214">
                <a:off x="7760226" y="2598551"/>
                <a:ext cx="447551" cy="483996"/>
              </a:xfrm>
              <a:custGeom>
                <a:avLst/>
                <a:gdLst>
                  <a:gd name="T0" fmla="*/ 243708 w 21600"/>
                  <a:gd name="T1" fmla="*/ 263525 h 21600"/>
                  <a:gd name="T2" fmla="*/ 243708 w 21600"/>
                  <a:gd name="T3" fmla="*/ 263525 h 21600"/>
                  <a:gd name="T4" fmla="*/ 243708 w 21600"/>
                  <a:gd name="T5" fmla="*/ 263525 h 21600"/>
                  <a:gd name="T6" fmla="*/ 243708 w 21600"/>
                  <a:gd name="T7" fmla="*/ 263525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3" name="组合 22"/>
            <p:cNvGrpSpPr/>
            <p:nvPr/>
          </p:nvGrpSpPr>
          <p:grpSpPr>
            <a:xfrm>
              <a:off x="9153175" y="4501735"/>
              <a:ext cx="520442" cy="966534"/>
              <a:chOff x="9153175" y="4501735"/>
              <a:chExt cx="520442" cy="966534"/>
            </a:xfrm>
            <a:grpFill/>
          </p:grpSpPr>
          <p:sp>
            <p:nvSpPr>
              <p:cNvPr id="28" name="AutoShape 20"/>
              <p:cNvSpPr>
                <a:spLocks/>
              </p:cNvSpPr>
              <p:nvPr/>
            </p:nvSpPr>
            <p:spPr bwMode="auto">
              <a:xfrm rot="9719599">
                <a:off x="9227524" y="4501735"/>
                <a:ext cx="446093" cy="966534"/>
              </a:xfrm>
              <a:custGeom>
                <a:avLst/>
                <a:gdLst>
                  <a:gd name="T0" fmla="*/ 242887 w 21310"/>
                  <a:gd name="T1" fmla="*/ 526314 h 21600"/>
                  <a:gd name="T2" fmla="*/ 242887 w 21310"/>
                  <a:gd name="T3" fmla="*/ 526314 h 21600"/>
                  <a:gd name="T4" fmla="*/ 242887 w 21310"/>
                  <a:gd name="T5" fmla="*/ 526314 h 21600"/>
                  <a:gd name="T6" fmla="*/ 242887 w 21310"/>
                  <a:gd name="T7" fmla="*/ 52631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sp>
            <p:nvSpPr>
              <p:cNvPr id="29" name="AutoShape 21"/>
              <p:cNvSpPr>
                <a:spLocks/>
              </p:cNvSpPr>
              <p:nvPr/>
            </p:nvSpPr>
            <p:spPr bwMode="auto">
              <a:xfrm rot="9719599">
                <a:off x="9153175" y="4514856"/>
                <a:ext cx="446093" cy="483997"/>
              </a:xfrm>
              <a:custGeom>
                <a:avLst/>
                <a:gdLst>
                  <a:gd name="T0" fmla="*/ 242888 w 21600"/>
                  <a:gd name="T1" fmla="*/ 263554 h 21600"/>
                  <a:gd name="T2" fmla="*/ 242888 w 21600"/>
                  <a:gd name="T3" fmla="*/ 263554 h 21600"/>
                  <a:gd name="T4" fmla="*/ 242888 w 21600"/>
                  <a:gd name="T5" fmla="*/ 263554 h 21600"/>
                  <a:gd name="T6" fmla="*/ 242888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组合 23"/>
            <p:cNvGrpSpPr/>
            <p:nvPr/>
          </p:nvGrpSpPr>
          <p:grpSpPr>
            <a:xfrm>
              <a:off x="8309097" y="1676479"/>
              <a:ext cx="520441" cy="966534"/>
              <a:chOff x="8309097" y="1676479"/>
              <a:chExt cx="520441" cy="966534"/>
            </a:xfrm>
            <a:grpFill/>
          </p:grpSpPr>
          <p:sp>
            <p:nvSpPr>
              <p:cNvPr id="26" name="AutoShape 22"/>
              <p:cNvSpPr>
                <a:spLocks/>
              </p:cNvSpPr>
              <p:nvPr/>
            </p:nvSpPr>
            <p:spPr bwMode="auto">
              <a:xfrm rot="20519595">
                <a:off x="8309097" y="1676479"/>
                <a:ext cx="446093" cy="966534"/>
              </a:xfrm>
              <a:custGeom>
                <a:avLst/>
                <a:gdLst>
                  <a:gd name="T0" fmla="*/ 242887 w 21310"/>
                  <a:gd name="T1" fmla="*/ 526314 h 21600"/>
                  <a:gd name="T2" fmla="*/ 242887 w 21310"/>
                  <a:gd name="T3" fmla="*/ 526314 h 21600"/>
                  <a:gd name="T4" fmla="*/ 242887 w 21310"/>
                  <a:gd name="T5" fmla="*/ 526314 h 21600"/>
                  <a:gd name="T6" fmla="*/ 242887 w 21310"/>
                  <a:gd name="T7" fmla="*/ 52631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310" h="21600">
                    <a:moveTo>
                      <a:pt x="21247" y="10573"/>
                    </a:moveTo>
                    <a:lnTo>
                      <a:pt x="17364" y="5258"/>
                    </a:lnTo>
                    <a:cubicBezTo>
                      <a:pt x="16728" y="4388"/>
                      <a:pt x="14991" y="3847"/>
                      <a:pt x="13131" y="3847"/>
                    </a:cubicBezTo>
                    <a:cubicBezTo>
                      <a:pt x="13119" y="3847"/>
                      <a:pt x="13108" y="3847"/>
                      <a:pt x="13097" y="3847"/>
                    </a:cubicBezTo>
                    <a:lnTo>
                      <a:pt x="12219" y="3847"/>
                    </a:lnTo>
                    <a:lnTo>
                      <a:pt x="9090" y="3847"/>
                    </a:lnTo>
                    <a:lnTo>
                      <a:pt x="8213" y="3847"/>
                    </a:lnTo>
                    <a:cubicBezTo>
                      <a:pt x="8202" y="3847"/>
                      <a:pt x="8191" y="3847"/>
                      <a:pt x="8179" y="3847"/>
                    </a:cubicBezTo>
                    <a:cubicBezTo>
                      <a:pt x="6319" y="3847"/>
                      <a:pt x="4582" y="4388"/>
                      <a:pt x="3946" y="5258"/>
                    </a:cubicBezTo>
                    <a:lnTo>
                      <a:pt x="63" y="10573"/>
                    </a:lnTo>
                    <a:cubicBezTo>
                      <a:pt x="-145" y="10858"/>
                      <a:pt x="179" y="11168"/>
                      <a:pt x="787" y="11266"/>
                    </a:cubicBezTo>
                    <a:lnTo>
                      <a:pt x="1484" y="11377"/>
                    </a:lnTo>
                    <a:cubicBezTo>
                      <a:pt x="1609" y="11397"/>
                      <a:pt x="1736" y="11407"/>
                      <a:pt x="1861" y="11407"/>
                    </a:cubicBezTo>
                    <a:cubicBezTo>
                      <a:pt x="2345" y="11407"/>
                      <a:pt x="2796" y="11264"/>
                      <a:pt x="2962" y="11038"/>
                    </a:cubicBezTo>
                    <a:lnTo>
                      <a:pt x="6435" y="6288"/>
                    </a:lnTo>
                    <a:lnTo>
                      <a:pt x="6493" y="6209"/>
                    </a:lnTo>
                    <a:lnTo>
                      <a:pt x="7331" y="6209"/>
                    </a:lnTo>
                    <a:lnTo>
                      <a:pt x="1162" y="14494"/>
                    </a:lnTo>
                    <a:lnTo>
                      <a:pt x="6965" y="14494"/>
                    </a:lnTo>
                    <a:lnTo>
                      <a:pt x="6965" y="20831"/>
                    </a:lnTo>
                    <a:cubicBezTo>
                      <a:pt x="6965" y="21256"/>
                      <a:pt x="7700" y="21600"/>
                      <a:pt x="8607" y="21600"/>
                    </a:cubicBezTo>
                    <a:cubicBezTo>
                      <a:pt x="9514" y="21600"/>
                      <a:pt x="10250" y="21256"/>
                      <a:pt x="10250" y="20831"/>
                    </a:cubicBezTo>
                    <a:lnTo>
                      <a:pt x="10255" y="20831"/>
                    </a:lnTo>
                    <a:lnTo>
                      <a:pt x="10255" y="14494"/>
                    </a:lnTo>
                    <a:lnTo>
                      <a:pt x="11055" y="14494"/>
                    </a:lnTo>
                    <a:lnTo>
                      <a:pt x="11055" y="20831"/>
                    </a:lnTo>
                    <a:cubicBezTo>
                      <a:pt x="11055" y="21256"/>
                      <a:pt x="11790" y="21600"/>
                      <a:pt x="12698" y="21600"/>
                    </a:cubicBezTo>
                    <a:cubicBezTo>
                      <a:pt x="13605" y="21600"/>
                      <a:pt x="14340" y="21256"/>
                      <a:pt x="14340" y="20831"/>
                    </a:cubicBezTo>
                    <a:lnTo>
                      <a:pt x="14345" y="20831"/>
                    </a:lnTo>
                    <a:lnTo>
                      <a:pt x="14345" y="14494"/>
                    </a:lnTo>
                    <a:lnTo>
                      <a:pt x="20148" y="14494"/>
                    </a:lnTo>
                    <a:lnTo>
                      <a:pt x="13978" y="6209"/>
                    </a:lnTo>
                    <a:lnTo>
                      <a:pt x="14817" y="6209"/>
                    </a:lnTo>
                    <a:lnTo>
                      <a:pt x="14875" y="6288"/>
                    </a:lnTo>
                    <a:lnTo>
                      <a:pt x="18348" y="11038"/>
                    </a:lnTo>
                    <a:cubicBezTo>
                      <a:pt x="18514" y="11264"/>
                      <a:pt x="18965" y="11407"/>
                      <a:pt x="19449" y="11407"/>
                    </a:cubicBezTo>
                    <a:cubicBezTo>
                      <a:pt x="19574" y="11407"/>
                      <a:pt x="19701" y="11397"/>
                      <a:pt x="19826" y="11377"/>
                    </a:cubicBezTo>
                    <a:lnTo>
                      <a:pt x="20523" y="11266"/>
                    </a:lnTo>
                    <a:cubicBezTo>
                      <a:pt x="21131" y="11168"/>
                      <a:pt x="21455" y="10858"/>
                      <a:pt x="21247" y="10573"/>
                    </a:cubicBezTo>
                    <a:close/>
                    <a:moveTo>
                      <a:pt x="6926" y="1746"/>
                    </a:moveTo>
                    <a:cubicBezTo>
                      <a:pt x="6926" y="782"/>
                      <a:pt x="8595" y="0"/>
                      <a:pt x="10655" y="0"/>
                    </a:cubicBezTo>
                    <a:cubicBezTo>
                      <a:pt x="12715" y="0"/>
                      <a:pt x="14384" y="782"/>
                      <a:pt x="14384" y="1746"/>
                    </a:cubicBezTo>
                    <a:cubicBezTo>
                      <a:pt x="14384" y="2711"/>
                      <a:pt x="12715" y="3493"/>
                      <a:pt x="10655" y="3493"/>
                    </a:cubicBezTo>
                    <a:cubicBezTo>
                      <a:pt x="8595" y="3493"/>
                      <a:pt x="6926" y="2711"/>
                      <a:pt x="6926" y="1746"/>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sp>
            <p:nvSpPr>
              <p:cNvPr id="27" name="AutoShape 23"/>
              <p:cNvSpPr>
                <a:spLocks/>
              </p:cNvSpPr>
              <p:nvPr/>
            </p:nvSpPr>
            <p:spPr bwMode="auto">
              <a:xfrm rot="20519595">
                <a:off x="8383445" y="2145897"/>
                <a:ext cx="446093" cy="483997"/>
              </a:xfrm>
              <a:custGeom>
                <a:avLst/>
                <a:gdLst>
                  <a:gd name="T0" fmla="*/ 242888 w 21600"/>
                  <a:gd name="T1" fmla="*/ 263554 h 21600"/>
                  <a:gd name="T2" fmla="*/ 242888 w 21600"/>
                  <a:gd name="T3" fmla="*/ 263554 h 21600"/>
                  <a:gd name="T4" fmla="*/ 242888 w 21600"/>
                  <a:gd name="T5" fmla="*/ 263554 h 21600"/>
                  <a:gd name="T6" fmla="*/ 242888 w 21600"/>
                  <a:gd name="T7" fmla="*/ 26355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961" y="0"/>
                    </a:moveTo>
                    <a:lnTo>
                      <a:pt x="1171" y="7388"/>
                    </a:lnTo>
                    <a:lnTo>
                      <a:pt x="7057" y="7388"/>
                    </a:lnTo>
                    <a:lnTo>
                      <a:pt x="7057" y="20062"/>
                    </a:lnTo>
                    <a:cubicBezTo>
                      <a:pt x="7057" y="20912"/>
                      <a:pt x="7803" y="21600"/>
                      <a:pt x="8723" y="21600"/>
                    </a:cubicBezTo>
                    <a:cubicBezTo>
                      <a:pt x="9643" y="21600"/>
                      <a:pt x="10389" y="20912"/>
                      <a:pt x="10389" y="20062"/>
                    </a:cubicBezTo>
                    <a:lnTo>
                      <a:pt x="10394" y="20062"/>
                    </a:lnTo>
                    <a:lnTo>
                      <a:pt x="10394" y="7388"/>
                    </a:lnTo>
                    <a:lnTo>
                      <a:pt x="11206" y="7388"/>
                    </a:lnTo>
                    <a:lnTo>
                      <a:pt x="11206" y="20062"/>
                    </a:lnTo>
                    <a:cubicBezTo>
                      <a:pt x="11206" y="20912"/>
                      <a:pt x="11952" y="21600"/>
                      <a:pt x="12872" y="21600"/>
                    </a:cubicBezTo>
                    <a:cubicBezTo>
                      <a:pt x="13792" y="21600"/>
                      <a:pt x="14538" y="20912"/>
                      <a:pt x="14538" y="20062"/>
                    </a:cubicBezTo>
                    <a:lnTo>
                      <a:pt x="14543" y="20062"/>
                    </a:lnTo>
                    <a:lnTo>
                      <a:pt x="14543" y="7388"/>
                    </a:lnTo>
                    <a:lnTo>
                      <a:pt x="20429" y="7388"/>
                    </a:lnTo>
                    <a:lnTo>
                      <a:pt x="17638" y="0"/>
                    </a:lnTo>
                    <a:cubicBezTo>
                      <a:pt x="17638" y="0"/>
                      <a:pt x="3961" y="0"/>
                      <a:pt x="3961" y="0"/>
                    </a:cubicBezTo>
                    <a:close/>
                    <a:moveTo>
                      <a:pt x="18427" y="0"/>
                    </a:moveTo>
                    <a:lnTo>
                      <a:pt x="18603" y="476"/>
                    </a:lnTo>
                    <a:cubicBezTo>
                      <a:pt x="18771" y="928"/>
                      <a:pt x="19229" y="1214"/>
                      <a:pt x="19719" y="1214"/>
                    </a:cubicBezTo>
                    <a:cubicBezTo>
                      <a:pt x="19847" y="1214"/>
                      <a:pt x="19976" y="1194"/>
                      <a:pt x="20103" y="1154"/>
                    </a:cubicBezTo>
                    <a:lnTo>
                      <a:pt x="20809" y="931"/>
                    </a:lnTo>
                    <a:cubicBezTo>
                      <a:pt x="21263" y="787"/>
                      <a:pt x="21558" y="414"/>
                      <a:pt x="21600" y="0"/>
                    </a:cubicBezTo>
                    <a:cubicBezTo>
                      <a:pt x="21600" y="0"/>
                      <a:pt x="18427" y="0"/>
                      <a:pt x="18427" y="0"/>
                    </a:cubicBezTo>
                    <a:close/>
                    <a:moveTo>
                      <a:pt x="1497" y="1154"/>
                    </a:moveTo>
                    <a:lnTo>
                      <a:pt x="791" y="931"/>
                    </a:lnTo>
                    <a:cubicBezTo>
                      <a:pt x="337" y="787"/>
                      <a:pt x="42" y="414"/>
                      <a:pt x="0" y="0"/>
                    </a:cubicBezTo>
                    <a:lnTo>
                      <a:pt x="3173" y="0"/>
                    </a:lnTo>
                    <a:lnTo>
                      <a:pt x="2997" y="476"/>
                    </a:lnTo>
                    <a:cubicBezTo>
                      <a:pt x="2829" y="928"/>
                      <a:pt x="2371" y="1214"/>
                      <a:pt x="1880" y="1214"/>
                    </a:cubicBezTo>
                    <a:cubicBezTo>
                      <a:pt x="1753" y="1214"/>
                      <a:pt x="1624" y="1194"/>
                      <a:pt x="1497" y="1154"/>
                    </a:cubicBez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type="none" w="med" len="med"/>
                    <a:tailEnd type="none" w="med" len="me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0" tIns="0" rIns="0" bIns="0" anchor="ctr"/>
              <a:lstStyle/>
              <a:p>
                <a:endParaRPr lang="es-ES" sz="1335">
                  <a:latin typeface="Arial" panose="020B0604020202020204" pitchFamily="34" charset="0"/>
                  <a:ea typeface="微软雅黑" panose="020B0503020204020204" pitchFamily="34" charset="-122"/>
                  <a:sym typeface="Arial" panose="020B0604020202020204" pitchFamily="34" charset="0"/>
                </a:endParaRPr>
              </a:p>
            </p:txBody>
          </p:sp>
        </p:grpSp>
        <p:sp>
          <p:nvSpPr>
            <p:cNvPr id="25" name="CuadroTexto 2"/>
            <p:cNvSpPr txBox="1"/>
            <p:nvPr/>
          </p:nvSpPr>
          <p:spPr>
            <a:xfrm>
              <a:off x="8170628" y="3993437"/>
              <a:ext cx="1639599" cy="333725"/>
            </a:xfrm>
            <a:prstGeom prst="rect">
              <a:avLst/>
            </a:prstGeom>
            <a:grpFill/>
          </p:spPr>
          <p:txBody>
            <a:bodyPr wrap="square" rtlCol="0">
              <a:spAutoFit/>
            </a:bodyPr>
            <a:lstStyle/>
            <a:p>
              <a:pPr algn="ctr"/>
              <a:r>
                <a:rPr lang="zh-CN" altLang="en-US" sz="1687" dirty="0">
                  <a:latin typeface="Arial" panose="020B0604020202020204" pitchFamily="34" charset="0"/>
                  <a:ea typeface="微软雅黑" panose="020B0503020204020204" pitchFamily="34" charset="-122"/>
                  <a:sym typeface="Arial" panose="020B0604020202020204" pitchFamily="34" charset="0"/>
                </a:rPr>
                <a:t>不断上升的比值</a:t>
              </a:r>
              <a:endParaRPr lang="es-ES" sz="1687" dirty="0">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2921998319"/>
      </p:ext>
    </p:extLst>
  </p:cSld>
  <p:clrMapOvr>
    <a:masterClrMapping/>
  </p:clrMapOvr>
  <mc:AlternateContent xmlns:mc="http://schemas.openxmlformats.org/markup-compatibility/2006" xmlns:p14="http://schemas.microsoft.com/office/powerpoint/2010/main">
    <mc:Choice Requires="p14">
      <p:transition spd="slow" p14:dur="1250" advTm="5000">
        <p14:flip dir="r"/>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500" fill="hold"/>
                                        <p:tgtEl>
                                          <p:spTgt spid="14"/>
                                        </p:tgtEl>
                                        <p:attrNameLst>
                                          <p:attrName>ppt_w</p:attrName>
                                        </p:attrNameLst>
                                      </p:cBhvr>
                                      <p:tavLst>
                                        <p:tav tm="0">
                                          <p:val>
                                            <p:fltVal val="0"/>
                                          </p:val>
                                        </p:tav>
                                        <p:tav tm="100000">
                                          <p:val>
                                            <p:strVal val="#ppt_w"/>
                                          </p:val>
                                        </p:tav>
                                      </p:tavLst>
                                    </p:anim>
                                    <p:anim calcmode="lin" valueType="num">
                                      <p:cBhvr>
                                        <p:cTn id="8" dur="500" fill="hold"/>
                                        <p:tgtEl>
                                          <p:spTgt spid="14"/>
                                        </p:tgtEl>
                                        <p:attrNameLst>
                                          <p:attrName>ppt_h</p:attrName>
                                        </p:attrNameLst>
                                      </p:cBhvr>
                                      <p:tavLst>
                                        <p:tav tm="0">
                                          <p:val>
                                            <p:fltVal val="0"/>
                                          </p:val>
                                        </p:tav>
                                        <p:tav tm="100000">
                                          <p:val>
                                            <p:strVal val="#ppt_h"/>
                                          </p:val>
                                        </p:tav>
                                      </p:tavLst>
                                    </p:anim>
                                    <p:animEffect transition="in" filter="fade">
                                      <p:cBhvr>
                                        <p:cTn id="9" dur="500"/>
                                        <p:tgtEl>
                                          <p:spTgt spid="14"/>
                                        </p:tgtEl>
                                      </p:cBhvr>
                                    </p:animEffect>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500"/>
                                        <p:tgtEl>
                                          <p:spTgt spid="2"/>
                                        </p:tgtEl>
                                      </p:cBhvr>
                                    </p:animEffect>
                                  </p:childTnLst>
                                </p:cTn>
                              </p:par>
                            </p:childTnLst>
                          </p:cTn>
                        </p:par>
                        <p:par>
                          <p:cTn id="14" fill="hold">
                            <p:stCondLst>
                              <p:cond delay="1000"/>
                            </p:stCondLst>
                            <p:childTnLst>
                              <p:par>
                                <p:cTn id="15" presetID="42" presetClass="entr" presetSubtype="0" fill="hold" grpId="0" nodeType="afterEffect">
                                  <p:stCondLst>
                                    <p:cond delay="0"/>
                                  </p:stCondLst>
                                  <p:childTnLst>
                                    <p:set>
                                      <p:cBhvr>
                                        <p:cTn id="16" dur="1" fill="hold">
                                          <p:stCondLst>
                                            <p:cond delay="0"/>
                                          </p:stCondLst>
                                        </p:cTn>
                                        <p:tgtEl>
                                          <p:spTgt spid="3"/>
                                        </p:tgtEl>
                                        <p:attrNameLst>
                                          <p:attrName>style.visibility</p:attrName>
                                        </p:attrNameLst>
                                      </p:cBhvr>
                                      <p:to>
                                        <p:strVal val="visible"/>
                                      </p:to>
                                    </p:set>
                                    <p:animEffect transition="in" filter="fade">
                                      <p:cBhvr>
                                        <p:cTn id="17" dur="1000"/>
                                        <p:tgtEl>
                                          <p:spTgt spid="3"/>
                                        </p:tgtEl>
                                      </p:cBhvr>
                                    </p:animEffect>
                                    <p:anim calcmode="lin" valueType="num">
                                      <p:cBhvr>
                                        <p:cTn id="18" dur="1000" fill="hold"/>
                                        <p:tgtEl>
                                          <p:spTgt spid="3"/>
                                        </p:tgtEl>
                                        <p:attrNameLst>
                                          <p:attrName>ppt_x</p:attrName>
                                        </p:attrNameLst>
                                      </p:cBhvr>
                                      <p:tavLst>
                                        <p:tav tm="0">
                                          <p:val>
                                            <p:strVal val="#ppt_x"/>
                                          </p:val>
                                        </p:tav>
                                        <p:tav tm="100000">
                                          <p:val>
                                            <p:strVal val="#ppt_x"/>
                                          </p:val>
                                        </p:tav>
                                      </p:tavLst>
                                    </p:anim>
                                    <p:anim calcmode="lin" valueType="num">
                                      <p:cBhvr>
                                        <p:cTn id="19" dur="1000" fill="hold"/>
                                        <p:tgtEl>
                                          <p:spTgt spid="3"/>
                                        </p:tgtEl>
                                        <p:attrNameLst>
                                          <p:attrName>ppt_y</p:attrName>
                                        </p:attrNameLst>
                                      </p:cBhvr>
                                      <p:tavLst>
                                        <p:tav tm="0">
                                          <p:val>
                                            <p:strVal val="#ppt_y+.1"/>
                                          </p:val>
                                        </p:tav>
                                        <p:tav tm="100000">
                                          <p:val>
                                            <p:strVal val="#ppt_y"/>
                                          </p:val>
                                        </p:tav>
                                      </p:tavLst>
                                    </p:anim>
                                  </p:childTnLst>
                                </p:cTn>
                              </p:par>
                            </p:childTnLst>
                          </p:cTn>
                        </p:par>
                        <p:par>
                          <p:cTn id="20" fill="hold">
                            <p:stCondLst>
                              <p:cond delay="2000"/>
                            </p:stCondLst>
                            <p:childTnLst>
                              <p:par>
                                <p:cTn id="21" presetID="42" presetClass="entr" presetSubtype="0" fill="hold" grpId="0" nodeType="afterEffect">
                                  <p:stCondLst>
                                    <p:cond delay="0"/>
                                  </p:stCondLst>
                                  <p:childTnLst>
                                    <p:set>
                                      <p:cBhvr>
                                        <p:cTn id="22" dur="1" fill="hold">
                                          <p:stCondLst>
                                            <p:cond delay="0"/>
                                          </p:stCondLst>
                                        </p:cTn>
                                        <p:tgtEl>
                                          <p:spTgt spid="4"/>
                                        </p:tgtEl>
                                        <p:attrNameLst>
                                          <p:attrName>style.visibility</p:attrName>
                                        </p:attrNameLst>
                                      </p:cBhvr>
                                      <p:to>
                                        <p:strVal val="visible"/>
                                      </p:to>
                                    </p:set>
                                    <p:animEffect transition="in" filter="fade">
                                      <p:cBhvr>
                                        <p:cTn id="23" dur="1000"/>
                                        <p:tgtEl>
                                          <p:spTgt spid="4"/>
                                        </p:tgtEl>
                                      </p:cBhvr>
                                    </p:animEffect>
                                    <p:anim calcmode="lin" valueType="num">
                                      <p:cBhvr>
                                        <p:cTn id="24" dur="1000" fill="hold"/>
                                        <p:tgtEl>
                                          <p:spTgt spid="4"/>
                                        </p:tgtEl>
                                        <p:attrNameLst>
                                          <p:attrName>ppt_x</p:attrName>
                                        </p:attrNameLst>
                                      </p:cBhvr>
                                      <p:tavLst>
                                        <p:tav tm="0">
                                          <p:val>
                                            <p:strVal val="#ppt_x"/>
                                          </p:val>
                                        </p:tav>
                                        <p:tav tm="100000">
                                          <p:val>
                                            <p:strVal val="#ppt_x"/>
                                          </p:val>
                                        </p:tav>
                                      </p:tavLst>
                                    </p:anim>
                                    <p:anim calcmode="lin" valueType="num">
                                      <p:cBhvr>
                                        <p:cTn id="25" dur="1000" fill="hold"/>
                                        <p:tgtEl>
                                          <p:spTgt spid="4"/>
                                        </p:tgtEl>
                                        <p:attrNameLst>
                                          <p:attrName>ppt_y</p:attrName>
                                        </p:attrNameLst>
                                      </p:cBhvr>
                                      <p:tavLst>
                                        <p:tav tm="0">
                                          <p:val>
                                            <p:strVal val="#ppt_y+.1"/>
                                          </p:val>
                                        </p:tav>
                                        <p:tav tm="100000">
                                          <p:val>
                                            <p:strVal val="#ppt_y"/>
                                          </p:val>
                                        </p:tav>
                                      </p:tavLst>
                                    </p:anim>
                                  </p:childTnLst>
                                </p:cTn>
                              </p:par>
                            </p:childTnLst>
                          </p:cTn>
                        </p:par>
                        <p:par>
                          <p:cTn id="26" fill="hold">
                            <p:stCondLst>
                              <p:cond delay="3000"/>
                            </p:stCondLst>
                            <p:childTnLst>
                              <p:par>
                                <p:cTn id="27" presetID="42" presetClass="entr" presetSubtype="0" fill="hold" grpId="0" nodeType="after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fade">
                                      <p:cBhvr>
                                        <p:cTn id="29" dur="1000"/>
                                        <p:tgtEl>
                                          <p:spTgt spid="5"/>
                                        </p:tgtEl>
                                      </p:cBhvr>
                                    </p:animEffect>
                                    <p:anim calcmode="lin" valueType="num">
                                      <p:cBhvr>
                                        <p:cTn id="30" dur="1000" fill="hold"/>
                                        <p:tgtEl>
                                          <p:spTgt spid="5"/>
                                        </p:tgtEl>
                                        <p:attrNameLst>
                                          <p:attrName>ppt_x</p:attrName>
                                        </p:attrNameLst>
                                      </p:cBhvr>
                                      <p:tavLst>
                                        <p:tav tm="0">
                                          <p:val>
                                            <p:strVal val="#ppt_x"/>
                                          </p:val>
                                        </p:tav>
                                        <p:tav tm="100000">
                                          <p:val>
                                            <p:strVal val="#ppt_x"/>
                                          </p:val>
                                        </p:tav>
                                      </p:tavLst>
                                    </p:anim>
                                    <p:anim calcmode="lin" valueType="num">
                                      <p:cBhvr>
                                        <p:cTn id="31" dur="1000" fill="hold"/>
                                        <p:tgtEl>
                                          <p:spTgt spid="5"/>
                                        </p:tgtEl>
                                        <p:attrNameLst>
                                          <p:attrName>ppt_y</p:attrName>
                                        </p:attrNameLst>
                                      </p:cBhvr>
                                      <p:tavLst>
                                        <p:tav tm="0">
                                          <p:val>
                                            <p:strVal val="#ppt_y+.1"/>
                                          </p:val>
                                        </p:tav>
                                        <p:tav tm="100000">
                                          <p:val>
                                            <p:strVal val="#ppt_y"/>
                                          </p:val>
                                        </p:tav>
                                      </p:tavLst>
                                    </p:anim>
                                  </p:childTnLst>
                                </p:cTn>
                              </p:par>
                            </p:childTnLst>
                          </p:cTn>
                        </p:par>
                        <p:par>
                          <p:cTn id="32" fill="hold">
                            <p:stCondLst>
                              <p:cond delay="4000"/>
                            </p:stCondLst>
                            <p:childTnLst>
                              <p:par>
                                <p:cTn id="33" presetID="42" presetClass="entr" presetSubtype="0" fill="hold" grpId="0" nodeType="afterEffect">
                                  <p:stCondLst>
                                    <p:cond delay="0"/>
                                  </p:stCondLst>
                                  <p:childTnLst>
                                    <p:set>
                                      <p:cBhvr>
                                        <p:cTn id="34" dur="1" fill="hold">
                                          <p:stCondLst>
                                            <p:cond delay="0"/>
                                          </p:stCondLst>
                                        </p:cTn>
                                        <p:tgtEl>
                                          <p:spTgt spid="6"/>
                                        </p:tgtEl>
                                        <p:attrNameLst>
                                          <p:attrName>style.visibility</p:attrName>
                                        </p:attrNameLst>
                                      </p:cBhvr>
                                      <p:to>
                                        <p:strVal val="visible"/>
                                      </p:to>
                                    </p:set>
                                    <p:animEffect transition="in" filter="fade">
                                      <p:cBhvr>
                                        <p:cTn id="35" dur="1000"/>
                                        <p:tgtEl>
                                          <p:spTgt spid="6"/>
                                        </p:tgtEl>
                                      </p:cBhvr>
                                    </p:animEffect>
                                    <p:anim calcmode="lin" valueType="num">
                                      <p:cBhvr>
                                        <p:cTn id="36" dur="1000" fill="hold"/>
                                        <p:tgtEl>
                                          <p:spTgt spid="6"/>
                                        </p:tgtEl>
                                        <p:attrNameLst>
                                          <p:attrName>ppt_x</p:attrName>
                                        </p:attrNameLst>
                                      </p:cBhvr>
                                      <p:tavLst>
                                        <p:tav tm="0">
                                          <p:val>
                                            <p:strVal val="#ppt_x"/>
                                          </p:val>
                                        </p:tav>
                                        <p:tav tm="100000">
                                          <p:val>
                                            <p:strVal val="#ppt_x"/>
                                          </p:val>
                                        </p:tav>
                                      </p:tavLst>
                                    </p:anim>
                                    <p:anim calcmode="lin" valueType="num">
                                      <p:cBhvr>
                                        <p:cTn id="37" dur="1000" fill="hold"/>
                                        <p:tgtEl>
                                          <p:spTgt spid="6"/>
                                        </p:tgtEl>
                                        <p:attrNameLst>
                                          <p:attrName>ppt_y</p:attrName>
                                        </p:attrNameLst>
                                      </p:cBhvr>
                                      <p:tavLst>
                                        <p:tav tm="0">
                                          <p:val>
                                            <p:strVal val="#ppt_y+.1"/>
                                          </p:val>
                                        </p:tav>
                                        <p:tav tm="100000">
                                          <p:val>
                                            <p:strVal val="#ppt_y"/>
                                          </p:val>
                                        </p:tav>
                                      </p:tavLst>
                                    </p:anim>
                                  </p:childTnLst>
                                </p:cTn>
                              </p:par>
                              <p:par>
                                <p:cTn id="38" presetID="10" presetClass="entr" presetSubtype="0" fill="hold" grpId="0" nodeType="withEffect">
                                  <p:stCondLst>
                                    <p:cond delay="500"/>
                                  </p:stCondLst>
                                  <p:childTnLst>
                                    <p:set>
                                      <p:cBhvr>
                                        <p:cTn id="39" dur="1" fill="hold">
                                          <p:stCondLst>
                                            <p:cond delay="0"/>
                                          </p:stCondLst>
                                        </p:cTn>
                                        <p:tgtEl>
                                          <p:spTgt spid="7"/>
                                        </p:tgtEl>
                                        <p:attrNameLst>
                                          <p:attrName>style.visibility</p:attrName>
                                        </p:attrNameLst>
                                      </p:cBhvr>
                                      <p:to>
                                        <p:strVal val="visible"/>
                                      </p:to>
                                    </p:set>
                                    <p:animEffect transition="in" filter="fade">
                                      <p:cBhvr>
                                        <p:cTn id="40" dur="500"/>
                                        <p:tgtEl>
                                          <p:spTgt spid="7"/>
                                        </p:tgtEl>
                                      </p:cBhvr>
                                    </p:animEffect>
                                  </p:childTnLst>
                                </p:cTn>
                              </p:par>
                              <p:par>
                                <p:cTn id="41" presetID="10" presetClass="entr" presetSubtype="0" fill="hold" grpId="0" nodeType="withEffect">
                                  <p:stCondLst>
                                    <p:cond delay="500"/>
                                  </p:stCondLst>
                                  <p:childTnLst>
                                    <p:set>
                                      <p:cBhvr>
                                        <p:cTn id="42" dur="1" fill="hold">
                                          <p:stCondLst>
                                            <p:cond delay="0"/>
                                          </p:stCondLst>
                                        </p:cTn>
                                        <p:tgtEl>
                                          <p:spTgt spid="8"/>
                                        </p:tgtEl>
                                        <p:attrNameLst>
                                          <p:attrName>style.visibility</p:attrName>
                                        </p:attrNameLst>
                                      </p:cBhvr>
                                      <p:to>
                                        <p:strVal val="visible"/>
                                      </p:to>
                                    </p:set>
                                    <p:animEffect transition="in" filter="fade">
                                      <p:cBhvr>
                                        <p:cTn id="43" dur="500"/>
                                        <p:tgtEl>
                                          <p:spTgt spid="8"/>
                                        </p:tgtEl>
                                      </p:cBhvr>
                                    </p:animEffect>
                                  </p:childTnLst>
                                </p:cTn>
                              </p:par>
                              <p:par>
                                <p:cTn id="44" presetID="10" presetClass="entr" presetSubtype="0" fill="hold" grpId="0" nodeType="withEffect">
                                  <p:stCondLst>
                                    <p:cond delay="500"/>
                                  </p:stCondLst>
                                  <p:childTnLst>
                                    <p:set>
                                      <p:cBhvr>
                                        <p:cTn id="45" dur="1" fill="hold">
                                          <p:stCondLst>
                                            <p:cond delay="0"/>
                                          </p:stCondLst>
                                        </p:cTn>
                                        <p:tgtEl>
                                          <p:spTgt spid="9"/>
                                        </p:tgtEl>
                                        <p:attrNameLst>
                                          <p:attrName>style.visibility</p:attrName>
                                        </p:attrNameLst>
                                      </p:cBhvr>
                                      <p:to>
                                        <p:strVal val="visible"/>
                                      </p:to>
                                    </p:set>
                                    <p:animEffect transition="in" filter="fade">
                                      <p:cBhvr>
                                        <p:cTn id="46" dur="500"/>
                                        <p:tgtEl>
                                          <p:spTgt spid="9"/>
                                        </p:tgtEl>
                                      </p:cBhvr>
                                    </p:animEffect>
                                  </p:childTnLst>
                                </p:cTn>
                              </p:par>
                              <p:par>
                                <p:cTn id="47" presetID="10" presetClass="entr" presetSubtype="0" fill="hold" grpId="0" nodeType="withEffect">
                                  <p:stCondLst>
                                    <p:cond delay="500"/>
                                  </p:stCondLst>
                                  <p:childTnLst>
                                    <p:set>
                                      <p:cBhvr>
                                        <p:cTn id="48" dur="1" fill="hold">
                                          <p:stCondLst>
                                            <p:cond delay="0"/>
                                          </p:stCondLst>
                                        </p:cTn>
                                        <p:tgtEl>
                                          <p:spTgt spid="10"/>
                                        </p:tgtEl>
                                        <p:attrNameLst>
                                          <p:attrName>style.visibility</p:attrName>
                                        </p:attrNameLst>
                                      </p:cBhvr>
                                      <p:to>
                                        <p:strVal val="visible"/>
                                      </p:to>
                                    </p:set>
                                    <p:animEffect transition="in" filter="fade">
                                      <p:cBhvr>
                                        <p:cTn id="49" dur="500"/>
                                        <p:tgtEl>
                                          <p:spTgt spid="10"/>
                                        </p:tgtEl>
                                      </p:cBhvr>
                                    </p:animEffect>
                                  </p:childTnLst>
                                </p:cTn>
                              </p:par>
                              <p:par>
                                <p:cTn id="50" presetID="10" presetClass="entr" presetSubtype="0" fill="hold" grpId="0" nodeType="withEffect">
                                  <p:stCondLst>
                                    <p:cond delay="500"/>
                                  </p:stCondLst>
                                  <p:childTnLst>
                                    <p:set>
                                      <p:cBhvr>
                                        <p:cTn id="51" dur="1" fill="hold">
                                          <p:stCondLst>
                                            <p:cond delay="0"/>
                                          </p:stCondLst>
                                        </p:cTn>
                                        <p:tgtEl>
                                          <p:spTgt spid="11"/>
                                        </p:tgtEl>
                                        <p:attrNameLst>
                                          <p:attrName>style.visibility</p:attrName>
                                        </p:attrNameLst>
                                      </p:cBhvr>
                                      <p:to>
                                        <p:strVal val="visible"/>
                                      </p:to>
                                    </p:set>
                                    <p:animEffect transition="in" filter="fade">
                                      <p:cBhvr>
                                        <p:cTn id="52" dur="500"/>
                                        <p:tgtEl>
                                          <p:spTgt spid="11"/>
                                        </p:tgtEl>
                                      </p:cBhvr>
                                    </p:animEffect>
                                  </p:childTnLst>
                                </p:cTn>
                              </p:par>
                              <p:par>
                                <p:cTn id="53" presetID="10" presetClass="entr" presetSubtype="0" fill="hold" grpId="0" nodeType="withEffect">
                                  <p:stCondLst>
                                    <p:cond delay="1250"/>
                                  </p:stCondLst>
                                  <p:childTnLst>
                                    <p:set>
                                      <p:cBhvr>
                                        <p:cTn id="54" dur="1" fill="hold">
                                          <p:stCondLst>
                                            <p:cond delay="0"/>
                                          </p:stCondLst>
                                        </p:cTn>
                                        <p:tgtEl>
                                          <p:spTgt spid="12"/>
                                        </p:tgtEl>
                                        <p:attrNameLst>
                                          <p:attrName>style.visibility</p:attrName>
                                        </p:attrNameLst>
                                      </p:cBhvr>
                                      <p:to>
                                        <p:strVal val="visible"/>
                                      </p:to>
                                    </p:set>
                                    <p:animEffect transition="in" filter="fade">
                                      <p:cBhvr>
                                        <p:cTn id="55" dur="500"/>
                                        <p:tgtEl>
                                          <p:spTgt spid="12"/>
                                        </p:tgtEl>
                                      </p:cBhvr>
                                    </p:animEffect>
                                  </p:childTnLst>
                                </p:cTn>
                              </p:par>
                              <p:par>
                                <p:cTn id="56" presetID="10" presetClass="entr" presetSubtype="0" fill="hold" grpId="0" nodeType="withEffect">
                                  <p:stCondLst>
                                    <p:cond delay="125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p:bldP spid="6" grpId="0"/>
      <p:bldP spid="7" grpId="0" animBg="1"/>
      <p:bldP spid="8" grpId="0" animBg="1"/>
      <p:bldP spid="9" grpId="0" animBg="1"/>
      <p:bldP spid="10" grpId="0" animBg="1"/>
      <p:bldP spid="11" grpId="0" animBg="1"/>
      <p:bldP spid="12" grpId="0"/>
      <p:bldP spid="1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3"/>
          <p:cNvGrpSpPr/>
          <p:nvPr/>
        </p:nvGrpSpPr>
        <p:grpSpPr bwMode="auto">
          <a:xfrm>
            <a:off x="822334" y="1622101"/>
            <a:ext cx="3879179" cy="462086"/>
            <a:chOff x="0" y="0"/>
            <a:chExt cx="3240360" cy="328796"/>
          </a:xfrm>
          <a:solidFill>
            <a:srgbClr val="B6302E"/>
          </a:solidFill>
        </p:grpSpPr>
        <p:sp>
          <p:nvSpPr>
            <p:cNvPr id="3" name="矩形 14"/>
            <p:cNvSpPr>
              <a:spLocks noChangeArrowheads="1"/>
            </p:cNvSpPr>
            <p:nvPr/>
          </p:nvSpPr>
          <p:spPr bwMode="auto">
            <a:xfrm>
              <a:off x="0" y="1900"/>
              <a:ext cx="3240360" cy="326896"/>
            </a:xfrm>
            <a:prstGeom prst="rect">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endParaRPr lang="zh-CN" altLang="zh-CN" sz="2531" noProof="1">
                <a:solidFill>
                  <a:schemeClr val="bg1"/>
                </a:solidFill>
                <a:ea typeface="微软雅黑" panose="020B0503020204020204" pitchFamily="34" charset="-122"/>
                <a:sym typeface="Arial" panose="020B0604020202020204" pitchFamily="34" charset="0"/>
              </a:endParaRPr>
            </a:p>
          </p:txBody>
        </p:sp>
        <p:sp>
          <p:nvSpPr>
            <p:cNvPr id="4" name="文本框 11"/>
            <p:cNvSpPr>
              <a:spLocks noChangeArrowheads="1"/>
            </p:cNvSpPr>
            <p:nvPr/>
          </p:nvSpPr>
          <p:spPr bwMode="auto">
            <a:xfrm>
              <a:off x="72008" y="0"/>
              <a:ext cx="1597721" cy="31973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fontAlgn="auto" hangingPunct="1"/>
              <a:r>
                <a:rPr lang="en-US" altLang="zh-CN" sz="2320" b="1" noProof="1">
                  <a:solidFill>
                    <a:schemeClr val="bg1"/>
                  </a:solidFill>
                  <a:ea typeface="微软雅黑" panose="020B0503020204020204" pitchFamily="34" charset="-122"/>
                  <a:sym typeface="Arial" panose="020B0604020202020204" pitchFamily="34" charset="0"/>
                </a:rPr>
                <a:t>1    </a:t>
              </a:r>
              <a:r>
                <a:rPr lang="zh-CN" altLang="en-US" sz="2320" b="1" noProof="1">
                  <a:solidFill>
                    <a:schemeClr val="bg1"/>
                  </a:solidFill>
                  <a:ea typeface="微软雅黑" panose="020B0503020204020204" pitchFamily="34" charset="-122"/>
                  <a:sym typeface="Arial" panose="020B0604020202020204" pitchFamily="34" charset="0"/>
                </a:rPr>
                <a:t>添加标题</a:t>
              </a:r>
            </a:p>
          </p:txBody>
        </p:sp>
      </p:grpSp>
      <p:sp>
        <p:nvSpPr>
          <p:cNvPr id="5" name="矩形 17"/>
          <p:cNvSpPr/>
          <p:nvPr/>
        </p:nvSpPr>
        <p:spPr>
          <a:xfrm>
            <a:off x="776152" y="2158076"/>
            <a:ext cx="4090130" cy="869084"/>
          </a:xfrm>
          <a:prstGeom prst="rect">
            <a:avLst/>
          </a:prstGeom>
          <a:noFill/>
          <a:ln w="9525">
            <a:noFill/>
          </a:ln>
        </p:spPr>
        <p:txBody>
          <a:bodyPr anchor="t">
            <a:spAutoFit/>
          </a:bodyPr>
          <a:lstStyle/>
          <a:p>
            <a:pPr lvl="0">
              <a:lnSpc>
                <a:spcPct val="114000"/>
              </a:lnSpc>
              <a:buFont typeface="Arial" panose="020B0604020202020204" pitchFamily="34" charset="0"/>
              <a:buNone/>
            </a:pPr>
            <a:r>
              <a:rPr lang="zh-CN" altLang="en-US" sz="1476" dirty="0">
                <a:solidFill>
                  <a:srgbClr val="404040"/>
                </a:solidFill>
                <a:latin typeface="Arial" panose="020B0604020202020204" pitchFamily="34" charset="0"/>
                <a:ea typeface="微软雅黑" panose="020B0503020204020204" pitchFamily="34" charset="-122"/>
                <a:sym typeface="Arial" panose="020B0604020202020204" pitchFamily="34" charset="0"/>
              </a:rPr>
              <a:t>在此录入上述图表的综合分析说明，在此录入上述图表的综合分析说明，在此录入上述图表的综合分析说明。</a:t>
            </a:r>
          </a:p>
        </p:txBody>
      </p:sp>
      <p:grpSp>
        <p:nvGrpSpPr>
          <p:cNvPr id="6" name="组合 18"/>
          <p:cNvGrpSpPr/>
          <p:nvPr/>
        </p:nvGrpSpPr>
        <p:grpSpPr bwMode="auto">
          <a:xfrm>
            <a:off x="822334" y="3376688"/>
            <a:ext cx="3879179" cy="462086"/>
            <a:chOff x="0" y="0"/>
            <a:chExt cx="3240360" cy="328796"/>
          </a:xfrm>
          <a:solidFill>
            <a:schemeClr val="tx1">
              <a:lumMod val="75000"/>
              <a:lumOff val="25000"/>
            </a:schemeClr>
          </a:solidFill>
        </p:grpSpPr>
        <p:sp>
          <p:nvSpPr>
            <p:cNvPr id="7" name="矩形 19"/>
            <p:cNvSpPr>
              <a:spLocks noChangeArrowheads="1"/>
            </p:cNvSpPr>
            <p:nvPr/>
          </p:nvSpPr>
          <p:spPr bwMode="auto">
            <a:xfrm>
              <a:off x="0" y="1900"/>
              <a:ext cx="3240360" cy="326896"/>
            </a:xfrm>
            <a:prstGeom prst="rect">
              <a:avLst/>
            </a:prstGeom>
            <a:solidFill>
              <a:schemeClr val="accent1"/>
            </a:solidFill>
            <a:ln>
              <a:noFill/>
            </a:ln>
            <a:extLst>
              <a:ext uri="{91240B29-F687-4F45-9708-019B960494DF}">
                <a14:hiddenLine xmlns:a14="http://schemas.microsoft.com/office/drawing/2010/main" w="12700">
                  <a:solidFill>
                    <a:srgbClr val="42719B"/>
                  </a:solidFill>
                  <a:bevel/>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endParaRPr lang="zh-CN" altLang="zh-CN" sz="2531" noProof="1">
                <a:solidFill>
                  <a:schemeClr val="bg1"/>
                </a:solidFill>
                <a:ea typeface="微软雅黑" panose="020B0503020204020204" pitchFamily="34" charset="-122"/>
                <a:sym typeface="Arial" panose="020B0604020202020204" pitchFamily="34" charset="0"/>
              </a:endParaRPr>
            </a:p>
          </p:txBody>
        </p:sp>
        <p:sp>
          <p:nvSpPr>
            <p:cNvPr id="8" name="文本框 11"/>
            <p:cNvSpPr>
              <a:spLocks noChangeArrowheads="1"/>
            </p:cNvSpPr>
            <p:nvPr/>
          </p:nvSpPr>
          <p:spPr bwMode="auto">
            <a:xfrm>
              <a:off x="72008" y="0"/>
              <a:ext cx="1597721" cy="31973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auto"/>
              <a:r>
                <a:rPr lang="en-US" altLang="zh-CN" sz="2320" b="1" noProof="1">
                  <a:solidFill>
                    <a:schemeClr val="bg1"/>
                  </a:solidFill>
                  <a:ea typeface="微软雅黑" panose="020B0503020204020204" pitchFamily="34" charset="-122"/>
                  <a:sym typeface="Arial" panose="020B0604020202020204" pitchFamily="34" charset="0"/>
                </a:rPr>
                <a:t>2    </a:t>
              </a:r>
              <a:r>
                <a:rPr lang="zh-CN" altLang="en-US" sz="2320" b="1" noProof="1">
                  <a:solidFill>
                    <a:schemeClr val="bg1"/>
                  </a:solidFill>
                  <a:ea typeface="微软雅黑" panose="020B0503020204020204" pitchFamily="34" charset="-122"/>
                  <a:sym typeface="Arial" panose="020B0604020202020204" pitchFamily="34" charset="0"/>
                </a:rPr>
                <a:t>添加标题</a:t>
              </a:r>
            </a:p>
          </p:txBody>
        </p:sp>
      </p:grpSp>
      <p:sp>
        <p:nvSpPr>
          <p:cNvPr id="9" name="矩形 21"/>
          <p:cNvSpPr/>
          <p:nvPr/>
        </p:nvSpPr>
        <p:spPr>
          <a:xfrm>
            <a:off x="776152" y="3912664"/>
            <a:ext cx="4090130" cy="610167"/>
          </a:xfrm>
          <a:prstGeom prst="rect">
            <a:avLst/>
          </a:prstGeom>
          <a:noFill/>
          <a:ln w="9525">
            <a:noFill/>
          </a:ln>
        </p:spPr>
        <p:txBody>
          <a:bodyPr anchor="t">
            <a:spAutoFit/>
          </a:bodyPr>
          <a:lstStyle/>
          <a:p>
            <a:pPr lvl="0">
              <a:lnSpc>
                <a:spcPct val="114000"/>
              </a:lnSpc>
              <a:buFont typeface="Arial" panose="020B0604020202020204" pitchFamily="34" charset="0"/>
              <a:buNone/>
            </a:pPr>
            <a:r>
              <a:rPr lang="zh-CN" altLang="en-US" sz="1476" dirty="0">
                <a:solidFill>
                  <a:srgbClr val="404040"/>
                </a:solidFill>
                <a:latin typeface="Arial" panose="020B0604020202020204" pitchFamily="34" charset="0"/>
                <a:ea typeface="微软雅黑" panose="020B0503020204020204" pitchFamily="34" charset="-122"/>
                <a:sym typeface="Arial" panose="020B0604020202020204" pitchFamily="34" charset="0"/>
              </a:rPr>
              <a:t>在此录入上述图表的综合分析说明，在此录入上述图表的综合分析说明。</a:t>
            </a:r>
          </a:p>
        </p:txBody>
      </p:sp>
      <p:grpSp>
        <p:nvGrpSpPr>
          <p:cNvPr id="10" name="组合 22"/>
          <p:cNvGrpSpPr/>
          <p:nvPr/>
        </p:nvGrpSpPr>
        <p:grpSpPr bwMode="auto">
          <a:xfrm>
            <a:off x="822334" y="4855028"/>
            <a:ext cx="3879179" cy="462086"/>
            <a:chOff x="0" y="0"/>
            <a:chExt cx="3240360" cy="328796"/>
          </a:xfrm>
          <a:solidFill>
            <a:schemeClr val="bg1">
              <a:lumMod val="50000"/>
            </a:schemeClr>
          </a:solidFill>
        </p:grpSpPr>
        <p:sp>
          <p:nvSpPr>
            <p:cNvPr id="11" name="矩形 23"/>
            <p:cNvSpPr>
              <a:spLocks noChangeArrowheads="1"/>
            </p:cNvSpPr>
            <p:nvPr/>
          </p:nvSpPr>
          <p:spPr bwMode="auto">
            <a:xfrm>
              <a:off x="0" y="1900"/>
              <a:ext cx="3240360" cy="326896"/>
            </a:xfrm>
            <a:prstGeom prst="rect">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anchor="ct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fontAlgn="auto" hangingPunct="1"/>
              <a:endParaRPr lang="zh-CN" altLang="zh-CN" sz="2531" noProof="1">
                <a:solidFill>
                  <a:schemeClr val="bg1"/>
                </a:solidFill>
                <a:ea typeface="微软雅黑" panose="020B0503020204020204" pitchFamily="34" charset="-122"/>
                <a:sym typeface="Arial" panose="020B0604020202020204" pitchFamily="34" charset="0"/>
              </a:endParaRPr>
            </a:p>
          </p:txBody>
        </p:sp>
        <p:sp>
          <p:nvSpPr>
            <p:cNvPr id="12" name="文本框 11"/>
            <p:cNvSpPr>
              <a:spLocks noChangeArrowheads="1"/>
            </p:cNvSpPr>
            <p:nvPr/>
          </p:nvSpPr>
          <p:spPr bwMode="auto">
            <a:xfrm>
              <a:off x="72008" y="0"/>
              <a:ext cx="1597721" cy="319737"/>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buFont typeface="Arial" panose="020B0604020202020204" pitchFamily="34" charset="0"/>
                <a:defRPr>
                  <a:solidFill>
                    <a:schemeClr val="tx1"/>
                  </a:solidFill>
                  <a:latin typeface="Arial" panose="020B060402020202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Arial" panose="020B060402020202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fontAlgn="auto"/>
              <a:r>
                <a:rPr lang="en-US" altLang="zh-CN" sz="2320" b="1" noProof="1">
                  <a:solidFill>
                    <a:schemeClr val="bg1"/>
                  </a:solidFill>
                  <a:ea typeface="微软雅黑" panose="020B0503020204020204" pitchFamily="34" charset="-122"/>
                  <a:sym typeface="Arial" panose="020B0604020202020204" pitchFamily="34" charset="0"/>
                </a:rPr>
                <a:t>3    </a:t>
              </a:r>
              <a:r>
                <a:rPr lang="zh-CN" altLang="en-US" sz="2320" b="1" noProof="1">
                  <a:solidFill>
                    <a:schemeClr val="bg1"/>
                  </a:solidFill>
                  <a:ea typeface="微软雅黑" panose="020B0503020204020204" pitchFamily="34" charset="-122"/>
                  <a:sym typeface="Arial" panose="020B0604020202020204" pitchFamily="34" charset="0"/>
                </a:rPr>
                <a:t>添加标题</a:t>
              </a:r>
            </a:p>
          </p:txBody>
        </p:sp>
      </p:grpSp>
      <p:sp>
        <p:nvSpPr>
          <p:cNvPr id="13" name="矩形 25"/>
          <p:cNvSpPr/>
          <p:nvPr/>
        </p:nvSpPr>
        <p:spPr>
          <a:xfrm>
            <a:off x="776152" y="5391003"/>
            <a:ext cx="4090130" cy="869084"/>
          </a:xfrm>
          <a:prstGeom prst="rect">
            <a:avLst/>
          </a:prstGeom>
          <a:noFill/>
          <a:ln w="9525">
            <a:noFill/>
          </a:ln>
        </p:spPr>
        <p:txBody>
          <a:bodyPr anchor="t">
            <a:spAutoFit/>
          </a:bodyPr>
          <a:lstStyle/>
          <a:p>
            <a:pPr lvl="0">
              <a:lnSpc>
                <a:spcPct val="114000"/>
              </a:lnSpc>
              <a:buFont typeface="Arial" panose="020B0604020202020204" pitchFamily="34" charset="0"/>
              <a:buNone/>
            </a:pPr>
            <a:r>
              <a:rPr lang="zh-CN" altLang="en-US" sz="1476">
                <a:solidFill>
                  <a:srgbClr val="404040"/>
                </a:solidFill>
                <a:latin typeface="Arial" panose="020B0604020202020204" pitchFamily="34" charset="0"/>
                <a:ea typeface="微软雅黑" panose="020B0503020204020204" pitchFamily="34" charset="-122"/>
                <a:sym typeface="Arial" panose="020B0604020202020204" pitchFamily="34" charset="0"/>
              </a:rPr>
              <a:t>在此录入上述图表的综合分析说明，在此录入上述图表的综合分析说明，在此录入上述图表的综合分析说明。</a:t>
            </a:r>
          </a:p>
        </p:txBody>
      </p:sp>
      <p:pic>
        <p:nvPicPr>
          <p:cNvPr id="14" name="图片 26"/>
          <p:cNvPicPr>
            <a:picLocks noChangeAspect="1" noChangeArrowheads="1"/>
          </p:cNvPicPr>
          <p:nvPr/>
        </p:nvPicPr>
        <p:blipFill rotWithShape="1">
          <a:blip r:embed="rId3">
            <a:extLst>
              <a:ext uri="{28A0092B-C50C-407E-A947-70E740481C1C}">
                <a14:useLocalDpi xmlns:a14="http://schemas.microsoft.com/office/drawing/2010/main" val="0"/>
              </a:ext>
            </a:extLst>
          </a:blip>
          <a:srcRect/>
          <a:stretch/>
        </p:blipFill>
        <p:spPr bwMode="auto">
          <a:xfrm>
            <a:off x="5288203" y="1508846"/>
            <a:ext cx="6265573" cy="4368427"/>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a:effectLst>
            <a:softEdge rad="112500"/>
          </a:effectLst>
          <a:extLst/>
        </p:spPr>
      </p:pic>
    </p:spTree>
    <p:extLst>
      <p:ext uri="{BB962C8B-B14F-4D97-AF65-F5344CB8AC3E}">
        <p14:creationId xmlns:p14="http://schemas.microsoft.com/office/powerpoint/2010/main" val="3979432540"/>
      </p:ext>
    </p:extLst>
  </p:cSld>
  <p:clrMapOvr>
    <a:masterClrMapping/>
  </p:clrMapOvr>
  <mc:AlternateContent xmlns:mc="http://schemas.openxmlformats.org/markup-compatibility/2006" xmlns:p14="http://schemas.microsoft.com/office/powerpoint/2010/main">
    <mc:Choice Requires="p14">
      <p:transition spd="slow" p14:dur="1250" advTm="5000">
        <p14:flip dir="r"/>
      </p:transition>
    </mc:Choice>
    <mc:Fallback xmlns="">
      <p:transition spd="slow" advTm="5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750" fill="hold"/>
                                        <p:tgtEl>
                                          <p:spTgt spid="14"/>
                                        </p:tgtEl>
                                        <p:attrNameLst>
                                          <p:attrName>ppt_x</p:attrName>
                                        </p:attrNameLst>
                                      </p:cBhvr>
                                      <p:tavLst>
                                        <p:tav tm="0">
                                          <p:val>
                                            <p:strVal val="0-#ppt_w/2"/>
                                          </p:val>
                                        </p:tav>
                                        <p:tav tm="100000">
                                          <p:val>
                                            <p:strVal val="#ppt_x"/>
                                          </p:val>
                                        </p:tav>
                                      </p:tavLst>
                                    </p:anim>
                                    <p:anim calcmode="lin" valueType="num">
                                      <p:cBhvr>
                                        <p:cTn id="8" dur="750" fill="hold"/>
                                        <p:tgtEl>
                                          <p:spTgt spid="14"/>
                                        </p:tgtEl>
                                        <p:attrNameLst>
                                          <p:attrName>ppt_y</p:attrName>
                                        </p:attrNameLst>
                                      </p:cBhvr>
                                      <p:tavLst>
                                        <p:tav tm="0">
                                          <p:val>
                                            <p:strVal val="#ppt_y"/>
                                          </p:val>
                                        </p:tav>
                                        <p:tav tm="100000">
                                          <p:val>
                                            <p:strVal val="#ppt_y"/>
                                          </p:val>
                                        </p:tav>
                                      </p:tavLst>
                                    </p:anim>
                                  </p:childTnLst>
                                </p:cTn>
                              </p:par>
                              <p:par>
                                <p:cTn id="9" presetID="2" presetClass="entr" presetSubtype="2"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p:cTn id="11" dur="750" fill="hold"/>
                                        <p:tgtEl>
                                          <p:spTgt spid="2"/>
                                        </p:tgtEl>
                                        <p:attrNameLst>
                                          <p:attrName>ppt_x</p:attrName>
                                        </p:attrNameLst>
                                      </p:cBhvr>
                                      <p:tavLst>
                                        <p:tav tm="0">
                                          <p:val>
                                            <p:strVal val="1+#ppt_w/2"/>
                                          </p:val>
                                        </p:tav>
                                        <p:tav tm="100000">
                                          <p:val>
                                            <p:strVal val="#ppt_x"/>
                                          </p:val>
                                        </p:tav>
                                      </p:tavLst>
                                    </p:anim>
                                    <p:anim calcmode="lin" valueType="num">
                                      <p:cBhvr>
                                        <p:cTn id="12" dur="75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2" fill="hold" nodeType="withEffect">
                                  <p:stCondLst>
                                    <p:cond delay="0"/>
                                  </p:stCondLst>
                                  <p:childTnLst>
                                    <p:set>
                                      <p:cBhvr>
                                        <p:cTn id="14" dur="1" fill="hold">
                                          <p:stCondLst>
                                            <p:cond delay="0"/>
                                          </p:stCondLst>
                                        </p:cTn>
                                        <p:tgtEl>
                                          <p:spTgt spid="6"/>
                                        </p:tgtEl>
                                        <p:attrNameLst>
                                          <p:attrName>style.visibility</p:attrName>
                                        </p:attrNameLst>
                                      </p:cBhvr>
                                      <p:to>
                                        <p:strVal val="visible"/>
                                      </p:to>
                                    </p:set>
                                    <p:anim calcmode="lin" valueType="num">
                                      <p:cBhvr>
                                        <p:cTn id="15" dur="750" fill="hold"/>
                                        <p:tgtEl>
                                          <p:spTgt spid="6"/>
                                        </p:tgtEl>
                                        <p:attrNameLst>
                                          <p:attrName>ppt_x</p:attrName>
                                        </p:attrNameLst>
                                      </p:cBhvr>
                                      <p:tavLst>
                                        <p:tav tm="0">
                                          <p:val>
                                            <p:strVal val="1+#ppt_w/2"/>
                                          </p:val>
                                        </p:tav>
                                        <p:tav tm="100000">
                                          <p:val>
                                            <p:strVal val="#ppt_x"/>
                                          </p:val>
                                        </p:tav>
                                      </p:tavLst>
                                    </p:anim>
                                    <p:anim calcmode="lin" valueType="num">
                                      <p:cBhvr>
                                        <p:cTn id="16" dur="750" fill="hold"/>
                                        <p:tgtEl>
                                          <p:spTgt spid="6"/>
                                        </p:tgtEl>
                                        <p:attrNameLst>
                                          <p:attrName>ppt_y</p:attrName>
                                        </p:attrNameLst>
                                      </p:cBhvr>
                                      <p:tavLst>
                                        <p:tav tm="0">
                                          <p:val>
                                            <p:strVal val="#ppt_y"/>
                                          </p:val>
                                        </p:tav>
                                        <p:tav tm="100000">
                                          <p:val>
                                            <p:strVal val="#ppt_y"/>
                                          </p:val>
                                        </p:tav>
                                      </p:tavLst>
                                    </p:anim>
                                  </p:childTnLst>
                                </p:cTn>
                              </p:par>
                              <p:par>
                                <p:cTn id="17" presetID="2" presetClass="entr" presetSubtype="2" fill="hold" nodeType="with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750" fill="hold"/>
                                        <p:tgtEl>
                                          <p:spTgt spid="10"/>
                                        </p:tgtEl>
                                        <p:attrNameLst>
                                          <p:attrName>ppt_x</p:attrName>
                                        </p:attrNameLst>
                                      </p:cBhvr>
                                      <p:tavLst>
                                        <p:tav tm="0">
                                          <p:val>
                                            <p:strVal val="1+#ppt_w/2"/>
                                          </p:val>
                                        </p:tav>
                                        <p:tav tm="100000">
                                          <p:val>
                                            <p:strVal val="#ppt_x"/>
                                          </p:val>
                                        </p:tav>
                                      </p:tavLst>
                                    </p:anim>
                                    <p:anim calcmode="lin" valueType="num">
                                      <p:cBhvr>
                                        <p:cTn id="20" dur="750" fill="hold"/>
                                        <p:tgtEl>
                                          <p:spTgt spid="10"/>
                                        </p:tgtEl>
                                        <p:attrNameLst>
                                          <p:attrName>ppt_y</p:attrName>
                                        </p:attrNameLst>
                                      </p:cBhvr>
                                      <p:tavLst>
                                        <p:tav tm="0">
                                          <p:val>
                                            <p:strVal val="#ppt_y"/>
                                          </p:val>
                                        </p:tav>
                                        <p:tav tm="100000">
                                          <p:val>
                                            <p:strVal val="#ppt_y"/>
                                          </p:val>
                                        </p:tav>
                                      </p:tavLst>
                                    </p:anim>
                                  </p:childTnLst>
                                </p:cTn>
                              </p:par>
                            </p:childTnLst>
                          </p:cTn>
                        </p:par>
                        <p:par>
                          <p:cTn id="21" fill="hold">
                            <p:stCondLst>
                              <p:cond delay="750"/>
                            </p:stCondLst>
                            <p:childTnLst>
                              <p:par>
                                <p:cTn id="22" presetID="22" presetClass="entr" presetSubtype="1" fill="hold" grpId="0" nodeType="afterEffect">
                                  <p:stCondLst>
                                    <p:cond delay="250"/>
                                  </p:stCondLst>
                                  <p:childTnLst>
                                    <p:set>
                                      <p:cBhvr>
                                        <p:cTn id="23" dur="1" fill="hold">
                                          <p:stCondLst>
                                            <p:cond delay="0"/>
                                          </p:stCondLst>
                                        </p:cTn>
                                        <p:tgtEl>
                                          <p:spTgt spid="5"/>
                                        </p:tgtEl>
                                        <p:attrNameLst>
                                          <p:attrName>style.visibility</p:attrName>
                                        </p:attrNameLst>
                                      </p:cBhvr>
                                      <p:to>
                                        <p:strVal val="visible"/>
                                      </p:to>
                                    </p:set>
                                    <p:animEffect>
                                      <p:cBhvr>
                                        <p:cTn id="24" dur="750"/>
                                        <p:tgtEl>
                                          <p:spTgt spid="5"/>
                                        </p:tgtEl>
                                      </p:cBhvr>
                                    </p:animEffect>
                                  </p:childTnLst>
                                </p:cTn>
                              </p:par>
                            </p:childTnLst>
                          </p:cTn>
                        </p:par>
                        <p:par>
                          <p:cTn id="25" fill="hold">
                            <p:stCondLst>
                              <p:cond delay="1750"/>
                            </p:stCondLst>
                            <p:childTnLst>
                              <p:par>
                                <p:cTn id="26" presetID="22" presetClass="entr" presetSubtype="1" fill="hold" grpId="0" nodeType="afterEffect">
                                  <p:stCondLst>
                                    <p:cond delay="0"/>
                                  </p:stCondLst>
                                  <p:childTnLst>
                                    <p:set>
                                      <p:cBhvr>
                                        <p:cTn id="27" dur="1" fill="hold">
                                          <p:stCondLst>
                                            <p:cond delay="0"/>
                                          </p:stCondLst>
                                        </p:cTn>
                                        <p:tgtEl>
                                          <p:spTgt spid="9"/>
                                        </p:tgtEl>
                                        <p:attrNameLst>
                                          <p:attrName>style.visibility</p:attrName>
                                        </p:attrNameLst>
                                      </p:cBhvr>
                                      <p:to>
                                        <p:strVal val="visible"/>
                                      </p:to>
                                    </p:set>
                                    <p:animEffect>
                                      <p:cBhvr>
                                        <p:cTn id="28" dur="500"/>
                                        <p:tgtEl>
                                          <p:spTgt spid="9"/>
                                        </p:tgtEl>
                                      </p:cBhvr>
                                    </p:animEffect>
                                  </p:childTnLst>
                                </p:cTn>
                              </p:par>
                            </p:childTnLst>
                          </p:cTn>
                        </p:par>
                        <p:par>
                          <p:cTn id="29" fill="hold">
                            <p:stCondLst>
                              <p:cond delay="2250"/>
                            </p:stCondLst>
                            <p:childTnLst>
                              <p:par>
                                <p:cTn id="30" presetID="22" presetClass="entr" presetSubtype="1"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Effect>
                                      <p:cBhvr>
                                        <p:cTn id="32" dur="75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bldLvl="0"/>
      <p:bldP spid="9" grpId="0" bldLvl="0"/>
      <p:bldP spid="13" grpId="0" bldLvl="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任意多边形 57"/>
          <p:cNvSpPr/>
          <p:nvPr/>
        </p:nvSpPr>
        <p:spPr>
          <a:xfrm rot="5400000">
            <a:off x="3523014" y="3517867"/>
            <a:ext cx="1585494" cy="762667"/>
          </a:xfrm>
          <a:custGeom>
            <a:avLst/>
            <a:gdLst>
              <a:gd name="connsiteX0" fmla="*/ 0 w 1503912"/>
              <a:gd name="connsiteY0" fmla="*/ 487471 h 723424"/>
              <a:gd name="connsiteX1" fmla="*/ 546441 w 1503912"/>
              <a:gd name="connsiteY1" fmla="*/ 194123 h 723424"/>
              <a:gd name="connsiteX2" fmla="*/ 622201 w 1503912"/>
              <a:gd name="connsiteY2" fmla="*/ 182561 h 723424"/>
              <a:gd name="connsiteX3" fmla="*/ 759473 w 1503912"/>
              <a:gd name="connsiteY3" fmla="*/ 0 h 723424"/>
              <a:gd name="connsiteX4" fmla="*/ 896982 w 1503912"/>
              <a:gd name="connsiteY4" fmla="*/ 182876 h 723424"/>
              <a:gd name="connsiteX5" fmla="*/ 951826 w 1503912"/>
              <a:gd name="connsiteY5" fmla="*/ 190149 h 723424"/>
              <a:gd name="connsiteX6" fmla="*/ 1503912 w 1503912"/>
              <a:gd name="connsiteY6" fmla="*/ 472727 h 723424"/>
              <a:gd name="connsiteX7" fmla="*/ 1272630 w 1503912"/>
              <a:gd name="connsiteY7" fmla="*/ 713261 h 723424"/>
              <a:gd name="connsiteX8" fmla="*/ 235953 w 1503912"/>
              <a:gd name="connsiteY8" fmla="*/ 723424 h 7234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03912" h="723424">
                <a:moveTo>
                  <a:pt x="0" y="487471"/>
                </a:moveTo>
                <a:cubicBezTo>
                  <a:pt x="155116" y="332355"/>
                  <a:pt x="346085" y="234486"/>
                  <a:pt x="546441" y="194123"/>
                </a:cubicBezTo>
                <a:lnTo>
                  <a:pt x="622201" y="182561"/>
                </a:lnTo>
                <a:lnTo>
                  <a:pt x="759473" y="0"/>
                </a:lnTo>
                <a:lnTo>
                  <a:pt x="896982" y="182876"/>
                </a:lnTo>
                <a:lnTo>
                  <a:pt x="951826" y="190149"/>
                </a:lnTo>
                <a:cubicBezTo>
                  <a:pt x="1152934" y="226576"/>
                  <a:pt x="1345785" y="320682"/>
                  <a:pt x="1503912" y="472727"/>
                </a:cubicBezTo>
                <a:lnTo>
                  <a:pt x="1272630" y="713261"/>
                </a:lnTo>
                <a:cubicBezTo>
                  <a:pt x="981963" y="433774"/>
                  <a:pt x="521086" y="438291"/>
                  <a:pt x="235953" y="723424"/>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60" name="任意多边形 59"/>
          <p:cNvSpPr/>
          <p:nvPr/>
        </p:nvSpPr>
        <p:spPr>
          <a:xfrm rot="18900000">
            <a:off x="1900756" y="3327817"/>
            <a:ext cx="1117018" cy="1132103"/>
          </a:xfrm>
          <a:custGeom>
            <a:avLst/>
            <a:gdLst>
              <a:gd name="connsiteX0" fmla="*/ 1053001 w 1059543"/>
              <a:gd name="connsiteY0" fmla="*/ 0 h 1073851"/>
              <a:gd name="connsiteX1" fmla="*/ 1059543 w 1059543"/>
              <a:gd name="connsiteY1" fmla="*/ 333624 h 1073851"/>
              <a:gd name="connsiteX2" fmla="*/ 333688 w 1059543"/>
              <a:gd name="connsiteY2" fmla="*/ 1073851 h 1073851"/>
              <a:gd name="connsiteX3" fmla="*/ 0 w 1059543"/>
              <a:gd name="connsiteY3" fmla="*/ 1073851 h 1073851"/>
              <a:gd name="connsiteX4" fmla="*/ 178963 w 1059543"/>
              <a:gd name="connsiteY4" fmla="*/ 480031 h 1073851"/>
              <a:gd name="connsiteX5" fmla="*/ 224358 w 1059543"/>
              <a:gd name="connsiteY5" fmla="*/ 418287 h 1073851"/>
              <a:gd name="connsiteX6" fmla="*/ 192333 w 1059543"/>
              <a:gd name="connsiteY6" fmla="*/ 192129 h 1073851"/>
              <a:gd name="connsiteX7" fmla="*/ 418880 w 1059543"/>
              <a:gd name="connsiteY7" fmla="*/ 224209 h 1073851"/>
              <a:gd name="connsiteX8" fmla="*/ 462804 w 1059543"/>
              <a:gd name="connsiteY8" fmla="*/ 190570 h 1073851"/>
              <a:gd name="connsiteX9" fmla="*/ 1053001 w 1059543"/>
              <a:gd name="connsiteY9" fmla="*/ 0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59543" h="1073851">
                <a:moveTo>
                  <a:pt x="1053001" y="0"/>
                </a:moveTo>
                <a:lnTo>
                  <a:pt x="1059543" y="333624"/>
                </a:lnTo>
                <a:cubicBezTo>
                  <a:pt x="656383" y="341529"/>
                  <a:pt x="333688" y="670613"/>
                  <a:pt x="333688" y="1073851"/>
                </a:cubicBezTo>
                <a:lnTo>
                  <a:pt x="0" y="1073851"/>
                </a:lnTo>
                <a:cubicBezTo>
                  <a:pt x="0" y="854484"/>
                  <a:pt x="65832" y="650244"/>
                  <a:pt x="178963" y="480031"/>
                </a:cubicBezTo>
                <a:lnTo>
                  <a:pt x="224358" y="418287"/>
                </a:lnTo>
                <a:lnTo>
                  <a:pt x="192333" y="192129"/>
                </a:lnTo>
                <a:lnTo>
                  <a:pt x="418880" y="224209"/>
                </a:lnTo>
                <a:lnTo>
                  <a:pt x="462804" y="190570"/>
                </a:lnTo>
                <a:cubicBezTo>
                  <a:pt x="630767" y="74123"/>
                  <a:pt x="833676" y="4301"/>
                  <a:pt x="1053001"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9" name="任意多边形 58"/>
          <p:cNvSpPr/>
          <p:nvPr/>
        </p:nvSpPr>
        <p:spPr>
          <a:xfrm rot="18900000" flipV="1">
            <a:off x="2772368" y="4198501"/>
            <a:ext cx="1117018" cy="1132103"/>
          </a:xfrm>
          <a:custGeom>
            <a:avLst/>
            <a:gdLst>
              <a:gd name="connsiteX0" fmla="*/ 333688 w 1059543"/>
              <a:gd name="connsiteY0" fmla="*/ 1073851 h 1073851"/>
              <a:gd name="connsiteX1" fmla="*/ 1059543 w 1059543"/>
              <a:gd name="connsiteY1" fmla="*/ 333624 h 1073851"/>
              <a:gd name="connsiteX2" fmla="*/ 1053001 w 1059543"/>
              <a:gd name="connsiteY2" fmla="*/ 0 h 1073851"/>
              <a:gd name="connsiteX3" fmla="*/ 462804 w 1059543"/>
              <a:gd name="connsiteY3" fmla="*/ 190570 h 1073851"/>
              <a:gd name="connsiteX4" fmla="*/ 418881 w 1059543"/>
              <a:gd name="connsiteY4" fmla="*/ 224208 h 1073851"/>
              <a:gd name="connsiteX5" fmla="*/ 192334 w 1059543"/>
              <a:gd name="connsiteY5" fmla="*/ 192128 h 1073851"/>
              <a:gd name="connsiteX6" fmla="*/ 224359 w 1059543"/>
              <a:gd name="connsiteY6" fmla="*/ 418285 h 1073851"/>
              <a:gd name="connsiteX7" fmla="*/ 178964 w 1059543"/>
              <a:gd name="connsiteY7" fmla="*/ 480031 h 1073851"/>
              <a:gd name="connsiteX8" fmla="*/ 0 w 1059543"/>
              <a:gd name="connsiteY8" fmla="*/ 107385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333688" y="1073851"/>
                </a:moveTo>
                <a:cubicBezTo>
                  <a:pt x="333688" y="670613"/>
                  <a:pt x="656383" y="341529"/>
                  <a:pt x="1059543" y="333624"/>
                </a:cubicBezTo>
                <a:lnTo>
                  <a:pt x="1053001" y="0"/>
                </a:lnTo>
                <a:cubicBezTo>
                  <a:pt x="833676" y="4300"/>
                  <a:pt x="630767" y="74123"/>
                  <a:pt x="462804" y="190570"/>
                </a:cubicBezTo>
                <a:lnTo>
                  <a:pt x="418881" y="224208"/>
                </a:lnTo>
                <a:lnTo>
                  <a:pt x="192334" y="192128"/>
                </a:lnTo>
                <a:lnTo>
                  <a:pt x="224359" y="418285"/>
                </a:lnTo>
                <a:lnTo>
                  <a:pt x="178964" y="480031"/>
                </a:lnTo>
                <a:cubicBezTo>
                  <a:pt x="65832" y="650245"/>
                  <a:pt x="0" y="854484"/>
                  <a:pt x="0" y="1073851"/>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57" name="任意多边形 56"/>
          <p:cNvSpPr/>
          <p:nvPr/>
        </p:nvSpPr>
        <p:spPr>
          <a:xfrm rot="2700000">
            <a:off x="2752285" y="2453903"/>
            <a:ext cx="1117018" cy="1132103"/>
          </a:xfrm>
          <a:custGeom>
            <a:avLst/>
            <a:gdLst>
              <a:gd name="connsiteX0" fmla="*/ 219275 w 1059543"/>
              <a:gd name="connsiteY0" fmla="*/ 192128 h 1073851"/>
              <a:gd name="connsiteX1" fmla="*/ 423085 w 1059543"/>
              <a:gd name="connsiteY1" fmla="*/ 220989 h 1073851"/>
              <a:gd name="connsiteX2" fmla="*/ 462804 w 1059543"/>
              <a:gd name="connsiteY2" fmla="*/ 190570 h 1073851"/>
              <a:gd name="connsiteX3" fmla="*/ 1053001 w 1059543"/>
              <a:gd name="connsiteY3" fmla="*/ 0 h 1073851"/>
              <a:gd name="connsiteX4" fmla="*/ 1059543 w 1059543"/>
              <a:gd name="connsiteY4" fmla="*/ 333624 h 1073851"/>
              <a:gd name="connsiteX5" fmla="*/ 333688 w 1059543"/>
              <a:gd name="connsiteY5" fmla="*/ 1073851 h 1073851"/>
              <a:gd name="connsiteX6" fmla="*/ 0 w 1059543"/>
              <a:gd name="connsiteY6" fmla="*/ 1073851 h 1073851"/>
              <a:gd name="connsiteX7" fmla="*/ 239386 w 1059543"/>
              <a:gd name="connsiteY7" fmla="*/ 397847 h 1073851"/>
              <a:gd name="connsiteX8" fmla="*/ 247170 w 1059543"/>
              <a:gd name="connsiteY8" fmla="*/ 389121 h 1073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59543" h="1073851">
                <a:moveTo>
                  <a:pt x="219275" y="192128"/>
                </a:moveTo>
                <a:lnTo>
                  <a:pt x="423085" y="220989"/>
                </a:lnTo>
                <a:lnTo>
                  <a:pt x="462804" y="190570"/>
                </a:lnTo>
                <a:cubicBezTo>
                  <a:pt x="630767" y="74123"/>
                  <a:pt x="833676" y="4301"/>
                  <a:pt x="1053001" y="0"/>
                </a:cubicBezTo>
                <a:lnTo>
                  <a:pt x="1059543" y="333624"/>
                </a:lnTo>
                <a:cubicBezTo>
                  <a:pt x="656383" y="341529"/>
                  <a:pt x="333688" y="670613"/>
                  <a:pt x="333688" y="1073851"/>
                </a:cubicBezTo>
                <a:lnTo>
                  <a:pt x="0" y="1073851"/>
                </a:lnTo>
                <a:cubicBezTo>
                  <a:pt x="0" y="817923"/>
                  <a:pt x="89604" y="582585"/>
                  <a:pt x="239386" y="397847"/>
                </a:cubicBezTo>
                <a:lnTo>
                  <a:pt x="247170" y="38912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心形 20"/>
          <p:cNvSpPr/>
          <p:nvPr/>
        </p:nvSpPr>
        <p:spPr>
          <a:xfrm>
            <a:off x="3150977" y="2091496"/>
            <a:ext cx="370771" cy="308976"/>
          </a:xfrm>
          <a:prstGeom prst="hear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22" name="组合 21"/>
          <p:cNvGrpSpPr/>
          <p:nvPr/>
        </p:nvGrpSpPr>
        <p:grpSpPr>
          <a:xfrm>
            <a:off x="4870150" y="3637974"/>
            <a:ext cx="237071" cy="595236"/>
            <a:chOff x="3114596" y="2996938"/>
            <a:chExt cx="224872" cy="564609"/>
          </a:xfrm>
          <a:solidFill>
            <a:schemeClr val="accent1"/>
          </a:solidFill>
        </p:grpSpPr>
        <p:sp>
          <p:nvSpPr>
            <p:cNvPr id="23" name="椭圆 22"/>
            <p:cNvSpPr/>
            <p:nvPr/>
          </p:nvSpPr>
          <p:spPr>
            <a:xfrm>
              <a:off x="3184508" y="2996938"/>
              <a:ext cx="90487" cy="90487"/>
            </a:xfrm>
            <a:prstGeom prst="ellips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同侧圆角矩形 23"/>
            <p:cNvSpPr/>
            <p:nvPr/>
          </p:nvSpPr>
          <p:spPr>
            <a:xfrm>
              <a:off x="3114865" y="3096786"/>
              <a:ext cx="224603" cy="63149"/>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矩形 24"/>
            <p:cNvSpPr/>
            <p:nvPr/>
          </p:nvSpPr>
          <p:spPr>
            <a:xfrm>
              <a:off x="3170785" y="3159935"/>
              <a:ext cx="112763" cy="1546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同侧圆角矩形 25"/>
            <p:cNvSpPr/>
            <p:nvPr/>
          </p:nvSpPr>
          <p:spPr>
            <a:xfrm rot="10800000">
              <a:off x="3170785"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同侧圆角矩形 26"/>
            <p:cNvSpPr/>
            <p:nvPr/>
          </p:nvSpPr>
          <p:spPr>
            <a:xfrm rot="10800000">
              <a:off x="3237416" y="3304372"/>
              <a:ext cx="45719" cy="257175"/>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同侧圆角矩形 27"/>
            <p:cNvSpPr/>
            <p:nvPr/>
          </p:nvSpPr>
          <p:spPr>
            <a:xfrm rot="10800000">
              <a:off x="3114596"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同侧圆角矩形 28"/>
            <p:cNvSpPr/>
            <p:nvPr/>
          </p:nvSpPr>
          <p:spPr>
            <a:xfrm rot="10800000">
              <a:off x="3307081" y="3144503"/>
              <a:ext cx="31089" cy="180000"/>
            </a:xfrm>
            <a:prstGeom prst="round2SameRect">
              <a:avLst>
                <a:gd name="adj1" fmla="val 50000"/>
                <a:gd name="adj2" fmla="val 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0" name="组合 29"/>
          <p:cNvGrpSpPr/>
          <p:nvPr/>
        </p:nvGrpSpPr>
        <p:grpSpPr>
          <a:xfrm>
            <a:off x="1382205" y="3730327"/>
            <a:ext cx="463717" cy="328680"/>
            <a:chOff x="4979939" y="3638125"/>
            <a:chExt cx="439857" cy="311768"/>
          </a:xfrm>
          <a:solidFill>
            <a:schemeClr val="accent1"/>
          </a:solidFill>
        </p:grpSpPr>
        <p:grpSp>
          <p:nvGrpSpPr>
            <p:cNvPr id="31" name="组合 30"/>
            <p:cNvGrpSpPr/>
            <p:nvPr/>
          </p:nvGrpSpPr>
          <p:grpSpPr>
            <a:xfrm>
              <a:off x="4979939" y="3681386"/>
              <a:ext cx="439857" cy="268507"/>
              <a:chOff x="4975778" y="3669385"/>
              <a:chExt cx="439857" cy="268507"/>
            </a:xfrm>
            <a:grpFill/>
          </p:grpSpPr>
          <p:grpSp>
            <p:nvGrpSpPr>
              <p:cNvPr id="33" name="组合 32"/>
              <p:cNvGrpSpPr/>
              <p:nvPr/>
            </p:nvGrpSpPr>
            <p:grpSpPr>
              <a:xfrm>
                <a:off x="4975778" y="3689944"/>
                <a:ext cx="439857" cy="24689"/>
                <a:chOff x="4902784" y="3688900"/>
                <a:chExt cx="439857" cy="24689"/>
              </a:xfrm>
              <a:grpFill/>
            </p:grpSpPr>
            <p:sp>
              <p:nvSpPr>
                <p:cNvPr id="37" name="矩形 36"/>
                <p:cNvSpPr/>
                <p:nvPr/>
              </p:nvSpPr>
              <p:spPr>
                <a:xfrm rot="19380000">
                  <a:off x="4902784" y="3688900"/>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8" name="矩形 37"/>
                <p:cNvSpPr/>
                <p:nvPr/>
              </p:nvSpPr>
              <p:spPr>
                <a:xfrm rot="2220000" flipH="1">
                  <a:off x="5090641" y="3688901"/>
                  <a:ext cx="252000" cy="24688"/>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4" name="等腰三角形 33"/>
              <p:cNvSpPr/>
              <p:nvPr/>
            </p:nvSpPr>
            <p:spPr>
              <a:xfrm>
                <a:off x="5044333" y="3669385"/>
                <a:ext cx="302746" cy="12780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5" name="矩形 34"/>
              <p:cNvSpPr/>
              <p:nvPr/>
            </p:nvSpPr>
            <p:spPr>
              <a:xfrm>
                <a:off x="5043860"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矩形 35"/>
              <p:cNvSpPr/>
              <p:nvPr/>
            </p:nvSpPr>
            <p:spPr>
              <a:xfrm>
                <a:off x="5238624" y="3797191"/>
                <a:ext cx="106784" cy="140701"/>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32" name="剪去单角的矩形 31"/>
            <p:cNvSpPr/>
            <p:nvPr/>
          </p:nvSpPr>
          <p:spPr>
            <a:xfrm flipH="1" flipV="1">
              <a:off x="5266528" y="3638125"/>
              <a:ext cx="45719" cy="88107"/>
            </a:xfrm>
            <a:prstGeom prst="snip1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6" name="组合 55"/>
          <p:cNvGrpSpPr/>
          <p:nvPr/>
        </p:nvGrpSpPr>
        <p:grpSpPr>
          <a:xfrm>
            <a:off x="3089738" y="5401794"/>
            <a:ext cx="490601" cy="441156"/>
            <a:chOff x="2928203" y="5369694"/>
            <a:chExt cx="465358" cy="418456"/>
          </a:xfrm>
          <a:solidFill>
            <a:schemeClr val="accent2"/>
          </a:solidFill>
        </p:grpSpPr>
        <p:grpSp>
          <p:nvGrpSpPr>
            <p:cNvPr id="39" name="组合 38"/>
            <p:cNvGrpSpPr/>
            <p:nvPr/>
          </p:nvGrpSpPr>
          <p:grpSpPr>
            <a:xfrm>
              <a:off x="2928203" y="5369694"/>
              <a:ext cx="460390" cy="418456"/>
              <a:chOff x="10760386" y="4041158"/>
              <a:chExt cx="460390" cy="418456"/>
            </a:xfrm>
            <a:grpFill/>
          </p:grpSpPr>
          <p:sp>
            <p:nvSpPr>
              <p:cNvPr id="40" name="任意多边形 39"/>
              <p:cNvSpPr/>
              <p:nvPr/>
            </p:nvSpPr>
            <p:spPr>
              <a:xfrm>
                <a:off x="10813541" y="4041158"/>
                <a:ext cx="407235" cy="357637"/>
              </a:xfrm>
              <a:custGeom>
                <a:avLst/>
                <a:gdLst>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304321 w 406232"/>
                  <a:gd name="connsiteY7" fmla="*/ 114595 h 348959"/>
                  <a:gd name="connsiteX8" fmla="*/ 278127 w 406232"/>
                  <a:gd name="connsiteY8" fmla="*/ 209845 h 348959"/>
                  <a:gd name="connsiteX9" fmla="*/ 211452 w 406232"/>
                  <a:gd name="connsiteY9" fmla="*/ 305095 h 348959"/>
                  <a:gd name="connsiteX10" fmla="*/ 128108 w 406232"/>
                  <a:gd name="connsiteY10" fmla="*/ 345576 h 348959"/>
                  <a:gd name="connsiteX11" fmla="*/ 44765 w 406232"/>
                  <a:gd name="connsiteY11" fmla="*/ 345576 h 348959"/>
                  <a:gd name="connsiteX12" fmla="*/ 6665 w 406232"/>
                  <a:gd name="connsiteY12" fmla="*/ 305095 h 348959"/>
                  <a:gd name="connsiteX0" fmla="*/ 6665 w 406232"/>
                  <a:gd name="connsiteY0" fmla="*/ 305095 h 348959"/>
                  <a:gd name="connsiteX1" fmla="*/ 6665 w 406232"/>
                  <a:gd name="connsiteY1" fmla="*/ 226514 h 348959"/>
                  <a:gd name="connsiteX2" fmla="*/ 73340 w 406232"/>
                  <a:gd name="connsiteY2" fmla="*/ 128882 h 348959"/>
                  <a:gd name="connsiteX3" fmla="*/ 244790 w 406232"/>
                  <a:gd name="connsiteY3" fmla="*/ 43157 h 348959"/>
                  <a:gd name="connsiteX4" fmla="*/ 401952 w 406232"/>
                  <a:gd name="connsiteY4" fmla="*/ 295 h 348959"/>
                  <a:gd name="connsiteX5" fmla="*/ 359090 w 406232"/>
                  <a:gd name="connsiteY5" fmla="*/ 26489 h 348959"/>
                  <a:gd name="connsiteX6" fmla="*/ 330515 w 406232"/>
                  <a:gd name="connsiteY6" fmla="*/ 69351 h 348959"/>
                  <a:gd name="connsiteX7" fmla="*/ 278127 w 406232"/>
                  <a:gd name="connsiteY7" fmla="*/ 209845 h 348959"/>
                  <a:gd name="connsiteX8" fmla="*/ 211452 w 406232"/>
                  <a:gd name="connsiteY8" fmla="*/ 305095 h 348959"/>
                  <a:gd name="connsiteX9" fmla="*/ 128108 w 406232"/>
                  <a:gd name="connsiteY9" fmla="*/ 345576 h 348959"/>
                  <a:gd name="connsiteX10" fmla="*/ 44765 w 406232"/>
                  <a:gd name="connsiteY10" fmla="*/ 345576 h 348959"/>
                  <a:gd name="connsiteX11" fmla="*/ 6665 w 406232"/>
                  <a:gd name="connsiteY11" fmla="*/ 305095 h 348959"/>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6665 w 406232"/>
                  <a:gd name="connsiteY0" fmla="*/ 305095 h 357637"/>
                  <a:gd name="connsiteX1" fmla="*/ 6665 w 406232"/>
                  <a:gd name="connsiteY1" fmla="*/ 226514 h 357637"/>
                  <a:gd name="connsiteX2" fmla="*/ 73340 w 406232"/>
                  <a:gd name="connsiteY2" fmla="*/ 128882 h 357637"/>
                  <a:gd name="connsiteX3" fmla="*/ 244790 w 406232"/>
                  <a:gd name="connsiteY3" fmla="*/ 43157 h 357637"/>
                  <a:gd name="connsiteX4" fmla="*/ 401952 w 406232"/>
                  <a:gd name="connsiteY4" fmla="*/ 295 h 357637"/>
                  <a:gd name="connsiteX5" fmla="*/ 359090 w 406232"/>
                  <a:gd name="connsiteY5" fmla="*/ 26489 h 357637"/>
                  <a:gd name="connsiteX6" fmla="*/ 330515 w 406232"/>
                  <a:gd name="connsiteY6" fmla="*/ 69351 h 357637"/>
                  <a:gd name="connsiteX7" fmla="*/ 278127 w 406232"/>
                  <a:gd name="connsiteY7" fmla="*/ 209845 h 357637"/>
                  <a:gd name="connsiteX8" fmla="*/ 211452 w 406232"/>
                  <a:gd name="connsiteY8" fmla="*/ 305095 h 357637"/>
                  <a:gd name="connsiteX9" fmla="*/ 120964 w 406232"/>
                  <a:gd name="connsiteY9" fmla="*/ 355101 h 357637"/>
                  <a:gd name="connsiteX10" fmla="*/ 44765 w 406232"/>
                  <a:gd name="connsiteY10" fmla="*/ 345576 h 357637"/>
                  <a:gd name="connsiteX11" fmla="*/ 6665 w 406232"/>
                  <a:gd name="connsiteY11" fmla="*/ 305095 h 357637"/>
                  <a:gd name="connsiteX0" fmla="*/ 7668 w 407235"/>
                  <a:gd name="connsiteY0" fmla="*/ 305095 h 357637"/>
                  <a:gd name="connsiteX1" fmla="*/ 7668 w 407235"/>
                  <a:gd name="connsiteY1" fmla="*/ 226514 h 357637"/>
                  <a:gd name="connsiteX2" fmla="*/ 74343 w 407235"/>
                  <a:gd name="connsiteY2" fmla="*/ 128882 h 357637"/>
                  <a:gd name="connsiteX3" fmla="*/ 245793 w 407235"/>
                  <a:gd name="connsiteY3" fmla="*/ 43157 h 357637"/>
                  <a:gd name="connsiteX4" fmla="*/ 402955 w 407235"/>
                  <a:gd name="connsiteY4" fmla="*/ 295 h 357637"/>
                  <a:gd name="connsiteX5" fmla="*/ 360093 w 407235"/>
                  <a:gd name="connsiteY5" fmla="*/ 26489 h 357637"/>
                  <a:gd name="connsiteX6" fmla="*/ 331518 w 407235"/>
                  <a:gd name="connsiteY6" fmla="*/ 69351 h 357637"/>
                  <a:gd name="connsiteX7" fmla="*/ 279130 w 407235"/>
                  <a:gd name="connsiteY7" fmla="*/ 209845 h 357637"/>
                  <a:gd name="connsiteX8" fmla="*/ 212455 w 407235"/>
                  <a:gd name="connsiteY8" fmla="*/ 305095 h 357637"/>
                  <a:gd name="connsiteX9" fmla="*/ 121967 w 407235"/>
                  <a:gd name="connsiteY9" fmla="*/ 355101 h 357637"/>
                  <a:gd name="connsiteX10" fmla="*/ 45768 w 407235"/>
                  <a:gd name="connsiteY10" fmla="*/ 345576 h 357637"/>
                  <a:gd name="connsiteX11" fmla="*/ 7668 w 407235"/>
                  <a:gd name="connsiteY11" fmla="*/ 305095 h 3576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407235" h="357637">
                    <a:moveTo>
                      <a:pt x="7668" y="305095"/>
                    </a:moveTo>
                    <a:cubicBezTo>
                      <a:pt x="1318" y="285251"/>
                      <a:pt x="-5826" y="270170"/>
                      <a:pt x="7668" y="226514"/>
                    </a:cubicBezTo>
                    <a:cubicBezTo>
                      <a:pt x="21162" y="182858"/>
                      <a:pt x="48943" y="149916"/>
                      <a:pt x="74343" y="128882"/>
                    </a:cubicBezTo>
                    <a:cubicBezTo>
                      <a:pt x="99743" y="107848"/>
                      <a:pt x="191024" y="64588"/>
                      <a:pt x="245793" y="43157"/>
                    </a:cubicBezTo>
                    <a:cubicBezTo>
                      <a:pt x="300562" y="21726"/>
                      <a:pt x="383905" y="3073"/>
                      <a:pt x="402955" y="295"/>
                    </a:cubicBezTo>
                    <a:cubicBezTo>
                      <a:pt x="422005" y="-2483"/>
                      <a:pt x="371999" y="14980"/>
                      <a:pt x="360093" y="26489"/>
                    </a:cubicBezTo>
                    <a:cubicBezTo>
                      <a:pt x="348187" y="37998"/>
                      <a:pt x="345012" y="38792"/>
                      <a:pt x="331518" y="69351"/>
                    </a:cubicBezTo>
                    <a:cubicBezTo>
                      <a:pt x="318024" y="99910"/>
                      <a:pt x="298974" y="170554"/>
                      <a:pt x="279130" y="209845"/>
                    </a:cubicBezTo>
                    <a:cubicBezTo>
                      <a:pt x="259286" y="249136"/>
                      <a:pt x="238649" y="280886"/>
                      <a:pt x="212455" y="305095"/>
                    </a:cubicBezTo>
                    <a:cubicBezTo>
                      <a:pt x="186261" y="329304"/>
                      <a:pt x="149748" y="348354"/>
                      <a:pt x="121967" y="355101"/>
                    </a:cubicBezTo>
                    <a:cubicBezTo>
                      <a:pt x="94186" y="361848"/>
                      <a:pt x="64818" y="353910"/>
                      <a:pt x="45768" y="345576"/>
                    </a:cubicBezTo>
                    <a:cubicBezTo>
                      <a:pt x="26718" y="337242"/>
                      <a:pt x="14018" y="324939"/>
                      <a:pt x="7668" y="3050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1" name="任意多边形 40"/>
              <p:cNvSpPr/>
              <p:nvPr/>
            </p:nvSpPr>
            <p:spPr>
              <a:xfrm>
                <a:off x="10760386" y="4337977"/>
                <a:ext cx="95196" cy="121637"/>
              </a:xfrm>
              <a:custGeom>
                <a:avLst/>
                <a:gdLst>
                  <a:gd name="connsiteX0" fmla="*/ 114303 w 114583"/>
                  <a:gd name="connsiteY0" fmla="*/ 621 h 110589"/>
                  <a:gd name="connsiteX1" fmla="*/ 66678 w 114583"/>
                  <a:gd name="connsiteY1" fmla="*/ 60153 h 110589"/>
                  <a:gd name="connsiteX2" fmla="*/ 40484 w 114583"/>
                  <a:gd name="connsiteY2" fmla="*/ 110159 h 110589"/>
                  <a:gd name="connsiteX3" fmla="*/ 3 w 114583"/>
                  <a:gd name="connsiteY3" fmla="*/ 81584 h 110589"/>
                  <a:gd name="connsiteX4" fmla="*/ 42865 w 114583"/>
                  <a:gd name="connsiteY4" fmla="*/ 33959 h 110589"/>
                  <a:gd name="connsiteX5" fmla="*/ 114303 w 114583"/>
                  <a:gd name="connsiteY5" fmla="*/ 621 h 110589"/>
                  <a:gd name="connsiteX0" fmla="*/ 114303 w 114766"/>
                  <a:gd name="connsiteY0" fmla="*/ 7143 h 117111"/>
                  <a:gd name="connsiteX1" fmla="*/ 66678 w 114766"/>
                  <a:gd name="connsiteY1" fmla="*/ 66675 h 117111"/>
                  <a:gd name="connsiteX2" fmla="*/ 40484 w 114766"/>
                  <a:gd name="connsiteY2" fmla="*/ 116681 h 117111"/>
                  <a:gd name="connsiteX3" fmla="*/ 3 w 114766"/>
                  <a:gd name="connsiteY3" fmla="*/ 88106 h 117111"/>
                  <a:gd name="connsiteX4" fmla="*/ 42865 w 114766"/>
                  <a:gd name="connsiteY4" fmla="*/ 40481 h 117111"/>
                  <a:gd name="connsiteX5" fmla="*/ 88109 w 114766"/>
                  <a:gd name="connsiteY5" fmla="*/ 4762 h 117111"/>
                  <a:gd name="connsiteX6" fmla="*/ 114303 w 114766"/>
                  <a:gd name="connsiteY6" fmla="*/ 7143 h 117111"/>
                  <a:gd name="connsiteX0" fmla="*/ 114306 w 114769"/>
                  <a:gd name="connsiteY0" fmla="*/ 7143 h 109586"/>
                  <a:gd name="connsiteX1" fmla="*/ 66681 w 114769"/>
                  <a:gd name="connsiteY1" fmla="*/ 66675 h 109586"/>
                  <a:gd name="connsiteX2" fmla="*/ 29099 w 114769"/>
                  <a:gd name="connsiteY2" fmla="*/ 108934 h 109586"/>
                  <a:gd name="connsiteX3" fmla="*/ 6 w 114769"/>
                  <a:gd name="connsiteY3" fmla="*/ 88106 h 109586"/>
                  <a:gd name="connsiteX4" fmla="*/ 42868 w 114769"/>
                  <a:gd name="connsiteY4" fmla="*/ 40481 h 109586"/>
                  <a:gd name="connsiteX5" fmla="*/ 88112 w 114769"/>
                  <a:gd name="connsiteY5" fmla="*/ 4762 h 109586"/>
                  <a:gd name="connsiteX6" fmla="*/ 114306 w 114769"/>
                  <a:gd name="connsiteY6" fmla="*/ 7143 h 109586"/>
                  <a:gd name="connsiteX0" fmla="*/ 148467 w 148642"/>
                  <a:gd name="connsiteY0" fmla="*/ 2864 h 123382"/>
                  <a:gd name="connsiteX1" fmla="*/ 66681 w 148642"/>
                  <a:gd name="connsiteY1" fmla="*/ 80472 h 123382"/>
                  <a:gd name="connsiteX2" fmla="*/ 29099 w 148642"/>
                  <a:gd name="connsiteY2" fmla="*/ 122731 h 123382"/>
                  <a:gd name="connsiteX3" fmla="*/ 6 w 148642"/>
                  <a:gd name="connsiteY3" fmla="*/ 101903 h 123382"/>
                  <a:gd name="connsiteX4" fmla="*/ 42868 w 148642"/>
                  <a:gd name="connsiteY4" fmla="*/ 54278 h 123382"/>
                  <a:gd name="connsiteX5" fmla="*/ 88112 w 148642"/>
                  <a:gd name="connsiteY5" fmla="*/ 18559 h 123382"/>
                  <a:gd name="connsiteX6" fmla="*/ 148467 w 148642"/>
                  <a:gd name="connsiteY6" fmla="*/ 2864 h 123382"/>
                  <a:gd name="connsiteX0" fmla="*/ 148467 w 151739"/>
                  <a:gd name="connsiteY0" fmla="*/ 11381 h 131899"/>
                  <a:gd name="connsiteX1" fmla="*/ 66681 w 151739"/>
                  <a:gd name="connsiteY1" fmla="*/ 88989 h 131899"/>
                  <a:gd name="connsiteX2" fmla="*/ 29099 w 151739"/>
                  <a:gd name="connsiteY2" fmla="*/ 131248 h 131899"/>
                  <a:gd name="connsiteX3" fmla="*/ 6 w 151739"/>
                  <a:gd name="connsiteY3" fmla="*/ 110420 h 131899"/>
                  <a:gd name="connsiteX4" fmla="*/ 42868 w 151739"/>
                  <a:gd name="connsiteY4" fmla="*/ 62795 h 131899"/>
                  <a:gd name="connsiteX5" fmla="*/ 129865 w 151739"/>
                  <a:gd name="connsiteY5" fmla="*/ 3837 h 131899"/>
                  <a:gd name="connsiteX6" fmla="*/ 148467 w 151739"/>
                  <a:gd name="connsiteY6" fmla="*/ 11381 h 1318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51739" h="131899">
                    <a:moveTo>
                      <a:pt x="148467" y="11381"/>
                    </a:moveTo>
                    <a:cubicBezTo>
                      <a:pt x="137936" y="25573"/>
                      <a:pt x="86576" y="69011"/>
                      <a:pt x="66681" y="88989"/>
                    </a:cubicBezTo>
                    <a:cubicBezTo>
                      <a:pt x="46786" y="108967"/>
                      <a:pt x="40211" y="127676"/>
                      <a:pt x="29099" y="131248"/>
                    </a:cubicBezTo>
                    <a:cubicBezTo>
                      <a:pt x="17987" y="134820"/>
                      <a:pt x="-391" y="123120"/>
                      <a:pt x="6" y="110420"/>
                    </a:cubicBezTo>
                    <a:cubicBezTo>
                      <a:pt x="403" y="97720"/>
                      <a:pt x="21225" y="80559"/>
                      <a:pt x="42868" y="62795"/>
                    </a:cubicBezTo>
                    <a:cubicBezTo>
                      <a:pt x="64511" y="45031"/>
                      <a:pt x="117959" y="9393"/>
                      <a:pt x="129865" y="3837"/>
                    </a:cubicBezTo>
                    <a:cubicBezTo>
                      <a:pt x="141771" y="-1719"/>
                      <a:pt x="158998" y="-2811"/>
                      <a:pt x="148467" y="11381"/>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42" name="任意多边形 41"/>
            <p:cNvSpPr/>
            <p:nvPr/>
          </p:nvSpPr>
          <p:spPr>
            <a:xfrm>
              <a:off x="3070141" y="5369694"/>
              <a:ext cx="323420" cy="355925"/>
            </a:xfrm>
            <a:custGeom>
              <a:avLst/>
              <a:gdLst>
                <a:gd name="connsiteX0" fmla="*/ 319140 w 323420"/>
                <a:gd name="connsiteY0" fmla="*/ 295 h 355925"/>
                <a:gd name="connsiteX1" fmla="*/ 276278 w 323420"/>
                <a:gd name="connsiteY1" fmla="*/ 26489 h 355925"/>
                <a:gd name="connsiteX2" fmla="*/ 247703 w 323420"/>
                <a:gd name="connsiteY2" fmla="*/ 69351 h 355925"/>
                <a:gd name="connsiteX3" fmla="*/ 195315 w 323420"/>
                <a:gd name="connsiteY3" fmla="*/ 209845 h 355925"/>
                <a:gd name="connsiteX4" fmla="*/ 128640 w 323420"/>
                <a:gd name="connsiteY4" fmla="*/ 305095 h 355925"/>
                <a:gd name="connsiteX5" fmla="*/ 84656 w 323420"/>
                <a:gd name="connsiteY5" fmla="*/ 336177 h 355925"/>
                <a:gd name="connsiteX6" fmla="*/ 36710 w 323420"/>
                <a:gd name="connsiteY6" fmla="*/ 355132 h 355925"/>
                <a:gd name="connsiteX7" fmla="*/ 0 w 323420"/>
                <a:gd name="connsiteY7" fmla="*/ 355925 h 355925"/>
                <a:gd name="connsiteX8" fmla="*/ 82794 w 323420"/>
                <a:gd name="connsiteY8" fmla="*/ 77974 h 355925"/>
                <a:gd name="connsiteX9" fmla="*/ 115655 w 323420"/>
                <a:gd name="connsiteY9" fmla="*/ 62635 h 355925"/>
                <a:gd name="connsiteX10" fmla="*/ 161978 w 323420"/>
                <a:gd name="connsiteY10" fmla="*/ 43157 h 355925"/>
                <a:gd name="connsiteX11" fmla="*/ 319140 w 323420"/>
                <a:gd name="connsiteY11" fmla="*/ 295 h 355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23420" h="355925">
                  <a:moveTo>
                    <a:pt x="319140" y="295"/>
                  </a:moveTo>
                  <a:cubicBezTo>
                    <a:pt x="338190" y="-2483"/>
                    <a:pt x="288184" y="14980"/>
                    <a:pt x="276278" y="26489"/>
                  </a:cubicBezTo>
                  <a:cubicBezTo>
                    <a:pt x="264372" y="37998"/>
                    <a:pt x="261197" y="38792"/>
                    <a:pt x="247703" y="69351"/>
                  </a:cubicBezTo>
                  <a:cubicBezTo>
                    <a:pt x="234209" y="99910"/>
                    <a:pt x="215159" y="170554"/>
                    <a:pt x="195315" y="209845"/>
                  </a:cubicBezTo>
                  <a:cubicBezTo>
                    <a:pt x="175471" y="249136"/>
                    <a:pt x="154834" y="280886"/>
                    <a:pt x="128640" y="305095"/>
                  </a:cubicBezTo>
                  <a:lnTo>
                    <a:pt x="84656" y="336177"/>
                  </a:lnTo>
                  <a:lnTo>
                    <a:pt x="36710" y="355132"/>
                  </a:lnTo>
                  <a:lnTo>
                    <a:pt x="0" y="355925"/>
                  </a:lnTo>
                  <a:lnTo>
                    <a:pt x="82794" y="77974"/>
                  </a:lnTo>
                  <a:lnTo>
                    <a:pt x="115655" y="62635"/>
                  </a:lnTo>
                  <a:cubicBezTo>
                    <a:pt x="132312" y="55237"/>
                    <a:pt x="148286" y="48515"/>
                    <a:pt x="161978" y="43157"/>
                  </a:cubicBezTo>
                  <a:cubicBezTo>
                    <a:pt x="216747" y="21726"/>
                    <a:pt x="300090" y="3073"/>
                    <a:pt x="319140" y="29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43" name="任意多边形 42"/>
            <p:cNvSpPr/>
            <p:nvPr/>
          </p:nvSpPr>
          <p:spPr>
            <a:xfrm>
              <a:off x="2996123" y="5505148"/>
              <a:ext cx="181927" cy="183765"/>
            </a:xfrm>
            <a:custGeom>
              <a:avLst/>
              <a:gdLst>
                <a:gd name="connsiteX0" fmla="*/ 975 w 178496"/>
                <a:gd name="connsiteY0" fmla="*/ 166776 h 170879"/>
                <a:gd name="connsiteX1" fmla="*/ 91463 w 178496"/>
                <a:gd name="connsiteY1" fmla="*/ 64383 h 170879"/>
                <a:gd name="connsiteX2" fmla="*/ 177188 w 178496"/>
                <a:gd name="connsiteY2" fmla="*/ 89 h 170879"/>
                <a:gd name="connsiteX3" fmla="*/ 136706 w 178496"/>
                <a:gd name="connsiteY3" fmla="*/ 52476 h 170879"/>
                <a:gd name="connsiteX4" fmla="*/ 48600 w 178496"/>
                <a:gd name="connsiteY4" fmla="*/ 138201 h 170879"/>
                <a:gd name="connsiteX5" fmla="*/ 975 w 178496"/>
                <a:gd name="connsiteY5" fmla="*/ 166776 h 170879"/>
                <a:gd name="connsiteX0" fmla="*/ 3352 w 180873"/>
                <a:gd name="connsiteY0" fmla="*/ 166776 h 173137"/>
                <a:gd name="connsiteX1" fmla="*/ 93840 w 180873"/>
                <a:gd name="connsiteY1" fmla="*/ 64383 h 173137"/>
                <a:gd name="connsiteX2" fmla="*/ 179565 w 180873"/>
                <a:gd name="connsiteY2" fmla="*/ 89 h 173137"/>
                <a:gd name="connsiteX3" fmla="*/ 139083 w 180873"/>
                <a:gd name="connsiteY3" fmla="*/ 52476 h 173137"/>
                <a:gd name="connsiteX4" fmla="*/ 50977 w 180873"/>
                <a:gd name="connsiteY4" fmla="*/ 138201 h 173137"/>
                <a:gd name="connsiteX5" fmla="*/ 22402 w 180873"/>
                <a:gd name="connsiteY5" fmla="*/ 159633 h 173137"/>
                <a:gd name="connsiteX6" fmla="*/ 3352 w 180873"/>
                <a:gd name="connsiteY6" fmla="*/ 166776 h 173137"/>
                <a:gd name="connsiteX0" fmla="*/ 4789 w 182310"/>
                <a:gd name="connsiteY0" fmla="*/ 166776 h 185696"/>
                <a:gd name="connsiteX1" fmla="*/ 95277 w 182310"/>
                <a:gd name="connsiteY1" fmla="*/ 64383 h 185696"/>
                <a:gd name="connsiteX2" fmla="*/ 181002 w 182310"/>
                <a:gd name="connsiteY2" fmla="*/ 89 h 185696"/>
                <a:gd name="connsiteX3" fmla="*/ 140520 w 182310"/>
                <a:gd name="connsiteY3" fmla="*/ 52476 h 185696"/>
                <a:gd name="connsiteX4" fmla="*/ 52414 w 182310"/>
                <a:gd name="connsiteY4" fmla="*/ 138201 h 185696"/>
                <a:gd name="connsiteX5" fmla="*/ 16695 w 182310"/>
                <a:gd name="connsiteY5" fmla="*/ 183445 h 185696"/>
                <a:gd name="connsiteX6" fmla="*/ 4789 w 182310"/>
                <a:gd name="connsiteY6" fmla="*/ 166776 h 185696"/>
                <a:gd name="connsiteX0" fmla="*/ 4789 w 181809"/>
                <a:gd name="connsiteY0" fmla="*/ 166776 h 185696"/>
                <a:gd name="connsiteX1" fmla="*/ 95277 w 181809"/>
                <a:gd name="connsiteY1" fmla="*/ 64383 h 185696"/>
                <a:gd name="connsiteX2" fmla="*/ 181002 w 181809"/>
                <a:gd name="connsiteY2" fmla="*/ 89 h 185696"/>
                <a:gd name="connsiteX3" fmla="*/ 133376 w 181809"/>
                <a:gd name="connsiteY3" fmla="*/ 52476 h 185696"/>
                <a:gd name="connsiteX4" fmla="*/ 52414 w 181809"/>
                <a:gd name="connsiteY4" fmla="*/ 138201 h 185696"/>
                <a:gd name="connsiteX5" fmla="*/ 16695 w 181809"/>
                <a:gd name="connsiteY5" fmla="*/ 183445 h 185696"/>
                <a:gd name="connsiteX6" fmla="*/ 4789 w 181809"/>
                <a:gd name="connsiteY6" fmla="*/ 166776 h 185696"/>
                <a:gd name="connsiteX0" fmla="*/ 4789 w 181809"/>
                <a:gd name="connsiteY0" fmla="*/ 166776 h 185696"/>
                <a:gd name="connsiteX1" fmla="*/ 95277 w 181809"/>
                <a:gd name="connsiteY1" fmla="*/ 64383 h 185696"/>
                <a:gd name="connsiteX2" fmla="*/ 181002 w 181809"/>
                <a:gd name="connsiteY2" fmla="*/ 89 h 185696"/>
                <a:gd name="connsiteX3" fmla="*/ 133376 w 181809"/>
                <a:gd name="connsiteY3" fmla="*/ 52476 h 185696"/>
                <a:gd name="connsiteX4" fmla="*/ 52414 w 181809"/>
                <a:gd name="connsiteY4" fmla="*/ 133439 h 185696"/>
                <a:gd name="connsiteX5" fmla="*/ 16695 w 181809"/>
                <a:gd name="connsiteY5" fmla="*/ 183445 h 185696"/>
                <a:gd name="connsiteX6" fmla="*/ 4789 w 181809"/>
                <a:gd name="connsiteY6" fmla="*/ 166776 h 185696"/>
                <a:gd name="connsiteX0" fmla="*/ 6892 w 183912"/>
                <a:gd name="connsiteY0" fmla="*/ 166776 h 183799"/>
                <a:gd name="connsiteX1" fmla="*/ 97380 w 183912"/>
                <a:gd name="connsiteY1" fmla="*/ 64383 h 183799"/>
                <a:gd name="connsiteX2" fmla="*/ 183105 w 183912"/>
                <a:gd name="connsiteY2" fmla="*/ 89 h 183799"/>
                <a:gd name="connsiteX3" fmla="*/ 135479 w 183912"/>
                <a:gd name="connsiteY3" fmla="*/ 52476 h 183799"/>
                <a:gd name="connsiteX4" fmla="*/ 54517 w 183912"/>
                <a:gd name="connsiteY4" fmla="*/ 133439 h 183799"/>
                <a:gd name="connsiteX5" fmla="*/ 11655 w 183912"/>
                <a:gd name="connsiteY5" fmla="*/ 181064 h 183799"/>
                <a:gd name="connsiteX6" fmla="*/ 6892 w 183912"/>
                <a:gd name="connsiteY6" fmla="*/ 166776 h 183799"/>
                <a:gd name="connsiteX0" fmla="*/ 6892 w 183575"/>
                <a:gd name="connsiteY0" fmla="*/ 166823 h 183846"/>
                <a:gd name="connsiteX1" fmla="*/ 97380 w 183575"/>
                <a:gd name="connsiteY1" fmla="*/ 64430 h 183846"/>
                <a:gd name="connsiteX2" fmla="*/ 183105 w 183575"/>
                <a:gd name="connsiteY2" fmla="*/ 136 h 183846"/>
                <a:gd name="connsiteX3" fmla="*/ 128336 w 183575"/>
                <a:gd name="connsiteY3" fmla="*/ 50142 h 183846"/>
                <a:gd name="connsiteX4" fmla="*/ 54517 w 183575"/>
                <a:gd name="connsiteY4" fmla="*/ 133486 h 183846"/>
                <a:gd name="connsiteX5" fmla="*/ 11655 w 183575"/>
                <a:gd name="connsiteY5" fmla="*/ 181111 h 183846"/>
                <a:gd name="connsiteX6" fmla="*/ 6892 w 183575"/>
                <a:gd name="connsiteY6" fmla="*/ 166823 h 183846"/>
                <a:gd name="connsiteX0" fmla="*/ 6892 w 183417"/>
                <a:gd name="connsiteY0" fmla="*/ 166742 h 183765"/>
                <a:gd name="connsiteX1" fmla="*/ 97380 w 183417"/>
                <a:gd name="connsiteY1" fmla="*/ 64349 h 183765"/>
                <a:gd name="connsiteX2" fmla="*/ 183105 w 183417"/>
                <a:gd name="connsiteY2" fmla="*/ 55 h 183765"/>
                <a:gd name="connsiteX3" fmla="*/ 123574 w 183417"/>
                <a:gd name="connsiteY3" fmla="*/ 54824 h 183765"/>
                <a:gd name="connsiteX4" fmla="*/ 54517 w 183417"/>
                <a:gd name="connsiteY4" fmla="*/ 133405 h 183765"/>
                <a:gd name="connsiteX5" fmla="*/ 11655 w 183417"/>
                <a:gd name="connsiteY5" fmla="*/ 181030 h 183765"/>
                <a:gd name="connsiteX6" fmla="*/ 6892 w 183417"/>
                <a:gd name="connsiteY6" fmla="*/ 166742 h 183765"/>
                <a:gd name="connsiteX0" fmla="*/ 5402 w 181927"/>
                <a:gd name="connsiteY0" fmla="*/ 166742 h 183765"/>
                <a:gd name="connsiteX1" fmla="*/ 95890 w 181927"/>
                <a:gd name="connsiteY1" fmla="*/ 64349 h 183765"/>
                <a:gd name="connsiteX2" fmla="*/ 181615 w 181927"/>
                <a:gd name="connsiteY2" fmla="*/ 55 h 183765"/>
                <a:gd name="connsiteX3" fmla="*/ 122084 w 181927"/>
                <a:gd name="connsiteY3" fmla="*/ 54824 h 183765"/>
                <a:gd name="connsiteX4" fmla="*/ 53027 w 181927"/>
                <a:gd name="connsiteY4" fmla="*/ 133405 h 183765"/>
                <a:gd name="connsiteX5" fmla="*/ 14927 w 181927"/>
                <a:gd name="connsiteY5" fmla="*/ 181030 h 183765"/>
                <a:gd name="connsiteX6" fmla="*/ 5402 w 181927"/>
                <a:gd name="connsiteY6" fmla="*/ 166742 h 1837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81927" h="183765">
                  <a:moveTo>
                    <a:pt x="5402" y="166742"/>
                  </a:moveTo>
                  <a:cubicBezTo>
                    <a:pt x="18896" y="147295"/>
                    <a:pt x="66521" y="92130"/>
                    <a:pt x="95890" y="64349"/>
                  </a:cubicBezTo>
                  <a:cubicBezTo>
                    <a:pt x="125259" y="36568"/>
                    <a:pt x="177249" y="1642"/>
                    <a:pt x="181615" y="55"/>
                  </a:cubicBezTo>
                  <a:cubicBezTo>
                    <a:pt x="185981" y="-1532"/>
                    <a:pt x="143515" y="31805"/>
                    <a:pt x="122084" y="54824"/>
                  </a:cubicBezTo>
                  <a:cubicBezTo>
                    <a:pt x="100653" y="77843"/>
                    <a:pt x="70886" y="112371"/>
                    <a:pt x="53027" y="133405"/>
                  </a:cubicBezTo>
                  <a:cubicBezTo>
                    <a:pt x="35168" y="154439"/>
                    <a:pt x="22865" y="176268"/>
                    <a:pt x="14927" y="181030"/>
                  </a:cubicBezTo>
                  <a:cubicBezTo>
                    <a:pt x="6990" y="185793"/>
                    <a:pt x="-8092" y="186189"/>
                    <a:pt x="5402" y="16674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799">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sp>
        <p:nvSpPr>
          <p:cNvPr id="61" name="矩形 60"/>
          <p:cNvSpPr/>
          <p:nvPr/>
        </p:nvSpPr>
        <p:spPr>
          <a:xfrm>
            <a:off x="6317556" y="2165168"/>
            <a:ext cx="1387301" cy="454226"/>
          </a:xfrm>
          <a:prstGeom prst="rect">
            <a:avLst/>
          </a:prstGeom>
        </p:spPr>
        <p:txBody>
          <a:bodyPr wrap="none" lIns="96392" tIns="48196" rIns="96392" bIns="48196">
            <a:spAutoFit/>
          </a:bodyPr>
          <a:lstStyle/>
          <a:p>
            <a:r>
              <a:rPr lang="zh-CN" altLang="en-US" sz="2319" b="1" dirty="0">
                <a:latin typeface="Arial" panose="020B0604020202020204" pitchFamily="34" charset="0"/>
                <a:ea typeface="微软雅黑" pitchFamily="34" charset="-122"/>
                <a:sym typeface="Arial" panose="020B0604020202020204" pitchFamily="34" charset="0"/>
              </a:rPr>
              <a:t>添加标题</a:t>
            </a:r>
            <a:endParaRPr lang="en-US" altLang="zh-CN" sz="2319" b="1" dirty="0">
              <a:latin typeface="Arial" panose="020B0604020202020204" pitchFamily="34" charset="0"/>
              <a:ea typeface="微软雅黑" pitchFamily="34" charset="-122"/>
              <a:sym typeface="Arial" panose="020B0604020202020204" pitchFamily="34" charset="0"/>
            </a:endParaRPr>
          </a:p>
        </p:txBody>
      </p:sp>
      <p:sp>
        <p:nvSpPr>
          <p:cNvPr id="62" name="矩形 47"/>
          <p:cNvSpPr>
            <a:spLocks noChangeArrowheads="1"/>
          </p:cNvSpPr>
          <p:nvPr/>
        </p:nvSpPr>
        <p:spPr bwMode="auto">
          <a:xfrm>
            <a:off x="6317557" y="2675946"/>
            <a:ext cx="2548019" cy="983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392" tIns="48196" rIns="96392" bIns="4819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76" dirty="0">
                <a:latin typeface="Arial" panose="020B0604020202020204" pitchFamily="34" charset="0"/>
                <a:sym typeface="Arial" panose="020B0604020202020204" pitchFamily="34" charset="0"/>
              </a:rPr>
              <a:t>在此录入上述图表的综合描述说明，在此录入上述图表的综合描述说明。</a:t>
            </a:r>
          </a:p>
        </p:txBody>
      </p:sp>
      <p:sp>
        <p:nvSpPr>
          <p:cNvPr id="70" name="矩形 69"/>
          <p:cNvSpPr/>
          <p:nvPr/>
        </p:nvSpPr>
        <p:spPr>
          <a:xfrm>
            <a:off x="9255818" y="2165168"/>
            <a:ext cx="1387301" cy="454226"/>
          </a:xfrm>
          <a:prstGeom prst="rect">
            <a:avLst/>
          </a:prstGeom>
        </p:spPr>
        <p:txBody>
          <a:bodyPr wrap="none" lIns="96392" tIns="48196" rIns="96392" bIns="48196">
            <a:spAutoFit/>
          </a:bodyPr>
          <a:lstStyle/>
          <a:p>
            <a:r>
              <a:rPr lang="zh-CN" altLang="en-US" sz="2319" b="1" dirty="0">
                <a:latin typeface="Arial" panose="020B0604020202020204" pitchFamily="34" charset="0"/>
                <a:ea typeface="微软雅黑" pitchFamily="34" charset="-122"/>
                <a:sym typeface="Arial" panose="020B0604020202020204" pitchFamily="34" charset="0"/>
              </a:rPr>
              <a:t>添加标题</a:t>
            </a:r>
            <a:endParaRPr lang="en-US" altLang="zh-CN" sz="2319" b="1" dirty="0">
              <a:latin typeface="Arial" panose="020B0604020202020204" pitchFamily="34" charset="0"/>
              <a:ea typeface="微软雅黑" pitchFamily="34" charset="-122"/>
              <a:sym typeface="Arial" panose="020B0604020202020204" pitchFamily="34" charset="0"/>
            </a:endParaRPr>
          </a:p>
        </p:txBody>
      </p:sp>
      <p:sp>
        <p:nvSpPr>
          <p:cNvPr id="71" name="矩形 47"/>
          <p:cNvSpPr>
            <a:spLocks noChangeArrowheads="1"/>
          </p:cNvSpPr>
          <p:nvPr/>
        </p:nvSpPr>
        <p:spPr bwMode="auto">
          <a:xfrm>
            <a:off x="9255814" y="2675946"/>
            <a:ext cx="2530729" cy="983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392" tIns="48196" rIns="96392" bIns="4819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76" dirty="0">
                <a:latin typeface="Arial" panose="020B0604020202020204" pitchFamily="34" charset="0"/>
                <a:sym typeface="Arial" panose="020B0604020202020204" pitchFamily="34" charset="0"/>
              </a:rPr>
              <a:t>在此录入上述图表的综合描述说明，在此录入上述图表的综合描述说明。</a:t>
            </a:r>
          </a:p>
        </p:txBody>
      </p:sp>
      <p:sp>
        <p:nvSpPr>
          <p:cNvPr id="72" name="矩形 71"/>
          <p:cNvSpPr/>
          <p:nvPr/>
        </p:nvSpPr>
        <p:spPr>
          <a:xfrm>
            <a:off x="6317556" y="4335899"/>
            <a:ext cx="1387301" cy="454226"/>
          </a:xfrm>
          <a:prstGeom prst="rect">
            <a:avLst/>
          </a:prstGeom>
        </p:spPr>
        <p:txBody>
          <a:bodyPr wrap="none" lIns="96392" tIns="48196" rIns="96392" bIns="48196">
            <a:spAutoFit/>
          </a:bodyPr>
          <a:lstStyle/>
          <a:p>
            <a:r>
              <a:rPr lang="zh-CN" altLang="en-US" sz="2319" b="1" dirty="0">
                <a:latin typeface="Arial" panose="020B0604020202020204" pitchFamily="34" charset="0"/>
                <a:ea typeface="微软雅黑" pitchFamily="34" charset="-122"/>
                <a:sym typeface="Arial" panose="020B0604020202020204" pitchFamily="34" charset="0"/>
              </a:rPr>
              <a:t>添加标题</a:t>
            </a:r>
            <a:endParaRPr lang="en-US" altLang="zh-CN" sz="2319" b="1" dirty="0">
              <a:latin typeface="Arial" panose="020B0604020202020204" pitchFamily="34" charset="0"/>
              <a:ea typeface="微软雅黑" pitchFamily="34" charset="-122"/>
              <a:sym typeface="Arial" panose="020B0604020202020204" pitchFamily="34" charset="0"/>
            </a:endParaRPr>
          </a:p>
        </p:txBody>
      </p:sp>
      <p:sp>
        <p:nvSpPr>
          <p:cNvPr id="73" name="矩形 47"/>
          <p:cNvSpPr>
            <a:spLocks noChangeArrowheads="1"/>
          </p:cNvSpPr>
          <p:nvPr/>
        </p:nvSpPr>
        <p:spPr bwMode="auto">
          <a:xfrm>
            <a:off x="6317557" y="4846679"/>
            <a:ext cx="2548019" cy="983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392" tIns="48196" rIns="96392" bIns="4819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76" dirty="0">
                <a:latin typeface="Arial" panose="020B0604020202020204" pitchFamily="34" charset="0"/>
                <a:sym typeface="Arial" panose="020B0604020202020204" pitchFamily="34" charset="0"/>
              </a:rPr>
              <a:t>在此录入上述图表的综合描述说明，在此录入上述图表的综合描述说明。</a:t>
            </a:r>
          </a:p>
        </p:txBody>
      </p:sp>
      <p:sp>
        <p:nvSpPr>
          <p:cNvPr id="74" name="矩形 73"/>
          <p:cNvSpPr/>
          <p:nvPr/>
        </p:nvSpPr>
        <p:spPr>
          <a:xfrm>
            <a:off x="9255818" y="4335899"/>
            <a:ext cx="1387301" cy="454226"/>
          </a:xfrm>
          <a:prstGeom prst="rect">
            <a:avLst/>
          </a:prstGeom>
        </p:spPr>
        <p:txBody>
          <a:bodyPr wrap="none" lIns="96392" tIns="48196" rIns="96392" bIns="48196">
            <a:spAutoFit/>
          </a:bodyPr>
          <a:lstStyle/>
          <a:p>
            <a:r>
              <a:rPr lang="zh-CN" altLang="en-US" sz="2319" b="1" dirty="0">
                <a:latin typeface="Arial" panose="020B0604020202020204" pitchFamily="34" charset="0"/>
                <a:ea typeface="微软雅黑" pitchFamily="34" charset="-122"/>
                <a:sym typeface="Arial" panose="020B0604020202020204" pitchFamily="34" charset="0"/>
              </a:rPr>
              <a:t>添加标题</a:t>
            </a:r>
            <a:endParaRPr lang="en-US" altLang="zh-CN" sz="2319" b="1" dirty="0">
              <a:latin typeface="Arial" panose="020B0604020202020204" pitchFamily="34" charset="0"/>
              <a:ea typeface="微软雅黑" pitchFamily="34" charset="-122"/>
              <a:sym typeface="Arial" panose="020B0604020202020204" pitchFamily="34" charset="0"/>
            </a:endParaRPr>
          </a:p>
        </p:txBody>
      </p:sp>
      <p:sp>
        <p:nvSpPr>
          <p:cNvPr id="75" name="矩形 47"/>
          <p:cNvSpPr>
            <a:spLocks noChangeArrowheads="1"/>
          </p:cNvSpPr>
          <p:nvPr/>
        </p:nvSpPr>
        <p:spPr bwMode="auto">
          <a:xfrm>
            <a:off x="9255814" y="4846679"/>
            <a:ext cx="2530729" cy="9831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6392" tIns="48196" rIns="96392" bIns="48196">
            <a:spAutoFit/>
          </a:bodyPr>
          <a:lstStyle>
            <a:lvl1pPr>
              <a:spcBef>
                <a:spcPct val="20000"/>
              </a:spcBef>
              <a:buFont typeface="Arial" charset="0"/>
              <a:buChar char="•"/>
              <a:defRPr sz="3200">
                <a:solidFill>
                  <a:schemeClr val="tx1"/>
                </a:solidFill>
                <a:latin typeface="微软雅黑" pitchFamily="34" charset="-122"/>
                <a:ea typeface="微软雅黑" pitchFamily="34" charset="-122"/>
                <a:sym typeface="Calibri" pitchFamily="34" charset="0"/>
              </a:defRPr>
            </a:lvl1pPr>
            <a:lvl2pPr marL="742950" indent="-285750">
              <a:spcBef>
                <a:spcPct val="20000"/>
              </a:spcBef>
              <a:buFont typeface="Arial" charset="0"/>
              <a:buChar char="–"/>
              <a:defRPr sz="2800">
                <a:solidFill>
                  <a:schemeClr val="tx1"/>
                </a:solidFill>
                <a:latin typeface="微软雅黑" pitchFamily="34" charset="-122"/>
                <a:ea typeface="微软雅黑" pitchFamily="34" charset="-122"/>
                <a:sym typeface="Calibri" pitchFamily="34" charset="0"/>
              </a:defRPr>
            </a:lvl2pPr>
            <a:lvl3pPr marL="1143000" indent="-228600">
              <a:spcBef>
                <a:spcPct val="20000"/>
              </a:spcBef>
              <a:buFont typeface="Arial" charset="0"/>
              <a:buChar char="•"/>
              <a:defRPr sz="2400">
                <a:solidFill>
                  <a:schemeClr val="tx1"/>
                </a:solidFill>
                <a:latin typeface="微软雅黑" pitchFamily="34" charset="-122"/>
                <a:ea typeface="微软雅黑" pitchFamily="34" charset="-122"/>
                <a:sym typeface="Calibri" pitchFamily="34" charset="0"/>
              </a:defRPr>
            </a:lvl3pPr>
            <a:lvl4pPr marL="16002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4pPr>
            <a:lvl5pPr marL="2057400" indent="-228600">
              <a:spcBef>
                <a:spcPct val="20000"/>
              </a:spcBef>
              <a:buFont typeface="Arial" charset="0"/>
              <a:buChar char="»"/>
              <a:defRPr sz="2000">
                <a:solidFill>
                  <a:schemeClr val="tx1"/>
                </a:solidFill>
                <a:latin typeface="微软雅黑" pitchFamily="34" charset="-122"/>
                <a:ea typeface="微软雅黑" pitchFamily="34" charset="-122"/>
                <a:sym typeface="Calibri" pitchFamily="34" charset="0"/>
              </a:defRPr>
            </a:lvl5pPr>
            <a:lvl6pPr marL="25146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6pPr>
            <a:lvl7pPr marL="29718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7pPr>
            <a:lvl8pPr marL="34290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8pPr>
            <a:lvl9pPr marL="3886200" indent="-228600" eaLnBrk="0" fontAlgn="base" hangingPunct="0">
              <a:spcBef>
                <a:spcPct val="20000"/>
              </a:spcBef>
              <a:spcAft>
                <a:spcPct val="0"/>
              </a:spcAft>
              <a:buFont typeface="Arial" charset="0"/>
              <a:buChar char="»"/>
              <a:defRPr sz="2000">
                <a:solidFill>
                  <a:schemeClr val="tx1"/>
                </a:solidFill>
                <a:latin typeface="微软雅黑" pitchFamily="34" charset="-122"/>
                <a:ea typeface="微软雅黑" pitchFamily="34" charset="-122"/>
                <a:sym typeface="Calibri" pitchFamily="34" charset="0"/>
              </a:defRPr>
            </a:lvl9pPr>
          </a:lstStyle>
          <a:p>
            <a:pPr>
              <a:lnSpc>
                <a:spcPct val="130000"/>
              </a:lnSpc>
              <a:spcBef>
                <a:spcPct val="0"/>
              </a:spcBef>
              <a:buNone/>
            </a:pPr>
            <a:r>
              <a:rPr lang="zh-CN" altLang="en-US" sz="1476" dirty="0">
                <a:latin typeface="Arial" panose="020B0604020202020204" pitchFamily="34" charset="0"/>
                <a:sym typeface="Arial" panose="020B0604020202020204" pitchFamily="34" charset="0"/>
              </a:rPr>
              <a:t>在此录入上述图表的综合描述说明，在此录入上述图表的综合描述说明。</a:t>
            </a:r>
          </a:p>
        </p:txBody>
      </p:sp>
    </p:spTree>
    <p:extLst>
      <p:ext uri="{BB962C8B-B14F-4D97-AF65-F5344CB8AC3E}">
        <p14:creationId xmlns:p14="http://schemas.microsoft.com/office/powerpoint/2010/main" val="332187741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7"/>
                                        </p:tgtEl>
                                        <p:attrNameLst>
                                          <p:attrName>style.visibility</p:attrName>
                                        </p:attrNameLst>
                                      </p:cBhvr>
                                      <p:to>
                                        <p:strVal val="visible"/>
                                      </p:to>
                                    </p:set>
                                    <p:anim calcmode="lin" valueType="num">
                                      <p:cBhvr>
                                        <p:cTn id="7" dur="500" fill="hold"/>
                                        <p:tgtEl>
                                          <p:spTgt spid="57"/>
                                        </p:tgtEl>
                                        <p:attrNameLst>
                                          <p:attrName>ppt_w</p:attrName>
                                        </p:attrNameLst>
                                      </p:cBhvr>
                                      <p:tavLst>
                                        <p:tav tm="0">
                                          <p:val>
                                            <p:fltVal val="0"/>
                                          </p:val>
                                        </p:tav>
                                        <p:tav tm="100000">
                                          <p:val>
                                            <p:strVal val="#ppt_w"/>
                                          </p:val>
                                        </p:tav>
                                      </p:tavLst>
                                    </p:anim>
                                    <p:anim calcmode="lin" valueType="num">
                                      <p:cBhvr>
                                        <p:cTn id="8" dur="500" fill="hold"/>
                                        <p:tgtEl>
                                          <p:spTgt spid="57"/>
                                        </p:tgtEl>
                                        <p:attrNameLst>
                                          <p:attrName>ppt_h</p:attrName>
                                        </p:attrNameLst>
                                      </p:cBhvr>
                                      <p:tavLst>
                                        <p:tav tm="0">
                                          <p:val>
                                            <p:fltVal val="0"/>
                                          </p:val>
                                        </p:tav>
                                        <p:tav tm="100000">
                                          <p:val>
                                            <p:strVal val="#ppt_h"/>
                                          </p:val>
                                        </p:tav>
                                      </p:tavLst>
                                    </p:anim>
                                    <p:animEffect transition="in" filter="fade">
                                      <p:cBhvr>
                                        <p:cTn id="9" dur="500"/>
                                        <p:tgtEl>
                                          <p:spTgt spid="57"/>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60"/>
                                        </p:tgtEl>
                                        <p:attrNameLst>
                                          <p:attrName>style.visibility</p:attrName>
                                        </p:attrNameLst>
                                      </p:cBhvr>
                                      <p:to>
                                        <p:strVal val="visible"/>
                                      </p:to>
                                    </p:set>
                                    <p:anim calcmode="lin" valueType="num">
                                      <p:cBhvr>
                                        <p:cTn id="12" dur="500" fill="hold"/>
                                        <p:tgtEl>
                                          <p:spTgt spid="60"/>
                                        </p:tgtEl>
                                        <p:attrNameLst>
                                          <p:attrName>ppt_w</p:attrName>
                                        </p:attrNameLst>
                                      </p:cBhvr>
                                      <p:tavLst>
                                        <p:tav tm="0">
                                          <p:val>
                                            <p:fltVal val="0"/>
                                          </p:val>
                                        </p:tav>
                                        <p:tav tm="100000">
                                          <p:val>
                                            <p:strVal val="#ppt_w"/>
                                          </p:val>
                                        </p:tav>
                                      </p:tavLst>
                                    </p:anim>
                                    <p:anim calcmode="lin" valueType="num">
                                      <p:cBhvr>
                                        <p:cTn id="13" dur="500" fill="hold"/>
                                        <p:tgtEl>
                                          <p:spTgt spid="60"/>
                                        </p:tgtEl>
                                        <p:attrNameLst>
                                          <p:attrName>ppt_h</p:attrName>
                                        </p:attrNameLst>
                                      </p:cBhvr>
                                      <p:tavLst>
                                        <p:tav tm="0">
                                          <p:val>
                                            <p:fltVal val="0"/>
                                          </p:val>
                                        </p:tav>
                                        <p:tav tm="100000">
                                          <p:val>
                                            <p:strVal val="#ppt_h"/>
                                          </p:val>
                                        </p:tav>
                                      </p:tavLst>
                                    </p:anim>
                                    <p:animEffect transition="in" filter="fade">
                                      <p:cBhvr>
                                        <p:cTn id="14" dur="500"/>
                                        <p:tgtEl>
                                          <p:spTgt spid="6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58"/>
                                        </p:tgtEl>
                                        <p:attrNameLst>
                                          <p:attrName>style.visibility</p:attrName>
                                        </p:attrNameLst>
                                      </p:cBhvr>
                                      <p:to>
                                        <p:strVal val="visible"/>
                                      </p:to>
                                    </p:set>
                                    <p:anim calcmode="lin" valueType="num">
                                      <p:cBhvr>
                                        <p:cTn id="17" dur="500" fill="hold"/>
                                        <p:tgtEl>
                                          <p:spTgt spid="58"/>
                                        </p:tgtEl>
                                        <p:attrNameLst>
                                          <p:attrName>ppt_w</p:attrName>
                                        </p:attrNameLst>
                                      </p:cBhvr>
                                      <p:tavLst>
                                        <p:tav tm="0">
                                          <p:val>
                                            <p:fltVal val="0"/>
                                          </p:val>
                                        </p:tav>
                                        <p:tav tm="100000">
                                          <p:val>
                                            <p:strVal val="#ppt_w"/>
                                          </p:val>
                                        </p:tav>
                                      </p:tavLst>
                                    </p:anim>
                                    <p:anim calcmode="lin" valueType="num">
                                      <p:cBhvr>
                                        <p:cTn id="18" dur="500" fill="hold"/>
                                        <p:tgtEl>
                                          <p:spTgt spid="58"/>
                                        </p:tgtEl>
                                        <p:attrNameLst>
                                          <p:attrName>ppt_h</p:attrName>
                                        </p:attrNameLst>
                                      </p:cBhvr>
                                      <p:tavLst>
                                        <p:tav tm="0">
                                          <p:val>
                                            <p:fltVal val="0"/>
                                          </p:val>
                                        </p:tav>
                                        <p:tav tm="100000">
                                          <p:val>
                                            <p:strVal val="#ppt_h"/>
                                          </p:val>
                                        </p:tav>
                                      </p:tavLst>
                                    </p:anim>
                                    <p:animEffect transition="in" filter="fade">
                                      <p:cBhvr>
                                        <p:cTn id="19" dur="500"/>
                                        <p:tgtEl>
                                          <p:spTgt spid="58"/>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9"/>
                                        </p:tgtEl>
                                        <p:attrNameLst>
                                          <p:attrName>style.visibility</p:attrName>
                                        </p:attrNameLst>
                                      </p:cBhvr>
                                      <p:to>
                                        <p:strVal val="visible"/>
                                      </p:to>
                                    </p:set>
                                    <p:anim calcmode="lin" valueType="num">
                                      <p:cBhvr>
                                        <p:cTn id="22" dur="500" fill="hold"/>
                                        <p:tgtEl>
                                          <p:spTgt spid="59"/>
                                        </p:tgtEl>
                                        <p:attrNameLst>
                                          <p:attrName>ppt_w</p:attrName>
                                        </p:attrNameLst>
                                      </p:cBhvr>
                                      <p:tavLst>
                                        <p:tav tm="0">
                                          <p:val>
                                            <p:fltVal val="0"/>
                                          </p:val>
                                        </p:tav>
                                        <p:tav tm="100000">
                                          <p:val>
                                            <p:strVal val="#ppt_w"/>
                                          </p:val>
                                        </p:tav>
                                      </p:tavLst>
                                    </p:anim>
                                    <p:anim calcmode="lin" valueType="num">
                                      <p:cBhvr>
                                        <p:cTn id="23" dur="500" fill="hold"/>
                                        <p:tgtEl>
                                          <p:spTgt spid="59"/>
                                        </p:tgtEl>
                                        <p:attrNameLst>
                                          <p:attrName>ppt_h</p:attrName>
                                        </p:attrNameLst>
                                      </p:cBhvr>
                                      <p:tavLst>
                                        <p:tav tm="0">
                                          <p:val>
                                            <p:fltVal val="0"/>
                                          </p:val>
                                        </p:tav>
                                        <p:tav tm="100000">
                                          <p:val>
                                            <p:strVal val="#ppt_h"/>
                                          </p:val>
                                        </p:tav>
                                      </p:tavLst>
                                    </p:anim>
                                    <p:animEffect transition="in" filter="fade">
                                      <p:cBhvr>
                                        <p:cTn id="24" dur="500"/>
                                        <p:tgtEl>
                                          <p:spTgt spid="59"/>
                                        </p:tgtEl>
                                      </p:cBhvr>
                                    </p:animEffect>
                                  </p:childTnLst>
                                </p:cTn>
                              </p:par>
                            </p:childTnLst>
                          </p:cTn>
                        </p:par>
                        <p:par>
                          <p:cTn id="25" fill="hold">
                            <p:stCondLst>
                              <p:cond delay="500"/>
                            </p:stCondLst>
                            <p:childTnLst>
                              <p:par>
                                <p:cTn id="26" presetID="53" presetClass="entr" presetSubtype="16" fill="hold" grpId="0" nodeType="afterEffect">
                                  <p:stCondLst>
                                    <p:cond delay="0"/>
                                  </p:stCondLst>
                                  <p:childTnLst>
                                    <p:set>
                                      <p:cBhvr>
                                        <p:cTn id="27" dur="1" fill="hold">
                                          <p:stCondLst>
                                            <p:cond delay="0"/>
                                          </p:stCondLst>
                                        </p:cTn>
                                        <p:tgtEl>
                                          <p:spTgt spid="21"/>
                                        </p:tgtEl>
                                        <p:attrNameLst>
                                          <p:attrName>style.visibility</p:attrName>
                                        </p:attrNameLst>
                                      </p:cBhvr>
                                      <p:to>
                                        <p:strVal val="visible"/>
                                      </p:to>
                                    </p:set>
                                    <p:anim calcmode="lin" valueType="num">
                                      <p:cBhvr>
                                        <p:cTn id="28" dur="500" fill="hold"/>
                                        <p:tgtEl>
                                          <p:spTgt spid="21"/>
                                        </p:tgtEl>
                                        <p:attrNameLst>
                                          <p:attrName>ppt_w</p:attrName>
                                        </p:attrNameLst>
                                      </p:cBhvr>
                                      <p:tavLst>
                                        <p:tav tm="0">
                                          <p:val>
                                            <p:fltVal val="0"/>
                                          </p:val>
                                        </p:tav>
                                        <p:tav tm="100000">
                                          <p:val>
                                            <p:strVal val="#ppt_w"/>
                                          </p:val>
                                        </p:tav>
                                      </p:tavLst>
                                    </p:anim>
                                    <p:anim calcmode="lin" valueType="num">
                                      <p:cBhvr>
                                        <p:cTn id="29" dur="500" fill="hold"/>
                                        <p:tgtEl>
                                          <p:spTgt spid="21"/>
                                        </p:tgtEl>
                                        <p:attrNameLst>
                                          <p:attrName>ppt_h</p:attrName>
                                        </p:attrNameLst>
                                      </p:cBhvr>
                                      <p:tavLst>
                                        <p:tav tm="0">
                                          <p:val>
                                            <p:fltVal val="0"/>
                                          </p:val>
                                        </p:tav>
                                        <p:tav tm="100000">
                                          <p:val>
                                            <p:strVal val="#ppt_h"/>
                                          </p:val>
                                        </p:tav>
                                      </p:tavLst>
                                    </p:anim>
                                    <p:animEffect transition="in" filter="fade">
                                      <p:cBhvr>
                                        <p:cTn id="30" dur="500"/>
                                        <p:tgtEl>
                                          <p:spTgt spid="21"/>
                                        </p:tgtEl>
                                      </p:cBhvr>
                                    </p:animEffect>
                                  </p:childTnLst>
                                </p:cTn>
                              </p:par>
                              <p:par>
                                <p:cTn id="31" presetID="53" presetClass="entr" presetSubtype="16" fill="hold" nodeType="withEffect">
                                  <p:stCondLst>
                                    <p:cond delay="0"/>
                                  </p:stCondLst>
                                  <p:childTnLst>
                                    <p:set>
                                      <p:cBhvr>
                                        <p:cTn id="32" dur="1" fill="hold">
                                          <p:stCondLst>
                                            <p:cond delay="0"/>
                                          </p:stCondLst>
                                        </p:cTn>
                                        <p:tgtEl>
                                          <p:spTgt spid="22"/>
                                        </p:tgtEl>
                                        <p:attrNameLst>
                                          <p:attrName>style.visibility</p:attrName>
                                        </p:attrNameLst>
                                      </p:cBhvr>
                                      <p:to>
                                        <p:strVal val="visible"/>
                                      </p:to>
                                    </p:set>
                                    <p:anim calcmode="lin" valueType="num">
                                      <p:cBhvr>
                                        <p:cTn id="33" dur="500" fill="hold"/>
                                        <p:tgtEl>
                                          <p:spTgt spid="22"/>
                                        </p:tgtEl>
                                        <p:attrNameLst>
                                          <p:attrName>ppt_w</p:attrName>
                                        </p:attrNameLst>
                                      </p:cBhvr>
                                      <p:tavLst>
                                        <p:tav tm="0">
                                          <p:val>
                                            <p:fltVal val="0"/>
                                          </p:val>
                                        </p:tav>
                                        <p:tav tm="100000">
                                          <p:val>
                                            <p:strVal val="#ppt_w"/>
                                          </p:val>
                                        </p:tav>
                                      </p:tavLst>
                                    </p:anim>
                                    <p:anim calcmode="lin" valueType="num">
                                      <p:cBhvr>
                                        <p:cTn id="34" dur="500" fill="hold"/>
                                        <p:tgtEl>
                                          <p:spTgt spid="22"/>
                                        </p:tgtEl>
                                        <p:attrNameLst>
                                          <p:attrName>ppt_h</p:attrName>
                                        </p:attrNameLst>
                                      </p:cBhvr>
                                      <p:tavLst>
                                        <p:tav tm="0">
                                          <p:val>
                                            <p:fltVal val="0"/>
                                          </p:val>
                                        </p:tav>
                                        <p:tav tm="100000">
                                          <p:val>
                                            <p:strVal val="#ppt_h"/>
                                          </p:val>
                                        </p:tav>
                                      </p:tavLst>
                                    </p:anim>
                                    <p:animEffect transition="in" filter="fade">
                                      <p:cBhvr>
                                        <p:cTn id="35" dur="500"/>
                                        <p:tgtEl>
                                          <p:spTgt spid="22"/>
                                        </p:tgtEl>
                                      </p:cBhvr>
                                    </p:animEffect>
                                  </p:childTnLst>
                                </p:cTn>
                              </p:par>
                              <p:par>
                                <p:cTn id="36" presetID="53" presetClass="entr" presetSubtype="16" fill="hold" nodeType="withEffect">
                                  <p:stCondLst>
                                    <p:cond delay="0"/>
                                  </p:stCondLst>
                                  <p:childTnLst>
                                    <p:set>
                                      <p:cBhvr>
                                        <p:cTn id="37" dur="1" fill="hold">
                                          <p:stCondLst>
                                            <p:cond delay="0"/>
                                          </p:stCondLst>
                                        </p:cTn>
                                        <p:tgtEl>
                                          <p:spTgt spid="30"/>
                                        </p:tgtEl>
                                        <p:attrNameLst>
                                          <p:attrName>style.visibility</p:attrName>
                                        </p:attrNameLst>
                                      </p:cBhvr>
                                      <p:to>
                                        <p:strVal val="visible"/>
                                      </p:to>
                                    </p:set>
                                    <p:anim calcmode="lin" valueType="num">
                                      <p:cBhvr>
                                        <p:cTn id="38" dur="500" fill="hold"/>
                                        <p:tgtEl>
                                          <p:spTgt spid="30"/>
                                        </p:tgtEl>
                                        <p:attrNameLst>
                                          <p:attrName>ppt_w</p:attrName>
                                        </p:attrNameLst>
                                      </p:cBhvr>
                                      <p:tavLst>
                                        <p:tav tm="0">
                                          <p:val>
                                            <p:fltVal val="0"/>
                                          </p:val>
                                        </p:tav>
                                        <p:tav tm="100000">
                                          <p:val>
                                            <p:strVal val="#ppt_w"/>
                                          </p:val>
                                        </p:tav>
                                      </p:tavLst>
                                    </p:anim>
                                    <p:anim calcmode="lin" valueType="num">
                                      <p:cBhvr>
                                        <p:cTn id="39" dur="500" fill="hold"/>
                                        <p:tgtEl>
                                          <p:spTgt spid="30"/>
                                        </p:tgtEl>
                                        <p:attrNameLst>
                                          <p:attrName>ppt_h</p:attrName>
                                        </p:attrNameLst>
                                      </p:cBhvr>
                                      <p:tavLst>
                                        <p:tav tm="0">
                                          <p:val>
                                            <p:fltVal val="0"/>
                                          </p:val>
                                        </p:tav>
                                        <p:tav tm="100000">
                                          <p:val>
                                            <p:strVal val="#ppt_h"/>
                                          </p:val>
                                        </p:tav>
                                      </p:tavLst>
                                    </p:anim>
                                    <p:animEffect transition="in" filter="fade">
                                      <p:cBhvr>
                                        <p:cTn id="40" dur="500"/>
                                        <p:tgtEl>
                                          <p:spTgt spid="30"/>
                                        </p:tgtEl>
                                      </p:cBhvr>
                                    </p:animEffect>
                                  </p:childTnLst>
                                </p:cTn>
                              </p:par>
                              <p:par>
                                <p:cTn id="41" presetID="53" presetClass="entr" presetSubtype="16" fill="hold" nodeType="withEffect">
                                  <p:stCondLst>
                                    <p:cond delay="0"/>
                                  </p:stCondLst>
                                  <p:childTnLst>
                                    <p:set>
                                      <p:cBhvr>
                                        <p:cTn id="42" dur="1" fill="hold">
                                          <p:stCondLst>
                                            <p:cond delay="0"/>
                                          </p:stCondLst>
                                        </p:cTn>
                                        <p:tgtEl>
                                          <p:spTgt spid="56"/>
                                        </p:tgtEl>
                                        <p:attrNameLst>
                                          <p:attrName>style.visibility</p:attrName>
                                        </p:attrNameLst>
                                      </p:cBhvr>
                                      <p:to>
                                        <p:strVal val="visible"/>
                                      </p:to>
                                    </p:set>
                                    <p:anim calcmode="lin" valueType="num">
                                      <p:cBhvr>
                                        <p:cTn id="43" dur="500" fill="hold"/>
                                        <p:tgtEl>
                                          <p:spTgt spid="56"/>
                                        </p:tgtEl>
                                        <p:attrNameLst>
                                          <p:attrName>ppt_w</p:attrName>
                                        </p:attrNameLst>
                                      </p:cBhvr>
                                      <p:tavLst>
                                        <p:tav tm="0">
                                          <p:val>
                                            <p:fltVal val="0"/>
                                          </p:val>
                                        </p:tav>
                                        <p:tav tm="100000">
                                          <p:val>
                                            <p:strVal val="#ppt_w"/>
                                          </p:val>
                                        </p:tav>
                                      </p:tavLst>
                                    </p:anim>
                                    <p:anim calcmode="lin" valueType="num">
                                      <p:cBhvr>
                                        <p:cTn id="44" dur="500" fill="hold"/>
                                        <p:tgtEl>
                                          <p:spTgt spid="56"/>
                                        </p:tgtEl>
                                        <p:attrNameLst>
                                          <p:attrName>ppt_h</p:attrName>
                                        </p:attrNameLst>
                                      </p:cBhvr>
                                      <p:tavLst>
                                        <p:tav tm="0">
                                          <p:val>
                                            <p:fltVal val="0"/>
                                          </p:val>
                                        </p:tav>
                                        <p:tav tm="100000">
                                          <p:val>
                                            <p:strVal val="#ppt_h"/>
                                          </p:val>
                                        </p:tav>
                                      </p:tavLst>
                                    </p:anim>
                                    <p:animEffect transition="in" filter="fade">
                                      <p:cBhvr>
                                        <p:cTn id="45" dur="500"/>
                                        <p:tgtEl>
                                          <p:spTgt spid="56"/>
                                        </p:tgtEl>
                                      </p:cBhvr>
                                    </p:animEffect>
                                  </p:childTnLst>
                                </p:cTn>
                              </p:par>
                            </p:childTnLst>
                          </p:cTn>
                        </p:par>
                        <p:par>
                          <p:cTn id="46" fill="hold">
                            <p:stCondLst>
                              <p:cond delay="1000"/>
                            </p:stCondLst>
                            <p:childTnLst>
                              <p:par>
                                <p:cTn id="47" presetID="14" presetClass="entr" presetSubtype="10" fill="hold" grpId="0" nodeType="afterEffect">
                                  <p:stCondLst>
                                    <p:cond delay="0"/>
                                  </p:stCondLst>
                                  <p:childTnLst>
                                    <p:set>
                                      <p:cBhvr>
                                        <p:cTn id="48" dur="1" fill="hold">
                                          <p:stCondLst>
                                            <p:cond delay="0"/>
                                          </p:stCondLst>
                                        </p:cTn>
                                        <p:tgtEl>
                                          <p:spTgt spid="61"/>
                                        </p:tgtEl>
                                        <p:attrNameLst>
                                          <p:attrName>style.visibility</p:attrName>
                                        </p:attrNameLst>
                                      </p:cBhvr>
                                      <p:to>
                                        <p:strVal val="visible"/>
                                      </p:to>
                                    </p:set>
                                    <p:animEffect transition="in" filter="randombar(horizontal)">
                                      <p:cBhvr>
                                        <p:cTn id="49" dur="400"/>
                                        <p:tgtEl>
                                          <p:spTgt spid="61"/>
                                        </p:tgtEl>
                                      </p:cBhvr>
                                    </p:animEffect>
                                  </p:childTnLst>
                                </p:cTn>
                              </p:par>
                              <p:par>
                                <p:cTn id="50" presetID="14" presetClass="entr" presetSubtype="10" fill="hold" grpId="0" nodeType="withEffect">
                                  <p:stCondLst>
                                    <p:cond delay="0"/>
                                  </p:stCondLst>
                                  <p:childTnLst>
                                    <p:set>
                                      <p:cBhvr>
                                        <p:cTn id="51" dur="1" fill="hold">
                                          <p:stCondLst>
                                            <p:cond delay="0"/>
                                          </p:stCondLst>
                                        </p:cTn>
                                        <p:tgtEl>
                                          <p:spTgt spid="62"/>
                                        </p:tgtEl>
                                        <p:attrNameLst>
                                          <p:attrName>style.visibility</p:attrName>
                                        </p:attrNameLst>
                                      </p:cBhvr>
                                      <p:to>
                                        <p:strVal val="visible"/>
                                      </p:to>
                                    </p:set>
                                    <p:animEffect transition="in" filter="randombar(horizontal)">
                                      <p:cBhvr>
                                        <p:cTn id="52" dur="400"/>
                                        <p:tgtEl>
                                          <p:spTgt spid="62"/>
                                        </p:tgtEl>
                                      </p:cBhvr>
                                    </p:animEffect>
                                  </p:childTnLst>
                                </p:cTn>
                              </p:par>
                            </p:childTnLst>
                          </p:cTn>
                        </p:par>
                        <p:par>
                          <p:cTn id="53" fill="hold">
                            <p:stCondLst>
                              <p:cond delay="1400"/>
                            </p:stCondLst>
                            <p:childTnLst>
                              <p:par>
                                <p:cTn id="54" presetID="14" presetClass="entr" presetSubtype="10" fill="hold" grpId="0" nodeType="afterEffect">
                                  <p:stCondLst>
                                    <p:cond delay="100"/>
                                  </p:stCondLst>
                                  <p:childTnLst>
                                    <p:set>
                                      <p:cBhvr>
                                        <p:cTn id="55" dur="1" fill="hold">
                                          <p:stCondLst>
                                            <p:cond delay="0"/>
                                          </p:stCondLst>
                                        </p:cTn>
                                        <p:tgtEl>
                                          <p:spTgt spid="70"/>
                                        </p:tgtEl>
                                        <p:attrNameLst>
                                          <p:attrName>style.visibility</p:attrName>
                                        </p:attrNameLst>
                                      </p:cBhvr>
                                      <p:to>
                                        <p:strVal val="visible"/>
                                      </p:to>
                                    </p:set>
                                    <p:animEffect transition="in" filter="randombar(horizontal)">
                                      <p:cBhvr>
                                        <p:cTn id="56" dur="400"/>
                                        <p:tgtEl>
                                          <p:spTgt spid="70"/>
                                        </p:tgtEl>
                                      </p:cBhvr>
                                    </p:animEffect>
                                  </p:childTnLst>
                                </p:cTn>
                              </p:par>
                              <p:par>
                                <p:cTn id="57" presetID="14" presetClass="entr" presetSubtype="10" fill="hold" grpId="0" nodeType="withEffect">
                                  <p:stCondLst>
                                    <p:cond delay="100"/>
                                  </p:stCondLst>
                                  <p:childTnLst>
                                    <p:set>
                                      <p:cBhvr>
                                        <p:cTn id="58" dur="1" fill="hold">
                                          <p:stCondLst>
                                            <p:cond delay="0"/>
                                          </p:stCondLst>
                                        </p:cTn>
                                        <p:tgtEl>
                                          <p:spTgt spid="71"/>
                                        </p:tgtEl>
                                        <p:attrNameLst>
                                          <p:attrName>style.visibility</p:attrName>
                                        </p:attrNameLst>
                                      </p:cBhvr>
                                      <p:to>
                                        <p:strVal val="visible"/>
                                      </p:to>
                                    </p:set>
                                    <p:animEffect transition="in" filter="randombar(horizontal)">
                                      <p:cBhvr>
                                        <p:cTn id="59" dur="400"/>
                                        <p:tgtEl>
                                          <p:spTgt spid="71"/>
                                        </p:tgtEl>
                                      </p:cBhvr>
                                    </p:animEffect>
                                  </p:childTnLst>
                                </p:cTn>
                              </p:par>
                            </p:childTnLst>
                          </p:cTn>
                        </p:par>
                        <p:par>
                          <p:cTn id="60" fill="hold">
                            <p:stCondLst>
                              <p:cond delay="1900"/>
                            </p:stCondLst>
                            <p:childTnLst>
                              <p:par>
                                <p:cTn id="61" presetID="14" presetClass="entr" presetSubtype="10" fill="hold" grpId="0" nodeType="afterEffect">
                                  <p:stCondLst>
                                    <p:cond delay="100"/>
                                  </p:stCondLst>
                                  <p:childTnLst>
                                    <p:set>
                                      <p:cBhvr>
                                        <p:cTn id="62" dur="1" fill="hold">
                                          <p:stCondLst>
                                            <p:cond delay="0"/>
                                          </p:stCondLst>
                                        </p:cTn>
                                        <p:tgtEl>
                                          <p:spTgt spid="72"/>
                                        </p:tgtEl>
                                        <p:attrNameLst>
                                          <p:attrName>style.visibility</p:attrName>
                                        </p:attrNameLst>
                                      </p:cBhvr>
                                      <p:to>
                                        <p:strVal val="visible"/>
                                      </p:to>
                                    </p:set>
                                    <p:animEffect transition="in" filter="randombar(horizontal)">
                                      <p:cBhvr>
                                        <p:cTn id="63" dur="400"/>
                                        <p:tgtEl>
                                          <p:spTgt spid="72"/>
                                        </p:tgtEl>
                                      </p:cBhvr>
                                    </p:animEffect>
                                  </p:childTnLst>
                                </p:cTn>
                              </p:par>
                              <p:par>
                                <p:cTn id="64" presetID="14" presetClass="entr" presetSubtype="10" fill="hold" grpId="0" nodeType="withEffect">
                                  <p:stCondLst>
                                    <p:cond delay="100"/>
                                  </p:stCondLst>
                                  <p:childTnLst>
                                    <p:set>
                                      <p:cBhvr>
                                        <p:cTn id="65" dur="1" fill="hold">
                                          <p:stCondLst>
                                            <p:cond delay="0"/>
                                          </p:stCondLst>
                                        </p:cTn>
                                        <p:tgtEl>
                                          <p:spTgt spid="73"/>
                                        </p:tgtEl>
                                        <p:attrNameLst>
                                          <p:attrName>style.visibility</p:attrName>
                                        </p:attrNameLst>
                                      </p:cBhvr>
                                      <p:to>
                                        <p:strVal val="visible"/>
                                      </p:to>
                                    </p:set>
                                    <p:animEffect transition="in" filter="randombar(horizontal)">
                                      <p:cBhvr>
                                        <p:cTn id="66" dur="400"/>
                                        <p:tgtEl>
                                          <p:spTgt spid="73"/>
                                        </p:tgtEl>
                                      </p:cBhvr>
                                    </p:animEffect>
                                  </p:childTnLst>
                                </p:cTn>
                              </p:par>
                            </p:childTnLst>
                          </p:cTn>
                        </p:par>
                        <p:par>
                          <p:cTn id="67" fill="hold">
                            <p:stCondLst>
                              <p:cond delay="2400"/>
                            </p:stCondLst>
                            <p:childTnLst>
                              <p:par>
                                <p:cTn id="68" presetID="14" presetClass="entr" presetSubtype="10" fill="hold" grpId="0" nodeType="afterEffect">
                                  <p:stCondLst>
                                    <p:cond delay="100"/>
                                  </p:stCondLst>
                                  <p:childTnLst>
                                    <p:set>
                                      <p:cBhvr>
                                        <p:cTn id="69" dur="1" fill="hold">
                                          <p:stCondLst>
                                            <p:cond delay="0"/>
                                          </p:stCondLst>
                                        </p:cTn>
                                        <p:tgtEl>
                                          <p:spTgt spid="74"/>
                                        </p:tgtEl>
                                        <p:attrNameLst>
                                          <p:attrName>style.visibility</p:attrName>
                                        </p:attrNameLst>
                                      </p:cBhvr>
                                      <p:to>
                                        <p:strVal val="visible"/>
                                      </p:to>
                                    </p:set>
                                    <p:animEffect transition="in" filter="randombar(horizontal)">
                                      <p:cBhvr>
                                        <p:cTn id="70" dur="400"/>
                                        <p:tgtEl>
                                          <p:spTgt spid="74"/>
                                        </p:tgtEl>
                                      </p:cBhvr>
                                    </p:animEffect>
                                  </p:childTnLst>
                                </p:cTn>
                              </p:par>
                              <p:par>
                                <p:cTn id="71" presetID="14" presetClass="entr" presetSubtype="10" fill="hold" grpId="0" nodeType="withEffect">
                                  <p:stCondLst>
                                    <p:cond delay="100"/>
                                  </p:stCondLst>
                                  <p:childTnLst>
                                    <p:set>
                                      <p:cBhvr>
                                        <p:cTn id="72" dur="1" fill="hold">
                                          <p:stCondLst>
                                            <p:cond delay="0"/>
                                          </p:stCondLst>
                                        </p:cTn>
                                        <p:tgtEl>
                                          <p:spTgt spid="75"/>
                                        </p:tgtEl>
                                        <p:attrNameLst>
                                          <p:attrName>style.visibility</p:attrName>
                                        </p:attrNameLst>
                                      </p:cBhvr>
                                      <p:to>
                                        <p:strVal val="visible"/>
                                      </p:to>
                                    </p:set>
                                    <p:animEffect transition="in" filter="randombar(horizontal)">
                                      <p:cBhvr>
                                        <p:cTn id="73" dur="400"/>
                                        <p:tgtEl>
                                          <p:spTgt spid="7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animBg="1"/>
      <p:bldP spid="60" grpId="0" animBg="1"/>
      <p:bldP spid="59" grpId="0" animBg="1"/>
      <p:bldP spid="57" grpId="0" animBg="1"/>
      <p:bldP spid="21" grpId="0" animBg="1"/>
      <p:bldP spid="61" grpId="0"/>
      <p:bldP spid="62" grpId="0"/>
      <p:bldP spid="70" grpId="0"/>
      <p:bldP spid="71" grpId="0"/>
      <p:bldP spid="72" grpId="0"/>
      <p:bldP spid="73" grpId="0"/>
      <p:bldP spid="74" grpId="0"/>
      <p:bldP spid="75"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p:nvPr/>
        </p:nvCxnSpPr>
        <p:spPr>
          <a:xfrm flipV="1">
            <a:off x="7599015" y="3487328"/>
            <a:ext cx="1510291" cy="35291"/>
          </a:xfrm>
          <a:prstGeom prst="line">
            <a:avLst/>
          </a:prstGeom>
          <a:ln w="12700" cap="rnd">
            <a:solidFill>
              <a:schemeClr val="accent4"/>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3" name="直接连接符 2"/>
          <p:cNvCxnSpPr/>
          <p:nvPr/>
        </p:nvCxnSpPr>
        <p:spPr>
          <a:xfrm flipV="1">
            <a:off x="6647052" y="4143738"/>
            <a:ext cx="2462254" cy="89855"/>
          </a:xfrm>
          <a:prstGeom prst="line">
            <a:avLst/>
          </a:prstGeom>
          <a:ln w="12700" cap="rnd">
            <a:solidFill>
              <a:schemeClr val="accent3"/>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4" name="直接连接符 3"/>
          <p:cNvCxnSpPr/>
          <p:nvPr/>
        </p:nvCxnSpPr>
        <p:spPr>
          <a:xfrm>
            <a:off x="5560852" y="4827306"/>
            <a:ext cx="3548453" cy="27152"/>
          </a:xfrm>
          <a:prstGeom prst="line">
            <a:avLst/>
          </a:prstGeom>
          <a:ln w="12700" cap="rnd">
            <a:solidFill>
              <a:schemeClr val="accent2"/>
            </a:solidFill>
            <a:prstDash val="sysDot"/>
            <a:tailEnd type="oval" w="sm" len="sm"/>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a:off x="4620181" y="5522752"/>
            <a:ext cx="4489125" cy="0"/>
          </a:xfrm>
          <a:prstGeom prst="line">
            <a:avLst/>
          </a:prstGeom>
          <a:ln w="12700" cap="rnd">
            <a:solidFill>
              <a:schemeClr val="accent1"/>
            </a:solidFill>
            <a:prstDash val="sysDot"/>
            <a:tailEnd type="oval" w="sm" len="sm"/>
          </a:ln>
        </p:spPr>
        <p:style>
          <a:lnRef idx="1">
            <a:schemeClr val="accent1"/>
          </a:lnRef>
          <a:fillRef idx="0">
            <a:schemeClr val="accent1"/>
          </a:fillRef>
          <a:effectRef idx="0">
            <a:schemeClr val="accent1"/>
          </a:effectRef>
          <a:fontRef idx="minor">
            <a:schemeClr val="tx1"/>
          </a:fontRef>
        </p:style>
      </p:cxnSp>
      <p:grpSp>
        <p:nvGrpSpPr>
          <p:cNvPr id="6" name="组合 91"/>
          <p:cNvGrpSpPr/>
          <p:nvPr/>
        </p:nvGrpSpPr>
        <p:grpSpPr>
          <a:xfrm>
            <a:off x="5409493" y="750500"/>
            <a:ext cx="2277910" cy="4754104"/>
            <a:chOff x="5127982" y="711789"/>
            <a:chExt cx="2160300" cy="4508886"/>
          </a:xfrm>
        </p:grpSpPr>
        <p:grpSp>
          <p:nvGrpSpPr>
            <p:cNvPr id="7" name="组合 6"/>
            <p:cNvGrpSpPr/>
            <p:nvPr/>
          </p:nvGrpSpPr>
          <p:grpSpPr>
            <a:xfrm rot="19655684">
              <a:off x="5127982" y="711789"/>
              <a:ext cx="2160300" cy="4508886"/>
              <a:chOff x="1592519" y="-122634"/>
              <a:chExt cx="2190591" cy="4572108"/>
            </a:xfrm>
          </p:grpSpPr>
          <p:sp>
            <p:nvSpPr>
              <p:cNvPr id="20" name="平行四边形 2283"/>
              <p:cNvSpPr/>
              <p:nvPr/>
            </p:nvSpPr>
            <p:spPr>
              <a:xfrm rot="15424320" flipH="1">
                <a:off x="2229220" y="2078397"/>
                <a:ext cx="847548" cy="2120949"/>
              </a:xfrm>
              <a:custGeom>
                <a:avLst/>
                <a:gdLst/>
                <a:ahLst/>
                <a:cxnLst/>
                <a:rect l="l" t="t" r="r" b="b"/>
                <a:pathLst>
                  <a:path w="847548" h="2120949">
                    <a:moveTo>
                      <a:pt x="404264" y="2120949"/>
                    </a:moveTo>
                    <a:lnTo>
                      <a:pt x="847548" y="2120949"/>
                    </a:lnTo>
                    <a:lnTo>
                      <a:pt x="360695" y="0"/>
                    </a:lnTo>
                    <a:lnTo>
                      <a:pt x="0" y="359791"/>
                    </a:lnTo>
                    <a:close/>
                  </a:path>
                </a:pathLst>
              </a:cu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1" name="平行四边形 2284"/>
              <p:cNvSpPr/>
              <p:nvPr/>
            </p:nvSpPr>
            <p:spPr>
              <a:xfrm flipH="1">
                <a:off x="2877748" y="790902"/>
                <a:ext cx="905362" cy="2520350"/>
              </a:xfrm>
              <a:custGeom>
                <a:avLst/>
                <a:gdLst/>
                <a:ahLst/>
                <a:cxnLst/>
                <a:rect l="l" t="t" r="r" b="b"/>
                <a:pathLst>
                  <a:path w="905362" h="2520350">
                    <a:moveTo>
                      <a:pt x="581485" y="0"/>
                    </a:moveTo>
                    <a:lnTo>
                      <a:pt x="0" y="2520350"/>
                    </a:lnTo>
                    <a:lnTo>
                      <a:pt x="443284" y="2520350"/>
                    </a:lnTo>
                    <a:lnTo>
                      <a:pt x="905362" y="518312"/>
                    </a:lnTo>
                    <a:close/>
                  </a:path>
                </a:pathLst>
              </a:custGeom>
              <a:solidFill>
                <a:schemeClr val="accent4"/>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22"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7340419" flipH="1">
                <a:off x="95903" y="2114237"/>
                <a:ext cx="4572108" cy="98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8" name="组合 36"/>
            <p:cNvGrpSpPr/>
            <p:nvPr/>
          </p:nvGrpSpPr>
          <p:grpSpPr>
            <a:xfrm>
              <a:off x="6138926" y="2926405"/>
              <a:ext cx="551780" cy="414516"/>
              <a:chOff x="5288412" y="1824354"/>
              <a:chExt cx="386956" cy="290695"/>
            </a:xfrm>
          </p:grpSpPr>
          <p:sp>
            <p:nvSpPr>
              <p:cNvPr id="38" name="Freeform 41"/>
              <p:cNvSpPr/>
              <p:nvPr/>
            </p:nvSpPr>
            <p:spPr bwMode="auto">
              <a:xfrm>
                <a:off x="5402523" y="1943565"/>
                <a:ext cx="170210" cy="94348"/>
              </a:xfrm>
              <a:custGeom>
                <a:avLst/>
                <a:gdLst>
                  <a:gd name="T0" fmla="*/ 62 w 113"/>
                  <a:gd name="T1" fmla="*/ 46 h 63"/>
                  <a:gd name="T2" fmla="*/ 19 w 113"/>
                  <a:gd name="T3" fmla="*/ 62 h 63"/>
                  <a:gd name="T4" fmla="*/ 19 w 113"/>
                  <a:gd name="T5" fmla="*/ 62 h 63"/>
                  <a:gd name="T6" fmla="*/ 18 w 113"/>
                  <a:gd name="T7" fmla="*/ 62 h 63"/>
                  <a:gd name="T8" fmla="*/ 15 w 113"/>
                  <a:gd name="T9" fmla="*/ 62 h 63"/>
                  <a:gd name="T10" fmla="*/ 9 w 113"/>
                  <a:gd name="T11" fmla="*/ 58 h 63"/>
                  <a:gd name="T12" fmla="*/ 9 w 113"/>
                  <a:gd name="T13" fmla="*/ 58 h 63"/>
                  <a:gd name="T14" fmla="*/ 9 w 113"/>
                  <a:gd name="T15" fmla="*/ 58 h 63"/>
                  <a:gd name="T16" fmla="*/ 9 w 113"/>
                  <a:gd name="T17" fmla="*/ 58 h 63"/>
                  <a:gd name="T18" fmla="*/ 1 w 113"/>
                  <a:gd name="T19" fmla="*/ 40 h 63"/>
                  <a:gd name="T20" fmla="*/ 1 w 113"/>
                  <a:gd name="T21" fmla="*/ 40 h 63"/>
                  <a:gd name="T22" fmla="*/ 1 w 113"/>
                  <a:gd name="T23" fmla="*/ 40 h 63"/>
                  <a:gd name="T24" fmla="*/ 0 w 113"/>
                  <a:gd name="T25" fmla="*/ 37 h 63"/>
                  <a:gd name="T26" fmla="*/ 4 w 113"/>
                  <a:gd name="T27" fmla="*/ 31 h 63"/>
                  <a:gd name="T28" fmla="*/ 4 w 113"/>
                  <a:gd name="T29" fmla="*/ 31 h 63"/>
                  <a:gd name="T30" fmla="*/ 4 w 113"/>
                  <a:gd name="T31" fmla="*/ 31 h 63"/>
                  <a:gd name="T32" fmla="*/ 4 w 113"/>
                  <a:gd name="T33" fmla="*/ 31 h 63"/>
                  <a:gd name="T34" fmla="*/ 48 w 113"/>
                  <a:gd name="T35" fmla="*/ 15 h 63"/>
                  <a:gd name="T36" fmla="*/ 43 w 113"/>
                  <a:gd name="T37" fmla="*/ 5 h 63"/>
                  <a:gd name="T38" fmla="*/ 45 w 113"/>
                  <a:gd name="T39" fmla="*/ 1 h 63"/>
                  <a:gd name="T40" fmla="*/ 47 w 113"/>
                  <a:gd name="T41" fmla="*/ 0 h 63"/>
                  <a:gd name="T42" fmla="*/ 78 w 113"/>
                  <a:gd name="T43" fmla="*/ 4 h 63"/>
                  <a:gd name="T44" fmla="*/ 110 w 113"/>
                  <a:gd name="T45" fmla="*/ 7 h 63"/>
                  <a:gd name="T46" fmla="*/ 113 w 113"/>
                  <a:gd name="T47" fmla="*/ 10 h 63"/>
                  <a:gd name="T48" fmla="*/ 112 w 113"/>
                  <a:gd name="T49" fmla="*/ 12 h 63"/>
                  <a:gd name="T50" fmla="*/ 112 w 113"/>
                  <a:gd name="T51" fmla="*/ 12 h 63"/>
                  <a:gd name="T52" fmla="*/ 92 w 113"/>
                  <a:gd name="T53" fmla="*/ 35 h 63"/>
                  <a:gd name="T54" fmla="*/ 73 w 113"/>
                  <a:gd name="T55" fmla="*/ 57 h 63"/>
                  <a:gd name="T56" fmla="*/ 68 w 113"/>
                  <a:gd name="T57" fmla="*/ 57 h 63"/>
                  <a:gd name="T58" fmla="*/ 67 w 113"/>
                  <a:gd name="T59" fmla="*/ 56 h 63"/>
                  <a:gd name="T60" fmla="*/ 67 w 113"/>
                  <a:gd name="T61" fmla="*/ 56 h 63"/>
                  <a:gd name="T62" fmla="*/ 62 w 113"/>
                  <a:gd name="T63" fmla="*/ 46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13" h="63">
                    <a:moveTo>
                      <a:pt x="62" y="46"/>
                    </a:moveTo>
                    <a:cubicBezTo>
                      <a:pt x="19" y="62"/>
                      <a:pt x="19" y="62"/>
                      <a:pt x="19" y="62"/>
                    </a:cubicBezTo>
                    <a:cubicBezTo>
                      <a:pt x="19" y="62"/>
                      <a:pt x="19" y="62"/>
                      <a:pt x="19" y="62"/>
                    </a:cubicBezTo>
                    <a:cubicBezTo>
                      <a:pt x="19" y="62"/>
                      <a:pt x="18" y="62"/>
                      <a:pt x="18" y="62"/>
                    </a:cubicBezTo>
                    <a:cubicBezTo>
                      <a:pt x="17" y="63"/>
                      <a:pt x="16" y="63"/>
                      <a:pt x="15" y="62"/>
                    </a:cubicBezTo>
                    <a:cubicBezTo>
                      <a:pt x="12" y="62"/>
                      <a:pt x="10" y="60"/>
                      <a:pt x="9" y="58"/>
                    </a:cubicBezTo>
                    <a:cubicBezTo>
                      <a:pt x="9" y="58"/>
                      <a:pt x="9" y="58"/>
                      <a:pt x="9" y="58"/>
                    </a:cubicBezTo>
                    <a:cubicBezTo>
                      <a:pt x="9" y="58"/>
                      <a:pt x="9" y="58"/>
                      <a:pt x="9" y="58"/>
                    </a:cubicBezTo>
                    <a:cubicBezTo>
                      <a:pt x="9" y="58"/>
                      <a:pt x="9" y="58"/>
                      <a:pt x="9" y="58"/>
                    </a:cubicBezTo>
                    <a:cubicBezTo>
                      <a:pt x="1" y="40"/>
                      <a:pt x="1" y="40"/>
                      <a:pt x="1" y="40"/>
                    </a:cubicBezTo>
                    <a:cubicBezTo>
                      <a:pt x="1" y="40"/>
                      <a:pt x="1" y="40"/>
                      <a:pt x="1" y="40"/>
                    </a:cubicBezTo>
                    <a:cubicBezTo>
                      <a:pt x="1" y="40"/>
                      <a:pt x="1" y="40"/>
                      <a:pt x="1" y="40"/>
                    </a:cubicBezTo>
                    <a:cubicBezTo>
                      <a:pt x="0" y="39"/>
                      <a:pt x="0" y="38"/>
                      <a:pt x="0" y="37"/>
                    </a:cubicBezTo>
                    <a:cubicBezTo>
                      <a:pt x="0" y="34"/>
                      <a:pt x="2" y="32"/>
                      <a:pt x="4" y="31"/>
                    </a:cubicBezTo>
                    <a:cubicBezTo>
                      <a:pt x="4" y="31"/>
                      <a:pt x="4" y="31"/>
                      <a:pt x="4" y="31"/>
                    </a:cubicBezTo>
                    <a:cubicBezTo>
                      <a:pt x="4" y="31"/>
                      <a:pt x="4" y="31"/>
                      <a:pt x="4" y="31"/>
                    </a:cubicBezTo>
                    <a:cubicBezTo>
                      <a:pt x="4" y="31"/>
                      <a:pt x="4" y="31"/>
                      <a:pt x="4" y="31"/>
                    </a:cubicBezTo>
                    <a:cubicBezTo>
                      <a:pt x="48" y="15"/>
                      <a:pt x="48" y="15"/>
                      <a:pt x="48" y="15"/>
                    </a:cubicBezTo>
                    <a:cubicBezTo>
                      <a:pt x="43" y="5"/>
                      <a:pt x="43" y="5"/>
                      <a:pt x="43" y="5"/>
                    </a:cubicBezTo>
                    <a:cubicBezTo>
                      <a:pt x="43" y="3"/>
                      <a:pt x="43" y="1"/>
                      <a:pt x="45" y="1"/>
                    </a:cubicBezTo>
                    <a:cubicBezTo>
                      <a:pt x="46" y="0"/>
                      <a:pt x="46" y="0"/>
                      <a:pt x="47" y="0"/>
                    </a:cubicBezTo>
                    <a:cubicBezTo>
                      <a:pt x="78" y="4"/>
                      <a:pt x="78" y="4"/>
                      <a:pt x="78" y="4"/>
                    </a:cubicBezTo>
                    <a:cubicBezTo>
                      <a:pt x="110" y="7"/>
                      <a:pt x="110" y="7"/>
                      <a:pt x="110" y="7"/>
                    </a:cubicBezTo>
                    <a:cubicBezTo>
                      <a:pt x="112" y="7"/>
                      <a:pt x="113" y="9"/>
                      <a:pt x="113" y="10"/>
                    </a:cubicBezTo>
                    <a:cubicBezTo>
                      <a:pt x="113" y="11"/>
                      <a:pt x="113" y="12"/>
                      <a:pt x="112" y="12"/>
                    </a:cubicBezTo>
                    <a:cubicBezTo>
                      <a:pt x="112" y="12"/>
                      <a:pt x="112" y="12"/>
                      <a:pt x="112" y="12"/>
                    </a:cubicBezTo>
                    <a:cubicBezTo>
                      <a:pt x="92" y="35"/>
                      <a:pt x="92" y="35"/>
                      <a:pt x="92" y="35"/>
                    </a:cubicBezTo>
                    <a:cubicBezTo>
                      <a:pt x="73" y="57"/>
                      <a:pt x="73" y="57"/>
                      <a:pt x="73" y="57"/>
                    </a:cubicBezTo>
                    <a:cubicBezTo>
                      <a:pt x="71" y="58"/>
                      <a:pt x="69" y="59"/>
                      <a:pt x="68" y="57"/>
                    </a:cubicBezTo>
                    <a:cubicBezTo>
                      <a:pt x="68" y="57"/>
                      <a:pt x="67" y="57"/>
                      <a:pt x="67" y="56"/>
                    </a:cubicBezTo>
                    <a:cubicBezTo>
                      <a:pt x="67" y="56"/>
                      <a:pt x="67" y="56"/>
                      <a:pt x="67" y="56"/>
                    </a:cubicBezTo>
                    <a:cubicBezTo>
                      <a:pt x="62" y="46"/>
                      <a:pt x="62" y="46"/>
                      <a:pt x="62" y="46"/>
                    </a:cubicBezTo>
                    <a:close/>
                  </a:path>
                </a:pathLst>
              </a:custGeom>
              <a:solidFill>
                <a:schemeClr val="accent4"/>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8541" tIns="64270" rIns="128541" bIns="64270" numCol="1" spcCol="0" rtlCol="0" fromWordArt="0" anchor="ctr" anchorCtr="0" forceAA="0" compatLnSpc="1">
                <a:noAutofit/>
              </a:bodyP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9" name="Freeform 42"/>
              <p:cNvSpPr>
                <a:spLocks noEditPoints="1"/>
              </p:cNvSpPr>
              <p:nvPr/>
            </p:nvSpPr>
            <p:spPr bwMode="auto">
              <a:xfrm>
                <a:off x="5288412" y="1824354"/>
                <a:ext cx="386956" cy="290695"/>
              </a:xfrm>
              <a:custGeom>
                <a:avLst/>
                <a:gdLst>
                  <a:gd name="T0" fmla="*/ 225 w 257"/>
                  <a:gd name="T1" fmla="*/ 0 h 193"/>
                  <a:gd name="T2" fmla="*/ 32 w 257"/>
                  <a:gd name="T3" fmla="*/ 0 h 193"/>
                  <a:gd name="T4" fmla="*/ 0 w 257"/>
                  <a:gd name="T5" fmla="*/ 32 h 193"/>
                  <a:gd name="T6" fmla="*/ 0 w 257"/>
                  <a:gd name="T7" fmla="*/ 160 h 193"/>
                  <a:gd name="T8" fmla="*/ 32 w 257"/>
                  <a:gd name="T9" fmla="*/ 193 h 193"/>
                  <a:gd name="T10" fmla="*/ 225 w 257"/>
                  <a:gd name="T11" fmla="*/ 193 h 193"/>
                  <a:gd name="T12" fmla="*/ 257 w 257"/>
                  <a:gd name="T13" fmla="*/ 160 h 193"/>
                  <a:gd name="T14" fmla="*/ 257 w 257"/>
                  <a:gd name="T15" fmla="*/ 32 h 193"/>
                  <a:gd name="T16" fmla="*/ 225 w 257"/>
                  <a:gd name="T17" fmla="*/ 0 h 193"/>
                  <a:gd name="T18" fmla="*/ 209 w 257"/>
                  <a:gd name="T19" fmla="*/ 16 h 193"/>
                  <a:gd name="T20" fmla="*/ 225 w 257"/>
                  <a:gd name="T21" fmla="*/ 16 h 193"/>
                  <a:gd name="T22" fmla="*/ 225 w 257"/>
                  <a:gd name="T23" fmla="*/ 32 h 193"/>
                  <a:gd name="T24" fmla="*/ 209 w 257"/>
                  <a:gd name="T25" fmla="*/ 32 h 193"/>
                  <a:gd name="T26" fmla="*/ 209 w 257"/>
                  <a:gd name="T27" fmla="*/ 16 h 193"/>
                  <a:gd name="T28" fmla="*/ 176 w 257"/>
                  <a:gd name="T29" fmla="*/ 16 h 193"/>
                  <a:gd name="T30" fmla="*/ 193 w 257"/>
                  <a:gd name="T31" fmla="*/ 16 h 193"/>
                  <a:gd name="T32" fmla="*/ 193 w 257"/>
                  <a:gd name="T33" fmla="*/ 32 h 193"/>
                  <a:gd name="T34" fmla="*/ 176 w 257"/>
                  <a:gd name="T35" fmla="*/ 32 h 193"/>
                  <a:gd name="T36" fmla="*/ 176 w 257"/>
                  <a:gd name="T37" fmla="*/ 16 h 193"/>
                  <a:gd name="T38" fmla="*/ 144 w 257"/>
                  <a:gd name="T39" fmla="*/ 16 h 193"/>
                  <a:gd name="T40" fmla="*/ 160 w 257"/>
                  <a:gd name="T41" fmla="*/ 16 h 193"/>
                  <a:gd name="T42" fmla="*/ 160 w 257"/>
                  <a:gd name="T43" fmla="*/ 32 h 193"/>
                  <a:gd name="T44" fmla="*/ 144 w 257"/>
                  <a:gd name="T45" fmla="*/ 32 h 193"/>
                  <a:gd name="T46" fmla="*/ 144 w 257"/>
                  <a:gd name="T47" fmla="*/ 16 h 193"/>
                  <a:gd name="T48" fmla="*/ 241 w 257"/>
                  <a:gd name="T49" fmla="*/ 176 h 193"/>
                  <a:gd name="T50" fmla="*/ 16 w 257"/>
                  <a:gd name="T51" fmla="*/ 176 h 193"/>
                  <a:gd name="T52" fmla="*/ 16 w 257"/>
                  <a:gd name="T53" fmla="*/ 48 h 193"/>
                  <a:gd name="T54" fmla="*/ 241 w 257"/>
                  <a:gd name="T55" fmla="*/ 48 h 193"/>
                  <a:gd name="T56" fmla="*/ 241 w 257"/>
                  <a:gd name="T57" fmla="*/ 176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57" h="193">
                    <a:moveTo>
                      <a:pt x="225" y="0"/>
                    </a:moveTo>
                    <a:cubicBezTo>
                      <a:pt x="32" y="0"/>
                      <a:pt x="32" y="0"/>
                      <a:pt x="32" y="0"/>
                    </a:cubicBezTo>
                    <a:cubicBezTo>
                      <a:pt x="14" y="0"/>
                      <a:pt x="0" y="14"/>
                      <a:pt x="0" y="32"/>
                    </a:cubicBezTo>
                    <a:cubicBezTo>
                      <a:pt x="0" y="160"/>
                      <a:pt x="0" y="160"/>
                      <a:pt x="0" y="160"/>
                    </a:cubicBezTo>
                    <a:cubicBezTo>
                      <a:pt x="0" y="178"/>
                      <a:pt x="14" y="193"/>
                      <a:pt x="32" y="193"/>
                    </a:cubicBezTo>
                    <a:cubicBezTo>
                      <a:pt x="225" y="193"/>
                      <a:pt x="225" y="193"/>
                      <a:pt x="225" y="193"/>
                    </a:cubicBezTo>
                    <a:cubicBezTo>
                      <a:pt x="242" y="193"/>
                      <a:pt x="257" y="178"/>
                      <a:pt x="257" y="160"/>
                    </a:cubicBezTo>
                    <a:cubicBezTo>
                      <a:pt x="257" y="32"/>
                      <a:pt x="257" y="32"/>
                      <a:pt x="257" y="32"/>
                    </a:cubicBezTo>
                    <a:cubicBezTo>
                      <a:pt x="257" y="14"/>
                      <a:pt x="242" y="0"/>
                      <a:pt x="225" y="0"/>
                    </a:cubicBezTo>
                    <a:close/>
                    <a:moveTo>
                      <a:pt x="209" y="16"/>
                    </a:moveTo>
                    <a:cubicBezTo>
                      <a:pt x="225" y="16"/>
                      <a:pt x="225" y="16"/>
                      <a:pt x="225" y="16"/>
                    </a:cubicBezTo>
                    <a:cubicBezTo>
                      <a:pt x="225" y="32"/>
                      <a:pt x="225" y="32"/>
                      <a:pt x="225" y="32"/>
                    </a:cubicBezTo>
                    <a:cubicBezTo>
                      <a:pt x="209" y="32"/>
                      <a:pt x="209" y="32"/>
                      <a:pt x="209" y="32"/>
                    </a:cubicBezTo>
                    <a:lnTo>
                      <a:pt x="209" y="16"/>
                    </a:lnTo>
                    <a:close/>
                    <a:moveTo>
                      <a:pt x="176" y="16"/>
                    </a:moveTo>
                    <a:cubicBezTo>
                      <a:pt x="193" y="16"/>
                      <a:pt x="193" y="16"/>
                      <a:pt x="193" y="16"/>
                    </a:cubicBezTo>
                    <a:cubicBezTo>
                      <a:pt x="193" y="32"/>
                      <a:pt x="193" y="32"/>
                      <a:pt x="193" y="32"/>
                    </a:cubicBezTo>
                    <a:cubicBezTo>
                      <a:pt x="176" y="32"/>
                      <a:pt x="176" y="32"/>
                      <a:pt x="176" y="32"/>
                    </a:cubicBezTo>
                    <a:lnTo>
                      <a:pt x="176" y="16"/>
                    </a:lnTo>
                    <a:close/>
                    <a:moveTo>
                      <a:pt x="144" y="16"/>
                    </a:moveTo>
                    <a:cubicBezTo>
                      <a:pt x="160" y="16"/>
                      <a:pt x="160" y="16"/>
                      <a:pt x="160" y="16"/>
                    </a:cubicBezTo>
                    <a:cubicBezTo>
                      <a:pt x="160" y="32"/>
                      <a:pt x="160" y="32"/>
                      <a:pt x="160" y="32"/>
                    </a:cubicBezTo>
                    <a:cubicBezTo>
                      <a:pt x="144" y="32"/>
                      <a:pt x="144" y="32"/>
                      <a:pt x="144" y="32"/>
                    </a:cubicBezTo>
                    <a:lnTo>
                      <a:pt x="144" y="16"/>
                    </a:lnTo>
                    <a:close/>
                    <a:moveTo>
                      <a:pt x="241" y="176"/>
                    </a:moveTo>
                    <a:cubicBezTo>
                      <a:pt x="16" y="176"/>
                      <a:pt x="16" y="176"/>
                      <a:pt x="16" y="176"/>
                    </a:cubicBezTo>
                    <a:cubicBezTo>
                      <a:pt x="16" y="48"/>
                      <a:pt x="16" y="48"/>
                      <a:pt x="16" y="48"/>
                    </a:cubicBezTo>
                    <a:cubicBezTo>
                      <a:pt x="241" y="48"/>
                      <a:pt x="241" y="48"/>
                      <a:pt x="241" y="48"/>
                    </a:cubicBezTo>
                    <a:lnTo>
                      <a:pt x="241" y="176"/>
                    </a:lnTo>
                    <a:close/>
                  </a:path>
                </a:pathLst>
              </a:custGeom>
              <a:solidFill>
                <a:schemeClr val="accent4"/>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8541" tIns="64270" rIns="128541" bIns="64270" numCol="1" spcCol="0" rtlCol="0" fromWordArt="0" anchor="ctr" anchorCtr="0" forceAA="0" compatLnSpc="1">
                <a:noAutofit/>
              </a:bodyP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sp>
        <p:nvSpPr>
          <p:cNvPr id="79" name="TextBox 78"/>
          <p:cNvSpPr txBox="1"/>
          <p:nvPr/>
        </p:nvSpPr>
        <p:spPr>
          <a:xfrm>
            <a:off x="5605417" y="1490611"/>
            <a:ext cx="786674" cy="356970"/>
          </a:xfrm>
          <a:prstGeom prst="rect">
            <a:avLst/>
          </a:prstGeom>
          <a:noFill/>
        </p:spPr>
        <p:txBody>
          <a:bodyPr wrap="square" lIns="96406" tIns="48203" rIns="96406" bIns="48203" rtlCol="0">
            <a:spAutoFit/>
          </a:bodyPr>
          <a:lstStyle/>
          <a:p>
            <a:r>
              <a:rPr lang="zh-CN" altLang="en-US" sz="1687" dirty="0">
                <a:latin typeface="Arial" panose="020B0604020202020204" pitchFamily="34" charset="0"/>
                <a:ea typeface="微软雅黑" panose="020B0503020204020204" pitchFamily="34" charset="-122"/>
                <a:sym typeface="Arial" panose="020B0604020202020204" pitchFamily="34" charset="0"/>
              </a:rPr>
              <a:t>标题</a:t>
            </a:r>
            <a:endParaRPr lang="zh-CN" altLang="zh-CN" sz="1687" dirty="0">
              <a:latin typeface="Arial" panose="020B0604020202020204" pitchFamily="34" charset="0"/>
              <a:ea typeface="微软雅黑" panose="020B0503020204020204" pitchFamily="34" charset="-122"/>
              <a:sym typeface="Arial" panose="020B0604020202020204" pitchFamily="34" charset="0"/>
            </a:endParaRPr>
          </a:p>
        </p:txBody>
      </p:sp>
      <p:sp>
        <p:nvSpPr>
          <p:cNvPr id="80" name="TextBox 79"/>
          <p:cNvSpPr txBox="1"/>
          <p:nvPr/>
        </p:nvSpPr>
        <p:spPr>
          <a:xfrm>
            <a:off x="4519577" y="2236326"/>
            <a:ext cx="786674" cy="356970"/>
          </a:xfrm>
          <a:prstGeom prst="rect">
            <a:avLst/>
          </a:prstGeom>
          <a:noFill/>
        </p:spPr>
        <p:txBody>
          <a:bodyPr wrap="square" lIns="96406" tIns="48203" rIns="96406" bIns="48203" rtlCol="0">
            <a:spAutoFit/>
          </a:bodyPr>
          <a:lstStyle/>
          <a:p>
            <a:r>
              <a:rPr lang="zh-CN" altLang="en-US" sz="1687" dirty="0">
                <a:latin typeface="Arial" panose="020B0604020202020204" pitchFamily="34" charset="0"/>
                <a:ea typeface="微软雅黑" panose="020B0503020204020204" pitchFamily="34" charset="-122"/>
                <a:sym typeface="Arial" panose="020B0604020202020204" pitchFamily="34" charset="0"/>
              </a:rPr>
              <a:t>标题</a:t>
            </a:r>
            <a:endParaRPr lang="zh-CN" altLang="zh-CN" sz="1687" dirty="0">
              <a:latin typeface="Arial" panose="020B0604020202020204" pitchFamily="34" charset="0"/>
              <a:ea typeface="微软雅黑" panose="020B0503020204020204" pitchFamily="34" charset="-122"/>
              <a:sym typeface="Arial" panose="020B0604020202020204" pitchFamily="34" charset="0"/>
            </a:endParaRPr>
          </a:p>
        </p:txBody>
      </p:sp>
      <p:sp>
        <p:nvSpPr>
          <p:cNvPr id="81" name="TextBox 80"/>
          <p:cNvSpPr txBox="1"/>
          <p:nvPr/>
        </p:nvSpPr>
        <p:spPr>
          <a:xfrm>
            <a:off x="3475905" y="2998319"/>
            <a:ext cx="786674" cy="356970"/>
          </a:xfrm>
          <a:prstGeom prst="rect">
            <a:avLst/>
          </a:prstGeom>
          <a:noFill/>
        </p:spPr>
        <p:txBody>
          <a:bodyPr wrap="square" lIns="96406" tIns="48203" rIns="96406" bIns="48203" rtlCol="0">
            <a:spAutoFit/>
          </a:bodyPr>
          <a:lstStyle/>
          <a:p>
            <a:r>
              <a:rPr lang="zh-CN" altLang="en-US" sz="1687" dirty="0">
                <a:latin typeface="Arial" panose="020B0604020202020204" pitchFamily="34" charset="0"/>
                <a:ea typeface="微软雅黑" panose="020B0503020204020204" pitchFamily="34" charset="-122"/>
                <a:sym typeface="Arial" panose="020B0604020202020204" pitchFamily="34" charset="0"/>
              </a:rPr>
              <a:t>标题</a:t>
            </a:r>
            <a:endParaRPr lang="zh-CN" altLang="zh-CN" sz="1687" dirty="0">
              <a:latin typeface="Arial" panose="020B0604020202020204" pitchFamily="34" charset="0"/>
              <a:ea typeface="微软雅黑" panose="020B0503020204020204" pitchFamily="34" charset="-122"/>
              <a:sym typeface="Arial" panose="020B0604020202020204" pitchFamily="34" charset="0"/>
            </a:endParaRPr>
          </a:p>
        </p:txBody>
      </p:sp>
      <p:sp>
        <p:nvSpPr>
          <p:cNvPr id="82" name="TextBox 81"/>
          <p:cNvSpPr txBox="1"/>
          <p:nvPr/>
        </p:nvSpPr>
        <p:spPr>
          <a:xfrm>
            <a:off x="2403519" y="3710442"/>
            <a:ext cx="786674" cy="356970"/>
          </a:xfrm>
          <a:prstGeom prst="rect">
            <a:avLst/>
          </a:prstGeom>
          <a:noFill/>
        </p:spPr>
        <p:txBody>
          <a:bodyPr wrap="square" lIns="96406" tIns="48203" rIns="96406" bIns="48203" rtlCol="0">
            <a:spAutoFit/>
          </a:bodyPr>
          <a:lstStyle/>
          <a:p>
            <a:r>
              <a:rPr lang="zh-CN" altLang="en-US" sz="1687" dirty="0">
                <a:latin typeface="Arial" panose="020B0604020202020204" pitchFamily="34" charset="0"/>
                <a:ea typeface="微软雅黑" panose="020B0503020204020204" pitchFamily="34" charset="-122"/>
                <a:sym typeface="Arial" panose="020B0604020202020204" pitchFamily="34" charset="0"/>
              </a:rPr>
              <a:t>标题</a:t>
            </a:r>
            <a:endParaRPr lang="zh-CN" altLang="zh-CN" sz="1687" dirty="0">
              <a:latin typeface="Arial" panose="020B0604020202020204" pitchFamily="34" charset="0"/>
              <a:ea typeface="微软雅黑" panose="020B0503020204020204" pitchFamily="34" charset="-122"/>
              <a:sym typeface="Arial" panose="020B0604020202020204" pitchFamily="34" charset="0"/>
            </a:endParaRPr>
          </a:p>
        </p:txBody>
      </p:sp>
      <p:sp>
        <p:nvSpPr>
          <p:cNvPr id="83" name="TextBox 82"/>
          <p:cNvSpPr txBox="1"/>
          <p:nvPr/>
        </p:nvSpPr>
        <p:spPr>
          <a:xfrm>
            <a:off x="9350216" y="3159425"/>
            <a:ext cx="2695734" cy="610950"/>
          </a:xfrm>
          <a:prstGeom prst="rect">
            <a:avLst/>
          </a:prstGeom>
          <a:noFill/>
        </p:spPr>
        <p:txBody>
          <a:bodyPr wrap="square" lIns="96406" tIns="48203" rIns="96406" bIns="48203"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109"/>
              </a:lnSpc>
            </a:pPr>
            <a:r>
              <a:rPr lang="zh-CN" altLang="en-US" sz="1400" dirty="0">
                <a:solidFill>
                  <a:schemeClr val="tx1"/>
                </a:solidFill>
                <a:latin typeface="Arial" panose="020B0604020202020204" pitchFamily="34" charset="0"/>
                <a:sym typeface="Arial" panose="020B0604020202020204" pitchFamily="34" charset="0"/>
              </a:rPr>
              <a:t>点击此处添加项目情况点击此处添加内容</a:t>
            </a:r>
            <a:endParaRPr lang="en-US" altLang="zh-CN" sz="1400" dirty="0">
              <a:solidFill>
                <a:schemeClr val="tx1"/>
              </a:solidFill>
              <a:latin typeface="Arial" panose="020B0604020202020204" pitchFamily="34" charset="0"/>
              <a:sym typeface="Arial" panose="020B0604020202020204" pitchFamily="34" charset="0"/>
            </a:endParaRPr>
          </a:p>
        </p:txBody>
      </p:sp>
      <p:sp>
        <p:nvSpPr>
          <p:cNvPr id="84" name="TextBox 83"/>
          <p:cNvSpPr txBox="1"/>
          <p:nvPr/>
        </p:nvSpPr>
        <p:spPr>
          <a:xfrm>
            <a:off x="9350216" y="3845434"/>
            <a:ext cx="2695734" cy="610950"/>
          </a:xfrm>
          <a:prstGeom prst="rect">
            <a:avLst/>
          </a:prstGeom>
          <a:noFill/>
        </p:spPr>
        <p:txBody>
          <a:bodyPr wrap="square" lIns="96406" tIns="48203" rIns="96406" bIns="48203"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109"/>
              </a:lnSpc>
            </a:pPr>
            <a:r>
              <a:rPr lang="zh-CN" altLang="en-US" sz="1400" dirty="0">
                <a:solidFill>
                  <a:schemeClr val="tx1"/>
                </a:solidFill>
                <a:latin typeface="Arial" panose="020B0604020202020204" pitchFamily="34" charset="0"/>
                <a:sym typeface="Arial" panose="020B0604020202020204" pitchFamily="34" charset="0"/>
              </a:rPr>
              <a:t>点击此处添加项目情况点击此处添加内容</a:t>
            </a:r>
            <a:endParaRPr lang="en-US" altLang="zh-CN" sz="1400" dirty="0">
              <a:solidFill>
                <a:schemeClr val="tx1"/>
              </a:solidFill>
              <a:latin typeface="Arial" panose="020B0604020202020204" pitchFamily="34" charset="0"/>
              <a:sym typeface="Arial" panose="020B0604020202020204" pitchFamily="34" charset="0"/>
            </a:endParaRPr>
          </a:p>
        </p:txBody>
      </p:sp>
      <p:sp>
        <p:nvSpPr>
          <p:cNvPr id="85" name="TextBox 84"/>
          <p:cNvSpPr txBox="1"/>
          <p:nvPr/>
        </p:nvSpPr>
        <p:spPr>
          <a:xfrm>
            <a:off x="9350216" y="4562037"/>
            <a:ext cx="2695734" cy="610950"/>
          </a:xfrm>
          <a:prstGeom prst="rect">
            <a:avLst/>
          </a:prstGeom>
          <a:noFill/>
        </p:spPr>
        <p:txBody>
          <a:bodyPr wrap="square" lIns="96406" tIns="48203" rIns="96406" bIns="48203"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109"/>
              </a:lnSpc>
            </a:pPr>
            <a:r>
              <a:rPr lang="zh-CN" altLang="en-US" sz="1400" dirty="0">
                <a:solidFill>
                  <a:schemeClr val="tx1"/>
                </a:solidFill>
                <a:latin typeface="Arial" panose="020B0604020202020204" pitchFamily="34" charset="0"/>
                <a:sym typeface="Arial" panose="020B0604020202020204" pitchFamily="34" charset="0"/>
              </a:rPr>
              <a:t>点击此处添加项目情况点击此处添加内容</a:t>
            </a:r>
            <a:endParaRPr lang="en-US" altLang="zh-CN" sz="1400" dirty="0">
              <a:solidFill>
                <a:schemeClr val="tx1"/>
              </a:solidFill>
              <a:latin typeface="Arial" panose="020B0604020202020204" pitchFamily="34" charset="0"/>
              <a:sym typeface="Arial" panose="020B0604020202020204" pitchFamily="34" charset="0"/>
            </a:endParaRPr>
          </a:p>
        </p:txBody>
      </p:sp>
      <p:sp>
        <p:nvSpPr>
          <p:cNvPr id="86" name="TextBox 85"/>
          <p:cNvSpPr txBox="1"/>
          <p:nvPr/>
        </p:nvSpPr>
        <p:spPr>
          <a:xfrm>
            <a:off x="9350216" y="5224681"/>
            <a:ext cx="2695734" cy="610950"/>
          </a:xfrm>
          <a:prstGeom prst="rect">
            <a:avLst/>
          </a:prstGeom>
          <a:noFill/>
        </p:spPr>
        <p:txBody>
          <a:bodyPr wrap="square" lIns="96406" tIns="48203" rIns="96406" bIns="48203" rtlCol="0">
            <a:spAutoFit/>
          </a:bodyPr>
          <a:lstStyle>
            <a:defPPr>
              <a:defRPr lang="zh-CN"/>
            </a:defPPr>
            <a:lvl1pPr>
              <a:lnSpc>
                <a:spcPct val="150000"/>
              </a:lnSpc>
              <a:defRPr sz="1800">
                <a:solidFill>
                  <a:schemeClr val="tx1">
                    <a:lumMod val="50000"/>
                    <a:lumOff val="50000"/>
                  </a:schemeClr>
                </a:solidFill>
                <a:latin typeface="微软雅黑" panose="020B0503020204020204" pitchFamily="34" charset="-122"/>
                <a:ea typeface="微软雅黑" panose="020B0503020204020204" pitchFamily="34" charset="-122"/>
              </a:defRPr>
            </a:lvl1pPr>
          </a:lstStyle>
          <a:p>
            <a:pPr>
              <a:lnSpc>
                <a:spcPts val="2109"/>
              </a:lnSpc>
            </a:pPr>
            <a:r>
              <a:rPr lang="zh-CN" altLang="en-US" sz="1400" dirty="0">
                <a:solidFill>
                  <a:schemeClr val="tx1"/>
                </a:solidFill>
                <a:latin typeface="Arial" panose="020B0604020202020204" pitchFamily="34" charset="0"/>
                <a:sym typeface="Arial" panose="020B0604020202020204" pitchFamily="34" charset="0"/>
              </a:rPr>
              <a:t>点击此处添加项目情况点击此处添加内容</a:t>
            </a:r>
            <a:endParaRPr lang="en-US" altLang="zh-CN" sz="1400" dirty="0">
              <a:solidFill>
                <a:schemeClr val="tx1"/>
              </a:solidFill>
              <a:latin typeface="Arial" panose="020B0604020202020204" pitchFamily="34" charset="0"/>
              <a:sym typeface="Arial" panose="020B0604020202020204" pitchFamily="34" charset="0"/>
            </a:endParaRPr>
          </a:p>
        </p:txBody>
      </p:sp>
      <p:grpSp>
        <p:nvGrpSpPr>
          <p:cNvPr id="10" name="组合 90"/>
          <p:cNvGrpSpPr/>
          <p:nvPr/>
        </p:nvGrpSpPr>
        <p:grpSpPr>
          <a:xfrm>
            <a:off x="4366263" y="1412655"/>
            <a:ext cx="2277910" cy="4754104"/>
            <a:chOff x="4138615" y="1339789"/>
            <a:chExt cx="2160300" cy="4508886"/>
          </a:xfrm>
        </p:grpSpPr>
        <p:grpSp>
          <p:nvGrpSpPr>
            <p:cNvPr id="23" name="组合 7"/>
            <p:cNvGrpSpPr/>
            <p:nvPr/>
          </p:nvGrpSpPr>
          <p:grpSpPr>
            <a:xfrm rot="19655684">
              <a:off x="4138615" y="1339789"/>
              <a:ext cx="2160300" cy="4508886"/>
              <a:chOff x="667200" y="-122634"/>
              <a:chExt cx="2190591" cy="4572108"/>
            </a:xfrm>
          </p:grpSpPr>
          <p:sp>
            <p:nvSpPr>
              <p:cNvPr id="17" name="平行四边形 2283"/>
              <p:cNvSpPr/>
              <p:nvPr/>
            </p:nvSpPr>
            <p:spPr>
              <a:xfrm rot="15424320" flipH="1">
                <a:off x="1303901" y="2078397"/>
                <a:ext cx="847548" cy="2120949"/>
              </a:xfrm>
              <a:custGeom>
                <a:avLst/>
                <a:gdLst/>
                <a:ahLst/>
                <a:cxnLst/>
                <a:rect l="l" t="t" r="r" b="b"/>
                <a:pathLst>
                  <a:path w="847548" h="2120949">
                    <a:moveTo>
                      <a:pt x="404264" y="2120949"/>
                    </a:moveTo>
                    <a:lnTo>
                      <a:pt x="847548" y="2120949"/>
                    </a:lnTo>
                    <a:lnTo>
                      <a:pt x="360695" y="0"/>
                    </a:lnTo>
                    <a:lnTo>
                      <a:pt x="0" y="359791"/>
                    </a:lnTo>
                    <a:close/>
                  </a:path>
                </a:pathLst>
              </a:cu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平行四边形 2284"/>
              <p:cNvSpPr/>
              <p:nvPr/>
            </p:nvSpPr>
            <p:spPr>
              <a:xfrm flipH="1">
                <a:off x="1952429" y="790902"/>
                <a:ext cx="905362" cy="2520350"/>
              </a:xfrm>
              <a:custGeom>
                <a:avLst/>
                <a:gdLst/>
                <a:ahLst/>
                <a:cxnLst/>
                <a:rect l="l" t="t" r="r" b="b"/>
                <a:pathLst>
                  <a:path w="905362" h="2520350">
                    <a:moveTo>
                      <a:pt x="581485" y="0"/>
                    </a:moveTo>
                    <a:lnTo>
                      <a:pt x="0" y="2520350"/>
                    </a:lnTo>
                    <a:lnTo>
                      <a:pt x="443284" y="2520350"/>
                    </a:lnTo>
                    <a:lnTo>
                      <a:pt x="905362" y="518312"/>
                    </a:lnTo>
                    <a:close/>
                  </a:path>
                </a:pathLst>
              </a:custGeom>
              <a:solidFill>
                <a:schemeClr val="accent3"/>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9"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7340419" flipH="1">
                <a:off x="-829416" y="2114237"/>
                <a:ext cx="4572108" cy="98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4" name="组合 30"/>
            <p:cNvGrpSpPr/>
            <p:nvPr/>
          </p:nvGrpSpPr>
          <p:grpSpPr>
            <a:xfrm>
              <a:off x="5107899" y="3491506"/>
              <a:ext cx="521784" cy="483604"/>
              <a:chOff x="4378714" y="1388949"/>
              <a:chExt cx="365920" cy="339145"/>
            </a:xfrm>
          </p:grpSpPr>
          <p:sp>
            <p:nvSpPr>
              <p:cNvPr id="32" name="Freeform 37"/>
              <p:cNvSpPr/>
              <p:nvPr/>
            </p:nvSpPr>
            <p:spPr bwMode="auto">
              <a:xfrm>
                <a:off x="4378714" y="1388949"/>
                <a:ext cx="228859" cy="247346"/>
              </a:xfrm>
              <a:custGeom>
                <a:avLst/>
                <a:gdLst>
                  <a:gd name="T0" fmla="*/ 152 w 152"/>
                  <a:gd name="T1" fmla="*/ 28 h 164"/>
                  <a:gd name="T2" fmla="*/ 152 w 152"/>
                  <a:gd name="T3" fmla="*/ 28 h 164"/>
                  <a:gd name="T4" fmla="*/ 124 w 152"/>
                  <a:gd name="T5" fmla="*/ 0 h 164"/>
                  <a:gd name="T6" fmla="*/ 28 w 152"/>
                  <a:gd name="T7" fmla="*/ 0 h 164"/>
                  <a:gd name="T8" fmla="*/ 0 w 152"/>
                  <a:gd name="T9" fmla="*/ 28 h 164"/>
                  <a:gd name="T10" fmla="*/ 0 w 152"/>
                  <a:gd name="T11" fmla="*/ 91 h 164"/>
                  <a:gd name="T12" fmla="*/ 28 w 152"/>
                  <a:gd name="T13" fmla="*/ 119 h 164"/>
                  <a:gd name="T14" fmla="*/ 30 w 152"/>
                  <a:gd name="T15" fmla="*/ 119 h 164"/>
                  <a:gd name="T16" fmla="*/ 30 w 152"/>
                  <a:gd name="T17" fmla="*/ 164 h 164"/>
                  <a:gd name="T18" fmla="*/ 61 w 152"/>
                  <a:gd name="T19" fmla="*/ 134 h 164"/>
                  <a:gd name="T20" fmla="*/ 61 w 152"/>
                  <a:gd name="T21" fmla="*/ 58 h 164"/>
                  <a:gd name="T22" fmla="*/ 91 w 152"/>
                  <a:gd name="T23" fmla="*/ 28 h 164"/>
                  <a:gd name="T24" fmla="*/ 152 w 152"/>
                  <a:gd name="T25" fmla="*/ 28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52" h="164">
                    <a:moveTo>
                      <a:pt x="152" y="28"/>
                    </a:moveTo>
                    <a:cubicBezTo>
                      <a:pt x="152" y="28"/>
                      <a:pt x="152" y="28"/>
                      <a:pt x="152" y="28"/>
                    </a:cubicBezTo>
                    <a:cubicBezTo>
                      <a:pt x="152" y="12"/>
                      <a:pt x="140" y="0"/>
                      <a:pt x="124" y="0"/>
                    </a:cubicBezTo>
                    <a:cubicBezTo>
                      <a:pt x="28" y="0"/>
                      <a:pt x="28" y="0"/>
                      <a:pt x="28" y="0"/>
                    </a:cubicBezTo>
                    <a:cubicBezTo>
                      <a:pt x="12" y="0"/>
                      <a:pt x="0" y="12"/>
                      <a:pt x="0" y="28"/>
                    </a:cubicBezTo>
                    <a:cubicBezTo>
                      <a:pt x="0" y="91"/>
                      <a:pt x="0" y="91"/>
                      <a:pt x="0" y="91"/>
                    </a:cubicBezTo>
                    <a:cubicBezTo>
                      <a:pt x="0" y="106"/>
                      <a:pt x="12" y="119"/>
                      <a:pt x="28" y="119"/>
                    </a:cubicBezTo>
                    <a:cubicBezTo>
                      <a:pt x="30" y="119"/>
                      <a:pt x="30" y="119"/>
                      <a:pt x="30" y="119"/>
                    </a:cubicBezTo>
                    <a:cubicBezTo>
                      <a:pt x="30" y="164"/>
                      <a:pt x="30" y="164"/>
                      <a:pt x="30" y="164"/>
                    </a:cubicBezTo>
                    <a:cubicBezTo>
                      <a:pt x="61" y="134"/>
                      <a:pt x="61" y="134"/>
                      <a:pt x="61" y="134"/>
                    </a:cubicBezTo>
                    <a:cubicBezTo>
                      <a:pt x="61" y="58"/>
                      <a:pt x="61" y="58"/>
                      <a:pt x="61" y="58"/>
                    </a:cubicBezTo>
                    <a:cubicBezTo>
                      <a:pt x="61" y="41"/>
                      <a:pt x="74" y="28"/>
                      <a:pt x="91" y="28"/>
                    </a:cubicBezTo>
                    <a:lnTo>
                      <a:pt x="152" y="28"/>
                    </a:lnTo>
                    <a:close/>
                  </a:path>
                </a:pathLst>
              </a:custGeom>
              <a:solidFill>
                <a:schemeClr val="accent3"/>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8541" tIns="64270" rIns="128541" bIns="64270" numCol="1" spcCol="0" rtlCol="0" fromWordArt="0" anchor="ctr" anchorCtr="0" forceAA="0" compatLnSpc="1">
                <a:noAutofit/>
              </a:bodyP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38"/>
              <p:cNvSpPr>
                <a:spLocks noEditPoints="1"/>
              </p:cNvSpPr>
              <p:nvPr/>
            </p:nvSpPr>
            <p:spPr bwMode="auto">
              <a:xfrm>
                <a:off x="4493463" y="1453973"/>
                <a:ext cx="251171" cy="274121"/>
              </a:xfrm>
              <a:custGeom>
                <a:avLst/>
                <a:gdLst>
                  <a:gd name="T0" fmla="*/ 137 w 167"/>
                  <a:gd name="T1" fmla="*/ 0 h 182"/>
                  <a:gd name="T2" fmla="*/ 30 w 167"/>
                  <a:gd name="T3" fmla="*/ 0 h 182"/>
                  <a:gd name="T4" fmla="*/ 0 w 167"/>
                  <a:gd name="T5" fmla="*/ 30 h 182"/>
                  <a:gd name="T6" fmla="*/ 0 w 167"/>
                  <a:gd name="T7" fmla="*/ 106 h 182"/>
                  <a:gd name="T8" fmla="*/ 30 w 167"/>
                  <a:gd name="T9" fmla="*/ 136 h 182"/>
                  <a:gd name="T10" fmla="*/ 61 w 167"/>
                  <a:gd name="T11" fmla="*/ 136 h 182"/>
                  <a:gd name="T12" fmla="*/ 61 w 167"/>
                  <a:gd name="T13" fmla="*/ 182 h 182"/>
                  <a:gd name="T14" fmla="*/ 106 w 167"/>
                  <a:gd name="T15" fmla="*/ 136 h 182"/>
                  <a:gd name="T16" fmla="*/ 137 w 167"/>
                  <a:gd name="T17" fmla="*/ 136 h 182"/>
                  <a:gd name="T18" fmla="*/ 167 w 167"/>
                  <a:gd name="T19" fmla="*/ 106 h 182"/>
                  <a:gd name="T20" fmla="*/ 167 w 167"/>
                  <a:gd name="T21" fmla="*/ 30 h 182"/>
                  <a:gd name="T22" fmla="*/ 137 w 167"/>
                  <a:gd name="T23" fmla="*/ 0 h 182"/>
                  <a:gd name="T24" fmla="*/ 30 w 167"/>
                  <a:gd name="T25" fmla="*/ 106 h 182"/>
                  <a:gd name="T26" fmla="*/ 30 w 167"/>
                  <a:gd name="T27" fmla="*/ 91 h 182"/>
                  <a:gd name="T28" fmla="*/ 91 w 167"/>
                  <a:gd name="T29" fmla="*/ 91 h 182"/>
                  <a:gd name="T30" fmla="*/ 91 w 167"/>
                  <a:gd name="T31" fmla="*/ 106 h 182"/>
                  <a:gd name="T32" fmla="*/ 30 w 167"/>
                  <a:gd name="T33" fmla="*/ 106 h 182"/>
                  <a:gd name="T34" fmla="*/ 137 w 167"/>
                  <a:gd name="T35" fmla="*/ 76 h 182"/>
                  <a:gd name="T36" fmla="*/ 30 w 167"/>
                  <a:gd name="T37" fmla="*/ 76 h 182"/>
                  <a:gd name="T38" fmla="*/ 30 w 167"/>
                  <a:gd name="T39" fmla="*/ 60 h 182"/>
                  <a:gd name="T40" fmla="*/ 137 w 167"/>
                  <a:gd name="T41" fmla="*/ 60 h 182"/>
                  <a:gd name="T42" fmla="*/ 137 w 167"/>
                  <a:gd name="T43" fmla="*/ 76 h 182"/>
                  <a:gd name="T44" fmla="*/ 137 w 167"/>
                  <a:gd name="T45" fmla="*/ 45 h 182"/>
                  <a:gd name="T46" fmla="*/ 30 w 167"/>
                  <a:gd name="T47" fmla="*/ 45 h 182"/>
                  <a:gd name="T48" fmla="*/ 30 w 167"/>
                  <a:gd name="T49" fmla="*/ 30 h 182"/>
                  <a:gd name="T50" fmla="*/ 137 w 167"/>
                  <a:gd name="T51" fmla="*/ 30 h 182"/>
                  <a:gd name="T52" fmla="*/ 137 w 167"/>
                  <a:gd name="T53" fmla="*/ 45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67" h="182">
                    <a:moveTo>
                      <a:pt x="137" y="0"/>
                    </a:moveTo>
                    <a:cubicBezTo>
                      <a:pt x="30" y="0"/>
                      <a:pt x="30" y="0"/>
                      <a:pt x="30" y="0"/>
                    </a:cubicBezTo>
                    <a:cubicBezTo>
                      <a:pt x="14" y="0"/>
                      <a:pt x="0" y="13"/>
                      <a:pt x="0" y="30"/>
                    </a:cubicBezTo>
                    <a:cubicBezTo>
                      <a:pt x="0" y="106"/>
                      <a:pt x="0" y="106"/>
                      <a:pt x="0" y="106"/>
                    </a:cubicBezTo>
                    <a:cubicBezTo>
                      <a:pt x="0" y="123"/>
                      <a:pt x="14" y="136"/>
                      <a:pt x="30" y="136"/>
                    </a:cubicBezTo>
                    <a:cubicBezTo>
                      <a:pt x="61" y="136"/>
                      <a:pt x="61" y="136"/>
                      <a:pt x="61" y="136"/>
                    </a:cubicBezTo>
                    <a:cubicBezTo>
                      <a:pt x="61" y="182"/>
                      <a:pt x="61" y="182"/>
                      <a:pt x="61" y="182"/>
                    </a:cubicBezTo>
                    <a:cubicBezTo>
                      <a:pt x="106" y="136"/>
                      <a:pt x="106" y="136"/>
                      <a:pt x="106" y="136"/>
                    </a:cubicBezTo>
                    <a:cubicBezTo>
                      <a:pt x="137" y="136"/>
                      <a:pt x="137" y="136"/>
                      <a:pt x="137" y="136"/>
                    </a:cubicBezTo>
                    <a:cubicBezTo>
                      <a:pt x="154" y="136"/>
                      <a:pt x="167" y="123"/>
                      <a:pt x="167" y="106"/>
                    </a:cubicBezTo>
                    <a:cubicBezTo>
                      <a:pt x="167" y="30"/>
                      <a:pt x="167" y="30"/>
                      <a:pt x="167" y="30"/>
                    </a:cubicBezTo>
                    <a:cubicBezTo>
                      <a:pt x="167" y="13"/>
                      <a:pt x="154" y="0"/>
                      <a:pt x="137" y="0"/>
                    </a:cubicBezTo>
                    <a:close/>
                    <a:moveTo>
                      <a:pt x="30" y="106"/>
                    </a:moveTo>
                    <a:cubicBezTo>
                      <a:pt x="30" y="91"/>
                      <a:pt x="30" y="91"/>
                      <a:pt x="30" y="91"/>
                    </a:cubicBezTo>
                    <a:cubicBezTo>
                      <a:pt x="91" y="91"/>
                      <a:pt x="91" y="91"/>
                      <a:pt x="91" y="91"/>
                    </a:cubicBezTo>
                    <a:cubicBezTo>
                      <a:pt x="91" y="106"/>
                      <a:pt x="91" y="106"/>
                      <a:pt x="91" y="106"/>
                    </a:cubicBezTo>
                    <a:lnTo>
                      <a:pt x="30" y="106"/>
                    </a:lnTo>
                    <a:close/>
                    <a:moveTo>
                      <a:pt x="137" y="76"/>
                    </a:moveTo>
                    <a:cubicBezTo>
                      <a:pt x="30" y="76"/>
                      <a:pt x="30" y="76"/>
                      <a:pt x="30" y="76"/>
                    </a:cubicBezTo>
                    <a:cubicBezTo>
                      <a:pt x="30" y="60"/>
                      <a:pt x="30" y="60"/>
                      <a:pt x="30" y="60"/>
                    </a:cubicBezTo>
                    <a:cubicBezTo>
                      <a:pt x="137" y="60"/>
                      <a:pt x="137" y="60"/>
                      <a:pt x="137" y="60"/>
                    </a:cubicBezTo>
                    <a:lnTo>
                      <a:pt x="137" y="76"/>
                    </a:lnTo>
                    <a:close/>
                    <a:moveTo>
                      <a:pt x="137" y="45"/>
                    </a:moveTo>
                    <a:cubicBezTo>
                      <a:pt x="30" y="45"/>
                      <a:pt x="30" y="45"/>
                      <a:pt x="30" y="45"/>
                    </a:cubicBezTo>
                    <a:cubicBezTo>
                      <a:pt x="30" y="30"/>
                      <a:pt x="30" y="30"/>
                      <a:pt x="30" y="30"/>
                    </a:cubicBezTo>
                    <a:cubicBezTo>
                      <a:pt x="137" y="30"/>
                      <a:pt x="137" y="30"/>
                      <a:pt x="137" y="30"/>
                    </a:cubicBezTo>
                    <a:lnTo>
                      <a:pt x="137" y="45"/>
                    </a:lnTo>
                    <a:close/>
                  </a:path>
                </a:pathLst>
              </a:custGeom>
              <a:solidFill>
                <a:schemeClr val="accent3"/>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8541" tIns="64270" rIns="128541" bIns="64270" numCol="1" spcCol="0" rtlCol="0" fromWordArt="0" anchor="ctr" anchorCtr="0" forceAA="0" compatLnSpc="1">
                <a:noAutofit/>
              </a:bodyP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grpSp>
        <p:nvGrpSpPr>
          <p:cNvPr id="25" name="组合 89"/>
          <p:cNvGrpSpPr/>
          <p:nvPr/>
        </p:nvGrpSpPr>
        <p:grpSpPr>
          <a:xfrm>
            <a:off x="3323032" y="2074809"/>
            <a:ext cx="2277910" cy="4754104"/>
            <a:chOff x="3149246" y="1967789"/>
            <a:chExt cx="2160300" cy="4508886"/>
          </a:xfrm>
        </p:grpSpPr>
        <p:grpSp>
          <p:nvGrpSpPr>
            <p:cNvPr id="26" name="组合 8"/>
            <p:cNvGrpSpPr/>
            <p:nvPr/>
          </p:nvGrpSpPr>
          <p:grpSpPr>
            <a:xfrm rot="19655684">
              <a:off x="3149246" y="1967789"/>
              <a:ext cx="2160300" cy="4508886"/>
              <a:chOff x="-258118" y="-122634"/>
              <a:chExt cx="2190591" cy="4572108"/>
            </a:xfrm>
          </p:grpSpPr>
          <p:sp>
            <p:nvSpPr>
              <p:cNvPr id="14" name="平行四边形 2283"/>
              <p:cNvSpPr/>
              <p:nvPr/>
            </p:nvSpPr>
            <p:spPr>
              <a:xfrm rot="15424320" flipH="1">
                <a:off x="378583" y="2078397"/>
                <a:ext cx="847548" cy="2120949"/>
              </a:xfrm>
              <a:custGeom>
                <a:avLst/>
                <a:gdLst/>
                <a:ahLst/>
                <a:cxnLst/>
                <a:rect l="l" t="t" r="r" b="b"/>
                <a:pathLst>
                  <a:path w="847548" h="2120949">
                    <a:moveTo>
                      <a:pt x="404264" y="2120949"/>
                    </a:moveTo>
                    <a:lnTo>
                      <a:pt x="847548" y="2120949"/>
                    </a:lnTo>
                    <a:lnTo>
                      <a:pt x="360695" y="0"/>
                    </a:lnTo>
                    <a:lnTo>
                      <a:pt x="0" y="359791"/>
                    </a:lnTo>
                    <a:close/>
                  </a:path>
                </a:pathLst>
              </a:cu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平行四边形 2284"/>
              <p:cNvSpPr/>
              <p:nvPr/>
            </p:nvSpPr>
            <p:spPr>
              <a:xfrm flipH="1">
                <a:off x="1027111" y="790902"/>
                <a:ext cx="905362" cy="2520350"/>
              </a:xfrm>
              <a:custGeom>
                <a:avLst/>
                <a:gdLst/>
                <a:ahLst/>
                <a:cxnLst/>
                <a:rect l="l" t="t" r="r" b="b"/>
                <a:pathLst>
                  <a:path w="905362" h="2520350">
                    <a:moveTo>
                      <a:pt x="581485" y="0"/>
                    </a:moveTo>
                    <a:lnTo>
                      <a:pt x="0" y="2520350"/>
                    </a:lnTo>
                    <a:lnTo>
                      <a:pt x="443284" y="2520350"/>
                    </a:lnTo>
                    <a:lnTo>
                      <a:pt x="905362" y="518312"/>
                    </a:lnTo>
                    <a:close/>
                  </a:path>
                </a:pathLst>
              </a:custGeom>
              <a:solidFill>
                <a:schemeClr val="accent2"/>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6"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7340419" flipH="1">
                <a:off x="-1754734" y="2114237"/>
                <a:ext cx="4572108" cy="98365"/>
              </a:xfrm>
              <a:prstGeom prst="rect">
                <a:avLst/>
              </a:prstGeom>
              <a:noFill/>
              <a:ln>
                <a:noFill/>
              </a:ln>
              <a:effectLst/>
              <a:extLst>
                <a:ext uri="{909E8E84-426E-40DD-AFC4-6F175D3DCCD1}">
                  <a14:hiddenFill xmlns:a14="http://schemas.microsoft.com/office/drawing/2010/main">
                    <a:solidFill>
                      <a:srgbClr val="009999"/>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0" name="Freeform 61"/>
            <p:cNvSpPr>
              <a:spLocks noEditPoints="1"/>
            </p:cNvSpPr>
            <p:nvPr/>
          </p:nvSpPr>
          <p:spPr bwMode="auto">
            <a:xfrm>
              <a:off x="4141256" y="4047589"/>
              <a:ext cx="476331" cy="543599"/>
            </a:xfrm>
            <a:custGeom>
              <a:avLst/>
              <a:gdLst>
                <a:gd name="T0" fmla="*/ 94 w 222"/>
                <a:gd name="T1" fmla="*/ 16 h 253"/>
                <a:gd name="T2" fmla="*/ 110 w 222"/>
                <a:gd name="T3" fmla="*/ 0 h 253"/>
                <a:gd name="T4" fmla="*/ 126 w 222"/>
                <a:gd name="T5" fmla="*/ 16 h 253"/>
                <a:gd name="T6" fmla="*/ 127 w 222"/>
                <a:gd name="T7" fmla="*/ 110 h 253"/>
                <a:gd name="T8" fmla="*/ 111 w 222"/>
                <a:gd name="T9" fmla="*/ 126 h 253"/>
                <a:gd name="T10" fmla="*/ 95 w 222"/>
                <a:gd name="T11" fmla="*/ 111 h 253"/>
                <a:gd name="T12" fmla="*/ 94 w 222"/>
                <a:gd name="T13" fmla="*/ 16 h 253"/>
                <a:gd name="T14" fmla="*/ 112 w 222"/>
                <a:gd name="T15" fmla="*/ 252 h 253"/>
                <a:gd name="T16" fmla="*/ 1 w 222"/>
                <a:gd name="T17" fmla="*/ 143 h 253"/>
                <a:gd name="T18" fmla="*/ 79 w 222"/>
                <a:gd name="T19" fmla="*/ 37 h 253"/>
                <a:gd name="T20" fmla="*/ 79 w 222"/>
                <a:gd name="T21" fmla="*/ 70 h 253"/>
                <a:gd name="T22" fmla="*/ 32 w 222"/>
                <a:gd name="T23" fmla="*/ 143 h 253"/>
                <a:gd name="T24" fmla="*/ 112 w 222"/>
                <a:gd name="T25" fmla="*/ 221 h 253"/>
                <a:gd name="T26" fmla="*/ 190 w 222"/>
                <a:gd name="T27" fmla="*/ 141 h 253"/>
                <a:gd name="T28" fmla="*/ 142 w 222"/>
                <a:gd name="T29" fmla="*/ 70 h 253"/>
                <a:gd name="T30" fmla="*/ 142 w 222"/>
                <a:gd name="T31" fmla="*/ 36 h 253"/>
                <a:gd name="T32" fmla="*/ 222 w 222"/>
                <a:gd name="T33" fmla="*/ 141 h 253"/>
                <a:gd name="T34" fmla="*/ 112 w 222"/>
                <a:gd name="T35" fmla="*/ 252 h 2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22" h="253">
                  <a:moveTo>
                    <a:pt x="94" y="16"/>
                  </a:moveTo>
                  <a:cubicBezTo>
                    <a:pt x="94" y="7"/>
                    <a:pt x="101" y="0"/>
                    <a:pt x="110" y="0"/>
                  </a:cubicBezTo>
                  <a:cubicBezTo>
                    <a:pt x="119" y="0"/>
                    <a:pt x="126" y="7"/>
                    <a:pt x="126" y="16"/>
                  </a:cubicBezTo>
                  <a:cubicBezTo>
                    <a:pt x="127" y="110"/>
                    <a:pt x="127" y="110"/>
                    <a:pt x="127" y="110"/>
                  </a:cubicBezTo>
                  <a:cubicBezTo>
                    <a:pt x="127" y="119"/>
                    <a:pt x="120" y="126"/>
                    <a:pt x="111" y="126"/>
                  </a:cubicBezTo>
                  <a:cubicBezTo>
                    <a:pt x="102" y="126"/>
                    <a:pt x="95" y="119"/>
                    <a:pt x="95" y="111"/>
                  </a:cubicBezTo>
                  <a:lnTo>
                    <a:pt x="94" y="16"/>
                  </a:lnTo>
                  <a:close/>
                  <a:moveTo>
                    <a:pt x="112" y="252"/>
                  </a:moveTo>
                  <a:cubicBezTo>
                    <a:pt x="51" y="253"/>
                    <a:pt x="1" y="204"/>
                    <a:pt x="1" y="143"/>
                  </a:cubicBezTo>
                  <a:cubicBezTo>
                    <a:pt x="0" y="93"/>
                    <a:pt x="33" y="51"/>
                    <a:pt x="79" y="37"/>
                  </a:cubicBezTo>
                  <a:cubicBezTo>
                    <a:pt x="79" y="70"/>
                    <a:pt x="79" y="70"/>
                    <a:pt x="79" y="70"/>
                  </a:cubicBezTo>
                  <a:cubicBezTo>
                    <a:pt x="51" y="83"/>
                    <a:pt x="32" y="110"/>
                    <a:pt x="32" y="143"/>
                  </a:cubicBezTo>
                  <a:cubicBezTo>
                    <a:pt x="33" y="186"/>
                    <a:pt x="68" y="221"/>
                    <a:pt x="112" y="221"/>
                  </a:cubicBezTo>
                  <a:cubicBezTo>
                    <a:pt x="155" y="220"/>
                    <a:pt x="190" y="185"/>
                    <a:pt x="190" y="141"/>
                  </a:cubicBezTo>
                  <a:cubicBezTo>
                    <a:pt x="190" y="109"/>
                    <a:pt x="170" y="82"/>
                    <a:pt x="142" y="70"/>
                  </a:cubicBezTo>
                  <a:cubicBezTo>
                    <a:pt x="142" y="36"/>
                    <a:pt x="142" y="36"/>
                    <a:pt x="142" y="36"/>
                  </a:cubicBezTo>
                  <a:cubicBezTo>
                    <a:pt x="187" y="49"/>
                    <a:pt x="221" y="91"/>
                    <a:pt x="222" y="141"/>
                  </a:cubicBezTo>
                  <a:cubicBezTo>
                    <a:pt x="222" y="202"/>
                    <a:pt x="173" y="252"/>
                    <a:pt x="112" y="252"/>
                  </a:cubicBezTo>
                  <a:close/>
                </a:path>
              </a:pathLst>
            </a:custGeom>
            <a:solidFill>
              <a:schemeClr val="accent2"/>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8541" tIns="64270" rIns="128541" bIns="64270" numCol="1" spcCol="0" rtlCol="0" fromWordArt="0" anchor="ctr" anchorCtr="0" forceAA="0" compatLnSpc="1">
              <a:noAutofit/>
            </a:bodyP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组合 88"/>
          <p:cNvGrpSpPr/>
          <p:nvPr/>
        </p:nvGrpSpPr>
        <p:grpSpPr>
          <a:xfrm>
            <a:off x="2279801" y="2736963"/>
            <a:ext cx="2277910" cy="4754104"/>
            <a:chOff x="2159877" y="2595789"/>
            <a:chExt cx="2160300" cy="4508886"/>
          </a:xfrm>
        </p:grpSpPr>
        <p:grpSp>
          <p:nvGrpSpPr>
            <p:cNvPr id="28" name="组合 9"/>
            <p:cNvGrpSpPr/>
            <p:nvPr/>
          </p:nvGrpSpPr>
          <p:grpSpPr>
            <a:xfrm rot="19655684">
              <a:off x="2159877" y="2595789"/>
              <a:ext cx="2160300" cy="4508886"/>
              <a:chOff x="-1183436" y="-122634"/>
              <a:chExt cx="2190591" cy="4572108"/>
            </a:xfrm>
          </p:grpSpPr>
          <p:sp>
            <p:nvSpPr>
              <p:cNvPr id="11" name="平行四边形 2283"/>
              <p:cNvSpPr/>
              <p:nvPr/>
            </p:nvSpPr>
            <p:spPr>
              <a:xfrm rot="15424320" flipH="1">
                <a:off x="-546735" y="2078397"/>
                <a:ext cx="847548" cy="2120949"/>
              </a:xfrm>
              <a:custGeom>
                <a:avLst/>
                <a:gdLst/>
                <a:ahLst/>
                <a:cxnLst/>
                <a:rect l="l" t="t" r="r" b="b"/>
                <a:pathLst>
                  <a:path w="847548" h="2120949">
                    <a:moveTo>
                      <a:pt x="404264" y="2120949"/>
                    </a:moveTo>
                    <a:lnTo>
                      <a:pt x="847548" y="2120949"/>
                    </a:lnTo>
                    <a:lnTo>
                      <a:pt x="360695" y="0"/>
                    </a:lnTo>
                    <a:lnTo>
                      <a:pt x="0" y="359791"/>
                    </a:lnTo>
                    <a:close/>
                  </a:path>
                </a:pathLst>
              </a:custGeom>
              <a:solidFill>
                <a:schemeClr val="accent1"/>
              </a:solidFill>
              <a:ln>
                <a:noFill/>
              </a:ln>
              <a:effectLst>
                <a:outerShdw blurRad="1270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平行四边形 2284"/>
              <p:cNvSpPr/>
              <p:nvPr/>
            </p:nvSpPr>
            <p:spPr>
              <a:xfrm flipH="1">
                <a:off x="101793" y="790902"/>
                <a:ext cx="905362" cy="2520350"/>
              </a:xfrm>
              <a:custGeom>
                <a:avLst/>
                <a:gdLst/>
                <a:ahLst/>
                <a:cxnLst/>
                <a:rect l="l" t="t" r="r" b="b"/>
                <a:pathLst>
                  <a:path w="905362" h="2520350">
                    <a:moveTo>
                      <a:pt x="581485" y="0"/>
                    </a:moveTo>
                    <a:lnTo>
                      <a:pt x="0" y="2520350"/>
                    </a:lnTo>
                    <a:lnTo>
                      <a:pt x="443284" y="2520350"/>
                    </a:lnTo>
                    <a:lnTo>
                      <a:pt x="905362" y="518312"/>
                    </a:lnTo>
                    <a:close/>
                  </a:path>
                </a:pathLst>
              </a:custGeom>
              <a:solidFill>
                <a:schemeClr val="accent1"/>
              </a:solidFill>
              <a:ln>
                <a:noFill/>
              </a:ln>
              <a:effectLst>
                <a:outerShdw blurRad="63500" sx="102000" sy="1020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pic>
            <p:nvPicPr>
              <p:cNvPr id="13"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7340419" flipH="1">
                <a:off x="-2680052" y="2114237"/>
                <a:ext cx="4572108" cy="983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nvGrpSpPr>
            <p:cNvPr id="29" name="组合 33"/>
            <p:cNvGrpSpPr/>
            <p:nvPr/>
          </p:nvGrpSpPr>
          <p:grpSpPr>
            <a:xfrm>
              <a:off x="3106438" y="4728713"/>
              <a:ext cx="567234" cy="566324"/>
              <a:chOff x="3202546" y="2792701"/>
              <a:chExt cx="397794" cy="397156"/>
            </a:xfrm>
          </p:grpSpPr>
          <p:sp>
            <p:nvSpPr>
              <p:cNvPr id="35" name="Freeform 39"/>
              <p:cNvSpPr>
                <a:spLocks noEditPoints="1"/>
              </p:cNvSpPr>
              <p:nvPr/>
            </p:nvSpPr>
            <p:spPr bwMode="auto">
              <a:xfrm>
                <a:off x="3202546" y="2792701"/>
                <a:ext cx="397794" cy="397156"/>
              </a:xfrm>
              <a:custGeom>
                <a:avLst/>
                <a:gdLst>
                  <a:gd name="T0" fmla="*/ 242 w 264"/>
                  <a:gd name="T1" fmla="*/ 145 h 264"/>
                  <a:gd name="T2" fmla="*/ 239 w 264"/>
                  <a:gd name="T3" fmla="*/ 104 h 264"/>
                  <a:gd name="T4" fmla="*/ 262 w 264"/>
                  <a:gd name="T5" fmla="*/ 84 h 264"/>
                  <a:gd name="T6" fmla="*/ 240 w 264"/>
                  <a:gd name="T7" fmla="*/ 51 h 264"/>
                  <a:gd name="T8" fmla="*/ 213 w 264"/>
                  <a:gd name="T9" fmla="*/ 56 h 264"/>
                  <a:gd name="T10" fmla="*/ 178 w 264"/>
                  <a:gd name="T11" fmla="*/ 33 h 264"/>
                  <a:gd name="T12" fmla="*/ 177 w 264"/>
                  <a:gd name="T13" fmla="*/ 4 h 264"/>
                  <a:gd name="T14" fmla="*/ 137 w 264"/>
                  <a:gd name="T15" fmla="*/ 0 h 264"/>
                  <a:gd name="T16" fmla="*/ 124 w 264"/>
                  <a:gd name="T17" fmla="*/ 24 h 264"/>
                  <a:gd name="T18" fmla="*/ 85 w 264"/>
                  <a:gd name="T19" fmla="*/ 36 h 264"/>
                  <a:gd name="T20" fmla="*/ 60 w 264"/>
                  <a:gd name="T21" fmla="*/ 19 h 264"/>
                  <a:gd name="T22" fmla="*/ 32 w 264"/>
                  <a:gd name="T23" fmla="*/ 48 h 264"/>
                  <a:gd name="T24" fmla="*/ 44 w 264"/>
                  <a:gd name="T25" fmla="*/ 72 h 264"/>
                  <a:gd name="T26" fmla="*/ 29 w 264"/>
                  <a:gd name="T27" fmla="*/ 111 h 264"/>
                  <a:gd name="T28" fmla="*/ 0 w 264"/>
                  <a:gd name="T29" fmla="*/ 119 h 264"/>
                  <a:gd name="T30" fmla="*/ 5 w 264"/>
                  <a:gd name="T31" fmla="*/ 158 h 264"/>
                  <a:gd name="T32" fmla="*/ 32 w 264"/>
                  <a:gd name="T33" fmla="*/ 165 h 264"/>
                  <a:gd name="T34" fmla="*/ 53 w 264"/>
                  <a:gd name="T35" fmla="*/ 201 h 264"/>
                  <a:gd name="T36" fmla="*/ 41 w 264"/>
                  <a:gd name="T37" fmla="*/ 228 h 264"/>
                  <a:gd name="T38" fmla="*/ 75 w 264"/>
                  <a:gd name="T39" fmla="*/ 249 h 264"/>
                  <a:gd name="T40" fmla="*/ 97 w 264"/>
                  <a:gd name="T41" fmla="*/ 232 h 264"/>
                  <a:gd name="T42" fmla="*/ 138 w 264"/>
                  <a:gd name="T43" fmla="*/ 238 h 264"/>
                  <a:gd name="T44" fmla="*/ 153 w 264"/>
                  <a:gd name="T45" fmla="*/ 264 h 264"/>
                  <a:gd name="T46" fmla="*/ 191 w 264"/>
                  <a:gd name="T47" fmla="*/ 251 h 264"/>
                  <a:gd name="T48" fmla="*/ 191 w 264"/>
                  <a:gd name="T49" fmla="*/ 223 h 264"/>
                  <a:gd name="T50" fmla="*/ 221 w 264"/>
                  <a:gd name="T51" fmla="*/ 195 h 264"/>
                  <a:gd name="T52" fmla="*/ 251 w 264"/>
                  <a:gd name="T53" fmla="*/ 200 h 264"/>
                  <a:gd name="T54" fmla="*/ 264 w 264"/>
                  <a:gd name="T55" fmla="*/ 162 h 264"/>
                  <a:gd name="T56" fmla="*/ 242 w 264"/>
                  <a:gd name="T57" fmla="*/ 145 h 264"/>
                  <a:gd name="T58" fmla="*/ 132 w 264"/>
                  <a:gd name="T59" fmla="*/ 217 h 264"/>
                  <a:gd name="T60" fmla="*/ 46 w 264"/>
                  <a:gd name="T61" fmla="*/ 132 h 264"/>
                  <a:gd name="T62" fmla="*/ 132 w 264"/>
                  <a:gd name="T63" fmla="*/ 46 h 264"/>
                  <a:gd name="T64" fmla="*/ 217 w 264"/>
                  <a:gd name="T65" fmla="*/ 132 h 264"/>
                  <a:gd name="T66" fmla="*/ 132 w 264"/>
                  <a:gd name="T67" fmla="*/ 217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264" h="264">
                    <a:moveTo>
                      <a:pt x="242" y="145"/>
                    </a:moveTo>
                    <a:cubicBezTo>
                      <a:pt x="239" y="104"/>
                      <a:pt x="239" y="104"/>
                      <a:pt x="239" y="104"/>
                    </a:cubicBezTo>
                    <a:cubicBezTo>
                      <a:pt x="262" y="84"/>
                      <a:pt x="262" y="84"/>
                      <a:pt x="262" y="84"/>
                    </a:cubicBezTo>
                    <a:cubicBezTo>
                      <a:pt x="240" y="51"/>
                      <a:pt x="240" y="51"/>
                      <a:pt x="240" y="51"/>
                    </a:cubicBezTo>
                    <a:cubicBezTo>
                      <a:pt x="213" y="56"/>
                      <a:pt x="213" y="56"/>
                      <a:pt x="213" y="56"/>
                    </a:cubicBezTo>
                    <a:cubicBezTo>
                      <a:pt x="178" y="33"/>
                      <a:pt x="178" y="33"/>
                      <a:pt x="178" y="33"/>
                    </a:cubicBezTo>
                    <a:cubicBezTo>
                      <a:pt x="177" y="4"/>
                      <a:pt x="177" y="4"/>
                      <a:pt x="177" y="4"/>
                    </a:cubicBezTo>
                    <a:cubicBezTo>
                      <a:pt x="137" y="0"/>
                      <a:pt x="137" y="0"/>
                      <a:pt x="137" y="0"/>
                    </a:cubicBezTo>
                    <a:cubicBezTo>
                      <a:pt x="124" y="24"/>
                      <a:pt x="124" y="24"/>
                      <a:pt x="124" y="24"/>
                    </a:cubicBezTo>
                    <a:cubicBezTo>
                      <a:pt x="85" y="36"/>
                      <a:pt x="85" y="36"/>
                      <a:pt x="85" y="36"/>
                    </a:cubicBezTo>
                    <a:cubicBezTo>
                      <a:pt x="60" y="19"/>
                      <a:pt x="60" y="19"/>
                      <a:pt x="60" y="19"/>
                    </a:cubicBezTo>
                    <a:cubicBezTo>
                      <a:pt x="32" y="48"/>
                      <a:pt x="32" y="48"/>
                      <a:pt x="32" y="48"/>
                    </a:cubicBezTo>
                    <a:cubicBezTo>
                      <a:pt x="44" y="72"/>
                      <a:pt x="44" y="72"/>
                      <a:pt x="44" y="72"/>
                    </a:cubicBezTo>
                    <a:cubicBezTo>
                      <a:pt x="29" y="111"/>
                      <a:pt x="29" y="111"/>
                      <a:pt x="29" y="111"/>
                    </a:cubicBezTo>
                    <a:cubicBezTo>
                      <a:pt x="0" y="119"/>
                      <a:pt x="0" y="119"/>
                      <a:pt x="0" y="119"/>
                    </a:cubicBezTo>
                    <a:cubicBezTo>
                      <a:pt x="5" y="158"/>
                      <a:pt x="5" y="158"/>
                      <a:pt x="5" y="158"/>
                    </a:cubicBezTo>
                    <a:cubicBezTo>
                      <a:pt x="32" y="165"/>
                      <a:pt x="32" y="165"/>
                      <a:pt x="32" y="165"/>
                    </a:cubicBezTo>
                    <a:cubicBezTo>
                      <a:pt x="53" y="201"/>
                      <a:pt x="53" y="201"/>
                      <a:pt x="53" y="201"/>
                    </a:cubicBezTo>
                    <a:cubicBezTo>
                      <a:pt x="41" y="228"/>
                      <a:pt x="41" y="228"/>
                      <a:pt x="41" y="228"/>
                    </a:cubicBezTo>
                    <a:cubicBezTo>
                      <a:pt x="75" y="249"/>
                      <a:pt x="75" y="249"/>
                      <a:pt x="75" y="249"/>
                    </a:cubicBezTo>
                    <a:cubicBezTo>
                      <a:pt x="97" y="232"/>
                      <a:pt x="97" y="232"/>
                      <a:pt x="97" y="232"/>
                    </a:cubicBezTo>
                    <a:cubicBezTo>
                      <a:pt x="138" y="238"/>
                      <a:pt x="138" y="238"/>
                      <a:pt x="138" y="238"/>
                    </a:cubicBezTo>
                    <a:cubicBezTo>
                      <a:pt x="153" y="264"/>
                      <a:pt x="153" y="264"/>
                      <a:pt x="153" y="264"/>
                    </a:cubicBezTo>
                    <a:cubicBezTo>
                      <a:pt x="191" y="251"/>
                      <a:pt x="191" y="251"/>
                      <a:pt x="191" y="251"/>
                    </a:cubicBezTo>
                    <a:cubicBezTo>
                      <a:pt x="191" y="223"/>
                      <a:pt x="191" y="223"/>
                      <a:pt x="191" y="223"/>
                    </a:cubicBezTo>
                    <a:cubicBezTo>
                      <a:pt x="221" y="195"/>
                      <a:pt x="221" y="195"/>
                      <a:pt x="221" y="195"/>
                    </a:cubicBezTo>
                    <a:cubicBezTo>
                      <a:pt x="251" y="200"/>
                      <a:pt x="251" y="200"/>
                      <a:pt x="251" y="200"/>
                    </a:cubicBezTo>
                    <a:cubicBezTo>
                      <a:pt x="264" y="162"/>
                      <a:pt x="264" y="162"/>
                      <a:pt x="264" y="162"/>
                    </a:cubicBezTo>
                    <a:lnTo>
                      <a:pt x="242" y="145"/>
                    </a:lnTo>
                    <a:close/>
                    <a:moveTo>
                      <a:pt x="132" y="217"/>
                    </a:moveTo>
                    <a:cubicBezTo>
                      <a:pt x="85" y="217"/>
                      <a:pt x="46" y="179"/>
                      <a:pt x="46" y="132"/>
                    </a:cubicBezTo>
                    <a:cubicBezTo>
                      <a:pt x="46" y="85"/>
                      <a:pt x="85" y="46"/>
                      <a:pt x="132" y="46"/>
                    </a:cubicBezTo>
                    <a:cubicBezTo>
                      <a:pt x="179" y="46"/>
                      <a:pt x="217" y="85"/>
                      <a:pt x="217" y="132"/>
                    </a:cubicBezTo>
                    <a:cubicBezTo>
                      <a:pt x="217" y="179"/>
                      <a:pt x="179" y="217"/>
                      <a:pt x="132" y="217"/>
                    </a:cubicBezTo>
                    <a:close/>
                  </a:path>
                </a:pathLst>
              </a:custGeom>
              <a:solidFill>
                <a:schemeClr val="accent1"/>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8541" tIns="64270" rIns="128541" bIns="64270" numCol="1" spcCol="0" rtlCol="0" fromWordArt="0" anchor="ctr" anchorCtr="0" forceAA="0" compatLnSpc="1">
                <a:noAutofit/>
              </a:bodyP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6" name="Freeform 40"/>
              <p:cNvSpPr>
                <a:spLocks noEditPoints="1"/>
              </p:cNvSpPr>
              <p:nvPr/>
            </p:nvSpPr>
            <p:spPr bwMode="auto">
              <a:xfrm>
                <a:off x="3296257" y="2885775"/>
                <a:ext cx="210372" cy="211009"/>
              </a:xfrm>
              <a:custGeom>
                <a:avLst/>
                <a:gdLst>
                  <a:gd name="T0" fmla="*/ 70 w 140"/>
                  <a:gd name="T1" fmla="*/ 0 h 140"/>
                  <a:gd name="T2" fmla="*/ 0 w 140"/>
                  <a:gd name="T3" fmla="*/ 70 h 140"/>
                  <a:gd name="T4" fmla="*/ 70 w 140"/>
                  <a:gd name="T5" fmla="*/ 140 h 140"/>
                  <a:gd name="T6" fmla="*/ 140 w 140"/>
                  <a:gd name="T7" fmla="*/ 70 h 140"/>
                  <a:gd name="T8" fmla="*/ 70 w 140"/>
                  <a:gd name="T9" fmla="*/ 0 h 140"/>
                  <a:gd name="T10" fmla="*/ 70 w 140"/>
                  <a:gd name="T11" fmla="*/ 118 h 140"/>
                  <a:gd name="T12" fmla="*/ 57 w 140"/>
                  <a:gd name="T13" fmla="*/ 102 h 140"/>
                  <a:gd name="T14" fmla="*/ 83 w 140"/>
                  <a:gd name="T15" fmla="*/ 102 h 140"/>
                  <a:gd name="T16" fmla="*/ 70 w 140"/>
                  <a:gd name="T17" fmla="*/ 118 h 140"/>
                  <a:gd name="T18" fmla="*/ 52 w 140"/>
                  <a:gd name="T19" fmla="*/ 93 h 140"/>
                  <a:gd name="T20" fmla="*/ 47 w 140"/>
                  <a:gd name="T21" fmla="*/ 74 h 140"/>
                  <a:gd name="T22" fmla="*/ 93 w 140"/>
                  <a:gd name="T23" fmla="*/ 74 h 140"/>
                  <a:gd name="T24" fmla="*/ 88 w 140"/>
                  <a:gd name="T25" fmla="*/ 93 h 140"/>
                  <a:gd name="T26" fmla="*/ 52 w 140"/>
                  <a:gd name="T27" fmla="*/ 93 h 140"/>
                  <a:gd name="T28" fmla="*/ 122 w 140"/>
                  <a:gd name="T29" fmla="*/ 65 h 140"/>
                  <a:gd name="T30" fmla="*/ 102 w 140"/>
                  <a:gd name="T31" fmla="*/ 65 h 140"/>
                  <a:gd name="T32" fmla="*/ 100 w 140"/>
                  <a:gd name="T33" fmla="*/ 46 h 140"/>
                  <a:gd name="T34" fmla="*/ 117 w 140"/>
                  <a:gd name="T35" fmla="*/ 46 h 140"/>
                  <a:gd name="T36" fmla="*/ 122 w 140"/>
                  <a:gd name="T37" fmla="*/ 65 h 140"/>
                  <a:gd name="T38" fmla="*/ 93 w 140"/>
                  <a:gd name="T39" fmla="*/ 65 h 140"/>
                  <a:gd name="T40" fmla="*/ 47 w 140"/>
                  <a:gd name="T41" fmla="*/ 65 h 140"/>
                  <a:gd name="T42" fmla="*/ 49 w 140"/>
                  <a:gd name="T43" fmla="*/ 46 h 140"/>
                  <a:gd name="T44" fmla="*/ 91 w 140"/>
                  <a:gd name="T45" fmla="*/ 46 h 140"/>
                  <a:gd name="T46" fmla="*/ 93 w 140"/>
                  <a:gd name="T47" fmla="*/ 65 h 140"/>
                  <a:gd name="T48" fmla="*/ 37 w 140"/>
                  <a:gd name="T49" fmla="*/ 65 h 140"/>
                  <a:gd name="T50" fmla="*/ 18 w 140"/>
                  <a:gd name="T51" fmla="*/ 65 h 140"/>
                  <a:gd name="T52" fmla="*/ 23 w 140"/>
                  <a:gd name="T53" fmla="*/ 46 h 140"/>
                  <a:gd name="T54" fmla="*/ 39 w 140"/>
                  <a:gd name="T55" fmla="*/ 46 h 140"/>
                  <a:gd name="T56" fmla="*/ 37 w 140"/>
                  <a:gd name="T57" fmla="*/ 65 h 140"/>
                  <a:gd name="T58" fmla="*/ 38 w 140"/>
                  <a:gd name="T59" fmla="*/ 74 h 140"/>
                  <a:gd name="T60" fmla="*/ 42 w 140"/>
                  <a:gd name="T61" fmla="*/ 93 h 140"/>
                  <a:gd name="T62" fmla="*/ 23 w 140"/>
                  <a:gd name="T63" fmla="*/ 93 h 140"/>
                  <a:gd name="T64" fmla="*/ 18 w 140"/>
                  <a:gd name="T65" fmla="*/ 74 h 140"/>
                  <a:gd name="T66" fmla="*/ 38 w 140"/>
                  <a:gd name="T67" fmla="*/ 74 h 140"/>
                  <a:gd name="T68" fmla="*/ 102 w 140"/>
                  <a:gd name="T69" fmla="*/ 74 h 140"/>
                  <a:gd name="T70" fmla="*/ 122 w 140"/>
                  <a:gd name="T71" fmla="*/ 74 h 140"/>
                  <a:gd name="T72" fmla="*/ 117 w 140"/>
                  <a:gd name="T73" fmla="*/ 93 h 140"/>
                  <a:gd name="T74" fmla="*/ 98 w 140"/>
                  <a:gd name="T75" fmla="*/ 93 h 140"/>
                  <a:gd name="T76" fmla="*/ 102 w 140"/>
                  <a:gd name="T77" fmla="*/ 74 h 140"/>
                  <a:gd name="T78" fmla="*/ 111 w 140"/>
                  <a:gd name="T79" fmla="*/ 37 h 140"/>
                  <a:gd name="T80" fmla="*/ 98 w 140"/>
                  <a:gd name="T81" fmla="*/ 37 h 140"/>
                  <a:gd name="T82" fmla="*/ 90 w 140"/>
                  <a:gd name="T83" fmla="*/ 21 h 140"/>
                  <a:gd name="T84" fmla="*/ 111 w 140"/>
                  <a:gd name="T85" fmla="*/ 37 h 140"/>
                  <a:gd name="T86" fmla="*/ 75 w 140"/>
                  <a:gd name="T87" fmla="*/ 18 h 140"/>
                  <a:gd name="T88" fmla="*/ 88 w 140"/>
                  <a:gd name="T89" fmla="*/ 37 h 140"/>
                  <a:gd name="T90" fmla="*/ 52 w 140"/>
                  <a:gd name="T91" fmla="*/ 37 h 140"/>
                  <a:gd name="T92" fmla="*/ 64 w 140"/>
                  <a:gd name="T93" fmla="*/ 18 h 140"/>
                  <a:gd name="T94" fmla="*/ 70 w 140"/>
                  <a:gd name="T95" fmla="*/ 17 h 140"/>
                  <a:gd name="T96" fmla="*/ 75 w 140"/>
                  <a:gd name="T97" fmla="*/ 18 h 140"/>
                  <a:gd name="T98" fmla="*/ 50 w 140"/>
                  <a:gd name="T99" fmla="*/ 21 h 140"/>
                  <a:gd name="T100" fmla="*/ 42 w 140"/>
                  <a:gd name="T101" fmla="*/ 37 h 140"/>
                  <a:gd name="T102" fmla="*/ 29 w 140"/>
                  <a:gd name="T103" fmla="*/ 37 h 140"/>
                  <a:gd name="T104" fmla="*/ 50 w 140"/>
                  <a:gd name="T105" fmla="*/ 21 h 140"/>
                  <a:gd name="T106" fmla="*/ 29 w 140"/>
                  <a:gd name="T107" fmla="*/ 102 h 140"/>
                  <a:gd name="T108" fmla="*/ 46 w 140"/>
                  <a:gd name="T109" fmla="*/ 102 h 140"/>
                  <a:gd name="T110" fmla="*/ 60 w 140"/>
                  <a:gd name="T111" fmla="*/ 121 h 140"/>
                  <a:gd name="T112" fmla="*/ 29 w 140"/>
                  <a:gd name="T113" fmla="*/ 102 h 140"/>
                  <a:gd name="T114" fmla="*/ 80 w 140"/>
                  <a:gd name="T115" fmla="*/ 121 h 140"/>
                  <a:gd name="T116" fmla="*/ 94 w 140"/>
                  <a:gd name="T117" fmla="*/ 102 h 140"/>
                  <a:gd name="T118" fmla="*/ 111 w 140"/>
                  <a:gd name="T119" fmla="*/ 102 h 140"/>
                  <a:gd name="T120" fmla="*/ 80 w 140"/>
                  <a:gd name="T121" fmla="*/ 121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40" h="140">
                    <a:moveTo>
                      <a:pt x="70" y="0"/>
                    </a:moveTo>
                    <a:cubicBezTo>
                      <a:pt x="31" y="0"/>
                      <a:pt x="0" y="31"/>
                      <a:pt x="0" y="70"/>
                    </a:cubicBezTo>
                    <a:cubicBezTo>
                      <a:pt x="0" y="108"/>
                      <a:pt x="31" y="140"/>
                      <a:pt x="70" y="140"/>
                    </a:cubicBezTo>
                    <a:cubicBezTo>
                      <a:pt x="108" y="140"/>
                      <a:pt x="140" y="108"/>
                      <a:pt x="140" y="70"/>
                    </a:cubicBezTo>
                    <a:cubicBezTo>
                      <a:pt x="140" y="31"/>
                      <a:pt x="108" y="0"/>
                      <a:pt x="70" y="0"/>
                    </a:cubicBezTo>
                    <a:close/>
                    <a:moveTo>
                      <a:pt x="70" y="118"/>
                    </a:moveTo>
                    <a:cubicBezTo>
                      <a:pt x="65" y="114"/>
                      <a:pt x="60" y="108"/>
                      <a:pt x="57" y="102"/>
                    </a:cubicBezTo>
                    <a:cubicBezTo>
                      <a:pt x="83" y="102"/>
                      <a:pt x="83" y="102"/>
                      <a:pt x="83" y="102"/>
                    </a:cubicBezTo>
                    <a:cubicBezTo>
                      <a:pt x="79" y="108"/>
                      <a:pt x="75" y="114"/>
                      <a:pt x="70" y="118"/>
                    </a:cubicBezTo>
                    <a:close/>
                    <a:moveTo>
                      <a:pt x="52" y="93"/>
                    </a:moveTo>
                    <a:cubicBezTo>
                      <a:pt x="50" y="87"/>
                      <a:pt x="48" y="81"/>
                      <a:pt x="47" y="74"/>
                    </a:cubicBezTo>
                    <a:cubicBezTo>
                      <a:pt x="93" y="74"/>
                      <a:pt x="93" y="74"/>
                      <a:pt x="93" y="74"/>
                    </a:cubicBezTo>
                    <a:cubicBezTo>
                      <a:pt x="92" y="81"/>
                      <a:pt x="90" y="87"/>
                      <a:pt x="88" y="93"/>
                    </a:cubicBezTo>
                    <a:lnTo>
                      <a:pt x="52" y="93"/>
                    </a:lnTo>
                    <a:close/>
                    <a:moveTo>
                      <a:pt x="122" y="65"/>
                    </a:moveTo>
                    <a:cubicBezTo>
                      <a:pt x="102" y="65"/>
                      <a:pt x="102" y="65"/>
                      <a:pt x="102" y="65"/>
                    </a:cubicBezTo>
                    <a:cubicBezTo>
                      <a:pt x="102" y="59"/>
                      <a:pt x="102" y="52"/>
                      <a:pt x="100" y="46"/>
                    </a:cubicBezTo>
                    <a:cubicBezTo>
                      <a:pt x="117" y="46"/>
                      <a:pt x="117" y="46"/>
                      <a:pt x="117" y="46"/>
                    </a:cubicBezTo>
                    <a:cubicBezTo>
                      <a:pt x="120" y="52"/>
                      <a:pt x="121" y="59"/>
                      <a:pt x="122" y="65"/>
                    </a:cubicBezTo>
                    <a:close/>
                    <a:moveTo>
                      <a:pt x="93" y="65"/>
                    </a:moveTo>
                    <a:cubicBezTo>
                      <a:pt x="47" y="65"/>
                      <a:pt x="47" y="65"/>
                      <a:pt x="47" y="65"/>
                    </a:cubicBezTo>
                    <a:cubicBezTo>
                      <a:pt x="47" y="59"/>
                      <a:pt x="47" y="52"/>
                      <a:pt x="49" y="46"/>
                    </a:cubicBezTo>
                    <a:cubicBezTo>
                      <a:pt x="91" y="46"/>
                      <a:pt x="91" y="46"/>
                      <a:pt x="91" y="46"/>
                    </a:cubicBezTo>
                    <a:cubicBezTo>
                      <a:pt x="92" y="52"/>
                      <a:pt x="93" y="59"/>
                      <a:pt x="93" y="65"/>
                    </a:cubicBezTo>
                    <a:close/>
                    <a:moveTo>
                      <a:pt x="37" y="65"/>
                    </a:moveTo>
                    <a:cubicBezTo>
                      <a:pt x="18" y="65"/>
                      <a:pt x="18" y="65"/>
                      <a:pt x="18" y="65"/>
                    </a:cubicBezTo>
                    <a:cubicBezTo>
                      <a:pt x="18" y="59"/>
                      <a:pt x="20" y="52"/>
                      <a:pt x="23" y="46"/>
                    </a:cubicBezTo>
                    <a:cubicBezTo>
                      <a:pt x="39" y="46"/>
                      <a:pt x="39" y="46"/>
                      <a:pt x="39" y="46"/>
                    </a:cubicBezTo>
                    <a:cubicBezTo>
                      <a:pt x="38" y="52"/>
                      <a:pt x="37" y="59"/>
                      <a:pt x="37" y="65"/>
                    </a:cubicBezTo>
                    <a:close/>
                    <a:moveTo>
                      <a:pt x="38" y="74"/>
                    </a:moveTo>
                    <a:cubicBezTo>
                      <a:pt x="38" y="81"/>
                      <a:pt x="40" y="87"/>
                      <a:pt x="42" y="93"/>
                    </a:cubicBezTo>
                    <a:cubicBezTo>
                      <a:pt x="23" y="93"/>
                      <a:pt x="23" y="93"/>
                      <a:pt x="23" y="93"/>
                    </a:cubicBezTo>
                    <a:cubicBezTo>
                      <a:pt x="20" y="87"/>
                      <a:pt x="18" y="81"/>
                      <a:pt x="18" y="74"/>
                    </a:cubicBezTo>
                    <a:lnTo>
                      <a:pt x="38" y="74"/>
                    </a:lnTo>
                    <a:close/>
                    <a:moveTo>
                      <a:pt x="102" y="74"/>
                    </a:moveTo>
                    <a:cubicBezTo>
                      <a:pt x="122" y="74"/>
                      <a:pt x="122" y="74"/>
                      <a:pt x="122" y="74"/>
                    </a:cubicBezTo>
                    <a:cubicBezTo>
                      <a:pt x="121" y="81"/>
                      <a:pt x="120" y="87"/>
                      <a:pt x="117" y="93"/>
                    </a:cubicBezTo>
                    <a:cubicBezTo>
                      <a:pt x="98" y="93"/>
                      <a:pt x="98" y="93"/>
                      <a:pt x="98" y="93"/>
                    </a:cubicBezTo>
                    <a:cubicBezTo>
                      <a:pt x="100" y="87"/>
                      <a:pt x="101" y="81"/>
                      <a:pt x="102" y="74"/>
                    </a:cubicBezTo>
                    <a:close/>
                    <a:moveTo>
                      <a:pt x="111" y="37"/>
                    </a:moveTo>
                    <a:cubicBezTo>
                      <a:pt x="98" y="37"/>
                      <a:pt x="98" y="37"/>
                      <a:pt x="98" y="37"/>
                    </a:cubicBezTo>
                    <a:cubicBezTo>
                      <a:pt x="96" y="31"/>
                      <a:pt x="93" y="26"/>
                      <a:pt x="90" y="21"/>
                    </a:cubicBezTo>
                    <a:cubicBezTo>
                      <a:pt x="98" y="25"/>
                      <a:pt x="105" y="30"/>
                      <a:pt x="111" y="37"/>
                    </a:cubicBezTo>
                    <a:close/>
                    <a:moveTo>
                      <a:pt x="75" y="18"/>
                    </a:moveTo>
                    <a:cubicBezTo>
                      <a:pt x="80" y="23"/>
                      <a:pt x="85" y="30"/>
                      <a:pt x="88" y="37"/>
                    </a:cubicBezTo>
                    <a:cubicBezTo>
                      <a:pt x="52" y="37"/>
                      <a:pt x="52" y="37"/>
                      <a:pt x="52" y="37"/>
                    </a:cubicBezTo>
                    <a:cubicBezTo>
                      <a:pt x="55" y="30"/>
                      <a:pt x="59" y="23"/>
                      <a:pt x="64" y="18"/>
                    </a:cubicBezTo>
                    <a:cubicBezTo>
                      <a:pt x="66" y="17"/>
                      <a:pt x="68" y="17"/>
                      <a:pt x="70" y="17"/>
                    </a:cubicBezTo>
                    <a:cubicBezTo>
                      <a:pt x="72" y="17"/>
                      <a:pt x="74" y="17"/>
                      <a:pt x="75" y="18"/>
                    </a:cubicBezTo>
                    <a:close/>
                    <a:moveTo>
                      <a:pt x="50" y="21"/>
                    </a:moveTo>
                    <a:cubicBezTo>
                      <a:pt x="47" y="26"/>
                      <a:pt x="44" y="31"/>
                      <a:pt x="42" y="37"/>
                    </a:cubicBezTo>
                    <a:cubicBezTo>
                      <a:pt x="29" y="37"/>
                      <a:pt x="29" y="37"/>
                      <a:pt x="29" y="37"/>
                    </a:cubicBezTo>
                    <a:cubicBezTo>
                      <a:pt x="34" y="30"/>
                      <a:pt x="42" y="25"/>
                      <a:pt x="50" y="21"/>
                    </a:cubicBezTo>
                    <a:close/>
                    <a:moveTo>
                      <a:pt x="29" y="102"/>
                    </a:moveTo>
                    <a:cubicBezTo>
                      <a:pt x="46" y="102"/>
                      <a:pt x="46" y="102"/>
                      <a:pt x="46" y="102"/>
                    </a:cubicBezTo>
                    <a:cubicBezTo>
                      <a:pt x="50" y="110"/>
                      <a:pt x="54" y="116"/>
                      <a:pt x="60" y="121"/>
                    </a:cubicBezTo>
                    <a:cubicBezTo>
                      <a:pt x="47" y="119"/>
                      <a:pt x="36" y="112"/>
                      <a:pt x="29" y="102"/>
                    </a:cubicBezTo>
                    <a:close/>
                    <a:moveTo>
                      <a:pt x="80" y="121"/>
                    </a:moveTo>
                    <a:cubicBezTo>
                      <a:pt x="85" y="116"/>
                      <a:pt x="90" y="110"/>
                      <a:pt x="94" y="102"/>
                    </a:cubicBezTo>
                    <a:cubicBezTo>
                      <a:pt x="111" y="102"/>
                      <a:pt x="111" y="102"/>
                      <a:pt x="111" y="102"/>
                    </a:cubicBezTo>
                    <a:cubicBezTo>
                      <a:pt x="103" y="112"/>
                      <a:pt x="92" y="119"/>
                      <a:pt x="80" y="121"/>
                    </a:cubicBezTo>
                    <a:close/>
                  </a:path>
                </a:pathLst>
              </a:custGeom>
              <a:solidFill>
                <a:schemeClr val="accent1"/>
              </a:solidFill>
              <a:ln>
                <a:noFill/>
              </a:ln>
              <a:effectLst>
                <a:outerShdw blurRad="63500" sx="102000" sy="102000" algn="ctr"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8541" tIns="64270" rIns="128541" bIns="64270" numCol="1" spcCol="0" rtlCol="0" fromWordArt="0" anchor="ctr" anchorCtr="0" forceAA="0" compatLnSpc="1">
                <a:noAutofit/>
              </a:bodyPr>
              <a:lstStyle/>
              <a:p>
                <a:pPr algn="ctr"/>
                <a:endParaRPr lang="zh-CN" altLang="en-US">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grpSp>
      </p:grpSp>
    </p:spTree>
    <p:extLst>
      <p:ext uri="{BB962C8B-B14F-4D97-AF65-F5344CB8AC3E}">
        <p14:creationId xmlns:p14="http://schemas.microsoft.com/office/powerpoint/2010/main" val="185305931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79"/>
                                        </p:tgtEl>
                                        <p:attrNameLst>
                                          <p:attrName>style.visibility</p:attrName>
                                        </p:attrNameLst>
                                      </p:cBhvr>
                                      <p:to>
                                        <p:strVal val="visible"/>
                                      </p:to>
                                    </p:set>
                                    <p:animEffect transition="in" filter="barn(inVertical)">
                                      <p:cBhvr>
                                        <p:cTn id="7" dur="500"/>
                                        <p:tgtEl>
                                          <p:spTgt spid="79"/>
                                        </p:tgtEl>
                                      </p:cBhvr>
                                    </p:animEffect>
                                  </p:childTnLst>
                                </p:cTn>
                              </p:par>
                            </p:childTnLst>
                          </p:cTn>
                        </p:par>
                        <p:par>
                          <p:cTn id="8" fill="hold">
                            <p:stCondLst>
                              <p:cond delay="500"/>
                            </p:stCondLst>
                            <p:childTnLst>
                              <p:par>
                                <p:cTn id="9" presetID="42" presetClass="entr" presetSubtype="0" fill="hold" nodeType="afterEffect">
                                  <p:stCondLst>
                                    <p:cond delay="0"/>
                                  </p:stCondLst>
                                  <p:childTnLst>
                                    <p:set>
                                      <p:cBhvr>
                                        <p:cTn id="10" dur="1" fill="hold">
                                          <p:stCondLst>
                                            <p:cond delay="0"/>
                                          </p:stCondLst>
                                        </p:cTn>
                                        <p:tgtEl>
                                          <p:spTgt spid="6"/>
                                        </p:tgtEl>
                                        <p:attrNameLst>
                                          <p:attrName>style.visibility</p:attrName>
                                        </p:attrNameLst>
                                      </p:cBhvr>
                                      <p:to>
                                        <p:strVal val="visible"/>
                                      </p:to>
                                    </p:set>
                                    <p:animEffect transition="in" filter="fade">
                                      <p:cBhvr>
                                        <p:cTn id="11" dur="500"/>
                                        <p:tgtEl>
                                          <p:spTgt spid="6"/>
                                        </p:tgtEl>
                                      </p:cBhvr>
                                    </p:animEffect>
                                    <p:anim calcmode="lin" valueType="num">
                                      <p:cBhvr>
                                        <p:cTn id="12" dur="500" fill="hold"/>
                                        <p:tgtEl>
                                          <p:spTgt spid="6"/>
                                        </p:tgtEl>
                                        <p:attrNameLst>
                                          <p:attrName>ppt_x</p:attrName>
                                        </p:attrNameLst>
                                      </p:cBhvr>
                                      <p:tavLst>
                                        <p:tav tm="0">
                                          <p:val>
                                            <p:strVal val="#ppt_x"/>
                                          </p:val>
                                        </p:tav>
                                        <p:tav tm="100000">
                                          <p:val>
                                            <p:strVal val="#ppt_x"/>
                                          </p:val>
                                        </p:tav>
                                      </p:tavLst>
                                    </p:anim>
                                    <p:anim calcmode="lin" valueType="num">
                                      <p:cBhvr>
                                        <p:cTn id="13" dur="500" fill="hold"/>
                                        <p:tgtEl>
                                          <p:spTgt spid="6"/>
                                        </p:tgtEl>
                                        <p:attrNameLst>
                                          <p:attrName>ppt_y</p:attrName>
                                        </p:attrNameLst>
                                      </p:cBhvr>
                                      <p:tavLst>
                                        <p:tav tm="0">
                                          <p:val>
                                            <p:strVal val="#ppt_y+.1"/>
                                          </p:val>
                                        </p:tav>
                                        <p:tav tm="100000">
                                          <p:val>
                                            <p:strVal val="#ppt_y"/>
                                          </p:val>
                                        </p:tav>
                                      </p:tavLst>
                                    </p:anim>
                                  </p:childTnLst>
                                </p:cTn>
                              </p:par>
                            </p:childTnLst>
                          </p:cTn>
                        </p:par>
                        <p:par>
                          <p:cTn id="14" fill="hold">
                            <p:stCondLst>
                              <p:cond delay="1000"/>
                            </p:stCondLst>
                            <p:childTnLst>
                              <p:par>
                                <p:cTn id="15" presetID="22" presetClass="entr" presetSubtype="8" fill="hold" nodeType="afterEffect">
                                  <p:stCondLst>
                                    <p:cond delay="0"/>
                                  </p:stCondLst>
                                  <p:childTnLst>
                                    <p:set>
                                      <p:cBhvr>
                                        <p:cTn id="16" dur="1" fill="hold">
                                          <p:stCondLst>
                                            <p:cond delay="0"/>
                                          </p:stCondLst>
                                        </p:cTn>
                                        <p:tgtEl>
                                          <p:spTgt spid="2"/>
                                        </p:tgtEl>
                                        <p:attrNameLst>
                                          <p:attrName>style.visibility</p:attrName>
                                        </p:attrNameLst>
                                      </p:cBhvr>
                                      <p:to>
                                        <p:strVal val="visible"/>
                                      </p:to>
                                    </p:set>
                                    <p:animEffect transition="in" filter="wipe(left)">
                                      <p:cBhvr>
                                        <p:cTn id="17" dur="500"/>
                                        <p:tgtEl>
                                          <p:spTgt spid="2"/>
                                        </p:tgtEl>
                                      </p:cBhvr>
                                    </p:animEffect>
                                  </p:childTnLst>
                                </p:cTn>
                              </p:par>
                            </p:childTnLst>
                          </p:cTn>
                        </p:par>
                        <p:par>
                          <p:cTn id="18" fill="hold">
                            <p:stCondLst>
                              <p:cond delay="1500"/>
                            </p:stCondLst>
                            <p:childTnLst>
                              <p:par>
                                <p:cTn id="19" presetID="41" presetClass="entr" presetSubtype="0" fill="hold" grpId="0" nodeType="afterEffect">
                                  <p:stCondLst>
                                    <p:cond delay="0"/>
                                  </p:stCondLst>
                                  <p:iterate type="lt">
                                    <p:tmPct val="2353"/>
                                  </p:iterate>
                                  <p:childTnLst>
                                    <p:set>
                                      <p:cBhvr>
                                        <p:cTn id="20" dur="1" fill="hold">
                                          <p:stCondLst>
                                            <p:cond delay="0"/>
                                          </p:stCondLst>
                                        </p:cTn>
                                        <p:tgtEl>
                                          <p:spTgt spid="83"/>
                                        </p:tgtEl>
                                        <p:attrNameLst>
                                          <p:attrName>style.visibility</p:attrName>
                                        </p:attrNameLst>
                                      </p:cBhvr>
                                      <p:to>
                                        <p:strVal val="visible"/>
                                      </p:to>
                                    </p:set>
                                    <p:anim calcmode="lin" valueType="num">
                                      <p:cBhvr>
                                        <p:cTn id="21" dur="500" fill="hold"/>
                                        <p:tgtEl>
                                          <p:spTgt spid="83"/>
                                        </p:tgtEl>
                                        <p:attrNameLst>
                                          <p:attrName>ppt_x</p:attrName>
                                        </p:attrNameLst>
                                      </p:cBhvr>
                                      <p:tavLst>
                                        <p:tav tm="0">
                                          <p:val>
                                            <p:strVal val="#ppt_x"/>
                                          </p:val>
                                        </p:tav>
                                        <p:tav tm="50000">
                                          <p:val>
                                            <p:strVal val="#ppt_x+.1"/>
                                          </p:val>
                                        </p:tav>
                                        <p:tav tm="100000">
                                          <p:val>
                                            <p:strVal val="#ppt_x"/>
                                          </p:val>
                                        </p:tav>
                                      </p:tavLst>
                                    </p:anim>
                                    <p:anim calcmode="lin" valueType="num">
                                      <p:cBhvr>
                                        <p:cTn id="22" dur="500" fill="hold"/>
                                        <p:tgtEl>
                                          <p:spTgt spid="83"/>
                                        </p:tgtEl>
                                        <p:attrNameLst>
                                          <p:attrName>ppt_y</p:attrName>
                                        </p:attrNameLst>
                                      </p:cBhvr>
                                      <p:tavLst>
                                        <p:tav tm="0">
                                          <p:val>
                                            <p:strVal val="#ppt_y"/>
                                          </p:val>
                                        </p:tav>
                                        <p:tav tm="100000">
                                          <p:val>
                                            <p:strVal val="#ppt_y"/>
                                          </p:val>
                                        </p:tav>
                                      </p:tavLst>
                                    </p:anim>
                                    <p:anim calcmode="lin" valueType="num">
                                      <p:cBhvr>
                                        <p:cTn id="23" dur="500" fill="hold"/>
                                        <p:tgtEl>
                                          <p:spTgt spid="83"/>
                                        </p:tgtEl>
                                        <p:attrNameLst>
                                          <p:attrName>ppt_h</p:attrName>
                                        </p:attrNameLst>
                                      </p:cBhvr>
                                      <p:tavLst>
                                        <p:tav tm="0">
                                          <p:val>
                                            <p:strVal val="#ppt_h/10"/>
                                          </p:val>
                                        </p:tav>
                                        <p:tav tm="50000">
                                          <p:val>
                                            <p:strVal val="#ppt_h+.01"/>
                                          </p:val>
                                        </p:tav>
                                        <p:tav tm="100000">
                                          <p:val>
                                            <p:strVal val="#ppt_h"/>
                                          </p:val>
                                        </p:tav>
                                      </p:tavLst>
                                    </p:anim>
                                    <p:anim calcmode="lin" valueType="num">
                                      <p:cBhvr>
                                        <p:cTn id="24" dur="500" fill="hold"/>
                                        <p:tgtEl>
                                          <p:spTgt spid="83"/>
                                        </p:tgtEl>
                                        <p:attrNameLst>
                                          <p:attrName>ppt_w</p:attrName>
                                        </p:attrNameLst>
                                      </p:cBhvr>
                                      <p:tavLst>
                                        <p:tav tm="0">
                                          <p:val>
                                            <p:strVal val="#ppt_w/10"/>
                                          </p:val>
                                        </p:tav>
                                        <p:tav tm="50000">
                                          <p:val>
                                            <p:strVal val="#ppt_w+.01"/>
                                          </p:val>
                                        </p:tav>
                                        <p:tav tm="100000">
                                          <p:val>
                                            <p:strVal val="#ppt_w"/>
                                          </p:val>
                                        </p:tav>
                                      </p:tavLst>
                                    </p:anim>
                                    <p:animEffect transition="in" filter="fade">
                                      <p:cBhvr>
                                        <p:cTn id="25" dur="500" tmFilter="0,0; .5, 1; 1, 1"/>
                                        <p:tgtEl>
                                          <p:spTgt spid="83"/>
                                        </p:tgtEl>
                                      </p:cBhvr>
                                    </p:animEffect>
                                  </p:childTnLst>
                                </p:cTn>
                              </p:par>
                            </p:childTnLst>
                          </p:cTn>
                        </p:par>
                        <p:par>
                          <p:cTn id="26" fill="hold">
                            <p:stCondLst>
                              <p:cond delay="2200"/>
                            </p:stCondLst>
                            <p:childTnLst>
                              <p:par>
                                <p:cTn id="27" presetID="16" presetClass="entr" presetSubtype="21" fill="hold" grpId="0" nodeType="afterEffect">
                                  <p:stCondLst>
                                    <p:cond delay="0"/>
                                  </p:stCondLst>
                                  <p:childTnLst>
                                    <p:set>
                                      <p:cBhvr>
                                        <p:cTn id="28" dur="1" fill="hold">
                                          <p:stCondLst>
                                            <p:cond delay="0"/>
                                          </p:stCondLst>
                                        </p:cTn>
                                        <p:tgtEl>
                                          <p:spTgt spid="80"/>
                                        </p:tgtEl>
                                        <p:attrNameLst>
                                          <p:attrName>style.visibility</p:attrName>
                                        </p:attrNameLst>
                                      </p:cBhvr>
                                      <p:to>
                                        <p:strVal val="visible"/>
                                      </p:to>
                                    </p:set>
                                    <p:animEffect transition="in" filter="barn(inVertical)">
                                      <p:cBhvr>
                                        <p:cTn id="29" dur="500"/>
                                        <p:tgtEl>
                                          <p:spTgt spid="80"/>
                                        </p:tgtEl>
                                      </p:cBhvr>
                                    </p:animEffect>
                                  </p:childTnLst>
                                </p:cTn>
                              </p:par>
                            </p:childTnLst>
                          </p:cTn>
                        </p:par>
                        <p:par>
                          <p:cTn id="30" fill="hold">
                            <p:stCondLst>
                              <p:cond delay="2700"/>
                            </p:stCondLst>
                            <p:childTnLst>
                              <p:par>
                                <p:cTn id="31" presetID="42" presetClass="entr" presetSubtype="0"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Effect transition="in" filter="fade">
                                      <p:cBhvr>
                                        <p:cTn id="33" dur="500"/>
                                        <p:tgtEl>
                                          <p:spTgt spid="10"/>
                                        </p:tgtEl>
                                      </p:cBhvr>
                                    </p:animEffect>
                                    <p:anim calcmode="lin" valueType="num">
                                      <p:cBhvr>
                                        <p:cTn id="34" dur="500" fill="hold"/>
                                        <p:tgtEl>
                                          <p:spTgt spid="10"/>
                                        </p:tgtEl>
                                        <p:attrNameLst>
                                          <p:attrName>ppt_x</p:attrName>
                                        </p:attrNameLst>
                                      </p:cBhvr>
                                      <p:tavLst>
                                        <p:tav tm="0">
                                          <p:val>
                                            <p:strVal val="#ppt_x"/>
                                          </p:val>
                                        </p:tav>
                                        <p:tav tm="100000">
                                          <p:val>
                                            <p:strVal val="#ppt_x"/>
                                          </p:val>
                                        </p:tav>
                                      </p:tavLst>
                                    </p:anim>
                                    <p:anim calcmode="lin" valueType="num">
                                      <p:cBhvr>
                                        <p:cTn id="35" dur="500" fill="hold"/>
                                        <p:tgtEl>
                                          <p:spTgt spid="10"/>
                                        </p:tgtEl>
                                        <p:attrNameLst>
                                          <p:attrName>ppt_y</p:attrName>
                                        </p:attrNameLst>
                                      </p:cBhvr>
                                      <p:tavLst>
                                        <p:tav tm="0">
                                          <p:val>
                                            <p:strVal val="#ppt_y+.1"/>
                                          </p:val>
                                        </p:tav>
                                        <p:tav tm="100000">
                                          <p:val>
                                            <p:strVal val="#ppt_y"/>
                                          </p:val>
                                        </p:tav>
                                      </p:tavLst>
                                    </p:anim>
                                  </p:childTnLst>
                                </p:cTn>
                              </p:par>
                            </p:childTnLst>
                          </p:cTn>
                        </p:par>
                        <p:par>
                          <p:cTn id="36" fill="hold">
                            <p:stCondLst>
                              <p:cond delay="3200"/>
                            </p:stCondLst>
                            <p:childTnLst>
                              <p:par>
                                <p:cTn id="37" presetID="22" presetClass="entr" presetSubtype="8" fill="hold" nodeType="afterEffect">
                                  <p:stCondLst>
                                    <p:cond delay="0"/>
                                  </p:stCondLst>
                                  <p:childTnLst>
                                    <p:set>
                                      <p:cBhvr>
                                        <p:cTn id="38" dur="1" fill="hold">
                                          <p:stCondLst>
                                            <p:cond delay="0"/>
                                          </p:stCondLst>
                                        </p:cTn>
                                        <p:tgtEl>
                                          <p:spTgt spid="3"/>
                                        </p:tgtEl>
                                        <p:attrNameLst>
                                          <p:attrName>style.visibility</p:attrName>
                                        </p:attrNameLst>
                                      </p:cBhvr>
                                      <p:to>
                                        <p:strVal val="visible"/>
                                      </p:to>
                                    </p:set>
                                    <p:animEffect transition="in" filter="wipe(left)">
                                      <p:cBhvr>
                                        <p:cTn id="39" dur="500"/>
                                        <p:tgtEl>
                                          <p:spTgt spid="3"/>
                                        </p:tgtEl>
                                      </p:cBhvr>
                                    </p:animEffect>
                                  </p:childTnLst>
                                </p:cTn>
                              </p:par>
                            </p:childTnLst>
                          </p:cTn>
                        </p:par>
                        <p:par>
                          <p:cTn id="40" fill="hold">
                            <p:stCondLst>
                              <p:cond delay="3700"/>
                            </p:stCondLst>
                            <p:childTnLst>
                              <p:par>
                                <p:cTn id="41" presetID="41" presetClass="entr" presetSubtype="0" fill="hold" grpId="0" nodeType="afterEffect">
                                  <p:stCondLst>
                                    <p:cond delay="0"/>
                                  </p:stCondLst>
                                  <p:iterate type="lt">
                                    <p:tmPct val="1176"/>
                                  </p:iterate>
                                  <p:childTnLst>
                                    <p:set>
                                      <p:cBhvr>
                                        <p:cTn id="42" dur="1" fill="hold">
                                          <p:stCondLst>
                                            <p:cond delay="0"/>
                                          </p:stCondLst>
                                        </p:cTn>
                                        <p:tgtEl>
                                          <p:spTgt spid="84"/>
                                        </p:tgtEl>
                                        <p:attrNameLst>
                                          <p:attrName>style.visibility</p:attrName>
                                        </p:attrNameLst>
                                      </p:cBhvr>
                                      <p:to>
                                        <p:strVal val="visible"/>
                                      </p:to>
                                    </p:set>
                                    <p:anim calcmode="lin" valueType="num">
                                      <p:cBhvr>
                                        <p:cTn id="43" dur="500" fill="hold"/>
                                        <p:tgtEl>
                                          <p:spTgt spid="84"/>
                                        </p:tgtEl>
                                        <p:attrNameLst>
                                          <p:attrName>ppt_x</p:attrName>
                                        </p:attrNameLst>
                                      </p:cBhvr>
                                      <p:tavLst>
                                        <p:tav tm="0">
                                          <p:val>
                                            <p:strVal val="#ppt_x"/>
                                          </p:val>
                                        </p:tav>
                                        <p:tav tm="50000">
                                          <p:val>
                                            <p:strVal val="#ppt_x+.1"/>
                                          </p:val>
                                        </p:tav>
                                        <p:tav tm="100000">
                                          <p:val>
                                            <p:strVal val="#ppt_x"/>
                                          </p:val>
                                        </p:tav>
                                      </p:tavLst>
                                    </p:anim>
                                    <p:anim calcmode="lin" valueType="num">
                                      <p:cBhvr>
                                        <p:cTn id="44" dur="500" fill="hold"/>
                                        <p:tgtEl>
                                          <p:spTgt spid="84"/>
                                        </p:tgtEl>
                                        <p:attrNameLst>
                                          <p:attrName>ppt_y</p:attrName>
                                        </p:attrNameLst>
                                      </p:cBhvr>
                                      <p:tavLst>
                                        <p:tav tm="0">
                                          <p:val>
                                            <p:strVal val="#ppt_y"/>
                                          </p:val>
                                        </p:tav>
                                        <p:tav tm="100000">
                                          <p:val>
                                            <p:strVal val="#ppt_y"/>
                                          </p:val>
                                        </p:tav>
                                      </p:tavLst>
                                    </p:anim>
                                    <p:anim calcmode="lin" valueType="num">
                                      <p:cBhvr>
                                        <p:cTn id="45" dur="500" fill="hold"/>
                                        <p:tgtEl>
                                          <p:spTgt spid="84"/>
                                        </p:tgtEl>
                                        <p:attrNameLst>
                                          <p:attrName>ppt_h</p:attrName>
                                        </p:attrNameLst>
                                      </p:cBhvr>
                                      <p:tavLst>
                                        <p:tav tm="0">
                                          <p:val>
                                            <p:strVal val="#ppt_h/10"/>
                                          </p:val>
                                        </p:tav>
                                        <p:tav tm="50000">
                                          <p:val>
                                            <p:strVal val="#ppt_h+.01"/>
                                          </p:val>
                                        </p:tav>
                                        <p:tav tm="100000">
                                          <p:val>
                                            <p:strVal val="#ppt_h"/>
                                          </p:val>
                                        </p:tav>
                                      </p:tavLst>
                                    </p:anim>
                                    <p:anim calcmode="lin" valueType="num">
                                      <p:cBhvr>
                                        <p:cTn id="46" dur="500" fill="hold"/>
                                        <p:tgtEl>
                                          <p:spTgt spid="84"/>
                                        </p:tgtEl>
                                        <p:attrNameLst>
                                          <p:attrName>ppt_w</p:attrName>
                                        </p:attrNameLst>
                                      </p:cBhvr>
                                      <p:tavLst>
                                        <p:tav tm="0">
                                          <p:val>
                                            <p:strVal val="#ppt_w/10"/>
                                          </p:val>
                                        </p:tav>
                                        <p:tav tm="50000">
                                          <p:val>
                                            <p:strVal val="#ppt_w+.01"/>
                                          </p:val>
                                        </p:tav>
                                        <p:tav tm="100000">
                                          <p:val>
                                            <p:strVal val="#ppt_w"/>
                                          </p:val>
                                        </p:tav>
                                      </p:tavLst>
                                    </p:anim>
                                    <p:animEffect transition="in" filter="fade">
                                      <p:cBhvr>
                                        <p:cTn id="47" dur="500" tmFilter="0,0; .5, 1; 1, 1"/>
                                        <p:tgtEl>
                                          <p:spTgt spid="84"/>
                                        </p:tgtEl>
                                      </p:cBhvr>
                                    </p:animEffect>
                                  </p:childTnLst>
                                </p:cTn>
                              </p:par>
                            </p:childTnLst>
                          </p:cTn>
                        </p:par>
                        <p:par>
                          <p:cTn id="48" fill="hold">
                            <p:stCondLst>
                              <p:cond delay="4300"/>
                            </p:stCondLst>
                            <p:childTnLst>
                              <p:par>
                                <p:cTn id="49" presetID="16" presetClass="entr" presetSubtype="21" fill="hold" grpId="0" nodeType="afterEffect">
                                  <p:stCondLst>
                                    <p:cond delay="0"/>
                                  </p:stCondLst>
                                  <p:childTnLst>
                                    <p:set>
                                      <p:cBhvr>
                                        <p:cTn id="50" dur="1" fill="hold">
                                          <p:stCondLst>
                                            <p:cond delay="0"/>
                                          </p:stCondLst>
                                        </p:cTn>
                                        <p:tgtEl>
                                          <p:spTgt spid="81"/>
                                        </p:tgtEl>
                                        <p:attrNameLst>
                                          <p:attrName>style.visibility</p:attrName>
                                        </p:attrNameLst>
                                      </p:cBhvr>
                                      <p:to>
                                        <p:strVal val="visible"/>
                                      </p:to>
                                    </p:set>
                                    <p:animEffect transition="in" filter="barn(inVertical)">
                                      <p:cBhvr>
                                        <p:cTn id="51" dur="500"/>
                                        <p:tgtEl>
                                          <p:spTgt spid="81"/>
                                        </p:tgtEl>
                                      </p:cBhvr>
                                    </p:animEffect>
                                  </p:childTnLst>
                                </p:cTn>
                              </p:par>
                            </p:childTnLst>
                          </p:cTn>
                        </p:par>
                        <p:par>
                          <p:cTn id="52" fill="hold">
                            <p:stCondLst>
                              <p:cond delay="4800"/>
                            </p:stCondLst>
                            <p:childTnLst>
                              <p:par>
                                <p:cTn id="53" presetID="42" presetClass="entr" presetSubtype="0" fill="hold" nodeType="afterEffect">
                                  <p:stCondLst>
                                    <p:cond delay="0"/>
                                  </p:stCondLst>
                                  <p:childTnLst>
                                    <p:set>
                                      <p:cBhvr>
                                        <p:cTn id="54" dur="1" fill="hold">
                                          <p:stCondLst>
                                            <p:cond delay="0"/>
                                          </p:stCondLst>
                                        </p:cTn>
                                        <p:tgtEl>
                                          <p:spTgt spid="25"/>
                                        </p:tgtEl>
                                        <p:attrNameLst>
                                          <p:attrName>style.visibility</p:attrName>
                                        </p:attrNameLst>
                                      </p:cBhvr>
                                      <p:to>
                                        <p:strVal val="visible"/>
                                      </p:to>
                                    </p:set>
                                    <p:animEffect transition="in" filter="fade">
                                      <p:cBhvr>
                                        <p:cTn id="55" dur="500"/>
                                        <p:tgtEl>
                                          <p:spTgt spid="25"/>
                                        </p:tgtEl>
                                      </p:cBhvr>
                                    </p:animEffect>
                                    <p:anim calcmode="lin" valueType="num">
                                      <p:cBhvr>
                                        <p:cTn id="56" dur="500" fill="hold"/>
                                        <p:tgtEl>
                                          <p:spTgt spid="25"/>
                                        </p:tgtEl>
                                        <p:attrNameLst>
                                          <p:attrName>ppt_x</p:attrName>
                                        </p:attrNameLst>
                                      </p:cBhvr>
                                      <p:tavLst>
                                        <p:tav tm="0">
                                          <p:val>
                                            <p:strVal val="#ppt_x"/>
                                          </p:val>
                                        </p:tav>
                                        <p:tav tm="100000">
                                          <p:val>
                                            <p:strVal val="#ppt_x"/>
                                          </p:val>
                                        </p:tav>
                                      </p:tavLst>
                                    </p:anim>
                                    <p:anim calcmode="lin" valueType="num">
                                      <p:cBhvr>
                                        <p:cTn id="57" dur="500" fill="hold"/>
                                        <p:tgtEl>
                                          <p:spTgt spid="25"/>
                                        </p:tgtEl>
                                        <p:attrNameLst>
                                          <p:attrName>ppt_y</p:attrName>
                                        </p:attrNameLst>
                                      </p:cBhvr>
                                      <p:tavLst>
                                        <p:tav tm="0">
                                          <p:val>
                                            <p:strVal val="#ppt_y+.1"/>
                                          </p:val>
                                        </p:tav>
                                        <p:tav tm="100000">
                                          <p:val>
                                            <p:strVal val="#ppt_y"/>
                                          </p:val>
                                        </p:tav>
                                      </p:tavLst>
                                    </p:anim>
                                  </p:childTnLst>
                                </p:cTn>
                              </p:par>
                            </p:childTnLst>
                          </p:cTn>
                        </p:par>
                        <p:par>
                          <p:cTn id="58" fill="hold">
                            <p:stCondLst>
                              <p:cond delay="5300"/>
                            </p:stCondLst>
                            <p:childTnLst>
                              <p:par>
                                <p:cTn id="59" presetID="22" presetClass="entr" presetSubtype="8" fill="hold" nodeType="afterEffect">
                                  <p:stCondLst>
                                    <p:cond delay="0"/>
                                  </p:stCondLst>
                                  <p:childTnLst>
                                    <p:set>
                                      <p:cBhvr>
                                        <p:cTn id="60" dur="1" fill="hold">
                                          <p:stCondLst>
                                            <p:cond delay="0"/>
                                          </p:stCondLst>
                                        </p:cTn>
                                        <p:tgtEl>
                                          <p:spTgt spid="4"/>
                                        </p:tgtEl>
                                        <p:attrNameLst>
                                          <p:attrName>style.visibility</p:attrName>
                                        </p:attrNameLst>
                                      </p:cBhvr>
                                      <p:to>
                                        <p:strVal val="visible"/>
                                      </p:to>
                                    </p:set>
                                    <p:animEffect transition="in" filter="wipe(left)">
                                      <p:cBhvr>
                                        <p:cTn id="61" dur="500"/>
                                        <p:tgtEl>
                                          <p:spTgt spid="4"/>
                                        </p:tgtEl>
                                      </p:cBhvr>
                                    </p:animEffect>
                                  </p:childTnLst>
                                </p:cTn>
                              </p:par>
                            </p:childTnLst>
                          </p:cTn>
                        </p:par>
                        <p:par>
                          <p:cTn id="62" fill="hold">
                            <p:stCondLst>
                              <p:cond delay="5800"/>
                            </p:stCondLst>
                            <p:childTnLst>
                              <p:par>
                                <p:cTn id="63" presetID="41" presetClass="entr" presetSubtype="0" fill="hold" grpId="0" nodeType="afterEffect">
                                  <p:stCondLst>
                                    <p:cond delay="0"/>
                                  </p:stCondLst>
                                  <p:iterate type="lt">
                                    <p:tmPct val="2353"/>
                                  </p:iterate>
                                  <p:childTnLst>
                                    <p:set>
                                      <p:cBhvr>
                                        <p:cTn id="64" dur="1" fill="hold">
                                          <p:stCondLst>
                                            <p:cond delay="0"/>
                                          </p:stCondLst>
                                        </p:cTn>
                                        <p:tgtEl>
                                          <p:spTgt spid="85"/>
                                        </p:tgtEl>
                                        <p:attrNameLst>
                                          <p:attrName>style.visibility</p:attrName>
                                        </p:attrNameLst>
                                      </p:cBhvr>
                                      <p:to>
                                        <p:strVal val="visible"/>
                                      </p:to>
                                    </p:set>
                                    <p:anim calcmode="lin" valueType="num">
                                      <p:cBhvr>
                                        <p:cTn id="65" dur="500" fill="hold"/>
                                        <p:tgtEl>
                                          <p:spTgt spid="85"/>
                                        </p:tgtEl>
                                        <p:attrNameLst>
                                          <p:attrName>ppt_x</p:attrName>
                                        </p:attrNameLst>
                                      </p:cBhvr>
                                      <p:tavLst>
                                        <p:tav tm="0">
                                          <p:val>
                                            <p:strVal val="#ppt_x"/>
                                          </p:val>
                                        </p:tav>
                                        <p:tav tm="50000">
                                          <p:val>
                                            <p:strVal val="#ppt_x+.1"/>
                                          </p:val>
                                        </p:tav>
                                        <p:tav tm="100000">
                                          <p:val>
                                            <p:strVal val="#ppt_x"/>
                                          </p:val>
                                        </p:tav>
                                      </p:tavLst>
                                    </p:anim>
                                    <p:anim calcmode="lin" valueType="num">
                                      <p:cBhvr>
                                        <p:cTn id="66" dur="500" fill="hold"/>
                                        <p:tgtEl>
                                          <p:spTgt spid="85"/>
                                        </p:tgtEl>
                                        <p:attrNameLst>
                                          <p:attrName>ppt_y</p:attrName>
                                        </p:attrNameLst>
                                      </p:cBhvr>
                                      <p:tavLst>
                                        <p:tav tm="0">
                                          <p:val>
                                            <p:strVal val="#ppt_y"/>
                                          </p:val>
                                        </p:tav>
                                        <p:tav tm="100000">
                                          <p:val>
                                            <p:strVal val="#ppt_y"/>
                                          </p:val>
                                        </p:tav>
                                      </p:tavLst>
                                    </p:anim>
                                    <p:anim calcmode="lin" valueType="num">
                                      <p:cBhvr>
                                        <p:cTn id="67" dur="500" fill="hold"/>
                                        <p:tgtEl>
                                          <p:spTgt spid="85"/>
                                        </p:tgtEl>
                                        <p:attrNameLst>
                                          <p:attrName>ppt_h</p:attrName>
                                        </p:attrNameLst>
                                      </p:cBhvr>
                                      <p:tavLst>
                                        <p:tav tm="0">
                                          <p:val>
                                            <p:strVal val="#ppt_h/10"/>
                                          </p:val>
                                        </p:tav>
                                        <p:tav tm="50000">
                                          <p:val>
                                            <p:strVal val="#ppt_h+.01"/>
                                          </p:val>
                                        </p:tav>
                                        <p:tav tm="100000">
                                          <p:val>
                                            <p:strVal val="#ppt_h"/>
                                          </p:val>
                                        </p:tav>
                                      </p:tavLst>
                                    </p:anim>
                                    <p:anim calcmode="lin" valueType="num">
                                      <p:cBhvr>
                                        <p:cTn id="68" dur="500" fill="hold"/>
                                        <p:tgtEl>
                                          <p:spTgt spid="85"/>
                                        </p:tgtEl>
                                        <p:attrNameLst>
                                          <p:attrName>ppt_w</p:attrName>
                                        </p:attrNameLst>
                                      </p:cBhvr>
                                      <p:tavLst>
                                        <p:tav tm="0">
                                          <p:val>
                                            <p:strVal val="#ppt_w/10"/>
                                          </p:val>
                                        </p:tav>
                                        <p:tav tm="50000">
                                          <p:val>
                                            <p:strVal val="#ppt_w+.01"/>
                                          </p:val>
                                        </p:tav>
                                        <p:tav tm="100000">
                                          <p:val>
                                            <p:strVal val="#ppt_w"/>
                                          </p:val>
                                        </p:tav>
                                      </p:tavLst>
                                    </p:anim>
                                    <p:animEffect transition="in" filter="fade">
                                      <p:cBhvr>
                                        <p:cTn id="69" dur="500" tmFilter="0,0; .5, 1; 1, 1"/>
                                        <p:tgtEl>
                                          <p:spTgt spid="85"/>
                                        </p:tgtEl>
                                      </p:cBhvr>
                                    </p:animEffect>
                                  </p:childTnLst>
                                </p:cTn>
                              </p:par>
                            </p:childTnLst>
                          </p:cTn>
                        </p:par>
                        <p:par>
                          <p:cTn id="70" fill="hold">
                            <p:stCondLst>
                              <p:cond delay="6500"/>
                            </p:stCondLst>
                            <p:childTnLst>
                              <p:par>
                                <p:cTn id="71" presetID="16" presetClass="entr" presetSubtype="21" fill="hold" grpId="0" nodeType="afterEffect">
                                  <p:stCondLst>
                                    <p:cond delay="0"/>
                                  </p:stCondLst>
                                  <p:childTnLst>
                                    <p:set>
                                      <p:cBhvr>
                                        <p:cTn id="72" dur="1" fill="hold">
                                          <p:stCondLst>
                                            <p:cond delay="0"/>
                                          </p:stCondLst>
                                        </p:cTn>
                                        <p:tgtEl>
                                          <p:spTgt spid="82"/>
                                        </p:tgtEl>
                                        <p:attrNameLst>
                                          <p:attrName>style.visibility</p:attrName>
                                        </p:attrNameLst>
                                      </p:cBhvr>
                                      <p:to>
                                        <p:strVal val="visible"/>
                                      </p:to>
                                    </p:set>
                                    <p:animEffect transition="in" filter="barn(inVertical)">
                                      <p:cBhvr>
                                        <p:cTn id="73" dur="500"/>
                                        <p:tgtEl>
                                          <p:spTgt spid="82"/>
                                        </p:tgtEl>
                                      </p:cBhvr>
                                    </p:animEffect>
                                  </p:childTnLst>
                                </p:cTn>
                              </p:par>
                            </p:childTnLst>
                          </p:cTn>
                        </p:par>
                        <p:par>
                          <p:cTn id="74" fill="hold">
                            <p:stCondLst>
                              <p:cond delay="7000"/>
                            </p:stCondLst>
                            <p:childTnLst>
                              <p:par>
                                <p:cTn id="75" presetID="42" presetClass="entr" presetSubtype="0" fill="hold" nodeType="after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fade">
                                      <p:cBhvr>
                                        <p:cTn id="77" dur="500"/>
                                        <p:tgtEl>
                                          <p:spTgt spid="27"/>
                                        </p:tgtEl>
                                      </p:cBhvr>
                                    </p:animEffect>
                                    <p:anim calcmode="lin" valueType="num">
                                      <p:cBhvr>
                                        <p:cTn id="78" dur="500" fill="hold"/>
                                        <p:tgtEl>
                                          <p:spTgt spid="27"/>
                                        </p:tgtEl>
                                        <p:attrNameLst>
                                          <p:attrName>ppt_x</p:attrName>
                                        </p:attrNameLst>
                                      </p:cBhvr>
                                      <p:tavLst>
                                        <p:tav tm="0">
                                          <p:val>
                                            <p:strVal val="#ppt_x"/>
                                          </p:val>
                                        </p:tav>
                                        <p:tav tm="100000">
                                          <p:val>
                                            <p:strVal val="#ppt_x"/>
                                          </p:val>
                                        </p:tav>
                                      </p:tavLst>
                                    </p:anim>
                                    <p:anim calcmode="lin" valueType="num">
                                      <p:cBhvr>
                                        <p:cTn id="79" dur="500" fill="hold"/>
                                        <p:tgtEl>
                                          <p:spTgt spid="27"/>
                                        </p:tgtEl>
                                        <p:attrNameLst>
                                          <p:attrName>ppt_y</p:attrName>
                                        </p:attrNameLst>
                                      </p:cBhvr>
                                      <p:tavLst>
                                        <p:tav tm="0">
                                          <p:val>
                                            <p:strVal val="#ppt_y+.1"/>
                                          </p:val>
                                        </p:tav>
                                        <p:tav tm="100000">
                                          <p:val>
                                            <p:strVal val="#ppt_y"/>
                                          </p:val>
                                        </p:tav>
                                      </p:tavLst>
                                    </p:anim>
                                  </p:childTnLst>
                                </p:cTn>
                              </p:par>
                            </p:childTnLst>
                          </p:cTn>
                        </p:par>
                        <p:par>
                          <p:cTn id="80" fill="hold">
                            <p:stCondLst>
                              <p:cond delay="7500"/>
                            </p:stCondLst>
                            <p:childTnLst>
                              <p:par>
                                <p:cTn id="81" presetID="22" presetClass="entr" presetSubtype="8" fill="hold" nodeType="afterEffect">
                                  <p:stCondLst>
                                    <p:cond delay="0"/>
                                  </p:stCondLst>
                                  <p:childTnLst>
                                    <p:set>
                                      <p:cBhvr>
                                        <p:cTn id="82" dur="1" fill="hold">
                                          <p:stCondLst>
                                            <p:cond delay="0"/>
                                          </p:stCondLst>
                                        </p:cTn>
                                        <p:tgtEl>
                                          <p:spTgt spid="5"/>
                                        </p:tgtEl>
                                        <p:attrNameLst>
                                          <p:attrName>style.visibility</p:attrName>
                                        </p:attrNameLst>
                                      </p:cBhvr>
                                      <p:to>
                                        <p:strVal val="visible"/>
                                      </p:to>
                                    </p:set>
                                    <p:animEffect transition="in" filter="wipe(left)">
                                      <p:cBhvr>
                                        <p:cTn id="83" dur="500"/>
                                        <p:tgtEl>
                                          <p:spTgt spid="5"/>
                                        </p:tgtEl>
                                      </p:cBhvr>
                                    </p:animEffect>
                                  </p:childTnLst>
                                </p:cTn>
                              </p:par>
                            </p:childTnLst>
                          </p:cTn>
                        </p:par>
                        <p:par>
                          <p:cTn id="84" fill="hold">
                            <p:stCondLst>
                              <p:cond delay="8000"/>
                            </p:stCondLst>
                            <p:childTnLst>
                              <p:par>
                                <p:cTn id="85" presetID="41" presetClass="entr" presetSubtype="0" fill="hold" grpId="0" nodeType="afterEffect">
                                  <p:stCondLst>
                                    <p:cond delay="0"/>
                                  </p:stCondLst>
                                  <p:iterate type="lt">
                                    <p:tmPct val="2353"/>
                                  </p:iterate>
                                  <p:childTnLst>
                                    <p:set>
                                      <p:cBhvr>
                                        <p:cTn id="86" dur="1" fill="hold">
                                          <p:stCondLst>
                                            <p:cond delay="0"/>
                                          </p:stCondLst>
                                        </p:cTn>
                                        <p:tgtEl>
                                          <p:spTgt spid="86"/>
                                        </p:tgtEl>
                                        <p:attrNameLst>
                                          <p:attrName>style.visibility</p:attrName>
                                        </p:attrNameLst>
                                      </p:cBhvr>
                                      <p:to>
                                        <p:strVal val="visible"/>
                                      </p:to>
                                    </p:set>
                                    <p:anim calcmode="lin" valueType="num">
                                      <p:cBhvr>
                                        <p:cTn id="87" dur="500" fill="hold"/>
                                        <p:tgtEl>
                                          <p:spTgt spid="86"/>
                                        </p:tgtEl>
                                        <p:attrNameLst>
                                          <p:attrName>ppt_x</p:attrName>
                                        </p:attrNameLst>
                                      </p:cBhvr>
                                      <p:tavLst>
                                        <p:tav tm="0">
                                          <p:val>
                                            <p:strVal val="#ppt_x"/>
                                          </p:val>
                                        </p:tav>
                                        <p:tav tm="50000">
                                          <p:val>
                                            <p:strVal val="#ppt_x+.1"/>
                                          </p:val>
                                        </p:tav>
                                        <p:tav tm="100000">
                                          <p:val>
                                            <p:strVal val="#ppt_x"/>
                                          </p:val>
                                        </p:tav>
                                      </p:tavLst>
                                    </p:anim>
                                    <p:anim calcmode="lin" valueType="num">
                                      <p:cBhvr>
                                        <p:cTn id="88" dur="500" fill="hold"/>
                                        <p:tgtEl>
                                          <p:spTgt spid="86"/>
                                        </p:tgtEl>
                                        <p:attrNameLst>
                                          <p:attrName>ppt_y</p:attrName>
                                        </p:attrNameLst>
                                      </p:cBhvr>
                                      <p:tavLst>
                                        <p:tav tm="0">
                                          <p:val>
                                            <p:strVal val="#ppt_y"/>
                                          </p:val>
                                        </p:tav>
                                        <p:tav tm="100000">
                                          <p:val>
                                            <p:strVal val="#ppt_y"/>
                                          </p:val>
                                        </p:tav>
                                      </p:tavLst>
                                    </p:anim>
                                    <p:anim calcmode="lin" valueType="num">
                                      <p:cBhvr>
                                        <p:cTn id="89" dur="500" fill="hold"/>
                                        <p:tgtEl>
                                          <p:spTgt spid="86"/>
                                        </p:tgtEl>
                                        <p:attrNameLst>
                                          <p:attrName>ppt_h</p:attrName>
                                        </p:attrNameLst>
                                      </p:cBhvr>
                                      <p:tavLst>
                                        <p:tav tm="0">
                                          <p:val>
                                            <p:strVal val="#ppt_h/10"/>
                                          </p:val>
                                        </p:tav>
                                        <p:tav tm="50000">
                                          <p:val>
                                            <p:strVal val="#ppt_h+.01"/>
                                          </p:val>
                                        </p:tav>
                                        <p:tav tm="100000">
                                          <p:val>
                                            <p:strVal val="#ppt_h"/>
                                          </p:val>
                                        </p:tav>
                                      </p:tavLst>
                                    </p:anim>
                                    <p:anim calcmode="lin" valueType="num">
                                      <p:cBhvr>
                                        <p:cTn id="90" dur="500" fill="hold"/>
                                        <p:tgtEl>
                                          <p:spTgt spid="86"/>
                                        </p:tgtEl>
                                        <p:attrNameLst>
                                          <p:attrName>ppt_w</p:attrName>
                                        </p:attrNameLst>
                                      </p:cBhvr>
                                      <p:tavLst>
                                        <p:tav tm="0">
                                          <p:val>
                                            <p:strVal val="#ppt_w/10"/>
                                          </p:val>
                                        </p:tav>
                                        <p:tav tm="50000">
                                          <p:val>
                                            <p:strVal val="#ppt_w+.01"/>
                                          </p:val>
                                        </p:tav>
                                        <p:tav tm="100000">
                                          <p:val>
                                            <p:strVal val="#ppt_w"/>
                                          </p:val>
                                        </p:tav>
                                      </p:tavLst>
                                    </p:anim>
                                    <p:animEffect transition="in" filter="fade">
                                      <p:cBhvr>
                                        <p:cTn id="91" dur="500" tmFilter="0,0; .5, 1; 1, 1"/>
                                        <p:tgtEl>
                                          <p:spTgt spid="8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 grpId="0"/>
      <p:bldP spid="80" grpId="0"/>
      <p:bldP spid="81" grpId="0"/>
      <p:bldP spid="82" grpId="0"/>
      <p:bldP spid="83" grpId="0"/>
      <p:bldP spid="84" grpId="0"/>
      <p:bldP spid="85" grpId="0"/>
      <p:bldP spid="86"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38053"/>
          <a:stretch/>
        </p:blipFill>
        <p:spPr>
          <a:xfrm>
            <a:off x="352" y="0"/>
            <a:ext cx="12858045" cy="4480421"/>
          </a:xfrm>
          <a:prstGeom prst="rect">
            <a:avLst/>
          </a:prstGeom>
        </p:spPr>
      </p:pic>
      <p:sp>
        <p:nvSpPr>
          <p:cNvPr id="19" name="矩形 69"/>
          <p:cNvSpPr>
            <a:spLocks noChangeArrowheads="1"/>
          </p:cNvSpPr>
          <p:nvPr/>
        </p:nvSpPr>
        <p:spPr bwMode="auto">
          <a:xfrm>
            <a:off x="3740524" y="3322164"/>
            <a:ext cx="5416459" cy="871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5061" b="1" dirty="0">
                <a:solidFill>
                  <a:srgbClr val="E353A2"/>
                </a:solidFill>
                <a:latin typeface="微软雅黑" pitchFamily="34" charset="-122"/>
                <a:ea typeface="微软雅黑" pitchFamily="34" charset="-122"/>
                <a:sym typeface="微软雅黑" pitchFamily="34" charset="-122"/>
              </a:rPr>
              <a:t>点击添加标题</a:t>
            </a:r>
            <a:endParaRPr lang="en-US" altLang="zh-CN" sz="5061" b="1" dirty="0">
              <a:solidFill>
                <a:srgbClr val="E353A2"/>
              </a:solidFill>
              <a:latin typeface="微软雅黑" pitchFamily="34" charset="-122"/>
              <a:ea typeface="微软雅黑" pitchFamily="34" charset="-122"/>
              <a:sym typeface="微软雅黑" pitchFamily="34" charset="-122"/>
            </a:endParaRPr>
          </a:p>
        </p:txBody>
      </p:sp>
      <p:sp>
        <p:nvSpPr>
          <p:cNvPr id="20" name="矩形 70"/>
          <p:cNvSpPr>
            <a:spLocks noChangeArrowheads="1"/>
          </p:cNvSpPr>
          <p:nvPr/>
        </p:nvSpPr>
        <p:spPr bwMode="auto">
          <a:xfrm>
            <a:off x="2642867" y="4419500"/>
            <a:ext cx="7611774"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109" dirty="0">
                <a:solidFill>
                  <a:srgbClr val="E353A2"/>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21" name="直接连接符 20"/>
          <p:cNvCxnSpPr/>
          <p:nvPr/>
        </p:nvCxnSpPr>
        <p:spPr>
          <a:xfrm>
            <a:off x="2512583" y="3926219"/>
            <a:ext cx="1535464" cy="1"/>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8799991" y="3926219"/>
            <a:ext cx="1454650" cy="1"/>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_14"/>
          <p:cNvSpPr txBox="1">
            <a:spLocks noChangeArrowheads="1"/>
          </p:cNvSpPr>
          <p:nvPr/>
        </p:nvSpPr>
        <p:spPr bwMode="auto">
          <a:xfrm>
            <a:off x="5329241" y="2176165"/>
            <a:ext cx="2387352" cy="677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13" tIns="48207" rIns="96413" bIns="48207"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694" dirty="0" smtClean="0">
                <a:solidFill>
                  <a:srgbClr val="E353A2"/>
                </a:solidFill>
                <a:latin typeface="微软雅黑" panose="020B0503020204020204" pitchFamily="34" charset="-122"/>
                <a:ea typeface="微软雅黑" panose="020B0503020204020204" pitchFamily="34" charset="-122"/>
              </a:rPr>
              <a:t>03</a:t>
            </a:r>
            <a:endParaRPr lang="zh-CN" altLang="en-US" sz="5694" dirty="0">
              <a:solidFill>
                <a:srgbClr val="E353A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289023806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right)">
                                      <p:cBhvr>
                                        <p:cTn id="17" dur="500"/>
                                        <p:tgtEl>
                                          <p:spTgt spid="22"/>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childTnLst>
                          </p:cTn>
                        </p:par>
                        <p:par>
                          <p:cTn id="24" fill="hold">
                            <p:stCondLst>
                              <p:cond delay="2500"/>
                            </p:stCondLst>
                            <p:childTnLst>
                              <p:par>
                                <p:cTn id="25" presetID="31"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750" fill="hold"/>
                                        <p:tgtEl>
                                          <p:spTgt spid="20"/>
                                        </p:tgtEl>
                                        <p:attrNameLst>
                                          <p:attrName>ppt_w</p:attrName>
                                        </p:attrNameLst>
                                      </p:cBhvr>
                                      <p:tavLst>
                                        <p:tav tm="0">
                                          <p:val>
                                            <p:fltVal val="0"/>
                                          </p:val>
                                        </p:tav>
                                        <p:tav tm="100000">
                                          <p:val>
                                            <p:strVal val="#ppt_w"/>
                                          </p:val>
                                        </p:tav>
                                      </p:tavLst>
                                    </p:anim>
                                    <p:anim calcmode="lin" valueType="num">
                                      <p:cBhvr>
                                        <p:cTn id="28" dur="750" fill="hold"/>
                                        <p:tgtEl>
                                          <p:spTgt spid="20"/>
                                        </p:tgtEl>
                                        <p:attrNameLst>
                                          <p:attrName>ppt_h</p:attrName>
                                        </p:attrNameLst>
                                      </p:cBhvr>
                                      <p:tavLst>
                                        <p:tav tm="0">
                                          <p:val>
                                            <p:fltVal val="0"/>
                                          </p:val>
                                        </p:tav>
                                        <p:tav tm="100000">
                                          <p:val>
                                            <p:strVal val="#ppt_h"/>
                                          </p:val>
                                        </p:tav>
                                      </p:tavLst>
                                    </p:anim>
                                    <p:anim calcmode="lin" valueType="num">
                                      <p:cBhvr>
                                        <p:cTn id="29" dur="750" fill="hold"/>
                                        <p:tgtEl>
                                          <p:spTgt spid="20"/>
                                        </p:tgtEl>
                                        <p:attrNameLst>
                                          <p:attrName>style.rotation</p:attrName>
                                        </p:attrNameLst>
                                      </p:cBhvr>
                                      <p:tavLst>
                                        <p:tav tm="0">
                                          <p:val>
                                            <p:fltVal val="90"/>
                                          </p:val>
                                        </p:tav>
                                        <p:tav tm="100000">
                                          <p:val>
                                            <p:fltVal val="0"/>
                                          </p:val>
                                        </p:tav>
                                      </p:tavLst>
                                    </p:anim>
                                    <p:animEffect transition="in" filter="fade">
                                      <p:cBhvr>
                                        <p:cTn id="30"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五边形 3"/>
          <p:cNvSpPr>
            <a:spLocks noChangeArrowheads="1"/>
          </p:cNvSpPr>
          <p:nvPr/>
        </p:nvSpPr>
        <p:spPr bwMode="auto">
          <a:xfrm>
            <a:off x="190113" y="3448903"/>
            <a:ext cx="7489469" cy="1230556"/>
          </a:xfrm>
          <a:prstGeom prst="homePlate">
            <a:avLst>
              <a:gd name="adj" fmla="val 47936"/>
            </a:avLst>
          </a:prstGeom>
          <a:noFill/>
          <a:ln w="12700">
            <a:solidFill>
              <a:schemeClr val="accent1"/>
            </a:solidFill>
            <a:bevel/>
          </a:ln>
          <a:extLst>
            <a:ext uri="{909E8E84-426E-40DD-AFC4-6F175D3DCCD1}">
              <a14:hiddenFill xmlns:a14="http://schemas.microsoft.com/office/drawing/2010/main">
                <a:solidFill>
                  <a:srgbClr val="FFFFFF"/>
                </a:solidFill>
              </a14:hiddenFill>
            </a:ext>
          </a:extLst>
        </p:spPr>
        <p:txBody>
          <a:bodyPr lIns="96408" tIns="48206" rIns="96408" bIns="4820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6">
              <a:ea typeface="微软雅黑" panose="020B0503020204020204" pitchFamily="34" charset="-122"/>
              <a:sym typeface="Arial" panose="020B0604020202020204" pitchFamily="34" charset="0"/>
            </a:endParaRPr>
          </a:p>
        </p:txBody>
      </p:sp>
      <p:sp>
        <p:nvSpPr>
          <p:cNvPr id="3" name="燕尾形 2"/>
          <p:cNvSpPr>
            <a:spLocks noChangeArrowheads="1"/>
          </p:cNvSpPr>
          <p:nvPr/>
        </p:nvSpPr>
        <p:spPr bwMode="auto">
          <a:xfrm>
            <a:off x="1266494" y="3458948"/>
            <a:ext cx="1123253" cy="1220510"/>
          </a:xfrm>
          <a:prstGeom prst="chevron">
            <a:avLst>
              <a:gd name="adj" fmla="val 54426"/>
            </a:avLst>
          </a:prstGeom>
          <a:solidFill>
            <a:schemeClr val="accent4"/>
          </a:solidFill>
          <a:ln>
            <a:noFill/>
          </a:ln>
          <a:extLst>
            <a:ext uri="{91240B29-F687-4F45-9708-019B960494DF}">
              <a14:hiddenLine xmlns:a14="http://schemas.microsoft.com/office/drawing/2010/main" w="12700">
                <a:solidFill>
                  <a:srgbClr val="42719B"/>
                </a:solidFill>
                <a:bevel/>
              </a14:hiddenLine>
            </a:ext>
          </a:extLst>
        </p:spPr>
        <p:txBody>
          <a:bodyPr lIns="96408" tIns="48206" rIns="96408" bIns="4820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6">
              <a:ea typeface="微软雅黑" panose="020B0503020204020204" pitchFamily="34" charset="-122"/>
              <a:sym typeface="Arial" panose="020B0604020202020204" pitchFamily="34" charset="0"/>
            </a:endParaRPr>
          </a:p>
        </p:txBody>
      </p:sp>
      <p:sp>
        <p:nvSpPr>
          <p:cNvPr id="4" name="燕尾形 4"/>
          <p:cNvSpPr>
            <a:spLocks noChangeArrowheads="1"/>
          </p:cNvSpPr>
          <p:nvPr/>
        </p:nvSpPr>
        <p:spPr bwMode="auto">
          <a:xfrm>
            <a:off x="2049925" y="3458948"/>
            <a:ext cx="1123253" cy="1220510"/>
          </a:xfrm>
          <a:prstGeom prst="chevron">
            <a:avLst>
              <a:gd name="adj" fmla="val 54426"/>
            </a:avLst>
          </a:prstGeom>
          <a:solidFill>
            <a:schemeClr val="accent3"/>
          </a:solidFill>
          <a:ln>
            <a:noFill/>
          </a:ln>
          <a:extLst>
            <a:ext uri="{91240B29-F687-4F45-9708-019B960494DF}">
              <a14:hiddenLine xmlns:a14="http://schemas.microsoft.com/office/drawing/2010/main" w="12700">
                <a:solidFill>
                  <a:srgbClr val="42719B"/>
                </a:solidFill>
                <a:bevel/>
              </a14:hiddenLine>
            </a:ext>
          </a:extLst>
        </p:spPr>
        <p:txBody>
          <a:bodyPr lIns="96408" tIns="48206" rIns="96408" bIns="4820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6">
              <a:ea typeface="微软雅黑" panose="020B0503020204020204" pitchFamily="34" charset="-122"/>
              <a:sym typeface="Arial" panose="020B0604020202020204" pitchFamily="34" charset="0"/>
            </a:endParaRPr>
          </a:p>
        </p:txBody>
      </p:sp>
      <p:sp>
        <p:nvSpPr>
          <p:cNvPr id="5" name="燕尾形 5"/>
          <p:cNvSpPr>
            <a:spLocks noChangeArrowheads="1"/>
          </p:cNvSpPr>
          <p:nvPr/>
        </p:nvSpPr>
        <p:spPr bwMode="auto">
          <a:xfrm>
            <a:off x="2833356" y="3458948"/>
            <a:ext cx="1123253" cy="1220510"/>
          </a:xfrm>
          <a:prstGeom prst="chevron">
            <a:avLst>
              <a:gd name="adj" fmla="val 54426"/>
            </a:avLst>
          </a:prstGeom>
          <a:solidFill>
            <a:schemeClr val="accent2"/>
          </a:solidFill>
          <a:ln>
            <a:noFill/>
          </a:ln>
          <a:extLst>
            <a:ext uri="{91240B29-F687-4F45-9708-019B960494DF}">
              <a14:hiddenLine xmlns:a14="http://schemas.microsoft.com/office/drawing/2010/main" w="12700">
                <a:solidFill>
                  <a:srgbClr val="42719B"/>
                </a:solidFill>
                <a:bevel/>
              </a14:hiddenLine>
            </a:ext>
          </a:extLst>
        </p:spPr>
        <p:txBody>
          <a:bodyPr lIns="96408" tIns="48206" rIns="96408" bIns="4820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6">
              <a:ea typeface="微软雅黑" panose="020B0503020204020204" pitchFamily="34" charset="-122"/>
              <a:sym typeface="Arial" panose="020B0604020202020204" pitchFamily="34" charset="0"/>
            </a:endParaRPr>
          </a:p>
        </p:txBody>
      </p:sp>
      <p:sp>
        <p:nvSpPr>
          <p:cNvPr id="6" name="燕尾形 6"/>
          <p:cNvSpPr>
            <a:spLocks noChangeArrowheads="1"/>
          </p:cNvSpPr>
          <p:nvPr/>
        </p:nvSpPr>
        <p:spPr bwMode="auto">
          <a:xfrm>
            <a:off x="3616788" y="3458948"/>
            <a:ext cx="1123253" cy="1220510"/>
          </a:xfrm>
          <a:prstGeom prst="chevron">
            <a:avLst>
              <a:gd name="adj" fmla="val 54426"/>
            </a:avLst>
          </a:prstGeom>
          <a:solidFill>
            <a:schemeClr val="accent1"/>
          </a:solidFill>
          <a:ln>
            <a:noFill/>
          </a:ln>
          <a:extLst>
            <a:ext uri="{91240B29-F687-4F45-9708-019B960494DF}">
              <a14:hiddenLine xmlns:a14="http://schemas.microsoft.com/office/drawing/2010/main" w="12700">
                <a:solidFill>
                  <a:srgbClr val="42719B"/>
                </a:solidFill>
                <a:bevel/>
              </a14:hiddenLine>
            </a:ext>
          </a:extLst>
        </p:spPr>
        <p:txBody>
          <a:bodyPr lIns="96408" tIns="48206" rIns="96408" bIns="48206"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6">
              <a:ea typeface="微软雅黑" panose="020B0503020204020204" pitchFamily="34" charset="-122"/>
              <a:sym typeface="Arial" panose="020B0604020202020204" pitchFamily="34" charset="0"/>
            </a:endParaRPr>
          </a:p>
        </p:txBody>
      </p:sp>
      <p:grpSp>
        <p:nvGrpSpPr>
          <p:cNvPr id="7" name="组合 30"/>
          <p:cNvGrpSpPr/>
          <p:nvPr/>
        </p:nvGrpSpPr>
        <p:grpSpPr bwMode="auto">
          <a:xfrm>
            <a:off x="4696516" y="3052113"/>
            <a:ext cx="2499280" cy="2384095"/>
            <a:chOff x="0" y="0"/>
            <a:chExt cx="533400" cy="487363"/>
          </a:xfrm>
          <a:solidFill>
            <a:schemeClr val="accent1"/>
          </a:solidFill>
        </p:grpSpPr>
        <p:sp>
          <p:nvSpPr>
            <p:cNvPr id="8" name="Oval 312"/>
            <p:cNvSpPr>
              <a:spLocks noChangeArrowheads="1"/>
            </p:cNvSpPr>
            <p:nvPr/>
          </p:nvSpPr>
          <p:spPr bwMode="auto">
            <a:xfrm>
              <a:off x="371475" y="0"/>
              <a:ext cx="93663" cy="88900"/>
            </a:xfrm>
            <a:prstGeom prst="ellipse">
              <a:avLst/>
            </a:prstGeom>
            <a:grpFill/>
            <a:ln>
              <a:noFill/>
            </a:ln>
            <a:extLst>
              <a:ext uri="{91240B29-F687-4F45-9708-019B960494DF}">
                <a14:hiddenLine xmlns:a14="http://schemas.microsoft.com/office/drawing/2010/main" w="12700">
                  <a:solidFill>
                    <a:srgbClr val="42719B"/>
                  </a:solidFill>
                  <a:bevel/>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zh-CN" sz="1406">
                <a:ea typeface="微软雅黑" panose="020B0503020204020204" pitchFamily="34" charset="-122"/>
                <a:sym typeface="Arial" panose="020B0604020202020204" pitchFamily="34" charset="0"/>
              </a:endParaRPr>
            </a:p>
          </p:txBody>
        </p:sp>
        <p:sp>
          <p:nvSpPr>
            <p:cNvPr id="9" name="Freeform 313"/>
            <p:cNvSpPr>
              <a:spLocks noChangeArrowheads="1"/>
            </p:cNvSpPr>
            <p:nvPr/>
          </p:nvSpPr>
          <p:spPr bwMode="auto">
            <a:xfrm>
              <a:off x="0" y="55563"/>
              <a:ext cx="533400" cy="431800"/>
            </a:xfrm>
            <a:custGeom>
              <a:avLst/>
              <a:gdLst>
                <a:gd name="T0" fmla="*/ 26294 w 142"/>
                <a:gd name="T1" fmla="*/ 225287 h 115"/>
                <a:gd name="T2" fmla="*/ 33807 w 142"/>
                <a:gd name="T3" fmla="*/ 225287 h 115"/>
                <a:gd name="T4" fmla="*/ 135228 w 142"/>
                <a:gd name="T5" fmla="*/ 225287 h 115"/>
                <a:gd name="T6" fmla="*/ 289238 w 142"/>
                <a:gd name="T7" fmla="*/ 45057 h 115"/>
                <a:gd name="T8" fmla="*/ 251675 w 142"/>
                <a:gd name="T9" fmla="*/ 45057 h 115"/>
                <a:gd name="T10" fmla="*/ 180304 w 142"/>
                <a:gd name="T11" fmla="*/ 127663 h 115"/>
                <a:gd name="T12" fmla="*/ 161523 w 142"/>
                <a:gd name="T13" fmla="*/ 135172 h 115"/>
                <a:gd name="T14" fmla="*/ 138985 w 142"/>
                <a:gd name="T15" fmla="*/ 112643 h 115"/>
                <a:gd name="T16" fmla="*/ 146497 w 142"/>
                <a:gd name="T17" fmla="*/ 93870 h 115"/>
                <a:gd name="T18" fmla="*/ 221624 w 142"/>
                <a:gd name="T19" fmla="*/ 7510 h 115"/>
                <a:gd name="T20" fmla="*/ 240406 w 142"/>
                <a:gd name="T21" fmla="*/ 0 h 115"/>
                <a:gd name="T22" fmla="*/ 349339 w 142"/>
                <a:gd name="T23" fmla="*/ 0 h 115"/>
                <a:gd name="T24" fmla="*/ 428223 w 142"/>
                <a:gd name="T25" fmla="*/ 56322 h 115"/>
                <a:gd name="T26" fmla="*/ 428223 w 142"/>
                <a:gd name="T27" fmla="*/ 120153 h 115"/>
                <a:gd name="T28" fmla="*/ 507106 w 142"/>
                <a:gd name="T29" fmla="*/ 120153 h 115"/>
                <a:gd name="T30" fmla="*/ 522131 w 142"/>
                <a:gd name="T31" fmla="*/ 127663 h 115"/>
                <a:gd name="T32" fmla="*/ 522131 w 142"/>
                <a:gd name="T33" fmla="*/ 161456 h 115"/>
                <a:gd name="T34" fmla="*/ 507106 w 142"/>
                <a:gd name="T35" fmla="*/ 168965 h 115"/>
                <a:gd name="T36" fmla="*/ 409441 w 142"/>
                <a:gd name="T37" fmla="*/ 168965 h 115"/>
                <a:gd name="T38" fmla="*/ 379390 w 142"/>
                <a:gd name="T39" fmla="*/ 142682 h 115"/>
                <a:gd name="T40" fmla="*/ 379390 w 142"/>
                <a:gd name="T41" fmla="*/ 101379 h 115"/>
                <a:gd name="T42" fmla="*/ 323045 w 142"/>
                <a:gd name="T43" fmla="*/ 168965 h 115"/>
                <a:gd name="T44" fmla="*/ 375634 w 142"/>
                <a:gd name="T45" fmla="*/ 221532 h 115"/>
                <a:gd name="T46" fmla="*/ 379390 w 142"/>
                <a:gd name="T47" fmla="*/ 259080 h 115"/>
                <a:gd name="T48" fmla="*/ 345583 w 142"/>
                <a:gd name="T49" fmla="*/ 409271 h 115"/>
                <a:gd name="T50" fmla="*/ 319289 w 142"/>
                <a:gd name="T51" fmla="*/ 431800 h 115"/>
                <a:gd name="T52" fmla="*/ 289238 w 142"/>
                <a:gd name="T53" fmla="*/ 405517 h 115"/>
                <a:gd name="T54" fmla="*/ 289238 w 142"/>
                <a:gd name="T55" fmla="*/ 398007 h 115"/>
                <a:gd name="T56" fmla="*/ 319289 w 142"/>
                <a:gd name="T57" fmla="*/ 270344 h 115"/>
                <a:gd name="T58" fmla="*/ 247918 w 142"/>
                <a:gd name="T59" fmla="*/ 202758 h 115"/>
                <a:gd name="T60" fmla="*/ 187817 w 142"/>
                <a:gd name="T61" fmla="*/ 270344 h 115"/>
                <a:gd name="T62" fmla="*/ 154010 w 142"/>
                <a:gd name="T63" fmla="*/ 281609 h 115"/>
                <a:gd name="T64" fmla="*/ 30051 w 142"/>
                <a:gd name="T65" fmla="*/ 281609 h 115"/>
                <a:gd name="T66" fmla="*/ 3756 w 142"/>
                <a:gd name="T67" fmla="*/ 259080 h 115"/>
                <a:gd name="T68" fmla="*/ 26294 w 142"/>
                <a:gd name="T69" fmla="*/ 225287 h 11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42"/>
                <a:gd name="T106" fmla="*/ 0 h 115"/>
                <a:gd name="T107" fmla="*/ 142 w 142"/>
                <a:gd name="T108" fmla="*/ 115 h 11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42" h="115">
                  <a:moveTo>
                    <a:pt x="7" y="60"/>
                  </a:moveTo>
                  <a:cubicBezTo>
                    <a:pt x="7" y="60"/>
                    <a:pt x="8" y="60"/>
                    <a:pt x="9" y="60"/>
                  </a:cubicBezTo>
                  <a:cubicBezTo>
                    <a:pt x="36" y="60"/>
                    <a:pt x="36" y="60"/>
                    <a:pt x="36" y="60"/>
                  </a:cubicBezTo>
                  <a:cubicBezTo>
                    <a:pt x="77" y="12"/>
                    <a:pt x="77" y="12"/>
                    <a:pt x="77" y="12"/>
                  </a:cubicBezTo>
                  <a:cubicBezTo>
                    <a:pt x="67" y="12"/>
                    <a:pt x="67" y="12"/>
                    <a:pt x="67" y="12"/>
                  </a:cubicBezTo>
                  <a:cubicBezTo>
                    <a:pt x="48" y="34"/>
                    <a:pt x="48" y="34"/>
                    <a:pt x="48" y="34"/>
                  </a:cubicBezTo>
                  <a:cubicBezTo>
                    <a:pt x="47" y="35"/>
                    <a:pt x="45" y="36"/>
                    <a:pt x="43" y="36"/>
                  </a:cubicBezTo>
                  <a:cubicBezTo>
                    <a:pt x="40" y="36"/>
                    <a:pt x="37" y="33"/>
                    <a:pt x="37" y="30"/>
                  </a:cubicBezTo>
                  <a:cubicBezTo>
                    <a:pt x="37" y="28"/>
                    <a:pt x="38" y="26"/>
                    <a:pt x="39" y="25"/>
                  </a:cubicBezTo>
                  <a:cubicBezTo>
                    <a:pt x="59" y="2"/>
                    <a:pt x="59" y="2"/>
                    <a:pt x="59" y="2"/>
                  </a:cubicBezTo>
                  <a:cubicBezTo>
                    <a:pt x="61" y="1"/>
                    <a:pt x="62" y="0"/>
                    <a:pt x="64" y="0"/>
                  </a:cubicBezTo>
                  <a:cubicBezTo>
                    <a:pt x="93" y="0"/>
                    <a:pt x="93" y="0"/>
                    <a:pt x="93" y="0"/>
                  </a:cubicBezTo>
                  <a:cubicBezTo>
                    <a:pt x="93" y="0"/>
                    <a:pt x="112" y="14"/>
                    <a:pt x="114" y="15"/>
                  </a:cubicBezTo>
                  <a:cubicBezTo>
                    <a:pt x="114" y="32"/>
                    <a:pt x="114" y="32"/>
                    <a:pt x="114" y="32"/>
                  </a:cubicBezTo>
                  <a:cubicBezTo>
                    <a:pt x="135" y="32"/>
                    <a:pt x="135" y="32"/>
                    <a:pt x="135" y="32"/>
                  </a:cubicBezTo>
                  <a:cubicBezTo>
                    <a:pt x="137" y="32"/>
                    <a:pt x="138" y="33"/>
                    <a:pt x="139" y="34"/>
                  </a:cubicBezTo>
                  <a:cubicBezTo>
                    <a:pt x="142" y="36"/>
                    <a:pt x="142" y="40"/>
                    <a:pt x="139" y="43"/>
                  </a:cubicBezTo>
                  <a:cubicBezTo>
                    <a:pt x="138" y="44"/>
                    <a:pt x="137" y="44"/>
                    <a:pt x="135" y="45"/>
                  </a:cubicBezTo>
                  <a:cubicBezTo>
                    <a:pt x="109" y="45"/>
                    <a:pt x="109" y="45"/>
                    <a:pt x="109" y="45"/>
                  </a:cubicBezTo>
                  <a:cubicBezTo>
                    <a:pt x="101" y="44"/>
                    <a:pt x="101" y="38"/>
                    <a:pt x="101" y="38"/>
                  </a:cubicBezTo>
                  <a:cubicBezTo>
                    <a:pt x="101" y="27"/>
                    <a:pt x="101" y="27"/>
                    <a:pt x="101" y="27"/>
                  </a:cubicBezTo>
                  <a:cubicBezTo>
                    <a:pt x="86" y="45"/>
                    <a:pt x="86" y="45"/>
                    <a:pt x="86" y="45"/>
                  </a:cubicBezTo>
                  <a:cubicBezTo>
                    <a:pt x="100" y="59"/>
                    <a:pt x="100" y="59"/>
                    <a:pt x="100" y="59"/>
                  </a:cubicBezTo>
                  <a:cubicBezTo>
                    <a:pt x="100" y="59"/>
                    <a:pt x="103" y="62"/>
                    <a:pt x="101" y="69"/>
                  </a:cubicBezTo>
                  <a:cubicBezTo>
                    <a:pt x="92" y="109"/>
                    <a:pt x="92" y="109"/>
                    <a:pt x="92" y="109"/>
                  </a:cubicBezTo>
                  <a:cubicBezTo>
                    <a:pt x="92" y="113"/>
                    <a:pt x="88" y="115"/>
                    <a:pt x="85" y="115"/>
                  </a:cubicBezTo>
                  <a:cubicBezTo>
                    <a:pt x="80" y="115"/>
                    <a:pt x="77" y="112"/>
                    <a:pt x="77" y="108"/>
                  </a:cubicBezTo>
                  <a:cubicBezTo>
                    <a:pt x="77" y="107"/>
                    <a:pt x="77" y="106"/>
                    <a:pt x="77" y="106"/>
                  </a:cubicBezTo>
                  <a:cubicBezTo>
                    <a:pt x="85" y="72"/>
                    <a:pt x="85" y="72"/>
                    <a:pt x="85" y="72"/>
                  </a:cubicBezTo>
                  <a:cubicBezTo>
                    <a:pt x="66" y="54"/>
                    <a:pt x="66" y="54"/>
                    <a:pt x="66" y="54"/>
                  </a:cubicBezTo>
                  <a:cubicBezTo>
                    <a:pt x="50" y="72"/>
                    <a:pt x="50" y="72"/>
                    <a:pt x="50" y="72"/>
                  </a:cubicBezTo>
                  <a:cubicBezTo>
                    <a:pt x="50" y="72"/>
                    <a:pt x="48" y="75"/>
                    <a:pt x="41" y="75"/>
                  </a:cubicBezTo>
                  <a:cubicBezTo>
                    <a:pt x="8" y="75"/>
                    <a:pt x="8" y="75"/>
                    <a:pt x="8" y="75"/>
                  </a:cubicBezTo>
                  <a:cubicBezTo>
                    <a:pt x="5" y="75"/>
                    <a:pt x="2" y="73"/>
                    <a:pt x="1" y="69"/>
                  </a:cubicBezTo>
                  <a:cubicBezTo>
                    <a:pt x="0" y="65"/>
                    <a:pt x="2" y="61"/>
                    <a:pt x="7" y="60"/>
                  </a:cubicBezTo>
                  <a:close/>
                </a:path>
              </a:pathLst>
            </a:custGeom>
            <a:grpFill/>
            <a:ln>
              <a:noFill/>
            </a:ln>
            <a:extLst>
              <a:ext uri="{91240B29-F687-4F45-9708-019B960494DF}">
                <a14:hiddenLine xmlns:a14="http://schemas.microsoft.com/office/drawing/2010/main" w="12700">
                  <a:solidFill>
                    <a:srgbClr val="42719B"/>
                  </a:solidFill>
                  <a:bevel/>
                </a14:hiddenLine>
              </a:ext>
            </a:extLst>
          </p:spPr>
          <p:txBody>
            <a:bodyPr anchor="ctr"/>
            <a:lstStyle/>
            <a:p>
              <a:endParaRPr lang="zh-CN" altLang="en-US" sz="1406">
                <a:latin typeface="Arial" panose="020B0604020202020204" pitchFamily="34" charset="0"/>
                <a:ea typeface="微软雅黑" panose="020B0503020204020204" pitchFamily="34" charset="-122"/>
                <a:sym typeface="Arial" panose="020B0604020202020204" pitchFamily="34" charset="0"/>
              </a:endParaRPr>
            </a:p>
          </p:txBody>
        </p:sp>
      </p:grpSp>
      <p:sp>
        <p:nvSpPr>
          <p:cNvPr id="10" name="直接连接符 31"/>
          <p:cNvSpPr>
            <a:spLocks noChangeShapeType="1"/>
          </p:cNvSpPr>
          <p:nvPr/>
        </p:nvSpPr>
        <p:spPr bwMode="auto">
          <a:xfrm rot="5400000">
            <a:off x="5927440" y="4039069"/>
            <a:ext cx="4480225" cy="1673"/>
          </a:xfrm>
          <a:prstGeom prst="line">
            <a:avLst/>
          </a:prstGeom>
          <a:noFill/>
          <a:ln w="12700">
            <a:solidFill>
              <a:schemeClr val="accent1"/>
            </a:solidFill>
            <a:bevel/>
          </a:ln>
          <a:extLst>
            <a:ext uri="{909E8E84-426E-40DD-AFC4-6F175D3DCCD1}">
              <a14:hiddenFill xmlns:a14="http://schemas.microsoft.com/office/drawing/2010/main">
                <a:noFill/>
              </a14:hiddenFill>
            </a:ext>
          </a:extLst>
        </p:spPr>
        <p:txBody>
          <a:bodyPr lIns="96418" tIns="48210" rIns="96418" bIns="48210"/>
          <a:lstStyle/>
          <a:p>
            <a:endParaRPr lang="zh-CN" altLang="en-US" sz="1406">
              <a:latin typeface="Arial" panose="020B0604020202020204" pitchFamily="34" charset="0"/>
              <a:ea typeface="微软雅黑" panose="020B0503020204020204" pitchFamily="34" charset="-122"/>
              <a:sym typeface="Arial" panose="020B0604020202020204" pitchFamily="34" charset="0"/>
            </a:endParaRPr>
          </a:p>
        </p:txBody>
      </p:sp>
      <p:sp>
        <p:nvSpPr>
          <p:cNvPr id="11" name="直接连接符 24"/>
          <p:cNvSpPr>
            <a:spLocks noChangeShapeType="1"/>
          </p:cNvSpPr>
          <p:nvPr/>
        </p:nvSpPr>
        <p:spPr bwMode="auto">
          <a:xfrm rot="5400000">
            <a:off x="2437401" y="3051274"/>
            <a:ext cx="798606" cy="0"/>
          </a:xfrm>
          <a:prstGeom prst="line">
            <a:avLst/>
          </a:prstGeom>
          <a:noFill/>
          <a:ln w="12700">
            <a:solidFill>
              <a:schemeClr val="accent2"/>
            </a:solidFill>
            <a:bevel/>
            <a:headEnd type="stealth" w="med" len="med"/>
          </a:ln>
          <a:extLst>
            <a:ext uri="{909E8E84-426E-40DD-AFC4-6F175D3DCCD1}">
              <a14:hiddenFill xmlns:a14="http://schemas.microsoft.com/office/drawing/2010/main">
                <a:noFill/>
              </a14:hiddenFill>
            </a:ext>
          </a:extLst>
        </p:spPr>
        <p:txBody>
          <a:bodyPr lIns="96418" tIns="48210" rIns="96418" bIns="48210"/>
          <a:lstStyle/>
          <a:p>
            <a:endParaRPr lang="zh-CN" altLang="en-US" sz="1406">
              <a:latin typeface="Arial" panose="020B0604020202020204" pitchFamily="34" charset="0"/>
              <a:ea typeface="微软雅黑" panose="020B0503020204020204" pitchFamily="34" charset="-122"/>
              <a:sym typeface="Arial" panose="020B0604020202020204" pitchFamily="34" charset="0"/>
            </a:endParaRPr>
          </a:p>
        </p:txBody>
      </p:sp>
      <p:sp>
        <p:nvSpPr>
          <p:cNvPr id="12" name="直接连接符 32"/>
          <p:cNvSpPr>
            <a:spLocks noChangeShapeType="1"/>
          </p:cNvSpPr>
          <p:nvPr/>
        </p:nvSpPr>
        <p:spPr bwMode="auto">
          <a:xfrm rot="5400000">
            <a:off x="873888" y="3052949"/>
            <a:ext cx="796930" cy="1674"/>
          </a:xfrm>
          <a:prstGeom prst="line">
            <a:avLst/>
          </a:prstGeom>
          <a:noFill/>
          <a:ln w="12700">
            <a:solidFill>
              <a:schemeClr val="accent4"/>
            </a:solidFill>
            <a:bevel/>
            <a:headEnd type="stealth" w="med" len="med"/>
          </a:ln>
          <a:extLst>
            <a:ext uri="{909E8E84-426E-40DD-AFC4-6F175D3DCCD1}">
              <a14:hiddenFill xmlns:a14="http://schemas.microsoft.com/office/drawing/2010/main">
                <a:noFill/>
              </a14:hiddenFill>
            </a:ext>
          </a:extLst>
        </p:spPr>
        <p:txBody>
          <a:bodyPr lIns="96418" tIns="48210" rIns="96418" bIns="48210"/>
          <a:lstStyle/>
          <a:p>
            <a:endParaRPr lang="zh-CN" altLang="en-US" sz="1406">
              <a:latin typeface="Arial" panose="020B0604020202020204" pitchFamily="34" charset="0"/>
              <a:ea typeface="微软雅黑" panose="020B0503020204020204" pitchFamily="34" charset="-122"/>
              <a:sym typeface="Arial" panose="020B0604020202020204" pitchFamily="34" charset="0"/>
            </a:endParaRPr>
          </a:p>
        </p:txBody>
      </p:sp>
      <p:sp>
        <p:nvSpPr>
          <p:cNvPr id="13" name="直接连接符 34"/>
          <p:cNvSpPr>
            <a:spLocks noChangeShapeType="1"/>
          </p:cNvSpPr>
          <p:nvPr/>
        </p:nvSpPr>
        <p:spPr bwMode="auto">
          <a:xfrm rot="16200000" flipV="1">
            <a:off x="3218323" y="5103036"/>
            <a:ext cx="796930" cy="0"/>
          </a:xfrm>
          <a:prstGeom prst="line">
            <a:avLst/>
          </a:prstGeom>
          <a:noFill/>
          <a:ln w="12700">
            <a:solidFill>
              <a:schemeClr val="accent1"/>
            </a:solidFill>
            <a:bevel/>
            <a:headEnd type="stealth" w="med" len="med"/>
          </a:ln>
          <a:extLst>
            <a:ext uri="{909E8E84-426E-40DD-AFC4-6F175D3DCCD1}">
              <a14:hiddenFill xmlns:a14="http://schemas.microsoft.com/office/drawing/2010/main">
                <a:noFill/>
              </a14:hiddenFill>
            </a:ext>
          </a:extLst>
        </p:spPr>
        <p:txBody>
          <a:bodyPr lIns="96418" tIns="48210" rIns="96418" bIns="48210"/>
          <a:lstStyle/>
          <a:p>
            <a:endParaRPr lang="zh-CN" altLang="en-US" sz="1406">
              <a:latin typeface="Arial" panose="020B0604020202020204" pitchFamily="34" charset="0"/>
              <a:ea typeface="微软雅黑" panose="020B0503020204020204" pitchFamily="34" charset="-122"/>
              <a:sym typeface="Arial" panose="020B0604020202020204" pitchFamily="34" charset="0"/>
            </a:endParaRPr>
          </a:p>
        </p:txBody>
      </p:sp>
      <p:sp>
        <p:nvSpPr>
          <p:cNvPr id="14" name="直接连接符 33"/>
          <p:cNvSpPr>
            <a:spLocks noChangeShapeType="1"/>
          </p:cNvSpPr>
          <p:nvPr/>
        </p:nvSpPr>
        <p:spPr bwMode="auto">
          <a:xfrm rot="16200000" flipV="1">
            <a:off x="1652297" y="5102199"/>
            <a:ext cx="796930" cy="1673"/>
          </a:xfrm>
          <a:prstGeom prst="line">
            <a:avLst/>
          </a:prstGeom>
          <a:noFill/>
          <a:ln w="12700">
            <a:solidFill>
              <a:schemeClr val="accent3"/>
            </a:solidFill>
            <a:bevel/>
            <a:headEnd type="stealth" w="med" len="med"/>
          </a:ln>
          <a:extLst>
            <a:ext uri="{909E8E84-426E-40DD-AFC4-6F175D3DCCD1}">
              <a14:hiddenFill xmlns:a14="http://schemas.microsoft.com/office/drawing/2010/main">
                <a:noFill/>
              </a14:hiddenFill>
            </a:ext>
          </a:extLst>
        </p:spPr>
        <p:txBody>
          <a:bodyPr lIns="96418" tIns="48210" rIns="96418" bIns="48210"/>
          <a:lstStyle/>
          <a:p>
            <a:endParaRPr lang="zh-CN" altLang="en-US" sz="1406">
              <a:latin typeface="Arial" panose="020B0604020202020204" pitchFamily="34" charset="0"/>
              <a:ea typeface="微软雅黑" panose="020B0503020204020204" pitchFamily="34" charset="-122"/>
              <a:sym typeface="Arial" panose="020B0604020202020204" pitchFamily="34" charset="0"/>
            </a:endParaRPr>
          </a:p>
        </p:txBody>
      </p:sp>
      <p:sp>
        <p:nvSpPr>
          <p:cNvPr id="15" name="直接连接符 9"/>
          <p:cNvSpPr>
            <a:spLocks noChangeShapeType="1"/>
          </p:cNvSpPr>
          <p:nvPr/>
        </p:nvSpPr>
        <p:spPr bwMode="auto">
          <a:xfrm>
            <a:off x="8526626" y="2779213"/>
            <a:ext cx="2696812" cy="0"/>
          </a:xfrm>
          <a:prstGeom prst="line">
            <a:avLst/>
          </a:prstGeom>
          <a:noFill/>
          <a:ln w="12700">
            <a:solidFill>
              <a:schemeClr val="accent1"/>
            </a:solidFill>
            <a:bevel/>
          </a:ln>
          <a:extLst>
            <a:ext uri="{909E8E84-426E-40DD-AFC4-6F175D3DCCD1}">
              <a14:hiddenFill xmlns:a14="http://schemas.microsoft.com/office/drawing/2010/main">
                <a:noFill/>
              </a14:hiddenFill>
            </a:ext>
          </a:extLst>
        </p:spPr>
        <p:txBody>
          <a:bodyPr lIns="96418" tIns="48210" rIns="96418" bIns="48210"/>
          <a:lstStyle/>
          <a:p>
            <a:endParaRPr lang="zh-CN" altLang="en-US" sz="1406">
              <a:latin typeface="Arial" panose="020B0604020202020204" pitchFamily="34" charset="0"/>
              <a:ea typeface="微软雅黑" panose="020B0503020204020204" pitchFamily="34" charset="-122"/>
              <a:sym typeface="Arial" panose="020B0604020202020204" pitchFamily="34" charset="0"/>
            </a:endParaRPr>
          </a:p>
        </p:txBody>
      </p:sp>
      <p:sp>
        <p:nvSpPr>
          <p:cNvPr id="16" name="直接连接符 20"/>
          <p:cNvSpPr>
            <a:spLocks noChangeShapeType="1"/>
          </p:cNvSpPr>
          <p:nvPr/>
        </p:nvSpPr>
        <p:spPr bwMode="auto">
          <a:xfrm>
            <a:off x="8526626" y="4168820"/>
            <a:ext cx="2696812" cy="0"/>
          </a:xfrm>
          <a:prstGeom prst="line">
            <a:avLst/>
          </a:prstGeom>
          <a:noFill/>
          <a:ln w="12700">
            <a:solidFill>
              <a:schemeClr val="accent1"/>
            </a:solidFill>
            <a:bevel/>
          </a:ln>
          <a:extLst>
            <a:ext uri="{909E8E84-426E-40DD-AFC4-6F175D3DCCD1}">
              <a14:hiddenFill xmlns:a14="http://schemas.microsoft.com/office/drawing/2010/main">
                <a:noFill/>
              </a14:hiddenFill>
            </a:ext>
          </a:extLst>
        </p:spPr>
        <p:txBody>
          <a:bodyPr lIns="96418" tIns="48210" rIns="96418" bIns="48210"/>
          <a:lstStyle/>
          <a:p>
            <a:endParaRPr lang="zh-CN" altLang="en-US" sz="1406">
              <a:latin typeface="Arial" panose="020B0604020202020204" pitchFamily="34" charset="0"/>
              <a:ea typeface="微软雅黑" panose="020B0503020204020204" pitchFamily="34" charset="-122"/>
              <a:sym typeface="Arial" panose="020B0604020202020204" pitchFamily="34" charset="0"/>
            </a:endParaRPr>
          </a:p>
        </p:txBody>
      </p:sp>
      <p:sp>
        <p:nvSpPr>
          <p:cNvPr id="17" name="直接连接符 42"/>
          <p:cNvSpPr>
            <a:spLocks noChangeShapeType="1"/>
          </p:cNvSpPr>
          <p:nvPr/>
        </p:nvSpPr>
        <p:spPr bwMode="auto">
          <a:xfrm>
            <a:off x="8526626" y="5307293"/>
            <a:ext cx="2696812" cy="0"/>
          </a:xfrm>
          <a:prstGeom prst="line">
            <a:avLst/>
          </a:prstGeom>
          <a:noFill/>
          <a:ln w="12700">
            <a:solidFill>
              <a:schemeClr val="accent1"/>
            </a:solidFill>
            <a:bevel/>
          </a:ln>
          <a:extLst>
            <a:ext uri="{909E8E84-426E-40DD-AFC4-6F175D3DCCD1}">
              <a14:hiddenFill xmlns:a14="http://schemas.microsoft.com/office/drawing/2010/main">
                <a:noFill/>
              </a14:hiddenFill>
            </a:ext>
          </a:extLst>
        </p:spPr>
        <p:txBody>
          <a:bodyPr lIns="96418" tIns="48210" rIns="96418" bIns="48210"/>
          <a:lstStyle/>
          <a:p>
            <a:endParaRPr lang="zh-CN" altLang="en-US" sz="1406">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43"/>
          <p:cNvSpPr>
            <a:spLocks noChangeArrowheads="1"/>
          </p:cNvSpPr>
          <p:nvPr/>
        </p:nvSpPr>
        <p:spPr bwMode="auto">
          <a:xfrm>
            <a:off x="8469709" y="1764632"/>
            <a:ext cx="1453057" cy="400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08" tIns="48206" rIns="96408" bIns="482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68" dirty="0">
                <a:ea typeface="微软雅黑" panose="020B0503020204020204" pitchFamily="34" charset="-122"/>
                <a:sym typeface="Arial" panose="020B0604020202020204" pitchFamily="34" charset="0"/>
              </a:rPr>
              <a:t>添加标题一</a:t>
            </a:r>
            <a:endParaRPr lang="en-US" altLang="zh-CN" sz="1968" dirty="0">
              <a:ea typeface="微软雅黑" panose="020B0503020204020204" pitchFamily="34" charset="-122"/>
              <a:sym typeface="Arial" panose="020B0604020202020204" pitchFamily="34" charset="0"/>
            </a:endParaRPr>
          </a:p>
        </p:txBody>
      </p:sp>
      <p:sp>
        <p:nvSpPr>
          <p:cNvPr id="19" name="矩形 47"/>
          <p:cNvSpPr>
            <a:spLocks noChangeArrowheads="1"/>
          </p:cNvSpPr>
          <p:nvPr/>
        </p:nvSpPr>
        <p:spPr bwMode="auto">
          <a:xfrm>
            <a:off x="8469710" y="2107849"/>
            <a:ext cx="3324561" cy="57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6408" tIns="48206" rIns="96408" bIns="4820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406" dirty="0">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a:t>
            </a:r>
          </a:p>
        </p:txBody>
      </p:sp>
      <p:sp>
        <p:nvSpPr>
          <p:cNvPr id="20" name="矩形 45"/>
          <p:cNvSpPr>
            <a:spLocks noChangeArrowheads="1"/>
          </p:cNvSpPr>
          <p:nvPr/>
        </p:nvSpPr>
        <p:spPr bwMode="auto">
          <a:xfrm>
            <a:off x="8469709" y="5431185"/>
            <a:ext cx="1453057" cy="400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08" tIns="48206" rIns="96408" bIns="482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68">
                <a:ea typeface="微软雅黑" panose="020B0503020204020204" pitchFamily="34" charset="-122"/>
                <a:sym typeface="Arial" panose="020B0604020202020204" pitchFamily="34" charset="0"/>
              </a:rPr>
              <a:t>添加标题四</a:t>
            </a:r>
            <a:endParaRPr lang="en-US" altLang="zh-CN" sz="1968">
              <a:ea typeface="微软雅黑" panose="020B0503020204020204" pitchFamily="34" charset="-122"/>
              <a:sym typeface="Arial" panose="020B0604020202020204" pitchFamily="34" charset="0"/>
            </a:endParaRPr>
          </a:p>
        </p:txBody>
      </p:sp>
      <p:sp>
        <p:nvSpPr>
          <p:cNvPr id="21" name="矩形 47"/>
          <p:cNvSpPr>
            <a:spLocks noChangeArrowheads="1"/>
          </p:cNvSpPr>
          <p:nvPr/>
        </p:nvSpPr>
        <p:spPr bwMode="auto">
          <a:xfrm>
            <a:off x="8469710" y="5776076"/>
            <a:ext cx="3324561" cy="57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6408" tIns="48206" rIns="96408" bIns="4820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406">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a:t>
            </a:r>
          </a:p>
        </p:txBody>
      </p:sp>
      <p:sp>
        <p:nvSpPr>
          <p:cNvPr id="22" name="矩形 47"/>
          <p:cNvSpPr>
            <a:spLocks noChangeArrowheads="1"/>
          </p:cNvSpPr>
          <p:nvPr/>
        </p:nvSpPr>
        <p:spPr bwMode="auto">
          <a:xfrm>
            <a:off x="8469709" y="2903105"/>
            <a:ext cx="1453057" cy="400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08" tIns="48206" rIns="96408" bIns="482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68">
                <a:ea typeface="微软雅黑" panose="020B0503020204020204" pitchFamily="34" charset="-122"/>
                <a:sym typeface="Arial" panose="020B0604020202020204" pitchFamily="34" charset="0"/>
              </a:rPr>
              <a:t>添加标题二</a:t>
            </a:r>
            <a:endParaRPr lang="en-US" altLang="zh-CN" sz="1968">
              <a:ea typeface="微软雅黑" panose="020B0503020204020204" pitchFamily="34" charset="-122"/>
              <a:sym typeface="Arial" panose="020B0604020202020204" pitchFamily="34" charset="0"/>
            </a:endParaRPr>
          </a:p>
        </p:txBody>
      </p:sp>
      <p:sp>
        <p:nvSpPr>
          <p:cNvPr id="23" name="矩形 47"/>
          <p:cNvSpPr>
            <a:spLocks noChangeArrowheads="1"/>
          </p:cNvSpPr>
          <p:nvPr/>
        </p:nvSpPr>
        <p:spPr bwMode="auto">
          <a:xfrm>
            <a:off x="8469710" y="3247997"/>
            <a:ext cx="3324561" cy="811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6408" tIns="48206" rIns="96408" bIns="4820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406" dirty="0">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在此录入上述图表的描述说明，在此录入上述图表的描述说明，在此录入上述图表的描述说明。</a:t>
            </a:r>
          </a:p>
        </p:txBody>
      </p:sp>
      <p:sp>
        <p:nvSpPr>
          <p:cNvPr id="24" name="矩形 51"/>
          <p:cNvSpPr>
            <a:spLocks noChangeArrowheads="1"/>
          </p:cNvSpPr>
          <p:nvPr/>
        </p:nvSpPr>
        <p:spPr bwMode="auto">
          <a:xfrm>
            <a:off x="8469709" y="4292712"/>
            <a:ext cx="1453057" cy="400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08" tIns="48206" rIns="96408" bIns="482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68">
                <a:ea typeface="微软雅黑" panose="020B0503020204020204" pitchFamily="34" charset="-122"/>
                <a:sym typeface="Arial" panose="020B0604020202020204" pitchFamily="34" charset="0"/>
              </a:rPr>
              <a:t>添加标题三</a:t>
            </a:r>
            <a:endParaRPr lang="en-US" altLang="zh-CN" sz="1968">
              <a:ea typeface="微软雅黑" panose="020B0503020204020204" pitchFamily="34" charset="-122"/>
              <a:sym typeface="Arial" panose="020B0604020202020204" pitchFamily="34" charset="0"/>
            </a:endParaRPr>
          </a:p>
        </p:txBody>
      </p:sp>
      <p:sp>
        <p:nvSpPr>
          <p:cNvPr id="25" name="矩形 47"/>
          <p:cNvSpPr>
            <a:spLocks noChangeArrowheads="1"/>
          </p:cNvSpPr>
          <p:nvPr/>
        </p:nvSpPr>
        <p:spPr bwMode="auto">
          <a:xfrm>
            <a:off x="8469710" y="4635928"/>
            <a:ext cx="3324561" cy="5732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bevel/>
              </a14:hiddenLine>
            </a:ext>
          </a:extLst>
        </p:spPr>
        <p:txBody>
          <a:bodyPr lIns="96408" tIns="48206" rIns="96408" bIns="48206">
            <a:spAutoFit/>
          </a:bodyPr>
          <a:lstStyle>
            <a:lvl1pPr eaLnBrk="0" hangingPunct="0">
              <a:lnSpc>
                <a:spcPct val="90000"/>
              </a:lnSpc>
              <a:spcBef>
                <a:spcPts val="1000"/>
              </a:spcBef>
              <a:buChar char="•"/>
              <a:defRPr sz="28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1pPr>
            <a:lvl2pPr marL="742950" indent="-285750" eaLnBrk="0" hangingPunct="0">
              <a:lnSpc>
                <a:spcPct val="90000"/>
              </a:lnSpc>
              <a:spcBef>
                <a:spcPts val="500"/>
              </a:spcBef>
              <a:buChar char="•"/>
              <a:defRPr sz="24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2pPr>
            <a:lvl3pPr marL="1143000" indent="-228600" eaLnBrk="0" hangingPunct="0">
              <a:lnSpc>
                <a:spcPct val="90000"/>
              </a:lnSpc>
              <a:spcBef>
                <a:spcPts val="500"/>
              </a:spcBef>
              <a:buChar char="•"/>
              <a:defRPr sz="2000">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3pPr>
            <a:lvl4pPr marL="16002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4pPr>
            <a:lvl5pPr marL="2057400" indent="-228600" eaLnBrk="0" hangingPunct="0">
              <a:lnSpc>
                <a:spcPct val="90000"/>
              </a:lnSpc>
              <a:spcBef>
                <a:spcPts val="500"/>
              </a:spcBef>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方正兰亭黑_GBK" panose="02000000000000000000" pitchFamily="2" charset="-122"/>
                <a:ea typeface="方正兰亭黑_GBK" panose="02000000000000000000" pitchFamily="2" charset="-122"/>
                <a:sym typeface="Calibri" panose="020F0502020204030204" pitchFamily="34" charset="0"/>
              </a:defRPr>
            </a:lvl9pPr>
          </a:lstStyle>
          <a:p>
            <a:pPr eaLnBrk="1" hangingPunct="1">
              <a:lnSpc>
                <a:spcPct val="110000"/>
              </a:lnSpc>
              <a:spcBef>
                <a:spcPct val="0"/>
              </a:spcBef>
              <a:buFont typeface="Arial" panose="020B0604020202020204" pitchFamily="34" charset="0"/>
              <a:buNone/>
            </a:pPr>
            <a:r>
              <a:rPr lang="zh-CN" altLang="en-US" sz="1406">
                <a:latin typeface="Arial" panose="020B0604020202020204" pitchFamily="34" charset="0"/>
                <a:ea typeface="微软雅黑" panose="020B0503020204020204" pitchFamily="34" charset="-122"/>
                <a:sym typeface="Arial" panose="020B0604020202020204" pitchFamily="34" charset="0"/>
              </a:rPr>
              <a:t>在此录入上述图表的描述说明，在此录入上述图表的描述说明。</a:t>
            </a:r>
          </a:p>
        </p:txBody>
      </p:sp>
      <p:sp>
        <p:nvSpPr>
          <p:cNvPr id="26" name="矩形 53"/>
          <p:cNvSpPr>
            <a:spLocks noChangeArrowheads="1"/>
          </p:cNvSpPr>
          <p:nvPr/>
        </p:nvSpPr>
        <p:spPr bwMode="auto">
          <a:xfrm>
            <a:off x="1154336" y="2246811"/>
            <a:ext cx="1453057" cy="400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08" tIns="48206" rIns="96408" bIns="482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68">
                <a:ea typeface="微软雅黑" panose="020B0503020204020204" pitchFamily="34" charset="-122"/>
                <a:sym typeface="Arial" panose="020B0604020202020204" pitchFamily="34" charset="0"/>
              </a:rPr>
              <a:t>添加标题一</a:t>
            </a:r>
            <a:endParaRPr lang="en-US" altLang="zh-CN" sz="1968">
              <a:ea typeface="微软雅黑" panose="020B0503020204020204" pitchFamily="34" charset="-122"/>
              <a:sym typeface="Arial" panose="020B0604020202020204" pitchFamily="34" charset="0"/>
            </a:endParaRPr>
          </a:p>
        </p:txBody>
      </p:sp>
      <p:sp>
        <p:nvSpPr>
          <p:cNvPr id="27" name="矩形 54"/>
          <p:cNvSpPr>
            <a:spLocks noChangeArrowheads="1"/>
          </p:cNvSpPr>
          <p:nvPr/>
        </p:nvSpPr>
        <p:spPr bwMode="auto">
          <a:xfrm>
            <a:off x="2702786" y="2246811"/>
            <a:ext cx="1453057" cy="400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08" tIns="48206" rIns="96408" bIns="482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68" dirty="0">
                <a:ea typeface="微软雅黑" panose="020B0503020204020204" pitchFamily="34" charset="-122"/>
                <a:sym typeface="Arial" panose="020B0604020202020204" pitchFamily="34" charset="0"/>
              </a:rPr>
              <a:t>添加标题三</a:t>
            </a:r>
            <a:endParaRPr lang="en-US" altLang="zh-CN" sz="1968" dirty="0">
              <a:ea typeface="微软雅黑" panose="020B0503020204020204" pitchFamily="34" charset="-122"/>
              <a:sym typeface="Arial" panose="020B0604020202020204" pitchFamily="34" charset="0"/>
            </a:endParaRPr>
          </a:p>
        </p:txBody>
      </p:sp>
      <p:sp>
        <p:nvSpPr>
          <p:cNvPr id="28" name="矩形 55"/>
          <p:cNvSpPr>
            <a:spLocks noChangeArrowheads="1"/>
          </p:cNvSpPr>
          <p:nvPr/>
        </p:nvSpPr>
        <p:spPr bwMode="auto">
          <a:xfrm>
            <a:off x="1910983" y="5558425"/>
            <a:ext cx="1453057" cy="400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08" tIns="48206" rIns="96408" bIns="482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68">
                <a:ea typeface="微软雅黑" panose="020B0503020204020204" pitchFamily="34" charset="-122"/>
                <a:sym typeface="Arial" panose="020B0604020202020204" pitchFamily="34" charset="0"/>
              </a:rPr>
              <a:t>添加标题二</a:t>
            </a:r>
            <a:endParaRPr lang="en-US" altLang="zh-CN" sz="1968">
              <a:ea typeface="微软雅黑" panose="020B0503020204020204" pitchFamily="34" charset="-122"/>
              <a:sym typeface="Arial" panose="020B0604020202020204" pitchFamily="34" charset="0"/>
            </a:endParaRPr>
          </a:p>
        </p:txBody>
      </p:sp>
      <p:sp>
        <p:nvSpPr>
          <p:cNvPr id="29" name="矩形 56"/>
          <p:cNvSpPr>
            <a:spLocks noChangeArrowheads="1"/>
          </p:cNvSpPr>
          <p:nvPr/>
        </p:nvSpPr>
        <p:spPr bwMode="auto">
          <a:xfrm>
            <a:off x="3459433" y="5558425"/>
            <a:ext cx="1453057" cy="4001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6408" tIns="48206" rIns="96408" bIns="4820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1968">
                <a:ea typeface="微软雅黑" panose="020B0503020204020204" pitchFamily="34" charset="-122"/>
                <a:sym typeface="Arial" panose="020B0604020202020204" pitchFamily="34" charset="0"/>
              </a:rPr>
              <a:t>添加标题四</a:t>
            </a:r>
            <a:endParaRPr lang="en-US" altLang="zh-CN" sz="1968">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197522031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400" fill="hold"/>
                                        <p:tgtEl>
                                          <p:spTgt spid="2"/>
                                        </p:tgtEl>
                                        <p:attrNameLst>
                                          <p:attrName>ppt_x</p:attrName>
                                        </p:attrNameLst>
                                      </p:cBhvr>
                                      <p:tavLst>
                                        <p:tav tm="0">
                                          <p:val>
                                            <p:strVal val="0-#ppt_w/2"/>
                                          </p:val>
                                        </p:tav>
                                        <p:tav tm="100000">
                                          <p:val>
                                            <p:strVal val="#ppt_x"/>
                                          </p:val>
                                        </p:tav>
                                      </p:tavLst>
                                    </p:anim>
                                    <p:anim calcmode="lin" valueType="num">
                                      <p:cBhvr>
                                        <p:cTn id="8" dur="4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p:cTn id="11" dur="400" fill="hold"/>
                                        <p:tgtEl>
                                          <p:spTgt spid="7"/>
                                        </p:tgtEl>
                                        <p:attrNameLst>
                                          <p:attrName>ppt_x</p:attrName>
                                        </p:attrNameLst>
                                      </p:cBhvr>
                                      <p:tavLst>
                                        <p:tav tm="0">
                                          <p:val>
                                            <p:strVal val="0-#ppt_w/2"/>
                                          </p:val>
                                        </p:tav>
                                        <p:tav tm="100000">
                                          <p:val>
                                            <p:strVal val="#ppt_x"/>
                                          </p:val>
                                        </p:tav>
                                      </p:tavLst>
                                    </p:anim>
                                    <p:anim calcmode="lin" valueType="num">
                                      <p:cBhvr>
                                        <p:cTn id="12" dur="400" fill="hold"/>
                                        <p:tgtEl>
                                          <p:spTgt spid="7"/>
                                        </p:tgtEl>
                                        <p:attrNameLst>
                                          <p:attrName>ppt_y</p:attrName>
                                        </p:attrNameLst>
                                      </p:cBhvr>
                                      <p:tavLst>
                                        <p:tav tm="0">
                                          <p:val>
                                            <p:strVal val="#ppt_y"/>
                                          </p:val>
                                        </p:tav>
                                        <p:tav tm="100000">
                                          <p:val>
                                            <p:strVal val="#ppt_y"/>
                                          </p:val>
                                        </p:tav>
                                      </p:tavLst>
                                    </p:anim>
                                  </p:childTnLst>
                                </p:cTn>
                              </p:par>
                              <p:par>
                                <p:cTn id="13" presetID="12" presetClass="entr" presetSubtype="8" fill="hold" grpId="0" nodeType="withEffect">
                                  <p:stCondLst>
                                    <p:cond delay="750"/>
                                  </p:stCondLst>
                                  <p:childTnLst>
                                    <p:set>
                                      <p:cBhvr>
                                        <p:cTn id="14" dur="1" fill="hold">
                                          <p:stCondLst>
                                            <p:cond delay="0"/>
                                          </p:stCondLst>
                                        </p:cTn>
                                        <p:tgtEl>
                                          <p:spTgt spid="3"/>
                                        </p:tgtEl>
                                        <p:attrNameLst>
                                          <p:attrName>style.visibility</p:attrName>
                                        </p:attrNameLst>
                                      </p:cBhvr>
                                      <p:to>
                                        <p:strVal val="visible"/>
                                      </p:to>
                                    </p:set>
                                    <p:anim calcmode="lin" valueType="num">
                                      <p:cBhvr>
                                        <p:cTn id="15" dur="400"/>
                                        <p:tgtEl>
                                          <p:spTgt spid="3"/>
                                        </p:tgtEl>
                                        <p:attrNameLst>
                                          <p:attrName>ppt_x</p:attrName>
                                        </p:attrNameLst>
                                      </p:cBhvr>
                                      <p:tavLst>
                                        <p:tav tm="0">
                                          <p:val>
                                            <p:strVal val="#ppt_x-#ppt_w*1.125000"/>
                                          </p:val>
                                        </p:tav>
                                        <p:tav tm="100000">
                                          <p:val>
                                            <p:strVal val="#ppt_x"/>
                                          </p:val>
                                        </p:tav>
                                      </p:tavLst>
                                    </p:anim>
                                    <p:animEffect>
                                      <p:cBhvr>
                                        <p:cTn id="16" dur="400"/>
                                        <p:tgtEl>
                                          <p:spTgt spid="3"/>
                                        </p:tgtEl>
                                      </p:cBhvr>
                                    </p:animEffect>
                                  </p:childTnLst>
                                </p:cTn>
                              </p:par>
                              <p:par>
                                <p:cTn id="17" presetID="12" presetClass="entr" presetSubtype="4" fill="hold" grpId="0" nodeType="withEffect">
                                  <p:stCondLst>
                                    <p:cond delay="1500"/>
                                  </p:stCondLst>
                                  <p:childTnLst>
                                    <p:set>
                                      <p:cBhvr>
                                        <p:cTn id="18" dur="1" fill="hold">
                                          <p:stCondLst>
                                            <p:cond delay="0"/>
                                          </p:stCondLst>
                                        </p:cTn>
                                        <p:tgtEl>
                                          <p:spTgt spid="12"/>
                                        </p:tgtEl>
                                        <p:attrNameLst>
                                          <p:attrName>style.visibility</p:attrName>
                                        </p:attrNameLst>
                                      </p:cBhvr>
                                      <p:to>
                                        <p:strVal val="visible"/>
                                      </p:to>
                                    </p:set>
                                    <p:anim calcmode="lin" valueType="num">
                                      <p:cBhvr>
                                        <p:cTn id="19" dur="400"/>
                                        <p:tgtEl>
                                          <p:spTgt spid="12"/>
                                        </p:tgtEl>
                                        <p:attrNameLst>
                                          <p:attrName>ppt_y</p:attrName>
                                        </p:attrNameLst>
                                      </p:cBhvr>
                                      <p:tavLst>
                                        <p:tav tm="0">
                                          <p:val>
                                            <p:strVal val="#ppt_y+#ppt_h*1.125000"/>
                                          </p:val>
                                        </p:tav>
                                        <p:tav tm="100000">
                                          <p:val>
                                            <p:strVal val="#ppt_y"/>
                                          </p:val>
                                        </p:tav>
                                      </p:tavLst>
                                    </p:anim>
                                    <p:animEffect>
                                      <p:cBhvr>
                                        <p:cTn id="20" dur="400"/>
                                        <p:tgtEl>
                                          <p:spTgt spid="12"/>
                                        </p:tgtEl>
                                      </p:cBhvr>
                                    </p:animEffect>
                                  </p:childTnLst>
                                </p:cTn>
                              </p:par>
                              <p:par>
                                <p:cTn id="21" presetID="12" presetClass="entr" presetSubtype="4" fill="hold" grpId="0" nodeType="withEffect">
                                  <p:stCondLst>
                                    <p:cond delay="1500"/>
                                  </p:stCondLst>
                                  <p:childTnLst>
                                    <p:set>
                                      <p:cBhvr>
                                        <p:cTn id="22" dur="1" fill="hold">
                                          <p:stCondLst>
                                            <p:cond delay="0"/>
                                          </p:stCondLst>
                                        </p:cTn>
                                        <p:tgtEl>
                                          <p:spTgt spid="26"/>
                                        </p:tgtEl>
                                        <p:attrNameLst>
                                          <p:attrName>style.visibility</p:attrName>
                                        </p:attrNameLst>
                                      </p:cBhvr>
                                      <p:to>
                                        <p:strVal val="visible"/>
                                      </p:to>
                                    </p:set>
                                    <p:anim calcmode="lin" valueType="num">
                                      <p:cBhvr>
                                        <p:cTn id="23" dur="400"/>
                                        <p:tgtEl>
                                          <p:spTgt spid="26"/>
                                        </p:tgtEl>
                                        <p:attrNameLst>
                                          <p:attrName>ppt_y</p:attrName>
                                        </p:attrNameLst>
                                      </p:cBhvr>
                                      <p:tavLst>
                                        <p:tav tm="0">
                                          <p:val>
                                            <p:strVal val="#ppt_y+#ppt_h*1.125000"/>
                                          </p:val>
                                        </p:tav>
                                        <p:tav tm="100000">
                                          <p:val>
                                            <p:strVal val="#ppt_y"/>
                                          </p:val>
                                        </p:tav>
                                      </p:tavLst>
                                    </p:anim>
                                    <p:animEffect>
                                      <p:cBhvr>
                                        <p:cTn id="24" dur="400"/>
                                        <p:tgtEl>
                                          <p:spTgt spid="26"/>
                                        </p:tgtEl>
                                      </p:cBhvr>
                                    </p:animEffect>
                                  </p:childTnLst>
                                </p:cTn>
                              </p:par>
                              <p:par>
                                <p:cTn id="25" presetID="12" presetClass="entr" presetSubtype="8" fill="hold" grpId="0" nodeType="withEffect">
                                  <p:stCondLst>
                                    <p:cond delay="2250"/>
                                  </p:stCondLst>
                                  <p:childTnLst>
                                    <p:set>
                                      <p:cBhvr>
                                        <p:cTn id="26" dur="1" fill="hold">
                                          <p:stCondLst>
                                            <p:cond delay="0"/>
                                          </p:stCondLst>
                                        </p:cTn>
                                        <p:tgtEl>
                                          <p:spTgt spid="4"/>
                                        </p:tgtEl>
                                        <p:attrNameLst>
                                          <p:attrName>style.visibility</p:attrName>
                                        </p:attrNameLst>
                                      </p:cBhvr>
                                      <p:to>
                                        <p:strVal val="visible"/>
                                      </p:to>
                                    </p:set>
                                    <p:anim calcmode="lin" valueType="num">
                                      <p:cBhvr>
                                        <p:cTn id="27" dur="400"/>
                                        <p:tgtEl>
                                          <p:spTgt spid="4"/>
                                        </p:tgtEl>
                                        <p:attrNameLst>
                                          <p:attrName>ppt_x</p:attrName>
                                        </p:attrNameLst>
                                      </p:cBhvr>
                                      <p:tavLst>
                                        <p:tav tm="0">
                                          <p:val>
                                            <p:strVal val="#ppt_x-#ppt_w*1.125000"/>
                                          </p:val>
                                        </p:tav>
                                        <p:tav tm="100000">
                                          <p:val>
                                            <p:strVal val="#ppt_x"/>
                                          </p:val>
                                        </p:tav>
                                      </p:tavLst>
                                    </p:anim>
                                    <p:animEffect>
                                      <p:cBhvr>
                                        <p:cTn id="28" dur="400"/>
                                        <p:tgtEl>
                                          <p:spTgt spid="4"/>
                                        </p:tgtEl>
                                      </p:cBhvr>
                                    </p:animEffect>
                                  </p:childTnLst>
                                </p:cTn>
                              </p:par>
                              <p:par>
                                <p:cTn id="29" presetID="12" presetClass="entr" presetSubtype="1" fill="hold" grpId="0" nodeType="withEffect">
                                  <p:stCondLst>
                                    <p:cond delay="3000"/>
                                  </p:stCondLst>
                                  <p:childTnLst>
                                    <p:set>
                                      <p:cBhvr>
                                        <p:cTn id="30" dur="1" fill="hold">
                                          <p:stCondLst>
                                            <p:cond delay="0"/>
                                          </p:stCondLst>
                                        </p:cTn>
                                        <p:tgtEl>
                                          <p:spTgt spid="14"/>
                                        </p:tgtEl>
                                        <p:attrNameLst>
                                          <p:attrName>style.visibility</p:attrName>
                                        </p:attrNameLst>
                                      </p:cBhvr>
                                      <p:to>
                                        <p:strVal val="visible"/>
                                      </p:to>
                                    </p:set>
                                    <p:anim calcmode="lin" valueType="num">
                                      <p:cBhvr>
                                        <p:cTn id="31" dur="400"/>
                                        <p:tgtEl>
                                          <p:spTgt spid="14"/>
                                        </p:tgtEl>
                                        <p:attrNameLst>
                                          <p:attrName>ppt_y</p:attrName>
                                        </p:attrNameLst>
                                      </p:cBhvr>
                                      <p:tavLst>
                                        <p:tav tm="0">
                                          <p:val>
                                            <p:strVal val="#ppt_y-#ppt_h*1.125000"/>
                                          </p:val>
                                        </p:tav>
                                        <p:tav tm="100000">
                                          <p:val>
                                            <p:strVal val="#ppt_y"/>
                                          </p:val>
                                        </p:tav>
                                      </p:tavLst>
                                    </p:anim>
                                    <p:animEffect>
                                      <p:cBhvr>
                                        <p:cTn id="32" dur="400"/>
                                        <p:tgtEl>
                                          <p:spTgt spid="14"/>
                                        </p:tgtEl>
                                      </p:cBhvr>
                                    </p:animEffect>
                                  </p:childTnLst>
                                </p:cTn>
                              </p:par>
                              <p:par>
                                <p:cTn id="33" presetID="12" presetClass="entr" presetSubtype="1" fill="hold" grpId="0" nodeType="withEffect">
                                  <p:stCondLst>
                                    <p:cond delay="3000"/>
                                  </p:stCondLst>
                                  <p:childTnLst>
                                    <p:set>
                                      <p:cBhvr>
                                        <p:cTn id="34" dur="1" fill="hold">
                                          <p:stCondLst>
                                            <p:cond delay="0"/>
                                          </p:stCondLst>
                                        </p:cTn>
                                        <p:tgtEl>
                                          <p:spTgt spid="28"/>
                                        </p:tgtEl>
                                        <p:attrNameLst>
                                          <p:attrName>style.visibility</p:attrName>
                                        </p:attrNameLst>
                                      </p:cBhvr>
                                      <p:to>
                                        <p:strVal val="visible"/>
                                      </p:to>
                                    </p:set>
                                    <p:anim calcmode="lin" valueType="num">
                                      <p:cBhvr>
                                        <p:cTn id="35" dur="400"/>
                                        <p:tgtEl>
                                          <p:spTgt spid="28"/>
                                        </p:tgtEl>
                                        <p:attrNameLst>
                                          <p:attrName>ppt_y</p:attrName>
                                        </p:attrNameLst>
                                      </p:cBhvr>
                                      <p:tavLst>
                                        <p:tav tm="0">
                                          <p:val>
                                            <p:strVal val="#ppt_y-#ppt_h*1.125000"/>
                                          </p:val>
                                        </p:tav>
                                        <p:tav tm="100000">
                                          <p:val>
                                            <p:strVal val="#ppt_y"/>
                                          </p:val>
                                        </p:tav>
                                      </p:tavLst>
                                    </p:anim>
                                    <p:animEffect>
                                      <p:cBhvr>
                                        <p:cTn id="36" dur="400"/>
                                        <p:tgtEl>
                                          <p:spTgt spid="28"/>
                                        </p:tgtEl>
                                      </p:cBhvr>
                                    </p:animEffect>
                                  </p:childTnLst>
                                </p:cTn>
                              </p:par>
                              <p:par>
                                <p:cTn id="37" presetID="12" presetClass="entr" presetSubtype="8" fill="hold" grpId="0" nodeType="withEffect">
                                  <p:stCondLst>
                                    <p:cond delay="3750"/>
                                  </p:stCondLst>
                                  <p:childTnLst>
                                    <p:set>
                                      <p:cBhvr>
                                        <p:cTn id="38" dur="1" fill="hold">
                                          <p:stCondLst>
                                            <p:cond delay="0"/>
                                          </p:stCondLst>
                                        </p:cTn>
                                        <p:tgtEl>
                                          <p:spTgt spid="5"/>
                                        </p:tgtEl>
                                        <p:attrNameLst>
                                          <p:attrName>style.visibility</p:attrName>
                                        </p:attrNameLst>
                                      </p:cBhvr>
                                      <p:to>
                                        <p:strVal val="visible"/>
                                      </p:to>
                                    </p:set>
                                    <p:anim calcmode="lin" valueType="num">
                                      <p:cBhvr>
                                        <p:cTn id="39" dur="400"/>
                                        <p:tgtEl>
                                          <p:spTgt spid="5"/>
                                        </p:tgtEl>
                                        <p:attrNameLst>
                                          <p:attrName>ppt_x</p:attrName>
                                        </p:attrNameLst>
                                      </p:cBhvr>
                                      <p:tavLst>
                                        <p:tav tm="0">
                                          <p:val>
                                            <p:strVal val="#ppt_x-#ppt_w*1.125000"/>
                                          </p:val>
                                        </p:tav>
                                        <p:tav tm="100000">
                                          <p:val>
                                            <p:strVal val="#ppt_x"/>
                                          </p:val>
                                        </p:tav>
                                      </p:tavLst>
                                    </p:anim>
                                    <p:animEffect>
                                      <p:cBhvr>
                                        <p:cTn id="40" dur="400"/>
                                        <p:tgtEl>
                                          <p:spTgt spid="5"/>
                                        </p:tgtEl>
                                      </p:cBhvr>
                                    </p:animEffect>
                                  </p:childTnLst>
                                </p:cTn>
                              </p:par>
                              <p:par>
                                <p:cTn id="41" presetID="12" presetClass="entr" presetSubtype="4" fill="hold" grpId="0" nodeType="withEffect">
                                  <p:stCondLst>
                                    <p:cond delay="4500"/>
                                  </p:stCondLst>
                                  <p:childTnLst>
                                    <p:set>
                                      <p:cBhvr>
                                        <p:cTn id="42" dur="1" fill="hold">
                                          <p:stCondLst>
                                            <p:cond delay="0"/>
                                          </p:stCondLst>
                                        </p:cTn>
                                        <p:tgtEl>
                                          <p:spTgt spid="11"/>
                                        </p:tgtEl>
                                        <p:attrNameLst>
                                          <p:attrName>style.visibility</p:attrName>
                                        </p:attrNameLst>
                                      </p:cBhvr>
                                      <p:to>
                                        <p:strVal val="visible"/>
                                      </p:to>
                                    </p:set>
                                    <p:anim calcmode="lin" valueType="num">
                                      <p:cBhvr>
                                        <p:cTn id="43" dur="400"/>
                                        <p:tgtEl>
                                          <p:spTgt spid="11"/>
                                        </p:tgtEl>
                                        <p:attrNameLst>
                                          <p:attrName>ppt_y</p:attrName>
                                        </p:attrNameLst>
                                      </p:cBhvr>
                                      <p:tavLst>
                                        <p:tav tm="0">
                                          <p:val>
                                            <p:strVal val="#ppt_y+#ppt_h*1.125000"/>
                                          </p:val>
                                        </p:tav>
                                        <p:tav tm="100000">
                                          <p:val>
                                            <p:strVal val="#ppt_y"/>
                                          </p:val>
                                        </p:tav>
                                      </p:tavLst>
                                    </p:anim>
                                    <p:animEffect>
                                      <p:cBhvr>
                                        <p:cTn id="44" dur="400"/>
                                        <p:tgtEl>
                                          <p:spTgt spid="11"/>
                                        </p:tgtEl>
                                      </p:cBhvr>
                                    </p:animEffect>
                                  </p:childTnLst>
                                </p:cTn>
                              </p:par>
                              <p:par>
                                <p:cTn id="45" presetID="12" presetClass="entr" presetSubtype="4" fill="hold" grpId="0" nodeType="withEffect">
                                  <p:stCondLst>
                                    <p:cond delay="4500"/>
                                  </p:stCondLst>
                                  <p:childTnLst>
                                    <p:set>
                                      <p:cBhvr>
                                        <p:cTn id="46" dur="1" fill="hold">
                                          <p:stCondLst>
                                            <p:cond delay="0"/>
                                          </p:stCondLst>
                                        </p:cTn>
                                        <p:tgtEl>
                                          <p:spTgt spid="27"/>
                                        </p:tgtEl>
                                        <p:attrNameLst>
                                          <p:attrName>style.visibility</p:attrName>
                                        </p:attrNameLst>
                                      </p:cBhvr>
                                      <p:to>
                                        <p:strVal val="visible"/>
                                      </p:to>
                                    </p:set>
                                    <p:anim calcmode="lin" valueType="num">
                                      <p:cBhvr>
                                        <p:cTn id="47" dur="400"/>
                                        <p:tgtEl>
                                          <p:spTgt spid="27"/>
                                        </p:tgtEl>
                                        <p:attrNameLst>
                                          <p:attrName>ppt_y</p:attrName>
                                        </p:attrNameLst>
                                      </p:cBhvr>
                                      <p:tavLst>
                                        <p:tav tm="0">
                                          <p:val>
                                            <p:strVal val="#ppt_y+#ppt_h*1.125000"/>
                                          </p:val>
                                        </p:tav>
                                        <p:tav tm="100000">
                                          <p:val>
                                            <p:strVal val="#ppt_y"/>
                                          </p:val>
                                        </p:tav>
                                      </p:tavLst>
                                    </p:anim>
                                    <p:animEffect>
                                      <p:cBhvr>
                                        <p:cTn id="48" dur="400"/>
                                        <p:tgtEl>
                                          <p:spTgt spid="27"/>
                                        </p:tgtEl>
                                      </p:cBhvr>
                                    </p:animEffect>
                                  </p:childTnLst>
                                </p:cTn>
                              </p:par>
                              <p:par>
                                <p:cTn id="49" presetID="12" presetClass="entr" presetSubtype="8" fill="hold" grpId="0" nodeType="withEffect">
                                  <p:stCondLst>
                                    <p:cond delay="5250"/>
                                  </p:stCondLst>
                                  <p:childTnLst>
                                    <p:set>
                                      <p:cBhvr>
                                        <p:cTn id="50" dur="1" fill="hold">
                                          <p:stCondLst>
                                            <p:cond delay="0"/>
                                          </p:stCondLst>
                                        </p:cTn>
                                        <p:tgtEl>
                                          <p:spTgt spid="6"/>
                                        </p:tgtEl>
                                        <p:attrNameLst>
                                          <p:attrName>style.visibility</p:attrName>
                                        </p:attrNameLst>
                                      </p:cBhvr>
                                      <p:to>
                                        <p:strVal val="visible"/>
                                      </p:to>
                                    </p:set>
                                    <p:anim calcmode="lin" valueType="num">
                                      <p:cBhvr>
                                        <p:cTn id="51" dur="400"/>
                                        <p:tgtEl>
                                          <p:spTgt spid="6"/>
                                        </p:tgtEl>
                                        <p:attrNameLst>
                                          <p:attrName>ppt_x</p:attrName>
                                        </p:attrNameLst>
                                      </p:cBhvr>
                                      <p:tavLst>
                                        <p:tav tm="0">
                                          <p:val>
                                            <p:strVal val="#ppt_x-#ppt_w*1.125000"/>
                                          </p:val>
                                        </p:tav>
                                        <p:tav tm="100000">
                                          <p:val>
                                            <p:strVal val="#ppt_x"/>
                                          </p:val>
                                        </p:tav>
                                      </p:tavLst>
                                    </p:anim>
                                    <p:animEffect>
                                      <p:cBhvr>
                                        <p:cTn id="52" dur="400"/>
                                        <p:tgtEl>
                                          <p:spTgt spid="6"/>
                                        </p:tgtEl>
                                      </p:cBhvr>
                                    </p:animEffect>
                                  </p:childTnLst>
                                </p:cTn>
                              </p:par>
                              <p:par>
                                <p:cTn id="53" presetID="12" presetClass="entr" presetSubtype="1" fill="hold" grpId="0" nodeType="withEffect">
                                  <p:stCondLst>
                                    <p:cond delay="6000"/>
                                  </p:stCondLst>
                                  <p:childTnLst>
                                    <p:set>
                                      <p:cBhvr>
                                        <p:cTn id="54" dur="1" fill="hold">
                                          <p:stCondLst>
                                            <p:cond delay="0"/>
                                          </p:stCondLst>
                                        </p:cTn>
                                        <p:tgtEl>
                                          <p:spTgt spid="13"/>
                                        </p:tgtEl>
                                        <p:attrNameLst>
                                          <p:attrName>style.visibility</p:attrName>
                                        </p:attrNameLst>
                                      </p:cBhvr>
                                      <p:to>
                                        <p:strVal val="visible"/>
                                      </p:to>
                                    </p:set>
                                    <p:anim calcmode="lin" valueType="num">
                                      <p:cBhvr>
                                        <p:cTn id="55" dur="400"/>
                                        <p:tgtEl>
                                          <p:spTgt spid="13"/>
                                        </p:tgtEl>
                                        <p:attrNameLst>
                                          <p:attrName>ppt_y</p:attrName>
                                        </p:attrNameLst>
                                      </p:cBhvr>
                                      <p:tavLst>
                                        <p:tav tm="0">
                                          <p:val>
                                            <p:strVal val="#ppt_y-#ppt_h*1.125000"/>
                                          </p:val>
                                        </p:tav>
                                        <p:tav tm="100000">
                                          <p:val>
                                            <p:strVal val="#ppt_y"/>
                                          </p:val>
                                        </p:tav>
                                      </p:tavLst>
                                    </p:anim>
                                    <p:animEffect>
                                      <p:cBhvr>
                                        <p:cTn id="56" dur="400"/>
                                        <p:tgtEl>
                                          <p:spTgt spid="13"/>
                                        </p:tgtEl>
                                      </p:cBhvr>
                                    </p:animEffect>
                                  </p:childTnLst>
                                </p:cTn>
                              </p:par>
                              <p:par>
                                <p:cTn id="57" presetID="12" presetClass="entr" presetSubtype="1" fill="hold" grpId="0" nodeType="withEffect">
                                  <p:stCondLst>
                                    <p:cond delay="6000"/>
                                  </p:stCondLst>
                                  <p:childTnLst>
                                    <p:set>
                                      <p:cBhvr>
                                        <p:cTn id="58" dur="1" fill="hold">
                                          <p:stCondLst>
                                            <p:cond delay="0"/>
                                          </p:stCondLst>
                                        </p:cTn>
                                        <p:tgtEl>
                                          <p:spTgt spid="29"/>
                                        </p:tgtEl>
                                        <p:attrNameLst>
                                          <p:attrName>style.visibility</p:attrName>
                                        </p:attrNameLst>
                                      </p:cBhvr>
                                      <p:to>
                                        <p:strVal val="visible"/>
                                      </p:to>
                                    </p:set>
                                    <p:anim calcmode="lin" valueType="num">
                                      <p:cBhvr>
                                        <p:cTn id="59" dur="400"/>
                                        <p:tgtEl>
                                          <p:spTgt spid="29"/>
                                        </p:tgtEl>
                                        <p:attrNameLst>
                                          <p:attrName>ppt_y</p:attrName>
                                        </p:attrNameLst>
                                      </p:cBhvr>
                                      <p:tavLst>
                                        <p:tav tm="0">
                                          <p:val>
                                            <p:strVal val="#ppt_y-#ppt_h*1.125000"/>
                                          </p:val>
                                        </p:tav>
                                        <p:tav tm="100000">
                                          <p:val>
                                            <p:strVal val="#ppt_y"/>
                                          </p:val>
                                        </p:tav>
                                      </p:tavLst>
                                    </p:anim>
                                    <p:animEffect>
                                      <p:cBhvr>
                                        <p:cTn id="60" dur="400"/>
                                        <p:tgtEl>
                                          <p:spTgt spid="29"/>
                                        </p:tgtEl>
                                      </p:cBhvr>
                                    </p:animEffect>
                                  </p:childTnLst>
                                </p:cTn>
                              </p:par>
                              <p:par>
                                <p:cTn id="61" presetID="16" presetClass="entr" presetSubtype="42" fill="hold" grpId="0" nodeType="withEffect">
                                  <p:stCondLst>
                                    <p:cond delay="6750"/>
                                  </p:stCondLst>
                                  <p:childTnLst>
                                    <p:set>
                                      <p:cBhvr>
                                        <p:cTn id="62" dur="1" fill="hold">
                                          <p:stCondLst>
                                            <p:cond delay="0"/>
                                          </p:stCondLst>
                                        </p:cTn>
                                        <p:tgtEl>
                                          <p:spTgt spid="10"/>
                                        </p:tgtEl>
                                        <p:attrNameLst>
                                          <p:attrName>style.visibility</p:attrName>
                                        </p:attrNameLst>
                                      </p:cBhvr>
                                      <p:to>
                                        <p:strVal val="visible"/>
                                      </p:to>
                                    </p:set>
                                    <p:animEffect transition="in" filter="barn(outHorizontal)">
                                      <p:cBhvr>
                                        <p:cTn id="63" dur="400"/>
                                        <p:tgtEl>
                                          <p:spTgt spid="10"/>
                                        </p:tgtEl>
                                      </p:cBhvr>
                                    </p:animEffect>
                                  </p:childTnLst>
                                </p:cTn>
                              </p:par>
                            </p:childTnLst>
                          </p:cTn>
                        </p:par>
                        <p:par>
                          <p:cTn id="64" fill="hold">
                            <p:stCondLst>
                              <p:cond delay="7150"/>
                            </p:stCondLst>
                            <p:childTnLst>
                              <p:par>
                                <p:cTn id="65" presetID="14" presetClass="entr" presetSubtype="10" fill="hold" grpId="0" nodeType="afterEffect">
                                  <p:stCondLst>
                                    <p:cond delay="0"/>
                                  </p:stCondLst>
                                  <p:childTnLst>
                                    <p:set>
                                      <p:cBhvr>
                                        <p:cTn id="66" dur="1" fill="hold">
                                          <p:stCondLst>
                                            <p:cond delay="0"/>
                                          </p:stCondLst>
                                        </p:cTn>
                                        <p:tgtEl>
                                          <p:spTgt spid="18"/>
                                        </p:tgtEl>
                                        <p:attrNameLst>
                                          <p:attrName>style.visibility</p:attrName>
                                        </p:attrNameLst>
                                      </p:cBhvr>
                                      <p:to>
                                        <p:strVal val="visible"/>
                                      </p:to>
                                    </p:set>
                                    <p:animEffect transition="in" filter="randombar(horizontal)">
                                      <p:cBhvr>
                                        <p:cTn id="67" dur="400"/>
                                        <p:tgtEl>
                                          <p:spTgt spid="18"/>
                                        </p:tgtEl>
                                      </p:cBhvr>
                                    </p:animEffect>
                                  </p:childTnLst>
                                </p:cTn>
                              </p:par>
                              <p:par>
                                <p:cTn id="68" presetID="14" presetClass="entr" presetSubtype="10" fill="hold" grpId="0" nodeType="withEffect">
                                  <p:stCondLst>
                                    <p:cond delay="0"/>
                                  </p:stCondLst>
                                  <p:childTnLst>
                                    <p:set>
                                      <p:cBhvr>
                                        <p:cTn id="69" dur="1" fill="hold">
                                          <p:stCondLst>
                                            <p:cond delay="0"/>
                                          </p:stCondLst>
                                        </p:cTn>
                                        <p:tgtEl>
                                          <p:spTgt spid="19"/>
                                        </p:tgtEl>
                                        <p:attrNameLst>
                                          <p:attrName>style.visibility</p:attrName>
                                        </p:attrNameLst>
                                      </p:cBhvr>
                                      <p:to>
                                        <p:strVal val="visible"/>
                                      </p:to>
                                    </p:set>
                                    <p:animEffect transition="in" filter="randombar(horizontal)">
                                      <p:cBhvr>
                                        <p:cTn id="70" dur="400"/>
                                        <p:tgtEl>
                                          <p:spTgt spid="19"/>
                                        </p:tgtEl>
                                      </p:cBhvr>
                                    </p:animEffect>
                                  </p:childTnLst>
                                </p:cTn>
                              </p:par>
                              <p:par>
                                <p:cTn id="71" presetID="14" presetClass="entr" presetSubtype="10" fill="hold" grpId="0" nodeType="withEffect">
                                  <p:stCondLst>
                                    <p:cond delay="0"/>
                                  </p:stCondLst>
                                  <p:childTnLst>
                                    <p:set>
                                      <p:cBhvr>
                                        <p:cTn id="72" dur="1" fill="hold">
                                          <p:stCondLst>
                                            <p:cond delay="0"/>
                                          </p:stCondLst>
                                        </p:cTn>
                                        <p:tgtEl>
                                          <p:spTgt spid="20"/>
                                        </p:tgtEl>
                                        <p:attrNameLst>
                                          <p:attrName>style.visibility</p:attrName>
                                        </p:attrNameLst>
                                      </p:cBhvr>
                                      <p:to>
                                        <p:strVal val="visible"/>
                                      </p:to>
                                    </p:set>
                                    <p:animEffect transition="in" filter="randombar(horizontal)">
                                      <p:cBhvr>
                                        <p:cTn id="73" dur="400"/>
                                        <p:tgtEl>
                                          <p:spTgt spid="20"/>
                                        </p:tgtEl>
                                      </p:cBhvr>
                                    </p:animEffect>
                                  </p:childTnLst>
                                </p:cTn>
                              </p:par>
                              <p:par>
                                <p:cTn id="74" presetID="14" presetClass="entr" presetSubtype="10" fill="hold" grpId="0" nodeType="withEffect">
                                  <p:stCondLst>
                                    <p:cond delay="0"/>
                                  </p:stCondLst>
                                  <p:childTnLst>
                                    <p:set>
                                      <p:cBhvr>
                                        <p:cTn id="75" dur="1" fill="hold">
                                          <p:stCondLst>
                                            <p:cond delay="0"/>
                                          </p:stCondLst>
                                        </p:cTn>
                                        <p:tgtEl>
                                          <p:spTgt spid="21"/>
                                        </p:tgtEl>
                                        <p:attrNameLst>
                                          <p:attrName>style.visibility</p:attrName>
                                        </p:attrNameLst>
                                      </p:cBhvr>
                                      <p:to>
                                        <p:strVal val="visible"/>
                                      </p:to>
                                    </p:set>
                                    <p:animEffect transition="in" filter="randombar(horizontal)">
                                      <p:cBhvr>
                                        <p:cTn id="76" dur="400"/>
                                        <p:tgtEl>
                                          <p:spTgt spid="21"/>
                                        </p:tgtEl>
                                      </p:cBhvr>
                                    </p:animEffect>
                                  </p:childTnLst>
                                </p:cTn>
                              </p:par>
                              <p:par>
                                <p:cTn id="77" presetID="14" presetClass="entr" presetSubtype="10" fill="hold" grpId="0" nodeType="withEffect">
                                  <p:stCondLst>
                                    <p:cond delay="0"/>
                                  </p:stCondLst>
                                  <p:childTnLst>
                                    <p:set>
                                      <p:cBhvr>
                                        <p:cTn id="78" dur="1" fill="hold">
                                          <p:stCondLst>
                                            <p:cond delay="0"/>
                                          </p:stCondLst>
                                        </p:cTn>
                                        <p:tgtEl>
                                          <p:spTgt spid="22"/>
                                        </p:tgtEl>
                                        <p:attrNameLst>
                                          <p:attrName>style.visibility</p:attrName>
                                        </p:attrNameLst>
                                      </p:cBhvr>
                                      <p:to>
                                        <p:strVal val="visible"/>
                                      </p:to>
                                    </p:set>
                                    <p:animEffect transition="in" filter="randombar(horizontal)">
                                      <p:cBhvr>
                                        <p:cTn id="79" dur="400"/>
                                        <p:tgtEl>
                                          <p:spTgt spid="22"/>
                                        </p:tgtEl>
                                      </p:cBhvr>
                                    </p:animEffect>
                                  </p:childTnLst>
                                </p:cTn>
                              </p:par>
                              <p:par>
                                <p:cTn id="80" presetID="14" presetClass="entr" presetSubtype="10" fill="hold" grpId="0" nodeType="withEffect">
                                  <p:stCondLst>
                                    <p:cond delay="0"/>
                                  </p:stCondLst>
                                  <p:childTnLst>
                                    <p:set>
                                      <p:cBhvr>
                                        <p:cTn id="81" dur="1" fill="hold">
                                          <p:stCondLst>
                                            <p:cond delay="0"/>
                                          </p:stCondLst>
                                        </p:cTn>
                                        <p:tgtEl>
                                          <p:spTgt spid="23"/>
                                        </p:tgtEl>
                                        <p:attrNameLst>
                                          <p:attrName>style.visibility</p:attrName>
                                        </p:attrNameLst>
                                      </p:cBhvr>
                                      <p:to>
                                        <p:strVal val="visible"/>
                                      </p:to>
                                    </p:set>
                                    <p:animEffect transition="in" filter="randombar(horizontal)">
                                      <p:cBhvr>
                                        <p:cTn id="82" dur="400"/>
                                        <p:tgtEl>
                                          <p:spTgt spid="23"/>
                                        </p:tgtEl>
                                      </p:cBhvr>
                                    </p:animEffect>
                                  </p:childTnLst>
                                </p:cTn>
                              </p:par>
                              <p:par>
                                <p:cTn id="83" presetID="14" presetClass="entr" presetSubtype="10" fill="hold" grpId="0" nodeType="with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randombar(horizontal)">
                                      <p:cBhvr>
                                        <p:cTn id="85" dur="400"/>
                                        <p:tgtEl>
                                          <p:spTgt spid="24"/>
                                        </p:tgtEl>
                                      </p:cBhvr>
                                    </p:animEffect>
                                  </p:childTnLst>
                                </p:cTn>
                              </p:par>
                              <p:par>
                                <p:cTn id="86" presetID="14" presetClass="entr" presetSubtype="10" fill="hold" grpId="0" nodeType="withEffect">
                                  <p:stCondLst>
                                    <p:cond delay="0"/>
                                  </p:stCondLst>
                                  <p:childTnLst>
                                    <p:set>
                                      <p:cBhvr>
                                        <p:cTn id="87" dur="1" fill="hold">
                                          <p:stCondLst>
                                            <p:cond delay="0"/>
                                          </p:stCondLst>
                                        </p:cTn>
                                        <p:tgtEl>
                                          <p:spTgt spid="25"/>
                                        </p:tgtEl>
                                        <p:attrNameLst>
                                          <p:attrName>style.visibility</p:attrName>
                                        </p:attrNameLst>
                                      </p:cBhvr>
                                      <p:to>
                                        <p:strVal val="visible"/>
                                      </p:to>
                                    </p:set>
                                    <p:animEffect transition="in" filter="randombar(horizontal)">
                                      <p:cBhvr>
                                        <p:cTn id="88" dur="400"/>
                                        <p:tgtEl>
                                          <p:spTgt spid="25"/>
                                        </p:tgtEl>
                                      </p:cBhvr>
                                    </p:animEffect>
                                  </p:childTnLst>
                                </p:cTn>
                              </p:par>
                            </p:childTnLst>
                          </p:cTn>
                        </p:par>
                        <p:par>
                          <p:cTn id="89" fill="hold">
                            <p:stCondLst>
                              <p:cond delay="7550"/>
                            </p:stCondLst>
                            <p:childTnLst>
                              <p:par>
                                <p:cTn id="90" presetID="16" presetClass="entr" presetSubtype="37" fill="hold" grpId="0" nodeType="afterEffect">
                                  <p:stCondLst>
                                    <p:cond delay="0"/>
                                  </p:stCondLst>
                                  <p:childTnLst>
                                    <p:set>
                                      <p:cBhvr>
                                        <p:cTn id="91" dur="1" fill="hold">
                                          <p:stCondLst>
                                            <p:cond delay="0"/>
                                          </p:stCondLst>
                                        </p:cTn>
                                        <p:tgtEl>
                                          <p:spTgt spid="15"/>
                                        </p:tgtEl>
                                        <p:attrNameLst>
                                          <p:attrName>style.visibility</p:attrName>
                                        </p:attrNameLst>
                                      </p:cBhvr>
                                      <p:to>
                                        <p:strVal val="visible"/>
                                      </p:to>
                                    </p:set>
                                    <p:animEffect transition="in" filter="barn(outVertical)">
                                      <p:cBhvr>
                                        <p:cTn id="92" dur="500"/>
                                        <p:tgtEl>
                                          <p:spTgt spid="15"/>
                                        </p:tgtEl>
                                      </p:cBhvr>
                                    </p:animEffect>
                                  </p:childTnLst>
                                </p:cTn>
                              </p:par>
                              <p:par>
                                <p:cTn id="93" presetID="16" presetClass="entr" presetSubtype="37" fill="hold" grpId="0" nodeType="withEffect">
                                  <p:stCondLst>
                                    <p:cond delay="0"/>
                                  </p:stCondLst>
                                  <p:childTnLst>
                                    <p:set>
                                      <p:cBhvr>
                                        <p:cTn id="94" dur="1" fill="hold">
                                          <p:stCondLst>
                                            <p:cond delay="0"/>
                                          </p:stCondLst>
                                        </p:cTn>
                                        <p:tgtEl>
                                          <p:spTgt spid="16"/>
                                        </p:tgtEl>
                                        <p:attrNameLst>
                                          <p:attrName>style.visibility</p:attrName>
                                        </p:attrNameLst>
                                      </p:cBhvr>
                                      <p:to>
                                        <p:strVal val="visible"/>
                                      </p:to>
                                    </p:set>
                                    <p:animEffect transition="in" filter="barn(outVertical)">
                                      <p:cBhvr>
                                        <p:cTn id="95" dur="500"/>
                                        <p:tgtEl>
                                          <p:spTgt spid="16"/>
                                        </p:tgtEl>
                                      </p:cBhvr>
                                    </p:animEffect>
                                  </p:childTnLst>
                                </p:cTn>
                              </p:par>
                              <p:par>
                                <p:cTn id="96" presetID="16" presetClass="entr" presetSubtype="37" fill="hold" grpId="0" nodeType="withEffect">
                                  <p:stCondLst>
                                    <p:cond delay="0"/>
                                  </p:stCondLst>
                                  <p:childTnLst>
                                    <p:set>
                                      <p:cBhvr>
                                        <p:cTn id="97" dur="1" fill="hold">
                                          <p:stCondLst>
                                            <p:cond delay="0"/>
                                          </p:stCondLst>
                                        </p:cTn>
                                        <p:tgtEl>
                                          <p:spTgt spid="17"/>
                                        </p:tgtEl>
                                        <p:attrNameLst>
                                          <p:attrName>style.visibility</p:attrName>
                                        </p:attrNameLst>
                                      </p:cBhvr>
                                      <p:to>
                                        <p:strVal val="visible"/>
                                      </p:to>
                                    </p:set>
                                    <p:animEffect transition="in" filter="barn(outVertical)">
                                      <p:cBhvr>
                                        <p:cTn id="98"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autoUpdateAnimBg="0"/>
      <p:bldP spid="3" grpId="0" bldLvl="0" animBg="1" autoUpdateAnimBg="0"/>
      <p:bldP spid="4" grpId="0" bldLvl="0" animBg="1" autoUpdateAnimBg="0"/>
      <p:bldP spid="5" grpId="0" bldLvl="0" animBg="1" autoUpdateAnimBg="0"/>
      <p:bldP spid="6" grpId="0" bldLvl="0" animBg="1" autoUpdateAnimBg="0"/>
      <p:bldP spid="10" grpId="0" animBg="1"/>
      <p:bldP spid="11" grpId="0" animBg="1"/>
      <p:bldP spid="12" grpId="0" animBg="1"/>
      <p:bldP spid="13" grpId="0" animBg="1"/>
      <p:bldP spid="14" grpId="0" animBg="1"/>
      <p:bldP spid="15" grpId="0" animBg="1"/>
      <p:bldP spid="16" grpId="0" animBg="1"/>
      <p:bldP spid="17" grpId="0" animBg="1"/>
      <p:bldP spid="18" grpId="0" bldLvl="0" autoUpdateAnimBg="0"/>
      <p:bldP spid="19" grpId="0" bldLvl="0" autoUpdateAnimBg="0"/>
      <p:bldP spid="20" grpId="0" bldLvl="0" autoUpdateAnimBg="0"/>
      <p:bldP spid="21" grpId="0" bldLvl="0" autoUpdateAnimBg="0"/>
      <p:bldP spid="22" grpId="0" bldLvl="0" autoUpdateAnimBg="0"/>
      <p:bldP spid="23" grpId="0" bldLvl="0" autoUpdateAnimBg="0"/>
      <p:bldP spid="24" grpId="0" bldLvl="0" autoUpdateAnimBg="0"/>
      <p:bldP spid="25" grpId="0" bldLvl="0" autoUpdateAnimBg="0"/>
      <p:bldP spid="26" grpId="0" bldLvl="0" autoUpdateAnimBg="0"/>
      <p:bldP spid="27" grpId="0" bldLvl="0" autoUpdateAnimBg="0"/>
      <p:bldP spid="28" grpId="0" bldLvl="0" autoUpdateAnimBg="0"/>
      <p:bldP spid="29" grpId="0" bldLvl="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圆角矩形 16"/>
          <p:cNvSpPr/>
          <p:nvPr/>
        </p:nvSpPr>
        <p:spPr>
          <a:xfrm>
            <a:off x="2854183" y="4986963"/>
            <a:ext cx="8216974" cy="903872"/>
          </a:xfrm>
          <a:prstGeom prst="roundRect">
            <a:avLst/>
          </a:prstGeom>
          <a:noFill/>
          <a:ln w="60325">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6368" tIns="48183" rIns="96368" bIns="48183" anchor="ctr"/>
          <a:lstStyle/>
          <a:p>
            <a:pPr algn="ctr">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圆角矩形 17"/>
          <p:cNvSpPr/>
          <p:nvPr/>
        </p:nvSpPr>
        <p:spPr>
          <a:xfrm>
            <a:off x="1960890" y="3609394"/>
            <a:ext cx="8098202" cy="903872"/>
          </a:xfrm>
          <a:prstGeom prst="roundRect">
            <a:avLst/>
          </a:prstGeom>
          <a:noFill/>
          <a:ln w="60325">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6368" tIns="48183" rIns="96368" bIns="48183" anchor="ctr"/>
          <a:lstStyle/>
          <a:p>
            <a:pPr algn="ctr">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9" name="圆角矩形 18"/>
          <p:cNvSpPr/>
          <p:nvPr/>
        </p:nvSpPr>
        <p:spPr>
          <a:xfrm>
            <a:off x="2854183" y="2203371"/>
            <a:ext cx="8216974" cy="903872"/>
          </a:xfrm>
          <a:prstGeom prst="roundRect">
            <a:avLst/>
          </a:prstGeom>
          <a:noFill/>
          <a:ln w="60325">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6368" tIns="48183" rIns="96368" bIns="48183" anchor="ctr"/>
          <a:lstStyle/>
          <a:p>
            <a:pPr algn="ctr">
              <a:defRPr/>
            </a:pP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nvGrpSpPr>
          <p:cNvPr id="2" name="Group 5"/>
          <p:cNvGrpSpPr>
            <a:grpSpLocks/>
          </p:cNvGrpSpPr>
          <p:nvPr/>
        </p:nvGrpSpPr>
        <p:grpSpPr bwMode="auto">
          <a:xfrm>
            <a:off x="1960888" y="1937230"/>
            <a:ext cx="1304813" cy="1303918"/>
            <a:chOff x="802" y="845"/>
            <a:chExt cx="827" cy="826"/>
          </a:xfrm>
        </p:grpSpPr>
        <p:sp>
          <p:nvSpPr>
            <p:cNvPr id="21" name="Oval 6"/>
            <p:cNvSpPr>
              <a:spLocks noChangeArrowheads="1"/>
            </p:cNvSpPr>
            <p:nvPr/>
          </p:nvSpPr>
          <p:spPr bwMode="ltGray">
            <a:xfrm>
              <a:off x="802" y="845"/>
              <a:ext cx="827" cy="826"/>
            </a:xfrm>
            <a:prstGeom prst="ellipse">
              <a:avLst/>
            </a:prstGeom>
            <a:solidFill>
              <a:schemeClr val="accent1"/>
            </a:solidFill>
            <a:ln w="38100">
              <a:solidFill>
                <a:schemeClr val="accent1"/>
              </a:solidFill>
              <a:round/>
              <a:headEnd/>
              <a:tailEnd/>
            </a:ln>
          </p:spPr>
          <p:txBody>
            <a:bodyPr wrap="none" anchor="ctr"/>
            <a:lstStyle/>
            <a:p>
              <a:endParaRPr lang="zh-CN" altLang="en-US">
                <a:latin typeface="Arial" panose="020B0604020202020204" pitchFamily="34" charset="0"/>
                <a:ea typeface="微软雅黑" panose="020B0503020204020204" pitchFamily="34" charset="-122"/>
                <a:cs typeface="Arial" charset="0"/>
                <a:sym typeface="Arial" panose="020B0604020202020204" pitchFamily="34" charset="0"/>
              </a:endParaRPr>
            </a:p>
          </p:txBody>
        </p:sp>
        <p:sp>
          <p:nvSpPr>
            <p:cNvPr id="22" name="Oval 7"/>
            <p:cNvSpPr>
              <a:spLocks noChangeArrowheads="1"/>
            </p:cNvSpPr>
            <p:nvPr/>
          </p:nvSpPr>
          <p:spPr bwMode="ltGray">
            <a:xfrm>
              <a:off x="836" y="879"/>
              <a:ext cx="758" cy="758"/>
            </a:xfrm>
            <a:prstGeom prst="ellipse">
              <a:avLst/>
            </a:prstGeom>
            <a:solidFill>
              <a:srgbClr val="FFFFFF"/>
            </a:solidFill>
            <a:ln w="38100">
              <a:solidFill>
                <a:schemeClr val="accent1"/>
              </a:solidFill>
              <a:round/>
              <a:headEnd/>
              <a:tailEnd/>
            </a:ln>
            <a:extLst/>
          </p:spPr>
          <p:txBody>
            <a:bodyPr wrap="none" anchor="ctr"/>
            <a:lstStyle/>
            <a:p>
              <a:endParaRPr lang="zh-CN" altLang="en-US">
                <a:latin typeface="Arial" panose="020B0604020202020204" pitchFamily="34" charset="0"/>
                <a:ea typeface="微软雅黑" panose="020B0503020204020204" pitchFamily="34" charset="-122"/>
                <a:cs typeface="Arial" charset="0"/>
                <a:sym typeface="Arial" panose="020B0604020202020204" pitchFamily="34" charset="0"/>
              </a:endParaRPr>
            </a:p>
          </p:txBody>
        </p:sp>
        <p:sp>
          <p:nvSpPr>
            <p:cNvPr id="23" name="Oval 8"/>
            <p:cNvSpPr>
              <a:spLocks noChangeArrowheads="1"/>
            </p:cNvSpPr>
            <p:nvPr/>
          </p:nvSpPr>
          <p:spPr bwMode="ltGray">
            <a:xfrm>
              <a:off x="870" y="915"/>
              <a:ext cx="690" cy="690"/>
            </a:xfrm>
            <a:prstGeom prst="ellipse">
              <a:avLst/>
            </a:prstGeom>
            <a:noFill/>
            <a:ln w="38100">
              <a:solidFill>
                <a:schemeClr val="accent1"/>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Arial" panose="020B0604020202020204" pitchFamily="34" charset="0"/>
                <a:ea typeface="微软雅黑" panose="020B0503020204020204" pitchFamily="34" charset="-122"/>
                <a:cs typeface="Arial" charset="0"/>
                <a:sym typeface="Arial" panose="020B0604020202020204" pitchFamily="34" charset="0"/>
              </a:endParaRPr>
            </a:p>
          </p:txBody>
        </p:sp>
      </p:grpSp>
      <p:grpSp>
        <p:nvGrpSpPr>
          <p:cNvPr id="3" name="Group 12"/>
          <p:cNvGrpSpPr>
            <a:grpSpLocks/>
          </p:cNvGrpSpPr>
          <p:nvPr/>
        </p:nvGrpSpPr>
        <p:grpSpPr bwMode="auto">
          <a:xfrm>
            <a:off x="9702776" y="3365015"/>
            <a:ext cx="1304813" cy="1303920"/>
            <a:chOff x="802" y="845"/>
            <a:chExt cx="827" cy="826"/>
          </a:xfrm>
        </p:grpSpPr>
        <p:sp>
          <p:nvSpPr>
            <p:cNvPr id="25" name="Oval 13"/>
            <p:cNvSpPr>
              <a:spLocks noChangeArrowheads="1"/>
            </p:cNvSpPr>
            <p:nvPr/>
          </p:nvSpPr>
          <p:spPr bwMode="gray">
            <a:xfrm>
              <a:off x="802" y="845"/>
              <a:ext cx="827" cy="826"/>
            </a:xfrm>
            <a:prstGeom prst="ellipse">
              <a:avLst/>
            </a:prstGeom>
            <a:solidFill>
              <a:srgbClr val="F8F8F8"/>
            </a:solidFill>
            <a:ln w="38100">
              <a:solidFill>
                <a:schemeClr val="accent2"/>
              </a:solidFill>
              <a:round/>
              <a:headEnd/>
              <a:tailEnd/>
            </a:ln>
          </p:spPr>
          <p:txBody>
            <a:bodyPr wrap="none" anchor="ctr"/>
            <a:lstStyle/>
            <a:p>
              <a:endParaRPr lang="zh-CN" altLang="en-US">
                <a:latin typeface="Arial" panose="020B0604020202020204" pitchFamily="34" charset="0"/>
                <a:ea typeface="微软雅黑" panose="020B0503020204020204" pitchFamily="34" charset="-122"/>
                <a:cs typeface="Arial" charset="0"/>
                <a:sym typeface="Arial" panose="020B0604020202020204" pitchFamily="34" charset="0"/>
              </a:endParaRPr>
            </a:p>
          </p:txBody>
        </p:sp>
        <p:sp>
          <p:nvSpPr>
            <p:cNvPr id="26" name="Oval 14"/>
            <p:cNvSpPr>
              <a:spLocks noChangeArrowheads="1"/>
            </p:cNvSpPr>
            <p:nvPr/>
          </p:nvSpPr>
          <p:spPr bwMode="gray">
            <a:xfrm>
              <a:off x="836" y="879"/>
              <a:ext cx="758" cy="758"/>
            </a:xfrm>
            <a:prstGeom prst="ellipse">
              <a:avLst/>
            </a:pr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Arial" panose="020B0604020202020204" pitchFamily="34" charset="0"/>
                <a:ea typeface="微软雅黑" panose="020B0503020204020204" pitchFamily="34" charset="-122"/>
                <a:cs typeface="Arial" charset="0"/>
                <a:sym typeface="Arial" panose="020B0604020202020204" pitchFamily="34" charset="0"/>
              </a:endParaRPr>
            </a:p>
          </p:txBody>
        </p:sp>
        <p:sp>
          <p:nvSpPr>
            <p:cNvPr id="27" name="Oval 15"/>
            <p:cNvSpPr>
              <a:spLocks noChangeArrowheads="1"/>
            </p:cNvSpPr>
            <p:nvPr/>
          </p:nvSpPr>
          <p:spPr bwMode="gray">
            <a:xfrm>
              <a:off x="870" y="915"/>
              <a:ext cx="690" cy="690"/>
            </a:xfrm>
            <a:prstGeom prst="ellipse">
              <a:avLst/>
            </a:prstGeom>
            <a:noFill/>
            <a:ln w="38100">
              <a:solidFill>
                <a:schemeClr val="accent2"/>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Arial" panose="020B0604020202020204" pitchFamily="34" charset="0"/>
                <a:ea typeface="微软雅黑" panose="020B0503020204020204" pitchFamily="34" charset="-122"/>
                <a:cs typeface="Arial" charset="0"/>
                <a:sym typeface="Arial" panose="020B0604020202020204" pitchFamily="34" charset="0"/>
              </a:endParaRPr>
            </a:p>
          </p:txBody>
        </p:sp>
      </p:grpSp>
      <p:grpSp>
        <p:nvGrpSpPr>
          <p:cNvPr id="4" name="Group 19"/>
          <p:cNvGrpSpPr>
            <a:grpSpLocks/>
          </p:cNvGrpSpPr>
          <p:nvPr/>
        </p:nvGrpSpPr>
        <p:grpSpPr bwMode="auto">
          <a:xfrm>
            <a:off x="1950851" y="4817905"/>
            <a:ext cx="1304813" cy="1303920"/>
            <a:chOff x="802" y="845"/>
            <a:chExt cx="827" cy="826"/>
          </a:xfrm>
        </p:grpSpPr>
        <p:sp>
          <p:nvSpPr>
            <p:cNvPr id="29" name="Oval 20"/>
            <p:cNvSpPr>
              <a:spLocks noChangeArrowheads="1"/>
            </p:cNvSpPr>
            <p:nvPr/>
          </p:nvSpPr>
          <p:spPr bwMode="ltGray">
            <a:xfrm>
              <a:off x="802" y="845"/>
              <a:ext cx="827" cy="826"/>
            </a:xfrm>
            <a:prstGeom prst="ellipse">
              <a:avLst/>
            </a:prstGeom>
            <a:solidFill>
              <a:srgbClr val="F8F8F8"/>
            </a:solidFill>
            <a:ln w="38100">
              <a:solidFill>
                <a:schemeClr val="accent3"/>
              </a:solidFill>
              <a:round/>
              <a:headEnd/>
              <a:tailEnd/>
            </a:ln>
          </p:spPr>
          <p:txBody>
            <a:bodyPr wrap="none" anchor="ctr"/>
            <a:lstStyle/>
            <a:p>
              <a:endParaRPr lang="zh-CN" altLang="en-US">
                <a:latin typeface="Arial" panose="020B0604020202020204" pitchFamily="34" charset="0"/>
                <a:ea typeface="微软雅黑" panose="020B0503020204020204" pitchFamily="34" charset="-122"/>
                <a:cs typeface="Arial" charset="0"/>
                <a:sym typeface="Arial" panose="020B0604020202020204" pitchFamily="34" charset="0"/>
              </a:endParaRPr>
            </a:p>
          </p:txBody>
        </p:sp>
        <p:sp>
          <p:nvSpPr>
            <p:cNvPr id="30" name="Oval 21"/>
            <p:cNvSpPr>
              <a:spLocks noChangeArrowheads="1"/>
            </p:cNvSpPr>
            <p:nvPr/>
          </p:nvSpPr>
          <p:spPr bwMode="ltGray">
            <a:xfrm>
              <a:off x="836" y="879"/>
              <a:ext cx="758" cy="758"/>
            </a:xfrm>
            <a:prstGeom prst="ellipse">
              <a:avLst/>
            </a:prstGeom>
            <a:noFill/>
            <a:ln w="38100">
              <a:solidFill>
                <a:schemeClr val="accent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Arial" panose="020B0604020202020204" pitchFamily="34" charset="0"/>
                <a:ea typeface="微软雅黑" panose="020B0503020204020204" pitchFamily="34" charset="-122"/>
                <a:cs typeface="Arial" charset="0"/>
                <a:sym typeface="Arial" panose="020B0604020202020204" pitchFamily="34" charset="0"/>
              </a:endParaRPr>
            </a:p>
          </p:txBody>
        </p:sp>
        <p:sp>
          <p:nvSpPr>
            <p:cNvPr id="31" name="Oval 22"/>
            <p:cNvSpPr>
              <a:spLocks noChangeArrowheads="1"/>
            </p:cNvSpPr>
            <p:nvPr/>
          </p:nvSpPr>
          <p:spPr bwMode="ltGray">
            <a:xfrm>
              <a:off x="870" y="915"/>
              <a:ext cx="690" cy="690"/>
            </a:xfrm>
            <a:prstGeom prst="ellipse">
              <a:avLst/>
            </a:prstGeom>
            <a:noFill/>
            <a:ln w="38100">
              <a:solidFill>
                <a:schemeClr val="accent3"/>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zh-CN" altLang="en-US">
                <a:latin typeface="Arial" panose="020B0604020202020204" pitchFamily="34" charset="0"/>
                <a:ea typeface="微软雅黑" panose="020B0503020204020204" pitchFamily="34" charset="-122"/>
                <a:cs typeface="Arial" charset="0"/>
                <a:sym typeface="Arial" panose="020B0604020202020204" pitchFamily="34" charset="0"/>
              </a:endParaRPr>
            </a:p>
          </p:txBody>
        </p:sp>
      </p:grpSp>
      <p:sp>
        <p:nvSpPr>
          <p:cNvPr id="32" name="TextBox 69"/>
          <p:cNvSpPr txBox="1"/>
          <p:nvPr/>
        </p:nvSpPr>
        <p:spPr>
          <a:xfrm>
            <a:off x="1974117" y="2379671"/>
            <a:ext cx="1279720" cy="356930"/>
          </a:xfrm>
          <a:prstGeom prst="rect">
            <a:avLst/>
          </a:prstGeom>
          <a:noFill/>
        </p:spPr>
        <p:txBody>
          <a:bodyPr lIns="96368" tIns="48183" rIns="96368" bIns="48183">
            <a:spAutoFit/>
          </a:bodyPr>
          <a:lstStyle/>
          <a:p>
            <a:pPr algn="ctr">
              <a:defRPr/>
            </a:pPr>
            <a:r>
              <a:rPr lang="zh-CN" altLang="en-US" sz="168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33" name="TextBox 70"/>
          <p:cNvSpPr txBox="1"/>
          <p:nvPr/>
        </p:nvSpPr>
        <p:spPr>
          <a:xfrm>
            <a:off x="10004097" y="3793087"/>
            <a:ext cx="1053887" cy="356930"/>
          </a:xfrm>
          <a:prstGeom prst="rect">
            <a:avLst/>
          </a:prstGeom>
          <a:noFill/>
        </p:spPr>
        <p:txBody>
          <a:bodyPr lIns="96368" tIns="48183" rIns="96368" bIns="48183">
            <a:spAutoFit/>
          </a:bodyPr>
          <a:lstStyle/>
          <a:p>
            <a:pPr>
              <a:defRPr/>
            </a:pPr>
            <a:r>
              <a:rPr lang="zh-CN" altLang="en-US" sz="168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34" name="TextBox 71"/>
          <p:cNvSpPr txBox="1"/>
          <p:nvPr/>
        </p:nvSpPr>
        <p:spPr>
          <a:xfrm>
            <a:off x="2219368" y="5288252"/>
            <a:ext cx="1204443" cy="356930"/>
          </a:xfrm>
          <a:prstGeom prst="rect">
            <a:avLst/>
          </a:prstGeom>
          <a:noFill/>
        </p:spPr>
        <p:txBody>
          <a:bodyPr lIns="96368" tIns="48183" rIns="96368" bIns="48183">
            <a:spAutoFit/>
          </a:bodyPr>
          <a:lstStyle/>
          <a:p>
            <a:pPr>
              <a:defRPr/>
            </a:pPr>
            <a:r>
              <a:rPr lang="zh-CN" altLang="en-US" sz="1687" dirty="0">
                <a:solidFill>
                  <a:schemeClr val="tx1">
                    <a:lumMod val="85000"/>
                    <a:lumOff val="15000"/>
                  </a:schemeClr>
                </a:solidFill>
                <a:latin typeface="Arial" panose="020B0604020202020204" pitchFamily="34" charset="0"/>
                <a:ea typeface="微软雅黑" panose="020B0503020204020204" pitchFamily="34" charset="-122"/>
                <a:sym typeface="Arial" panose="020B0604020202020204" pitchFamily="34" charset="0"/>
              </a:rPr>
              <a:t>标题</a:t>
            </a:r>
          </a:p>
        </p:txBody>
      </p:sp>
      <p:sp>
        <p:nvSpPr>
          <p:cNvPr id="35" name="TextBox 73"/>
          <p:cNvSpPr txBox="1"/>
          <p:nvPr/>
        </p:nvSpPr>
        <p:spPr>
          <a:xfrm>
            <a:off x="3391164" y="2316853"/>
            <a:ext cx="7532784" cy="657460"/>
          </a:xfrm>
          <a:prstGeom prst="rect">
            <a:avLst/>
          </a:prstGeom>
          <a:noFill/>
        </p:spPr>
        <p:txBody>
          <a:bodyPr lIns="96368" tIns="48183" rIns="96368" bIns="48183">
            <a:spAutoFit/>
          </a:bodyPr>
          <a:lstStyle/>
          <a:p>
            <a:pPr>
              <a:lnSpc>
                <a:spcPct val="130000"/>
              </a:lnSpc>
            </a:pPr>
            <a:r>
              <a:rPr lang="zh-CN" altLang="en-US" sz="1400" dirty="0">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p>
        </p:txBody>
      </p:sp>
      <p:sp>
        <p:nvSpPr>
          <p:cNvPr id="36" name="TextBox 74"/>
          <p:cNvSpPr txBox="1"/>
          <p:nvPr/>
        </p:nvSpPr>
        <p:spPr>
          <a:xfrm>
            <a:off x="2089696" y="3676348"/>
            <a:ext cx="7556204" cy="872904"/>
          </a:xfrm>
          <a:prstGeom prst="rect">
            <a:avLst/>
          </a:prstGeom>
          <a:noFill/>
          <a:ln>
            <a:noFill/>
          </a:ln>
        </p:spPr>
        <p:txBody>
          <a:bodyPr lIns="96368" tIns="48183" rIns="96368" bIns="48183">
            <a:spAutoFit/>
          </a:bodyPr>
          <a:lstStyle/>
          <a:p>
            <a:pPr>
              <a:lnSpc>
                <a:spcPct val="130000"/>
              </a:lnSpc>
            </a:pPr>
            <a:r>
              <a:rPr lang="zh-CN" altLang="en-US" sz="1400" dirty="0">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p>
          <a:p>
            <a:pPr>
              <a:defRPr/>
            </a:pPr>
            <a:endParaRPr lang="zh-CN" altLang="en-US" sz="1400" dirty="0">
              <a:latin typeface="Arial" panose="020B0604020202020204" pitchFamily="34" charset="0"/>
              <a:ea typeface="微软雅黑" pitchFamily="34" charset="-122"/>
              <a:sym typeface="Arial" panose="020B0604020202020204" pitchFamily="34" charset="0"/>
            </a:endParaRPr>
          </a:p>
        </p:txBody>
      </p:sp>
      <p:sp>
        <p:nvSpPr>
          <p:cNvPr id="37" name="TextBox 75"/>
          <p:cNvSpPr txBox="1">
            <a:spLocks noChangeArrowheads="1"/>
          </p:cNvSpPr>
          <p:nvPr/>
        </p:nvSpPr>
        <p:spPr bwMode="auto">
          <a:xfrm>
            <a:off x="3245628" y="5048894"/>
            <a:ext cx="7815493" cy="6297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6368" tIns="48183" rIns="96368" bIns="48183">
            <a:spAutoFit/>
          </a:bodyPr>
          <a:lstStyle>
            <a:lvl1pPr marL="285750" indent="-285750" eaLnBrk="0" hangingPunct="0">
              <a:defRPr>
                <a:solidFill>
                  <a:schemeClr val="tx1"/>
                </a:solidFill>
                <a:latin typeface="Arial" charset="0"/>
                <a:ea typeface="宋体" pitchFamily="2" charset="-122"/>
              </a:defRPr>
            </a:lvl1pPr>
            <a:lvl2pPr marL="742950" indent="-285750" eaLnBrk="0" hangingPunct="0">
              <a:defRPr>
                <a:solidFill>
                  <a:schemeClr val="tx1"/>
                </a:solidFill>
                <a:latin typeface="Arial" charset="0"/>
                <a:ea typeface="宋体" pitchFamily="2" charset="-122"/>
              </a:defRPr>
            </a:lvl2pPr>
            <a:lvl3pPr marL="1143000" indent="-228600" eaLnBrk="0" hangingPunct="0">
              <a:defRPr>
                <a:solidFill>
                  <a:schemeClr val="tx1"/>
                </a:solidFill>
                <a:latin typeface="Arial" charset="0"/>
                <a:ea typeface="宋体" pitchFamily="2" charset="-122"/>
              </a:defRPr>
            </a:lvl3pPr>
            <a:lvl4pPr marL="1600200" indent="-228600" eaLnBrk="0" hangingPunct="0">
              <a:defRPr>
                <a:solidFill>
                  <a:schemeClr val="tx1"/>
                </a:solidFill>
                <a:latin typeface="Arial" charset="0"/>
                <a:ea typeface="宋体" pitchFamily="2" charset="-122"/>
              </a:defRPr>
            </a:lvl4pPr>
            <a:lvl5pPr marL="2057400" indent="-228600" eaLnBrk="0" hangingPunct="0">
              <a:defRPr>
                <a:solidFill>
                  <a:schemeClr val="tx1"/>
                </a:solidFill>
                <a:latin typeface="Arial" charset="0"/>
                <a:ea typeface="宋体" pitchFamily="2" charset="-122"/>
              </a:defRPr>
            </a:lvl5pPr>
            <a:lvl6pPr marL="2514600" indent="-228600" eaLnBrk="0" fontAlgn="base" hangingPunct="0">
              <a:spcBef>
                <a:spcPct val="0"/>
              </a:spcBef>
              <a:spcAft>
                <a:spcPct val="0"/>
              </a:spcAft>
              <a:defRPr>
                <a:solidFill>
                  <a:schemeClr val="tx1"/>
                </a:solidFill>
                <a:latin typeface="Arial" charset="0"/>
                <a:ea typeface="宋体" pitchFamily="2" charset="-122"/>
              </a:defRPr>
            </a:lvl6pPr>
            <a:lvl7pPr marL="2971800" indent="-228600" eaLnBrk="0" fontAlgn="base" hangingPunct="0">
              <a:spcBef>
                <a:spcPct val="0"/>
              </a:spcBef>
              <a:spcAft>
                <a:spcPct val="0"/>
              </a:spcAft>
              <a:defRPr>
                <a:solidFill>
                  <a:schemeClr val="tx1"/>
                </a:solidFill>
                <a:latin typeface="Arial" charset="0"/>
                <a:ea typeface="宋体" pitchFamily="2" charset="-122"/>
              </a:defRPr>
            </a:lvl7pPr>
            <a:lvl8pPr marL="3429000" indent="-228600" eaLnBrk="0" fontAlgn="base" hangingPunct="0">
              <a:spcBef>
                <a:spcPct val="0"/>
              </a:spcBef>
              <a:spcAft>
                <a:spcPct val="0"/>
              </a:spcAft>
              <a:defRPr>
                <a:solidFill>
                  <a:schemeClr val="tx1"/>
                </a:solidFill>
                <a:latin typeface="Arial" charset="0"/>
                <a:ea typeface="宋体" pitchFamily="2" charset="-122"/>
              </a:defRPr>
            </a:lvl8pPr>
            <a:lvl9pPr marL="3886200" indent="-228600" eaLnBrk="0" fontAlgn="base" hangingPunct="0">
              <a:spcBef>
                <a:spcPct val="0"/>
              </a:spcBef>
              <a:spcAft>
                <a:spcPct val="0"/>
              </a:spcAft>
              <a:defRPr>
                <a:solidFill>
                  <a:schemeClr val="tx1"/>
                </a:solidFill>
                <a:latin typeface="Arial" charset="0"/>
                <a:ea typeface="宋体" pitchFamily="2" charset="-122"/>
              </a:defRPr>
            </a:lvl9pPr>
          </a:lstStyle>
          <a:p>
            <a:pPr>
              <a:lnSpc>
                <a:spcPct val="130000"/>
              </a:lnSpc>
            </a:pPr>
            <a:r>
              <a:rPr lang="zh-CN" altLang="en-US" sz="1400" dirty="0">
                <a:latin typeface="Arial" panose="020B0604020202020204" pitchFamily="34" charset="0"/>
                <a:ea typeface="微软雅黑" panose="020B0503020204020204" pitchFamily="34" charset="-122"/>
                <a:sym typeface="Arial" panose="020B0604020202020204" pitchFamily="34" charset="0"/>
              </a:rPr>
              <a:t>您的内容打在这里，或者通过复制您的文本后，在此框中选择粘贴，并选择只保留文字。您的内容打在这里，或者通过复制您的文本后，在此框中选择粘贴，并选择只保留文字。</a:t>
            </a:r>
          </a:p>
        </p:txBody>
      </p:sp>
    </p:spTree>
    <p:extLst>
      <p:ext uri="{BB962C8B-B14F-4D97-AF65-F5344CB8AC3E}">
        <p14:creationId xmlns:p14="http://schemas.microsoft.com/office/powerpoint/2010/main" val="3431663617"/>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par>
                                <p:cTn id="9" presetID="2" presetClass="entr" presetSubtype="8" fill="hold" nodeType="withEffect">
                                  <p:stCondLst>
                                    <p:cond delay="0"/>
                                  </p:stCondLst>
                                  <p:childTnLst>
                                    <p:set>
                                      <p:cBhvr>
                                        <p:cTn id="10" dur="1" fill="hold">
                                          <p:stCondLst>
                                            <p:cond delay="0"/>
                                          </p:stCondLst>
                                        </p:cTn>
                                        <p:tgtEl>
                                          <p:spTgt spid="2"/>
                                        </p:tgtEl>
                                        <p:attrNameLst>
                                          <p:attrName>style.visibility</p:attrName>
                                        </p:attrNameLst>
                                      </p:cBhvr>
                                      <p:to>
                                        <p:strVal val="visible"/>
                                      </p:to>
                                    </p:set>
                                    <p:anim calcmode="lin" valueType="num">
                                      <p:cBhvr additive="base">
                                        <p:cTn id="11" dur="500" fill="hold"/>
                                        <p:tgtEl>
                                          <p:spTgt spid="2"/>
                                        </p:tgtEl>
                                        <p:attrNameLst>
                                          <p:attrName>ppt_x</p:attrName>
                                        </p:attrNameLst>
                                      </p:cBhvr>
                                      <p:tavLst>
                                        <p:tav tm="0">
                                          <p:val>
                                            <p:strVal val="0-#ppt_w/2"/>
                                          </p:val>
                                        </p:tav>
                                        <p:tav tm="100000">
                                          <p:val>
                                            <p:strVal val="#ppt_x"/>
                                          </p:val>
                                        </p:tav>
                                      </p:tavLst>
                                    </p:anim>
                                    <p:anim calcmode="lin" valueType="num">
                                      <p:cBhvr additive="base">
                                        <p:cTn id="12" dur="500" fill="hold"/>
                                        <p:tgtEl>
                                          <p:spTgt spid="2"/>
                                        </p:tgtEl>
                                        <p:attrNameLst>
                                          <p:attrName>ppt_y</p:attrName>
                                        </p:attrNameLst>
                                      </p:cBhvr>
                                      <p:tavLst>
                                        <p:tav tm="0">
                                          <p:val>
                                            <p:strVal val="#ppt_y"/>
                                          </p:val>
                                        </p:tav>
                                        <p:tav tm="100000">
                                          <p:val>
                                            <p:strVal val="#ppt_y"/>
                                          </p:val>
                                        </p:tav>
                                      </p:tavLst>
                                    </p:anim>
                                  </p:childTnLst>
                                </p:cTn>
                              </p:par>
                              <p:par>
                                <p:cTn id="13" presetID="2" presetClass="entr" presetSubtype="8" fill="hold" grpId="0" nodeType="withEffect">
                                  <p:stCondLst>
                                    <p:cond delay="0"/>
                                  </p:stCondLst>
                                  <p:childTnLst>
                                    <p:set>
                                      <p:cBhvr>
                                        <p:cTn id="14" dur="1" fill="hold">
                                          <p:stCondLst>
                                            <p:cond delay="0"/>
                                          </p:stCondLst>
                                        </p:cTn>
                                        <p:tgtEl>
                                          <p:spTgt spid="32"/>
                                        </p:tgtEl>
                                        <p:attrNameLst>
                                          <p:attrName>style.visibility</p:attrName>
                                        </p:attrNameLst>
                                      </p:cBhvr>
                                      <p:to>
                                        <p:strVal val="visible"/>
                                      </p:to>
                                    </p:set>
                                    <p:anim calcmode="lin" valueType="num">
                                      <p:cBhvr additive="base">
                                        <p:cTn id="15" dur="500" fill="hold"/>
                                        <p:tgtEl>
                                          <p:spTgt spid="32"/>
                                        </p:tgtEl>
                                        <p:attrNameLst>
                                          <p:attrName>ppt_x</p:attrName>
                                        </p:attrNameLst>
                                      </p:cBhvr>
                                      <p:tavLst>
                                        <p:tav tm="0">
                                          <p:val>
                                            <p:strVal val="0-#ppt_w/2"/>
                                          </p:val>
                                        </p:tav>
                                        <p:tav tm="100000">
                                          <p:val>
                                            <p:strVal val="#ppt_x"/>
                                          </p:val>
                                        </p:tav>
                                      </p:tavLst>
                                    </p:anim>
                                    <p:anim calcmode="lin" valueType="num">
                                      <p:cBhvr additive="base">
                                        <p:cTn id="16" dur="500" fill="hold"/>
                                        <p:tgtEl>
                                          <p:spTgt spid="32"/>
                                        </p:tgtEl>
                                        <p:attrNameLst>
                                          <p:attrName>ppt_y</p:attrName>
                                        </p:attrNameLst>
                                      </p:cBhvr>
                                      <p:tavLst>
                                        <p:tav tm="0">
                                          <p:val>
                                            <p:strVal val="#ppt_y"/>
                                          </p:val>
                                        </p:tav>
                                        <p:tav tm="100000">
                                          <p:val>
                                            <p:strVal val="#ppt_y"/>
                                          </p:val>
                                        </p:tav>
                                      </p:tavLst>
                                    </p:anim>
                                  </p:childTnLst>
                                </p:cTn>
                              </p:par>
                              <p:par>
                                <p:cTn id="17" presetID="2" presetClass="entr" presetSubtype="8" fill="hold" grpId="0" nodeType="withEffect">
                                  <p:stCondLst>
                                    <p:cond delay="0"/>
                                  </p:stCondLst>
                                  <p:childTnLst>
                                    <p:set>
                                      <p:cBhvr>
                                        <p:cTn id="18" dur="1" fill="hold">
                                          <p:stCondLst>
                                            <p:cond delay="0"/>
                                          </p:stCondLst>
                                        </p:cTn>
                                        <p:tgtEl>
                                          <p:spTgt spid="35"/>
                                        </p:tgtEl>
                                        <p:attrNameLst>
                                          <p:attrName>style.visibility</p:attrName>
                                        </p:attrNameLst>
                                      </p:cBhvr>
                                      <p:to>
                                        <p:strVal val="visible"/>
                                      </p:to>
                                    </p:set>
                                    <p:anim calcmode="lin" valueType="num">
                                      <p:cBhvr additive="base">
                                        <p:cTn id="19" dur="500" fill="hold"/>
                                        <p:tgtEl>
                                          <p:spTgt spid="35"/>
                                        </p:tgtEl>
                                        <p:attrNameLst>
                                          <p:attrName>ppt_x</p:attrName>
                                        </p:attrNameLst>
                                      </p:cBhvr>
                                      <p:tavLst>
                                        <p:tav tm="0">
                                          <p:val>
                                            <p:strVal val="0-#ppt_w/2"/>
                                          </p:val>
                                        </p:tav>
                                        <p:tav tm="100000">
                                          <p:val>
                                            <p:strVal val="#ppt_x"/>
                                          </p:val>
                                        </p:tav>
                                      </p:tavLst>
                                    </p:anim>
                                    <p:anim calcmode="lin" valueType="num">
                                      <p:cBhvr additive="base">
                                        <p:cTn id="20" dur="500" fill="hold"/>
                                        <p:tgtEl>
                                          <p:spTgt spid="35"/>
                                        </p:tgtEl>
                                        <p:attrNameLst>
                                          <p:attrName>ppt_y</p:attrName>
                                        </p:attrNameLst>
                                      </p:cBhvr>
                                      <p:tavLst>
                                        <p:tav tm="0">
                                          <p:val>
                                            <p:strVal val="#ppt_y"/>
                                          </p:val>
                                        </p:tav>
                                        <p:tav tm="100000">
                                          <p:val>
                                            <p:strVal val="#ppt_y"/>
                                          </p:val>
                                        </p:tav>
                                      </p:tavLst>
                                    </p:anim>
                                  </p:childTnLst>
                                </p:cTn>
                              </p:par>
                            </p:childTnLst>
                          </p:cTn>
                        </p:par>
                        <p:par>
                          <p:cTn id="21" fill="hold">
                            <p:stCondLst>
                              <p:cond delay="500"/>
                            </p:stCondLst>
                            <p:childTnLst>
                              <p:par>
                                <p:cTn id="22" presetID="2" presetClass="entr" presetSubtype="2" fill="hold" grpId="0" nodeType="afterEffect">
                                  <p:stCondLst>
                                    <p:cond delay="0"/>
                                  </p:stCondLst>
                                  <p:childTnLst>
                                    <p:set>
                                      <p:cBhvr>
                                        <p:cTn id="23" dur="1" fill="hold">
                                          <p:stCondLst>
                                            <p:cond delay="0"/>
                                          </p:stCondLst>
                                        </p:cTn>
                                        <p:tgtEl>
                                          <p:spTgt spid="18"/>
                                        </p:tgtEl>
                                        <p:attrNameLst>
                                          <p:attrName>style.visibility</p:attrName>
                                        </p:attrNameLst>
                                      </p:cBhvr>
                                      <p:to>
                                        <p:strVal val="visible"/>
                                      </p:to>
                                    </p:set>
                                    <p:anim calcmode="lin" valueType="num">
                                      <p:cBhvr additive="base">
                                        <p:cTn id="24" dur="500" fill="hold"/>
                                        <p:tgtEl>
                                          <p:spTgt spid="18"/>
                                        </p:tgtEl>
                                        <p:attrNameLst>
                                          <p:attrName>ppt_x</p:attrName>
                                        </p:attrNameLst>
                                      </p:cBhvr>
                                      <p:tavLst>
                                        <p:tav tm="0">
                                          <p:val>
                                            <p:strVal val="1+#ppt_w/2"/>
                                          </p:val>
                                        </p:tav>
                                        <p:tav tm="100000">
                                          <p:val>
                                            <p:strVal val="#ppt_x"/>
                                          </p:val>
                                        </p:tav>
                                      </p:tavLst>
                                    </p:anim>
                                    <p:anim calcmode="lin" valueType="num">
                                      <p:cBhvr additive="base">
                                        <p:cTn id="25" dur="500" fill="hold"/>
                                        <p:tgtEl>
                                          <p:spTgt spid="18"/>
                                        </p:tgtEl>
                                        <p:attrNameLst>
                                          <p:attrName>ppt_y</p:attrName>
                                        </p:attrNameLst>
                                      </p:cBhvr>
                                      <p:tavLst>
                                        <p:tav tm="0">
                                          <p:val>
                                            <p:strVal val="#ppt_y"/>
                                          </p:val>
                                        </p:tav>
                                        <p:tav tm="100000">
                                          <p:val>
                                            <p:strVal val="#ppt_y"/>
                                          </p:val>
                                        </p:tav>
                                      </p:tavLst>
                                    </p:anim>
                                  </p:childTnLst>
                                </p:cTn>
                              </p:par>
                              <p:par>
                                <p:cTn id="26" presetID="2" presetClass="entr" presetSubtype="2" fill="hold" nodeType="withEffect">
                                  <p:stCondLst>
                                    <p:cond delay="0"/>
                                  </p:stCondLst>
                                  <p:childTnLst>
                                    <p:set>
                                      <p:cBhvr>
                                        <p:cTn id="27" dur="1" fill="hold">
                                          <p:stCondLst>
                                            <p:cond delay="0"/>
                                          </p:stCondLst>
                                        </p:cTn>
                                        <p:tgtEl>
                                          <p:spTgt spid="3"/>
                                        </p:tgtEl>
                                        <p:attrNameLst>
                                          <p:attrName>style.visibility</p:attrName>
                                        </p:attrNameLst>
                                      </p:cBhvr>
                                      <p:to>
                                        <p:strVal val="visible"/>
                                      </p:to>
                                    </p:set>
                                    <p:anim calcmode="lin" valueType="num">
                                      <p:cBhvr additive="base">
                                        <p:cTn id="28" dur="500" fill="hold"/>
                                        <p:tgtEl>
                                          <p:spTgt spid="3"/>
                                        </p:tgtEl>
                                        <p:attrNameLst>
                                          <p:attrName>ppt_x</p:attrName>
                                        </p:attrNameLst>
                                      </p:cBhvr>
                                      <p:tavLst>
                                        <p:tav tm="0">
                                          <p:val>
                                            <p:strVal val="1+#ppt_w/2"/>
                                          </p:val>
                                        </p:tav>
                                        <p:tav tm="100000">
                                          <p:val>
                                            <p:strVal val="#ppt_x"/>
                                          </p:val>
                                        </p:tav>
                                      </p:tavLst>
                                    </p:anim>
                                    <p:anim calcmode="lin" valueType="num">
                                      <p:cBhvr additive="base">
                                        <p:cTn id="29" dur="500" fill="hold"/>
                                        <p:tgtEl>
                                          <p:spTgt spid="3"/>
                                        </p:tgtEl>
                                        <p:attrNameLst>
                                          <p:attrName>ppt_y</p:attrName>
                                        </p:attrNameLst>
                                      </p:cBhvr>
                                      <p:tavLst>
                                        <p:tav tm="0">
                                          <p:val>
                                            <p:strVal val="#ppt_y"/>
                                          </p:val>
                                        </p:tav>
                                        <p:tav tm="100000">
                                          <p:val>
                                            <p:strVal val="#ppt_y"/>
                                          </p:val>
                                        </p:tav>
                                      </p:tavLst>
                                    </p:anim>
                                  </p:childTnLst>
                                </p:cTn>
                              </p:par>
                              <p:par>
                                <p:cTn id="30" presetID="2" presetClass="entr" presetSubtype="2" fill="hold" grpId="0" nodeType="withEffect">
                                  <p:stCondLst>
                                    <p:cond delay="0"/>
                                  </p:stCondLst>
                                  <p:childTnLst>
                                    <p:set>
                                      <p:cBhvr>
                                        <p:cTn id="31" dur="1" fill="hold">
                                          <p:stCondLst>
                                            <p:cond delay="0"/>
                                          </p:stCondLst>
                                        </p:cTn>
                                        <p:tgtEl>
                                          <p:spTgt spid="33"/>
                                        </p:tgtEl>
                                        <p:attrNameLst>
                                          <p:attrName>style.visibility</p:attrName>
                                        </p:attrNameLst>
                                      </p:cBhvr>
                                      <p:to>
                                        <p:strVal val="visible"/>
                                      </p:to>
                                    </p:set>
                                    <p:anim calcmode="lin" valueType="num">
                                      <p:cBhvr additive="base">
                                        <p:cTn id="32" dur="500" fill="hold"/>
                                        <p:tgtEl>
                                          <p:spTgt spid="33"/>
                                        </p:tgtEl>
                                        <p:attrNameLst>
                                          <p:attrName>ppt_x</p:attrName>
                                        </p:attrNameLst>
                                      </p:cBhvr>
                                      <p:tavLst>
                                        <p:tav tm="0">
                                          <p:val>
                                            <p:strVal val="1+#ppt_w/2"/>
                                          </p:val>
                                        </p:tav>
                                        <p:tav tm="100000">
                                          <p:val>
                                            <p:strVal val="#ppt_x"/>
                                          </p:val>
                                        </p:tav>
                                      </p:tavLst>
                                    </p:anim>
                                    <p:anim calcmode="lin" valueType="num">
                                      <p:cBhvr additive="base">
                                        <p:cTn id="33" dur="500" fill="hold"/>
                                        <p:tgtEl>
                                          <p:spTgt spid="33"/>
                                        </p:tgtEl>
                                        <p:attrNameLst>
                                          <p:attrName>ppt_y</p:attrName>
                                        </p:attrNameLst>
                                      </p:cBhvr>
                                      <p:tavLst>
                                        <p:tav tm="0">
                                          <p:val>
                                            <p:strVal val="#ppt_y"/>
                                          </p:val>
                                        </p:tav>
                                        <p:tav tm="100000">
                                          <p:val>
                                            <p:strVal val="#ppt_y"/>
                                          </p:val>
                                        </p:tav>
                                      </p:tavLst>
                                    </p:anim>
                                  </p:childTnLst>
                                </p:cTn>
                              </p:par>
                              <p:par>
                                <p:cTn id="34" presetID="2" presetClass="entr" presetSubtype="2" fill="hold" grpId="0" nodeType="withEffect">
                                  <p:stCondLst>
                                    <p:cond delay="0"/>
                                  </p:stCondLst>
                                  <p:childTnLst>
                                    <p:set>
                                      <p:cBhvr>
                                        <p:cTn id="35" dur="1" fill="hold">
                                          <p:stCondLst>
                                            <p:cond delay="0"/>
                                          </p:stCondLst>
                                        </p:cTn>
                                        <p:tgtEl>
                                          <p:spTgt spid="36"/>
                                        </p:tgtEl>
                                        <p:attrNameLst>
                                          <p:attrName>style.visibility</p:attrName>
                                        </p:attrNameLst>
                                      </p:cBhvr>
                                      <p:to>
                                        <p:strVal val="visible"/>
                                      </p:to>
                                    </p:set>
                                    <p:anim calcmode="lin" valueType="num">
                                      <p:cBhvr additive="base">
                                        <p:cTn id="36" dur="500" fill="hold"/>
                                        <p:tgtEl>
                                          <p:spTgt spid="36"/>
                                        </p:tgtEl>
                                        <p:attrNameLst>
                                          <p:attrName>ppt_x</p:attrName>
                                        </p:attrNameLst>
                                      </p:cBhvr>
                                      <p:tavLst>
                                        <p:tav tm="0">
                                          <p:val>
                                            <p:strVal val="1+#ppt_w/2"/>
                                          </p:val>
                                        </p:tav>
                                        <p:tav tm="100000">
                                          <p:val>
                                            <p:strVal val="#ppt_x"/>
                                          </p:val>
                                        </p:tav>
                                      </p:tavLst>
                                    </p:anim>
                                    <p:anim calcmode="lin" valueType="num">
                                      <p:cBhvr additive="base">
                                        <p:cTn id="37" dur="500" fill="hold"/>
                                        <p:tgtEl>
                                          <p:spTgt spid="36"/>
                                        </p:tgtEl>
                                        <p:attrNameLst>
                                          <p:attrName>ppt_y</p:attrName>
                                        </p:attrNameLst>
                                      </p:cBhvr>
                                      <p:tavLst>
                                        <p:tav tm="0">
                                          <p:val>
                                            <p:strVal val="#ppt_y"/>
                                          </p:val>
                                        </p:tav>
                                        <p:tav tm="100000">
                                          <p:val>
                                            <p:strVal val="#ppt_y"/>
                                          </p:val>
                                        </p:tav>
                                      </p:tavLst>
                                    </p:anim>
                                  </p:childTnLst>
                                </p:cTn>
                              </p:par>
                            </p:childTnLst>
                          </p:cTn>
                        </p:par>
                        <p:par>
                          <p:cTn id="38" fill="hold">
                            <p:stCondLst>
                              <p:cond delay="1000"/>
                            </p:stCondLst>
                            <p:childTnLst>
                              <p:par>
                                <p:cTn id="39" presetID="2" presetClass="entr" presetSubtype="8" fill="hold" grpId="0" nodeType="afterEffect">
                                  <p:stCondLst>
                                    <p:cond delay="0"/>
                                  </p:stCondLst>
                                  <p:childTnLst>
                                    <p:set>
                                      <p:cBhvr>
                                        <p:cTn id="40" dur="1" fill="hold">
                                          <p:stCondLst>
                                            <p:cond delay="0"/>
                                          </p:stCondLst>
                                        </p:cTn>
                                        <p:tgtEl>
                                          <p:spTgt spid="17"/>
                                        </p:tgtEl>
                                        <p:attrNameLst>
                                          <p:attrName>style.visibility</p:attrName>
                                        </p:attrNameLst>
                                      </p:cBhvr>
                                      <p:to>
                                        <p:strVal val="visible"/>
                                      </p:to>
                                    </p:set>
                                    <p:anim calcmode="lin" valueType="num">
                                      <p:cBhvr additive="base">
                                        <p:cTn id="41" dur="500" fill="hold"/>
                                        <p:tgtEl>
                                          <p:spTgt spid="17"/>
                                        </p:tgtEl>
                                        <p:attrNameLst>
                                          <p:attrName>ppt_x</p:attrName>
                                        </p:attrNameLst>
                                      </p:cBhvr>
                                      <p:tavLst>
                                        <p:tav tm="0">
                                          <p:val>
                                            <p:strVal val="0-#ppt_w/2"/>
                                          </p:val>
                                        </p:tav>
                                        <p:tav tm="100000">
                                          <p:val>
                                            <p:strVal val="#ppt_x"/>
                                          </p:val>
                                        </p:tav>
                                      </p:tavLst>
                                    </p:anim>
                                    <p:anim calcmode="lin" valueType="num">
                                      <p:cBhvr additive="base">
                                        <p:cTn id="42" dur="500" fill="hold"/>
                                        <p:tgtEl>
                                          <p:spTgt spid="17"/>
                                        </p:tgtEl>
                                        <p:attrNameLst>
                                          <p:attrName>ppt_y</p:attrName>
                                        </p:attrNameLst>
                                      </p:cBhvr>
                                      <p:tavLst>
                                        <p:tav tm="0">
                                          <p:val>
                                            <p:strVal val="#ppt_y"/>
                                          </p:val>
                                        </p:tav>
                                        <p:tav tm="100000">
                                          <p:val>
                                            <p:strVal val="#ppt_y"/>
                                          </p:val>
                                        </p:tav>
                                      </p:tavLst>
                                    </p:anim>
                                  </p:childTnLst>
                                </p:cTn>
                              </p:par>
                              <p:par>
                                <p:cTn id="43" presetID="2" presetClass="entr" presetSubtype="8" fill="hold" nodeType="withEffect">
                                  <p:stCondLst>
                                    <p:cond delay="0"/>
                                  </p:stCondLst>
                                  <p:childTnLst>
                                    <p:set>
                                      <p:cBhvr>
                                        <p:cTn id="44" dur="1" fill="hold">
                                          <p:stCondLst>
                                            <p:cond delay="0"/>
                                          </p:stCondLst>
                                        </p:cTn>
                                        <p:tgtEl>
                                          <p:spTgt spid="4"/>
                                        </p:tgtEl>
                                        <p:attrNameLst>
                                          <p:attrName>style.visibility</p:attrName>
                                        </p:attrNameLst>
                                      </p:cBhvr>
                                      <p:to>
                                        <p:strVal val="visible"/>
                                      </p:to>
                                    </p:set>
                                    <p:anim calcmode="lin" valueType="num">
                                      <p:cBhvr additive="base">
                                        <p:cTn id="45" dur="500" fill="hold"/>
                                        <p:tgtEl>
                                          <p:spTgt spid="4"/>
                                        </p:tgtEl>
                                        <p:attrNameLst>
                                          <p:attrName>ppt_x</p:attrName>
                                        </p:attrNameLst>
                                      </p:cBhvr>
                                      <p:tavLst>
                                        <p:tav tm="0">
                                          <p:val>
                                            <p:strVal val="0-#ppt_w/2"/>
                                          </p:val>
                                        </p:tav>
                                        <p:tav tm="100000">
                                          <p:val>
                                            <p:strVal val="#ppt_x"/>
                                          </p:val>
                                        </p:tav>
                                      </p:tavLst>
                                    </p:anim>
                                    <p:anim calcmode="lin" valueType="num">
                                      <p:cBhvr additive="base">
                                        <p:cTn id="46" dur="500" fill="hold"/>
                                        <p:tgtEl>
                                          <p:spTgt spid="4"/>
                                        </p:tgtEl>
                                        <p:attrNameLst>
                                          <p:attrName>ppt_y</p:attrName>
                                        </p:attrNameLst>
                                      </p:cBhvr>
                                      <p:tavLst>
                                        <p:tav tm="0">
                                          <p:val>
                                            <p:strVal val="#ppt_y"/>
                                          </p:val>
                                        </p:tav>
                                        <p:tav tm="100000">
                                          <p:val>
                                            <p:strVal val="#ppt_y"/>
                                          </p:val>
                                        </p:tav>
                                      </p:tavLst>
                                    </p:anim>
                                  </p:childTnLst>
                                </p:cTn>
                              </p:par>
                              <p:par>
                                <p:cTn id="47" presetID="2" presetClass="entr" presetSubtype="8" fill="hold" grpId="0" nodeType="withEffect">
                                  <p:stCondLst>
                                    <p:cond delay="0"/>
                                  </p:stCondLst>
                                  <p:childTnLst>
                                    <p:set>
                                      <p:cBhvr>
                                        <p:cTn id="48" dur="1" fill="hold">
                                          <p:stCondLst>
                                            <p:cond delay="0"/>
                                          </p:stCondLst>
                                        </p:cTn>
                                        <p:tgtEl>
                                          <p:spTgt spid="34"/>
                                        </p:tgtEl>
                                        <p:attrNameLst>
                                          <p:attrName>style.visibility</p:attrName>
                                        </p:attrNameLst>
                                      </p:cBhvr>
                                      <p:to>
                                        <p:strVal val="visible"/>
                                      </p:to>
                                    </p:set>
                                    <p:anim calcmode="lin" valueType="num">
                                      <p:cBhvr additive="base">
                                        <p:cTn id="49" dur="500" fill="hold"/>
                                        <p:tgtEl>
                                          <p:spTgt spid="34"/>
                                        </p:tgtEl>
                                        <p:attrNameLst>
                                          <p:attrName>ppt_x</p:attrName>
                                        </p:attrNameLst>
                                      </p:cBhvr>
                                      <p:tavLst>
                                        <p:tav tm="0">
                                          <p:val>
                                            <p:strVal val="0-#ppt_w/2"/>
                                          </p:val>
                                        </p:tav>
                                        <p:tav tm="100000">
                                          <p:val>
                                            <p:strVal val="#ppt_x"/>
                                          </p:val>
                                        </p:tav>
                                      </p:tavLst>
                                    </p:anim>
                                    <p:anim calcmode="lin" valueType="num">
                                      <p:cBhvr additive="base">
                                        <p:cTn id="50" dur="500" fill="hold"/>
                                        <p:tgtEl>
                                          <p:spTgt spid="34"/>
                                        </p:tgtEl>
                                        <p:attrNameLst>
                                          <p:attrName>ppt_y</p:attrName>
                                        </p:attrNameLst>
                                      </p:cBhvr>
                                      <p:tavLst>
                                        <p:tav tm="0">
                                          <p:val>
                                            <p:strVal val="#ppt_y"/>
                                          </p:val>
                                        </p:tav>
                                        <p:tav tm="100000">
                                          <p:val>
                                            <p:strVal val="#ppt_y"/>
                                          </p:val>
                                        </p:tav>
                                      </p:tavLst>
                                    </p:anim>
                                  </p:childTnLst>
                                </p:cTn>
                              </p:par>
                              <p:par>
                                <p:cTn id="51" presetID="2" presetClass="entr" presetSubtype="8" fill="hold" grpId="0" nodeType="withEffect">
                                  <p:stCondLst>
                                    <p:cond delay="0"/>
                                  </p:stCondLst>
                                  <p:childTnLst>
                                    <p:set>
                                      <p:cBhvr>
                                        <p:cTn id="52" dur="1" fill="hold">
                                          <p:stCondLst>
                                            <p:cond delay="0"/>
                                          </p:stCondLst>
                                        </p:cTn>
                                        <p:tgtEl>
                                          <p:spTgt spid="37"/>
                                        </p:tgtEl>
                                        <p:attrNameLst>
                                          <p:attrName>style.visibility</p:attrName>
                                        </p:attrNameLst>
                                      </p:cBhvr>
                                      <p:to>
                                        <p:strVal val="visible"/>
                                      </p:to>
                                    </p:set>
                                    <p:anim calcmode="lin" valueType="num">
                                      <p:cBhvr additive="base">
                                        <p:cTn id="53" dur="500" fill="hold"/>
                                        <p:tgtEl>
                                          <p:spTgt spid="37"/>
                                        </p:tgtEl>
                                        <p:attrNameLst>
                                          <p:attrName>ppt_x</p:attrName>
                                        </p:attrNameLst>
                                      </p:cBhvr>
                                      <p:tavLst>
                                        <p:tav tm="0">
                                          <p:val>
                                            <p:strVal val="0-#ppt_w/2"/>
                                          </p:val>
                                        </p:tav>
                                        <p:tav tm="100000">
                                          <p:val>
                                            <p:strVal val="#ppt_x"/>
                                          </p:val>
                                        </p:tav>
                                      </p:tavLst>
                                    </p:anim>
                                    <p:anim calcmode="lin" valueType="num">
                                      <p:cBhvr additive="base">
                                        <p:cTn id="54" dur="500" fill="hold"/>
                                        <p:tgtEl>
                                          <p:spTgt spid="3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animBg="1"/>
      <p:bldP spid="18" grpId="0" animBg="1"/>
      <p:bldP spid="19" grpId="0" animBg="1"/>
      <p:bldP spid="32" grpId="0"/>
      <p:bldP spid="33" grpId="0"/>
      <p:bldP spid="34" grpId="0"/>
      <p:bldP spid="35" grpId="0"/>
      <p:bldP spid="36" grpId="0"/>
      <p:bldP spid="37"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4"/>
          <p:cNvSpPr/>
          <p:nvPr/>
        </p:nvSpPr>
        <p:spPr>
          <a:xfrm>
            <a:off x="766026" y="1456085"/>
            <a:ext cx="5097014" cy="5183588"/>
          </a:xfrm>
          <a:prstGeom prst="rect">
            <a:avLst/>
          </a:prstGeom>
          <a:blipFill dpi="0" rotWithShape="1">
            <a:blip r:embed="rId3">
              <a:extLst>
                <a:ext uri="{28A0092B-C50C-407E-A947-70E740481C1C}">
                  <a14:useLocalDpi xmlns:a14="http://schemas.microsoft.com/office/drawing/2010/main" val="0"/>
                </a:ext>
              </a:extLst>
            </a:blip>
            <a:srcRect/>
            <a:stretch>
              <a:fillRect l="-26274" r="-26274"/>
            </a:stretch>
          </a:blipFill>
          <a:ln>
            <a:noFill/>
          </a:ln>
        </p:spPr>
        <p:style>
          <a:lnRef idx="2">
            <a:schemeClr val="accent1">
              <a:shade val="50000"/>
            </a:schemeClr>
          </a:lnRef>
          <a:fillRef idx="1">
            <a:schemeClr val="accent1"/>
          </a:fillRef>
          <a:effectRef idx="0">
            <a:schemeClr val="accent1"/>
          </a:effectRef>
          <a:fontRef idx="minor">
            <a:schemeClr val="lt1"/>
          </a:fontRef>
        </p:style>
        <p:txBody>
          <a:bodyPr lIns="91434" tIns="45716" rIns="91434" bIns="45716" rtlCol="0" anchor="ctr"/>
          <a:lstStyle/>
          <a:p>
            <a:pPr algn="ctr">
              <a:lnSpc>
                <a:spcPct val="150000"/>
              </a:lnSpc>
            </a:pPr>
            <a:endParaRPr lang="en-GB">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3" name="Freeform 5"/>
          <p:cNvSpPr>
            <a:spLocks noEditPoints="1"/>
          </p:cNvSpPr>
          <p:nvPr/>
        </p:nvSpPr>
        <p:spPr bwMode="auto">
          <a:xfrm>
            <a:off x="6429377" y="1729199"/>
            <a:ext cx="796095" cy="517690"/>
          </a:xfrm>
          <a:custGeom>
            <a:avLst/>
            <a:gdLst>
              <a:gd name="T0" fmla="*/ 13 w 94"/>
              <a:gd name="T1" fmla="*/ 0 h 61"/>
              <a:gd name="T2" fmla="*/ 82 w 94"/>
              <a:gd name="T3" fmla="*/ 0 h 61"/>
              <a:gd name="T4" fmla="*/ 89 w 94"/>
              <a:gd name="T5" fmla="*/ 2 h 61"/>
              <a:gd name="T6" fmla="*/ 47 w 94"/>
              <a:gd name="T7" fmla="*/ 33 h 61"/>
              <a:gd name="T8" fmla="*/ 6 w 94"/>
              <a:gd name="T9" fmla="*/ 2 h 61"/>
              <a:gd name="T10" fmla="*/ 13 w 94"/>
              <a:gd name="T11" fmla="*/ 0 h 61"/>
              <a:gd name="T12" fmla="*/ 94 w 94"/>
              <a:gd name="T13" fmla="*/ 9 h 61"/>
              <a:gd name="T14" fmla="*/ 67 w 94"/>
              <a:gd name="T15" fmla="*/ 29 h 61"/>
              <a:gd name="T16" fmla="*/ 93 w 94"/>
              <a:gd name="T17" fmla="*/ 53 h 61"/>
              <a:gd name="T18" fmla="*/ 94 w 94"/>
              <a:gd name="T19" fmla="*/ 48 h 61"/>
              <a:gd name="T20" fmla="*/ 94 w 94"/>
              <a:gd name="T21" fmla="*/ 12 h 61"/>
              <a:gd name="T22" fmla="*/ 94 w 94"/>
              <a:gd name="T23" fmla="*/ 9 h 61"/>
              <a:gd name="T24" fmla="*/ 87 w 94"/>
              <a:gd name="T25" fmla="*/ 60 h 61"/>
              <a:gd name="T26" fmla="*/ 82 w 94"/>
              <a:gd name="T27" fmla="*/ 61 h 61"/>
              <a:gd name="T28" fmla="*/ 13 w 94"/>
              <a:gd name="T29" fmla="*/ 61 h 61"/>
              <a:gd name="T30" fmla="*/ 6 w 94"/>
              <a:gd name="T31" fmla="*/ 59 h 61"/>
              <a:gd name="T32" fmla="*/ 34 w 94"/>
              <a:gd name="T33" fmla="*/ 34 h 61"/>
              <a:gd name="T34" fmla="*/ 44 w 94"/>
              <a:gd name="T35" fmla="*/ 42 h 61"/>
              <a:gd name="T36" fmla="*/ 47 w 94"/>
              <a:gd name="T37" fmla="*/ 44 h 61"/>
              <a:gd name="T38" fmla="*/ 50 w 94"/>
              <a:gd name="T39" fmla="*/ 42 h 61"/>
              <a:gd name="T40" fmla="*/ 60 w 94"/>
              <a:gd name="T41" fmla="*/ 35 h 61"/>
              <a:gd name="T42" fmla="*/ 87 w 94"/>
              <a:gd name="T43" fmla="*/ 60 h 61"/>
              <a:gd name="T44" fmla="*/ 1 w 94"/>
              <a:gd name="T45" fmla="*/ 52 h 61"/>
              <a:gd name="T46" fmla="*/ 27 w 94"/>
              <a:gd name="T47" fmla="*/ 29 h 61"/>
              <a:gd name="T48" fmla="*/ 1 w 94"/>
              <a:gd name="T49" fmla="*/ 9 h 61"/>
              <a:gd name="T50" fmla="*/ 0 w 94"/>
              <a:gd name="T51" fmla="*/ 12 h 61"/>
              <a:gd name="T52" fmla="*/ 0 w 94"/>
              <a:gd name="T53" fmla="*/ 48 h 61"/>
              <a:gd name="T54" fmla="*/ 1 w 94"/>
              <a:gd name="T55" fmla="*/ 52 h 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94" h="61">
                <a:moveTo>
                  <a:pt x="13" y="0"/>
                </a:moveTo>
                <a:cubicBezTo>
                  <a:pt x="82" y="0"/>
                  <a:pt x="82" y="0"/>
                  <a:pt x="82" y="0"/>
                </a:cubicBezTo>
                <a:cubicBezTo>
                  <a:pt x="84" y="0"/>
                  <a:pt x="87" y="1"/>
                  <a:pt x="89" y="2"/>
                </a:cubicBezTo>
                <a:cubicBezTo>
                  <a:pt x="47" y="33"/>
                  <a:pt x="47" y="33"/>
                  <a:pt x="47" y="33"/>
                </a:cubicBezTo>
                <a:cubicBezTo>
                  <a:pt x="6" y="2"/>
                  <a:pt x="6" y="2"/>
                  <a:pt x="6" y="2"/>
                </a:cubicBezTo>
                <a:cubicBezTo>
                  <a:pt x="8" y="1"/>
                  <a:pt x="10" y="0"/>
                  <a:pt x="13" y="0"/>
                </a:cubicBezTo>
                <a:close/>
                <a:moveTo>
                  <a:pt x="94" y="9"/>
                </a:moveTo>
                <a:cubicBezTo>
                  <a:pt x="67" y="29"/>
                  <a:pt x="67" y="29"/>
                  <a:pt x="67" y="29"/>
                </a:cubicBezTo>
                <a:cubicBezTo>
                  <a:pt x="93" y="53"/>
                  <a:pt x="93" y="53"/>
                  <a:pt x="93" y="53"/>
                </a:cubicBezTo>
                <a:cubicBezTo>
                  <a:pt x="94" y="52"/>
                  <a:pt x="94" y="50"/>
                  <a:pt x="94" y="48"/>
                </a:cubicBezTo>
                <a:cubicBezTo>
                  <a:pt x="94" y="12"/>
                  <a:pt x="94" y="12"/>
                  <a:pt x="94" y="12"/>
                </a:cubicBezTo>
                <a:cubicBezTo>
                  <a:pt x="94" y="11"/>
                  <a:pt x="94" y="10"/>
                  <a:pt x="94" y="9"/>
                </a:cubicBezTo>
                <a:close/>
                <a:moveTo>
                  <a:pt x="87" y="60"/>
                </a:moveTo>
                <a:cubicBezTo>
                  <a:pt x="85" y="60"/>
                  <a:pt x="84" y="61"/>
                  <a:pt x="82" y="61"/>
                </a:cubicBezTo>
                <a:cubicBezTo>
                  <a:pt x="13" y="61"/>
                  <a:pt x="13" y="61"/>
                  <a:pt x="13" y="61"/>
                </a:cubicBezTo>
                <a:cubicBezTo>
                  <a:pt x="10" y="61"/>
                  <a:pt x="8" y="60"/>
                  <a:pt x="6" y="59"/>
                </a:cubicBezTo>
                <a:cubicBezTo>
                  <a:pt x="34" y="34"/>
                  <a:pt x="34" y="34"/>
                  <a:pt x="34" y="34"/>
                </a:cubicBezTo>
                <a:cubicBezTo>
                  <a:pt x="44" y="42"/>
                  <a:pt x="44" y="42"/>
                  <a:pt x="44" y="42"/>
                </a:cubicBezTo>
                <a:cubicBezTo>
                  <a:pt x="47" y="44"/>
                  <a:pt x="47" y="44"/>
                  <a:pt x="47" y="44"/>
                </a:cubicBezTo>
                <a:cubicBezTo>
                  <a:pt x="50" y="42"/>
                  <a:pt x="50" y="42"/>
                  <a:pt x="50" y="42"/>
                </a:cubicBezTo>
                <a:cubicBezTo>
                  <a:pt x="60" y="35"/>
                  <a:pt x="60" y="35"/>
                  <a:pt x="60" y="35"/>
                </a:cubicBezTo>
                <a:cubicBezTo>
                  <a:pt x="87" y="60"/>
                  <a:pt x="87" y="60"/>
                  <a:pt x="87" y="60"/>
                </a:cubicBezTo>
                <a:close/>
                <a:moveTo>
                  <a:pt x="1" y="52"/>
                </a:moveTo>
                <a:cubicBezTo>
                  <a:pt x="27" y="29"/>
                  <a:pt x="27" y="29"/>
                  <a:pt x="27" y="29"/>
                </a:cubicBezTo>
                <a:cubicBezTo>
                  <a:pt x="1" y="9"/>
                  <a:pt x="1" y="9"/>
                  <a:pt x="1" y="9"/>
                </a:cubicBezTo>
                <a:cubicBezTo>
                  <a:pt x="0" y="10"/>
                  <a:pt x="0" y="11"/>
                  <a:pt x="0" y="12"/>
                </a:cubicBezTo>
                <a:cubicBezTo>
                  <a:pt x="0" y="48"/>
                  <a:pt x="0" y="48"/>
                  <a:pt x="0" y="48"/>
                </a:cubicBezTo>
                <a:cubicBezTo>
                  <a:pt x="0" y="49"/>
                  <a:pt x="0" y="51"/>
                  <a:pt x="1" y="52"/>
                </a:cubicBezTo>
                <a:close/>
              </a:path>
            </a:pathLst>
          </a:custGeom>
          <a:solidFill>
            <a:schemeClr val="accent1"/>
          </a:solidFill>
          <a:ln>
            <a:noFill/>
          </a:ln>
        </p:spPr>
        <p:txBody>
          <a:bodyPr vert="horz" wrap="square" lIns="96428" tIns="48215" rIns="96428" bIns="4821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28"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Freeform 6"/>
          <p:cNvSpPr>
            <a:spLocks noEditPoints="1"/>
          </p:cNvSpPr>
          <p:nvPr/>
        </p:nvSpPr>
        <p:spPr bwMode="auto">
          <a:xfrm>
            <a:off x="6429377" y="3325416"/>
            <a:ext cx="709821" cy="811831"/>
          </a:xfrm>
          <a:custGeom>
            <a:avLst/>
            <a:gdLst>
              <a:gd name="T0" fmla="*/ 50 w 84"/>
              <a:gd name="T1" fmla="*/ 92 h 96"/>
              <a:gd name="T2" fmla="*/ 57 w 84"/>
              <a:gd name="T3" fmla="*/ 81 h 96"/>
              <a:gd name="T4" fmla="*/ 56 w 84"/>
              <a:gd name="T5" fmla="*/ 75 h 96"/>
              <a:gd name="T6" fmla="*/ 43 w 84"/>
              <a:gd name="T7" fmla="*/ 63 h 96"/>
              <a:gd name="T8" fmla="*/ 38 w 84"/>
              <a:gd name="T9" fmla="*/ 62 h 96"/>
              <a:gd name="T10" fmla="*/ 30 w 84"/>
              <a:gd name="T11" fmla="*/ 67 h 96"/>
              <a:gd name="T12" fmla="*/ 17 w 84"/>
              <a:gd name="T13" fmla="*/ 35 h 96"/>
              <a:gd name="T14" fmla="*/ 26 w 84"/>
              <a:gd name="T15" fmla="*/ 31 h 96"/>
              <a:gd name="T16" fmla="*/ 27 w 84"/>
              <a:gd name="T17" fmla="*/ 25 h 96"/>
              <a:gd name="T18" fmla="*/ 22 w 84"/>
              <a:gd name="T19" fmla="*/ 8 h 96"/>
              <a:gd name="T20" fmla="*/ 18 w 84"/>
              <a:gd name="T21" fmla="*/ 4 h 96"/>
              <a:gd name="T22" fmla="*/ 4 w 84"/>
              <a:gd name="T23" fmla="*/ 6 h 96"/>
              <a:gd name="T24" fmla="*/ 0 w 84"/>
              <a:gd name="T25" fmla="*/ 10 h 96"/>
              <a:gd name="T26" fmla="*/ 43 w 84"/>
              <a:gd name="T27" fmla="*/ 94 h 96"/>
              <a:gd name="T28" fmla="*/ 50 w 84"/>
              <a:gd name="T29" fmla="*/ 92 h 96"/>
              <a:gd name="T30" fmla="*/ 45 w 84"/>
              <a:gd name="T31" fmla="*/ 53 h 96"/>
              <a:gd name="T32" fmla="*/ 32 w 84"/>
              <a:gd name="T33" fmla="*/ 53 h 96"/>
              <a:gd name="T34" fmla="*/ 32 w 84"/>
              <a:gd name="T35" fmla="*/ 50 h 96"/>
              <a:gd name="T36" fmla="*/ 40 w 84"/>
              <a:gd name="T37" fmla="*/ 38 h 96"/>
              <a:gd name="T38" fmla="*/ 42 w 84"/>
              <a:gd name="T39" fmla="*/ 32 h 96"/>
              <a:gd name="T40" fmla="*/ 41 w 84"/>
              <a:gd name="T41" fmla="*/ 30 h 96"/>
              <a:gd name="T42" fmla="*/ 40 w 84"/>
              <a:gd name="T43" fmla="*/ 31 h 96"/>
              <a:gd name="T44" fmla="*/ 39 w 84"/>
              <a:gd name="T45" fmla="*/ 36 h 96"/>
              <a:gd name="T46" fmla="*/ 34 w 84"/>
              <a:gd name="T47" fmla="*/ 36 h 96"/>
              <a:gd name="T48" fmla="*/ 34 w 84"/>
              <a:gd name="T49" fmla="*/ 31 h 96"/>
              <a:gd name="T50" fmla="*/ 42 w 84"/>
              <a:gd name="T51" fmla="*/ 26 h 96"/>
              <a:gd name="T52" fmla="*/ 47 w 84"/>
              <a:gd name="T53" fmla="*/ 28 h 96"/>
              <a:gd name="T54" fmla="*/ 47 w 84"/>
              <a:gd name="T55" fmla="*/ 34 h 96"/>
              <a:gd name="T56" fmla="*/ 47 w 84"/>
              <a:gd name="T57" fmla="*/ 37 h 96"/>
              <a:gd name="T58" fmla="*/ 38 w 84"/>
              <a:gd name="T59" fmla="*/ 50 h 96"/>
              <a:gd name="T60" fmla="*/ 46 w 84"/>
              <a:gd name="T61" fmla="*/ 50 h 96"/>
              <a:gd name="T62" fmla="*/ 45 w 84"/>
              <a:gd name="T63" fmla="*/ 53 h 96"/>
              <a:gd name="T64" fmla="*/ 63 w 84"/>
              <a:gd name="T65" fmla="*/ 50 h 96"/>
              <a:gd name="T66" fmla="*/ 60 w 84"/>
              <a:gd name="T67" fmla="*/ 50 h 96"/>
              <a:gd name="T68" fmla="*/ 60 w 84"/>
              <a:gd name="T69" fmla="*/ 53 h 96"/>
              <a:gd name="T70" fmla="*/ 54 w 84"/>
              <a:gd name="T71" fmla="*/ 53 h 96"/>
              <a:gd name="T72" fmla="*/ 54 w 84"/>
              <a:gd name="T73" fmla="*/ 50 h 96"/>
              <a:gd name="T74" fmla="*/ 46 w 84"/>
              <a:gd name="T75" fmla="*/ 50 h 96"/>
              <a:gd name="T76" fmla="*/ 47 w 84"/>
              <a:gd name="T77" fmla="*/ 46 h 96"/>
              <a:gd name="T78" fmla="*/ 55 w 84"/>
              <a:gd name="T79" fmla="*/ 26 h 96"/>
              <a:gd name="T80" fmla="*/ 63 w 84"/>
              <a:gd name="T81" fmla="*/ 26 h 96"/>
              <a:gd name="T82" fmla="*/ 61 w 84"/>
              <a:gd name="T83" fmla="*/ 46 h 96"/>
              <a:gd name="T84" fmla="*/ 63 w 84"/>
              <a:gd name="T85" fmla="*/ 46 h 96"/>
              <a:gd name="T86" fmla="*/ 63 w 84"/>
              <a:gd name="T87" fmla="*/ 50 h 96"/>
              <a:gd name="T88" fmla="*/ 55 w 84"/>
              <a:gd name="T89" fmla="*/ 46 h 96"/>
              <a:gd name="T90" fmla="*/ 52 w 84"/>
              <a:gd name="T91" fmla="*/ 46 h 96"/>
              <a:gd name="T92" fmla="*/ 56 w 84"/>
              <a:gd name="T93" fmla="*/ 35 h 96"/>
              <a:gd name="T94" fmla="*/ 55 w 84"/>
              <a:gd name="T95" fmla="*/ 46 h 96"/>
              <a:gd name="T96" fmla="*/ 43 w 84"/>
              <a:gd name="T97" fmla="*/ 0 h 96"/>
              <a:gd name="T98" fmla="*/ 72 w 84"/>
              <a:gd name="T99" fmla="*/ 12 h 96"/>
              <a:gd name="T100" fmla="*/ 84 w 84"/>
              <a:gd name="T101" fmla="*/ 41 h 96"/>
              <a:gd name="T102" fmla="*/ 72 w 84"/>
              <a:gd name="T103" fmla="*/ 71 h 96"/>
              <a:gd name="T104" fmla="*/ 65 w 84"/>
              <a:gd name="T105" fmla="*/ 76 h 96"/>
              <a:gd name="T106" fmla="*/ 63 w 84"/>
              <a:gd name="T107" fmla="*/ 73 h 96"/>
              <a:gd name="T108" fmla="*/ 59 w 84"/>
              <a:gd name="T109" fmla="*/ 69 h 96"/>
              <a:gd name="T110" fmla="*/ 66 w 84"/>
              <a:gd name="T111" fmla="*/ 64 h 96"/>
              <a:gd name="T112" fmla="*/ 75 w 84"/>
              <a:gd name="T113" fmla="*/ 41 h 96"/>
              <a:gd name="T114" fmla="*/ 66 w 84"/>
              <a:gd name="T115" fmla="*/ 19 h 96"/>
              <a:gd name="T116" fmla="*/ 43 w 84"/>
              <a:gd name="T117" fmla="*/ 10 h 96"/>
              <a:gd name="T118" fmla="*/ 31 w 84"/>
              <a:gd name="T119" fmla="*/ 12 h 96"/>
              <a:gd name="T120" fmla="*/ 29 w 84"/>
              <a:gd name="T121" fmla="*/ 6 h 96"/>
              <a:gd name="T122" fmla="*/ 28 w 84"/>
              <a:gd name="T123" fmla="*/ 3 h 96"/>
              <a:gd name="T124" fmla="*/ 43 w 84"/>
              <a:gd name="T125" fmla="*/ 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 ang="0">
                <a:pos x="T124" y="T125"/>
              </a:cxn>
            </a:cxnLst>
            <a:rect l="0" t="0" r="r" b="b"/>
            <a:pathLst>
              <a:path w="84" h="96">
                <a:moveTo>
                  <a:pt x="50" y="92"/>
                </a:moveTo>
                <a:cubicBezTo>
                  <a:pt x="52" y="88"/>
                  <a:pt x="55" y="84"/>
                  <a:pt x="57" y="81"/>
                </a:cubicBezTo>
                <a:cubicBezTo>
                  <a:pt x="58" y="79"/>
                  <a:pt x="58" y="77"/>
                  <a:pt x="56" y="75"/>
                </a:cubicBezTo>
                <a:cubicBezTo>
                  <a:pt x="52" y="71"/>
                  <a:pt x="48" y="67"/>
                  <a:pt x="43" y="63"/>
                </a:cubicBezTo>
                <a:cubicBezTo>
                  <a:pt x="41" y="61"/>
                  <a:pt x="40" y="61"/>
                  <a:pt x="38" y="62"/>
                </a:cubicBezTo>
                <a:cubicBezTo>
                  <a:pt x="35" y="63"/>
                  <a:pt x="33" y="65"/>
                  <a:pt x="30" y="67"/>
                </a:cubicBezTo>
                <a:cubicBezTo>
                  <a:pt x="21" y="53"/>
                  <a:pt x="19" y="45"/>
                  <a:pt x="17" y="35"/>
                </a:cubicBezTo>
                <a:cubicBezTo>
                  <a:pt x="20" y="34"/>
                  <a:pt x="23" y="32"/>
                  <a:pt x="26" y="31"/>
                </a:cubicBezTo>
                <a:cubicBezTo>
                  <a:pt x="27" y="30"/>
                  <a:pt x="28" y="28"/>
                  <a:pt x="27" y="25"/>
                </a:cubicBezTo>
                <a:cubicBezTo>
                  <a:pt x="26" y="20"/>
                  <a:pt x="24" y="14"/>
                  <a:pt x="22" y="8"/>
                </a:cubicBezTo>
                <a:cubicBezTo>
                  <a:pt x="22" y="6"/>
                  <a:pt x="20" y="4"/>
                  <a:pt x="18" y="4"/>
                </a:cubicBezTo>
                <a:cubicBezTo>
                  <a:pt x="14" y="5"/>
                  <a:pt x="9" y="5"/>
                  <a:pt x="4" y="6"/>
                </a:cubicBezTo>
                <a:cubicBezTo>
                  <a:pt x="0" y="6"/>
                  <a:pt x="0" y="7"/>
                  <a:pt x="0" y="10"/>
                </a:cubicBezTo>
                <a:cubicBezTo>
                  <a:pt x="1" y="46"/>
                  <a:pt x="15" y="78"/>
                  <a:pt x="43" y="94"/>
                </a:cubicBezTo>
                <a:cubicBezTo>
                  <a:pt x="46" y="96"/>
                  <a:pt x="47" y="96"/>
                  <a:pt x="50" y="92"/>
                </a:cubicBezTo>
                <a:close/>
                <a:moveTo>
                  <a:pt x="45" y="53"/>
                </a:moveTo>
                <a:cubicBezTo>
                  <a:pt x="32" y="53"/>
                  <a:pt x="32" y="53"/>
                  <a:pt x="32" y="53"/>
                </a:cubicBezTo>
                <a:cubicBezTo>
                  <a:pt x="32" y="50"/>
                  <a:pt x="32" y="50"/>
                  <a:pt x="32" y="50"/>
                </a:cubicBezTo>
                <a:cubicBezTo>
                  <a:pt x="40" y="38"/>
                  <a:pt x="40" y="38"/>
                  <a:pt x="40" y="38"/>
                </a:cubicBezTo>
                <a:cubicBezTo>
                  <a:pt x="41" y="36"/>
                  <a:pt x="42" y="34"/>
                  <a:pt x="42" y="32"/>
                </a:cubicBezTo>
                <a:cubicBezTo>
                  <a:pt x="42" y="31"/>
                  <a:pt x="42" y="30"/>
                  <a:pt x="41" y="30"/>
                </a:cubicBezTo>
                <a:cubicBezTo>
                  <a:pt x="40" y="30"/>
                  <a:pt x="40" y="31"/>
                  <a:pt x="40" y="31"/>
                </a:cubicBezTo>
                <a:cubicBezTo>
                  <a:pt x="39" y="36"/>
                  <a:pt x="39" y="36"/>
                  <a:pt x="39" y="36"/>
                </a:cubicBezTo>
                <a:cubicBezTo>
                  <a:pt x="34" y="36"/>
                  <a:pt x="34" y="36"/>
                  <a:pt x="34" y="36"/>
                </a:cubicBezTo>
                <a:cubicBezTo>
                  <a:pt x="34" y="31"/>
                  <a:pt x="34" y="31"/>
                  <a:pt x="34" y="31"/>
                </a:cubicBezTo>
                <a:cubicBezTo>
                  <a:pt x="35" y="28"/>
                  <a:pt x="37" y="26"/>
                  <a:pt x="42" y="26"/>
                </a:cubicBezTo>
                <a:cubicBezTo>
                  <a:pt x="44" y="26"/>
                  <a:pt x="46" y="27"/>
                  <a:pt x="47" y="28"/>
                </a:cubicBezTo>
                <a:cubicBezTo>
                  <a:pt x="48" y="29"/>
                  <a:pt x="48" y="31"/>
                  <a:pt x="47" y="34"/>
                </a:cubicBezTo>
                <a:cubicBezTo>
                  <a:pt x="47" y="35"/>
                  <a:pt x="47" y="36"/>
                  <a:pt x="47" y="37"/>
                </a:cubicBezTo>
                <a:cubicBezTo>
                  <a:pt x="38" y="50"/>
                  <a:pt x="38" y="50"/>
                  <a:pt x="38" y="50"/>
                </a:cubicBezTo>
                <a:cubicBezTo>
                  <a:pt x="46" y="50"/>
                  <a:pt x="46" y="50"/>
                  <a:pt x="46" y="50"/>
                </a:cubicBezTo>
                <a:cubicBezTo>
                  <a:pt x="45" y="53"/>
                  <a:pt x="45" y="53"/>
                  <a:pt x="45" y="53"/>
                </a:cubicBezTo>
                <a:close/>
                <a:moveTo>
                  <a:pt x="63" y="50"/>
                </a:moveTo>
                <a:cubicBezTo>
                  <a:pt x="60" y="50"/>
                  <a:pt x="60" y="50"/>
                  <a:pt x="60" y="50"/>
                </a:cubicBezTo>
                <a:cubicBezTo>
                  <a:pt x="60" y="53"/>
                  <a:pt x="60" y="53"/>
                  <a:pt x="60" y="53"/>
                </a:cubicBezTo>
                <a:cubicBezTo>
                  <a:pt x="54" y="53"/>
                  <a:pt x="54" y="53"/>
                  <a:pt x="54" y="53"/>
                </a:cubicBezTo>
                <a:cubicBezTo>
                  <a:pt x="54" y="50"/>
                  <a:pt x="54" y="50"/>
                  <a:pt x="54" y="50"/>
                </a:cubicBezTo>
                <a:cubicBezTo>
                  <a:pt x="46" y="50"/>
                  <a:pt x="46" y="50"/>
                  <a:pt x="46" y="50"/>
                </a:cubicBezTo>
                <a:cubicBezTo>
                  <a:pt x="47" y="46"/>
                  <a:pt x="47" y="46"/>
                  <a:pt x="47" y="46"/>
                </a:cubicBezTo>
                <a:cubicBezTo>
                  <a:pt x="55" y="26"/>
                  <a:pt x="55" y="26"/>
                  <a:pt x="55" y="26"/>
                </a:cubicBezTo>
                <a:cubicBezTo>
                  <a:pt x="63" y="26"/>
                  <a:pt x="63" y="26"/>
                  <a:pt x="63" y="26"/>
                </a:cubicBezTo>
                <a:cubicBezTo>
                  <a:pt x="61" y="46"/>
                  <a:pt x="61" y="46"/>
                  <a:pt x="61" y="46"/>
                </a:cubicBezTo>
                <a:cubicBezTo>
                  <a:pt x="63" y="46"/>
                  <a:pt x="63" y="46"/>
                  <a:pt x="63" y="46"/>
                </a:cubicBezTo>
                <a:cubicBezTo>
                  <a:pt x="63" y="50"/>
                  <a:pt x="63" y="50"/>
                  <a:pt x="63" y="50"/>
                </a:cubicBezTo>
                <a:close/>
                <a:moveTo>
                  <a:pt x="55" y="46"/>
                </a:moveTo>
                <a:cubicBezTo>
                  <a:pt x="52" y="46"/>
                  <a:pt x="52" y="46"/>
                  <a:pt x="52" y="46"/>
                </a:cubicBezTo>
                <a:cubicBezTo>
                  <a:pt x="56" y="35"/>
                  <a:pt x="56" y="35"/>
                  <a:pt x="56" y="35"/>
                </a:cubicBezTo>
                <a:cubicBezTo>
                  <a:pt x="55" y="46"/>
                  <a:pt x="55" y="46"/>
                  <a:pt x="55" y="46"/>
                </a:cubicBezTo>
                <a:close/>
                <a:moveTo>
                  <a:pt x="43" y="0"/>
                </a:moveTo>
                <a:cubicBezTo>
                  <a:pt x="54" y="0"/>
                  <a:pt x="65" y="5"/>
                  <a:pt x="72" y="12"/>
                </a:cubicBezTo>
                <a:cubicBezTo>
                  <a:pt x="80" y="20"/>
                  <a:pt x="84" y="30"/>
                  <a:pt x="84" y="41"/>
                </a:cubicBezTo>
                <a:cubicBezTo>
                  <a:pt x="84" y="53"/>
                  <a:pt x="80" y="63"/>
                  <a:pt x="72" y="71"/>
                </a:cubicBezTo>
                <a:cubicBezTo>
                  <a:pt x="70" y="73"/>
                  <a:pt x="68" y="75"/>
                  <a:pt x="65" y="76"/>
                </a:cubicBezTo>
                <a:cubicBezTo>
                  <a:pt x="65" y="75"/>
                  <a:pt x="64" y="74"/>
                  <a:pt x="63" y="73"/>
                </a:cubicBezTo>
                <a:cubicBezTo>
                  <a:pt x="59" y="69"/>
                  <a:pt x="59" y="69"/>
                  <a:pt x="59" y="69"/>
                </a:cubicBezTo>
                <a:cubicBezTo>
                  <a:pt x="61" y="68"/>
                  <a:pt x="64" y="66"/>
                  <a:pt x="66" y="64"/>
                </a:cubicBezTo>
                <a:cubicBezTo>
                  <a:pt x="71" y="58"/>
                  <a:pt x="75" y="50"/>
                  <a:pt x="75" y="41"/>
                </a:cubicBezTo>
                <a:cubicBezTo>
                  <a:pt x="75" y="33"/>
                  <a:pt x="71" y="25"/>
                  <a:pt x="66" y="19"/>
                </a:cubicBezTo>
                <a:cubicBezTo>
                  <a:pt x="60" y="13"/>
                  <a:pt x="52" y="10"/>
                  <a:pt x="43" y="10"/>
                </a:cubicBezTo>
                <a:cubicBezTo>
                  <a:pt x="39" y="10"/>
                  <a:pt x="35" y="11"/>
                  <a:pt x="31" y="12"/>
                </a:cubicBezTo>
                <a:cubicBezTo>
                  <a:pt x="29" y="6"/>
                  <a:pt x="29" y="6"/>
                  <a:pt x="29" y="6"/>
                </a:cubicBezTo>
                <a:cubicBezTo>
                  <a:pt x="29" y="5"/>
                  <a:pt x="28" y="4"/>
                  <a:pt x="28" y="3"/>
                </a:cubicBezTo>
                <a:cubicBezTo>
                  <a:pt x="33" y="1"/>
                  <a:pt x="38" y="0"/>
                  <a:pt x="43" y="0"/>
                </a:cubicBezTo>
                <a:close/>
              </a:path>
            </a:pathLst>
          </a:custGeom>
          <a:solidFill>
            <a:schemeClr val="accent2"/>
          </a:solidFill>
          <a:ln>
            <a:noFill/>
          </a:ln>
        </p:spPr>
        <p:txBody>
          <a:bodyPr vert="horz" wrap="square" lIns="96428" tIns="48215" rIns="96428" bIns="4821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28"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TextBox 7"/>
          <p:cNvSpPr txBox="1"/>
          <p:nvPr/>
        </p:nvSpPr>
        <p:spPr>
          <a:xfrm>
            <a:off x="7356480" y="1847161"/>
            <a:ext cx="1615827" cy="276999"/>
          </a:xfrm>
          <a:prstGeom prst="rect">
            <a:avLst/>
          </a:prstGeom>
          <a:noFill/>
        </p:spPr>
        <p:txBody>
          <a:bodyPr wrap="none" lIns="0" tIns="0" rIns="0" bIns="0" rtlCol="0">
            <a:spAutoFit/>
          </a:bodyPr>
          <a:lstStyle/>
          <a:p>
            <a:r>
              <a:rPr lang="zh-CN" altLang="en-US" b="1" dirty="0">
                <a:latin typeface="Arial" panose="020B0604020202020204" pitchFamily="34" charset="0"/>
                <a:ea typeface="微软雅黑" panose="020B0503020204020204" pitchFamily="34" charset="-122"/>
                <a:sym typeface="Arial" panose="020B0604020202020204" pitchFamily="34" charset="0"/>
              </a:rPr>
              <a:t>请替换文字内容</a:t>
            </a:r>
            <a:endParaRPr lang="en-GB" b="1" dirty="0">
              <a:latin typeface="Arial" panose="020B0604020202020204" pitchFamily="34" charset="0"/>
              <a:ea typeface="微软雅黑" panose="020B0503020204020204" pitchFamily="34" charset="-122"/>
              <a:sym typeface="Arial" panose="020B0604020202020204" pitchFamily="34" charset="0"/>
            </a:endParaRPr>
          </a:p>
        </p:txBody>
      </p:sp>
      <p:sp>
        <p:nvSpPr>
          <p:cNvPr id="31" name="Rectangle 8"/>
          <p:cNvSpPr/>
          <p:nvPr/>
        </p:nvSpPr>
        <p:spPr>
          <a:xfrm>
            <a:off x="6429377" y="2334046"/>
            <a:ext cx="5275889" cy="483274"/>
          </a:xfrm>
          <a:prstGeom prst="rect">
            <a:avLst/>
          </a:prstGeom>
        </p:spPr>
        <p:txBody>
          <a:bodyPr wrap="square" lIns="0" tIns="0" rIns="0" bIns="0">
            <a:spAutoFit/>
          </a:bodyPr>
          <a:lstStyle/>
          <a:p>
            <a:pPr defTabSz="1284936">
              <a:lnSpc>
                <a:spcPct val="120000"/>
              </a:lnSpc>
              <a:defRPr/>
            </a:pPr>
            <a:r>
              <a:rPr lang="zh-CN" altLang="en-US" sz="900" dirty="0">
                <a:latin typeface="Arial" panose="020B0604020202020204" pitchFamily="34" charset="0"/>
                <a:ea typeface="微软雅黑" panose="020B0503020204020204" pitchFamily="34" charset="-122"/>
                <a:sym typeface="Arial" panose="020B0604020202020204" pitchFamily="34" charset="0"/>
              </a:rPr>
              <a:t>双击输入替换内容双击输入替换内容双击输入替换内容双击输入替换内容双击输入替换内容双击输入替换内容双击输入替换内容双击输入替换内容</a:t>
            </a:r>
          </a:p>
          <a:p>
            <a:pPr defTabSz="1284936">
              <a:lnSpc>
                <a:spcPct val="120000"/>
              </a:lnSpc>
              <a:defRPr/>
            </a:pPr>
            <a:endParaRPr lang="zh-CN" altLang="en-US" sz="900" dirty="0">
              <a:latin typeface="Arial" panose="020B0604020202020204" pitchFamily="34" charset="0"/>
              <a:ea typeface="微软雅黑" panose="020B0503020204020204" pitchFamily="34" charset="-122"/>
              <a:sym typeface="Arial" panose="020B0604020202020204" pitchFamily="34" charset="0"/>
            </a:endParaRPr>
          </a:p>
        </p:txBody>
      </p:sp>
      <p:sp>
        <p:nvSpPr>
          <p:cNvPr id="32" name="TextBox 9"/>
          <p:cNvSpPr txBox="1"/>
          <p:nvPr/>
        </p:nvSpPr>
        <p:spPr>
          <a:xfrm>
            <a:off x="7356480" y="3679071"/>
            <a:ext cx="1615827" cy="276999"/>
          </a:xfrm>
          <a:prstGeom prst="rect">
            <a:avLst/>
          </a:prstGeom>
          <a:noFill/>
        </p:spPr>
        <p:txBody>
          <a:bodyPr wrap="none" lIns="0" tIns="0" rIns="0" bIns="0" rtlCol="0">
            <a:spAutoFit/>
          </a:bodyPr>
          <a:lstStyle/>
          <a:p>
            <a:r>
              <a:rPr lang="zh-CN" altLang="en-US" b="1" dirty="0">
                <a:latin typeface="Arial" panose="020B0604020202020204" pitchFamily="34" charset="0"/>
                <a:ea typeface="微软雅黑" panose="020B0503020204020204" pitchFamily="34" charset="-122"/>
                <a:sym typeface="Arial" panose="020B0604020202020204" pitchFamily="34" charset="0"/>
              </a:rPr>
              <a:t>请替换文字内容</a:t>
            </a:r>
            <a:endParaRPr lang="en-GB" b="1" dirty="0">
              <a:latin typeface="Arial" panose="020B0604020202020204" pitchFamily="34" charset="0"/>
              <a:ea typeface="微软雅黑" panose="020B0503020204020204" pitchFamily="34" charset="-122"/>
              <a:sym typeface="Arial" panose="020B0604020202020204" pitchFamily="34" charset="0"/>
            </a:endParaRPr>
          </a:p>
        </p:txBody>
      </p:sp>
      <p:sp>
        <p:nvSpPr>
          <p:cNvPr id="33" name="Freeform 10"/>
          <p:cNvSpPr/>
          <p:nvPr/>
        </p:nvSpPr>
        <p:spPr bwMode="auto">
          <a:xfrm>
            <a:off x="6429377" y="5036619"/>
            <a:ext cx="717664" cy="658876"/>
          </a:xfrm>
          <a:custGeom>
            <a:avLst/>
            <a:gdLst>
              <a:gd name="T0" fmla="*/ 29 w 85"/>
              <a:gd name="T1" fmla="*/ 0 h 78"/>
              <a:gd name="T2" fmla="*/ 34 w 85"/>
              <a:gd name="T3" fmla="*/ 29 h 78"/>
              <a:gd name="T4" fmla="*/ 8 w 85"/>
              <a:gd name="T5" fmla="*/ 29 h 78"/>
              <a:gd name="T6" fmla="*/ 6 w 85"/>
              <a:gd name="T7" fmla="*/ 29 h 78"/>
              <a:gd name="T8" fmla="*/ 0 w 85"/>
              <a:gd name="T9" fmla="*/ 35 h 78"/>
              <a:gd name="T10" fmla="*/ 0 w 85"/>
              <a:gd name="T11" fmla="*/ 35 h 78"/>
              <a:gd name="T12" fmla="*/ 4 w 85"/>
              <a:gd name="T13" fmla="*/ 42 h 78"/>
              <a:gd name="T14" fmla="*/ 0 w 85"/>
              <a:gd name="T15" fmla="*/ 47 h 78"/>
              <a:gd name="T16" fmla="*/ 0 w 85"/>
              <a:gd name="T17" fmla="*/ 47 h 78"/>
              <a:gd name="T18" fmla="*/ 5 w 85"/>
              <a:gd name="T19" fmla="*/ 54 h 78"/>
              <a:gd name="T20" fmla="*/ 4 w 85"/>
              <a:gd name="T21" fmla="*/ 58 h 78"/>
              <a:gd name="T22" fmla="*/ 4 w 85"/>
              <a:gd name="T23" fmla="*/ 58 h 78"/>
              <a:gd name="T24" fmla="*/ 10 w 85"/>
              <a:gd name="T25" fmla="*/ 65 h 78"/>
              <a:gd name="T26" fmla="*/ 11 w 85"/>
              <a:gd name="T27" fmla="*/ 65 h 78"/>
              <a:gd name="T28" fmla="*/ 9 w 85"/>
              <a:gd name="T29" fmla="*/ 70 h 78"/>
              <a:gd name="T30" fmla="*/ 9 w 85"/>
              <a:gd name="T31" fmla="*/ 70 h 78"/>
              <a:gd name="T32" fmla="*/ 15 w 85"/>
              <a:gd name="T33" fmla="*/ 77 h 78"/>
              <a:gd name="T34" fmla="*/ 29 w 85"/>
              <a:gd name="T35" fmla="*/ 77 h 78"/>
              <a:gd name="T36" fmla="*/ 45 w 85"/>
              <a:gd name="T37" fmla="*/ 77 h 78"/>
              <a:gd name="T38" fmla="*/ 46 w 85"/>
              <a:gd name="T39" fmla="*/ 77 h 78"/>
              <a:gd name="T40" fmla="*/ 51 w 85"/>
              <a:gd name="T41" fmla="*/ 71 h 78"/>
              <a:gd name="T42" fmla="*/ 66 w 85"/>
              <a:gd name="T43" fmla="*/ 69 h 78"/>
              <a:gd name="T44" fmla="*/ 66 w 85"/>
              <a:gd name="T45" fmla="*/ 78 h 78"/>
              <a:gd name="T46" fmla="*/ 85 w 85"/>
              <a:gd name="T47" fmla="*/ 78 h 78"/>
              <a:gd name="T48" fmla="*/ 85 w 85"/>
              <a:gd name="T49" fmla="*/ 25 h 78"/>
              <a:gd name="T50" fmla="*/ 66 w 85"/>
              <a:gd name="T51" fmla="*/ 25 h 78"/>
              <a:gd name="T52" fmla="*/ 66 w 85"/>
              <a:gd name="T53" fmla="*/ 32 h 78"/>
              <a:gd name="T54" fmla="*/ 61 w 85"/>
              <a:gd name="T55" fmla="*/ 32 h 78"/>
              <a:gd name="T56" fmla="*/ 29 w 85"/>
              <a:gd name="T57"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85" h="78">
                <a:moveTo>
                  <a:pt x="29" y="0"/>
                </a:moveTo>
                <a:cubicBezTo>
                  <a:pt x="1" y="7"/>
                  <a:pt x="33" y="28"/>
                  <a:pt x="34" y="29"/>
                </a:cubicBezTo>
                <a:cubicBezTo>
                  <a:pt x="8" y="29"/>
                  <a:pt x="8" y="29"/>
                  <a:pt x="8" y="29"/>
                </a:cubicBezTo>
                <a:cubicBezTo>
                  <a:pt x="6" y="29"/>
                  <a:pt x="6" y="29"/>
                  <a:pt x="6" y="29"/>
                </a:cubicBezTo>
                <a:cubicBezTo>
                  <a:pt x="3" y="29"/>
                  <a:pt x="0" y="32"/>
                  <a:pt x="0" y="35"/>
                </a:cubicBezTo>
                <a:cubicBezTo>
                  <a:pt x="0" y="35"/>
                  <a:pt x="0" y="35"/>
                  <a:pt x="0" y="35"/>
                </a:cubicBezTo>
                <a:cubicBezTo>
                  <a:pt x="0" y="38"/>
                  <a:pt x="1" y="41"/>
                  <a:pt x="4" y="42"/>
                </a:cubicBezTo>
                <a:cubicBezTo>
                  <a:pt x="2" y="43"/>
                  <a:pt x="0" y="45"/>
                  <a:pt x="0" y="47"/>
                </a:cubicBezTo>
                <a:cubicBezTo>
                  <a:pt x="0" y="47"/>
                  <a:pt x="0" y="47"/>
                  <a:pt x="0" y="47"/>
                </a:cubicBezTo>
                <a:cubicBezTo>
                  <a:pt x="0" y="51"/>
                  <a:pt x="2" y="53"/>
                  <a:pt x="5" y="54"/>
                </a:cubicBezTo>
                <a:cubicBezTo>
                  <a:pt x="4" y="55"/>
                  <a:pt x="4" y="57"/>
                  <a:pt x="4" y="58"/>
                </a:cubicBezTo>
                <a:cubicBezTo>
                  <a:pt x="4" y="58"/>
                  <a:pt x="4" y="58"/>
                  <a:pt x="4" y="58"/>
                </a:cubicBezTo>
                <a:cubicBezTo>
                  <a:pt x="4" y="62"/>
                  <a:pt x="7" y="65"/>
                  <a:pt x="10" y="65"/>
                </a:cubicBezTo>
                <a:cubicBezTo>
                  <a:pt x="11" y="65"/>
                  <a:pt x="11" y="65"/>
                  <a:pt x="11" y="65"/>
                </a:cubicBezTo>
                <a:cubicBezTo>
                  <a:pt x="9" y="66"/>
                  <a:pt x="9" y="68"/>
                  <a:pt x="9" y="70"/>
                </a:cubicBezTo>
                <a:cubicBezTo>
                  <a:pt x="9" y="70"/>
                  <a:pt x="9" y="70"/>
                  <a:pt x="9" y="70"/>
                </a:cubicBezTo>
                <a:cubicBezTo>
                  <a:pt x="9" y="74"/>
                  <a:pt x="12" y="77"/>
                  <a:pt x="15" y="77"/>
                </a:cubicBezTo>
                <a:cubicBezTo>
                  <a:pt x="29" y="77"/>
                  <a:pt x="29" y="77"/>
                  <a:pt x="29" y="77"/>
                </a:cubicBezTo>
                <a:cubicBezTo>
                  <a:pt x="45" y="77"/>
                  <a:pt x="45" y="77"/>
                  <a:pt x="45" y="77"/>
                </a:cubicBezTo>
                <a:cubicBezTo>
                  <a:pt x="46" y="77"/>
                  <a:pt x="46" y="77"/>
                  <a:pt x="46" y="77"/>
                </a:cubicBezTo>
                <a:cubicBezTo>
                  <a:pt x="51" y="71"/>
                  <a:pt x="51" y="71"/>
                  <a:pt x="51" y="71"/>
                </a:cubicBezTo>
                <a:cubicBezTo>
                  <a:pt x="66" y="69"/>
                  <a:pt x="66" y="69"/>
                  <a:pt x="66" y="69"/>
                </a:cubicBezTo>
                <a:cubicBezTo>
                  <a:pt x="66" y="78"/>
                  <a:pt x="66" y="78"/>
                  <a:pt x="66" y="78"/>
                </a:cubicBezTo>
                <a:cubicBezTo>
                  <a:pt x="85" y="78"/>
                  <a:pt x="85" y="78"/>
                  <a:pt x="85" y="78"/>
                </a:cubicBezTo>
                <a:cubicBezTo>
                  <a:pt x="85" y="25"/>
                  <a:pt x="85" y="25"/>
                  <a:pt x="85" y="25"/>
                </a:cubicBezTo>
                <a:cubicBezTo>
                  <a:pt x="66" y="25"/>
                  <a:pt x="66" y="25"/>
                  <a:pt x="66" y="25"/>
                </a:cubicBezTo>
                <a:cubicBezTo>
                  <a:pt x="66" y="32"/>
                  <a:pt x="66" y="32"/>
                  <a:pt x="66" y="32"/>
                </a:cubicBezTo>
                <a:cubicBezTo>
                  <a:pt x="61" y="32"/>
                  <a:pt x="61" y="32"/>
                  <a:pt x="61" y="32"/>
                </a:cubicBezTo>
                <a:cubicBezTo>
                  <a:pt x="57" y="16"/>
                  <a:pt x="32" y="17"/>
                  <a:pt x="29" y="0"/>
                </a:cubicBezTo>
                <a:close/>
              </a:path>
            </a:pathLst>
          </a:custGeom>
          <a:solidFill>
            <a:schemeClr val="accent3"/>
          </a:solidFill>
          <a:ln>
            <a:noFill/>
          </a:ln>
        </p:spPr>
        <p:txBody>
          <a:bodyPr vert="horz" wrap="square" lIns="96428" tIns="48215" rIns="96428" bIns="48215" numCol="1" anchor="t" anchorCtr="0" compatLnSpc="1"/>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nSpc>
                <a:spcPct val="150000"/>
              </a:lnSpc>
            </a:pPr>
            <a:endParaRPr lang="zh-CN" altLang="en-US" sz="1828" dirty="0">
              <a:latin typeface="Arial" panose="020B0604020202020204" pitchFamily="34" charset="0"/>
              <a:ea typeface="微软雅黑" panose="020B0503020204020204" pitchFamily="34" charset="-122"/>
              <a:sym typeface="Arial" panose="020B0604020202020204" pitchFamily="34" charset="0"/>
            </a:endParaRPr>
          </a:p>
        </p:txBody>
      </p:sp>
      <p:sp>
        <p:nvSpPr>
          <p:cNvPr id="34" name="Rectangle 11"/>
          <p:cNvSpPr/>
          <p:nvPr/>
        </p:nvSpPr>
        <p:spPr>
          <a:xfrm>
            <a:off x="6526018" y="4147569"/>
            <a:ext cx="5275889" cy="483274"/>
          </a:xfrm>
          <a:prstGeom prst="rect">
            <a:avLst/>
          </a:prstGeom>
        </p:spPr>
        <p:txBody>
          <a:bodyPr wrap="square" lIns="0" tIns="0" rIns="0" bIns="0">
            <a:spAutoFit/>
          </a:bodyPr>
          <a:lstStyle/>
          <a:p>
            <a:pPr defTabSz="1284936">
              <a:lnSpc>
                <a:spcPct val="120000"/>
              </a:lnSpc>
              <a:defRPr/>
            </a:pPr>
            <a:r>
              <a:rPr lang="zh-CN" altLang="en-US" sz="900" dirty="0">
                <a:latin typeface="Arial" panose="020B0604020202020204" pitchFamily="34" charset="0"/>
                <a:ea typeface="微软雅黑" panose="020B0503020204020204" pitchFamily="34" charset="-122"/>
                <a:sym typeface="Arial" panose="020B0604020202020204" pitchFamily="34" charset="0"/>
              </a:rPr>
              <a:t>双击输入替换内容双击输入替换内容双击输入替换内容双击输入替换内容双击输入替换内容双击输入替换内容双击输入替换内容双击输入替换内容</a:t>
            </a:r>
          </a:p>
          <a:p>
            <a:pPr defTabSz="1284936">
              <a:lnSpc>
                <a:spcPct val="120000"/>
              </a:lnSpc>
              <a:defRPr/>
            </a:pPr>
            <a:endParaRPr lang="zh-CN" altLang="en-US" sz="900" dirty="0">
              <a:latin typeface="Arial" panose="020B0604020202020204" pitchFamily="34" charset="0"/>
              <a:ea typeface="微软雅黑" panose="020B0503020204020204" pitchFamily="34" charset="-122"/>
              <a:sym typeface="Arial" panose="020B0604020202020204" pitchFamily="34" charset="0"/>
            </a:endParaRPr>
          </a:p>
        </p:txBody>
      </p:sp>
      <p:sp>
        <p:nvSpPr>
          <p:cNvPr id="35" name="TextBox 12"/>
          <p:cNvSpPr txBox="1"/>
          <p:nvPr/>
        </p:nvSpPr>
        <p:spPr>
          <a:xfrm>
            <a:off x="7356480" y="5366058"/>
            <a:ext cx="1615827" cy="276999"/>
          </a:xfrm>
          <a:prstGeom prst="rect">
            <a:avLst/>
          </a:prstGeom>
          <a:noFill/>
        </p:spPr>
        <p:txBody>
          <a:bodyPr wrap="none" lIns="0" tIns="0" rIns="0" bIns="0" rtlCol="0">
            <a:spAutoFit/>
          </a:bodyPr>
          <a:lstStyle/>
          <a:p>
            <a:r>
              <a:rPr lang="zh-CN" altLang="en-US" b="1" dirty="0">
                <a:latin typeface="Arial" panose="020B0604020202020204" pitchFamily="34" charset="0"/>
                <a:ea typeface="微软雅黑" panose="020B0503020204020204" pitchFamily="34" charset="-122"/>
                <a:sym typeface="Arial" panose="020B0604020202020204" pitchFamily="34" charset="0"/>
              </a:rPr>
              <a:t>请替换文字内容</a:t>
            </a:r>
            <a:endParaRPr lang="en-GB" b="1" dirty="0">
              <a:latin typeface="Arial" panose="020B0604020202020204" pitchFamily="34" charset="0"/>
              <a:ea typeface="微软雅黑" panose="020B0503020204020204" pitchFamily="34" charset="-122"/>
              <a:sym typeface="Arial" panose="020B0604020202020204" pitchFamily="34" charset="0"/>
            </a:endParaRPr>
          </a:p>
        </p:txBody>
      </p:sp>
      <p:sp>
        <p:nvSpPr>
          <p:cNvPr id="36" name="Rectangle 13"/>
          <p:cNvSpPr/>
          <p:nvPr/>
        </p:nvSpPr>
        <p:spPr>
          <a:xfrm>
            <a:off x="6526018" y="5766461"/>
            <a:ext cx="5275889" cy="483274"/>
          </a:xfrm>
          <a:prstGeom prst="rect">
            <a:avLst/>
          </a:prstGeom>
        </p:spPr>
        <p:txBody>
          <a:bodyPr wrap="square" lIns="0" tIns="0" rIns="0" bIns="0">
            <a:spAutoFit/>
          </a:bodyPr>
          <a:lstStyle/>
          <a:p>
            <a:pPr defTabSz="1284936">
              <a:lnSpc>
                <a:spcPct val="120000"/>
              </a:lnSpc>
              <a:defRPr/>
            </a:pPr>
            <a:r>
              <a:rPr lang="zh-CN" altLang="en-US" sz="900">
                <a:latin typeface="Arial" panose="020B0604020202020204" pitchFamily="34" charset="0"/>
                <a:ea typeface="微软雅黑" panose="020B0503020204020204" pitchFamily="34" charset="-122"/>
                <a:sym typeface="Arial" panose="020B0604020202020204" pitchFamily="34" charset="0"/>
              </a:rPr>
              <a:t>双击输入替换内容双击输入替换内容双击输入替换内容双击输入替换内容双击输入替换内容双击输入替换内容双击输入替换内容双击输入替换内容</a:t>
            </a:r>
          </a:p>
          <a:p>
            <a:pPr defTabSz="1284936">
              <a:lnSpc>
                <a:spcPct val="120000"/>
              </a:lnSpc>
              <a:defRPr/>
            </a:pPr>
            <a:endParaRPr lang="zh-CN" altLang="en-US" sz="900" dirty="0">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2014399975"/>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53" presetClass="entr" presetSubtype="16"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 calcmode="lin" valueType="num">
                                      <p:cBhvr>
                                        <p:cTn id="12" dur="500" fill="hold"/>
                                        <p:tgtEl>
                                          <p:spTgt spid="3"/>
                                        </p:tgtEl>
                                        <p:attrNameLst>
                                          <p:attrName>ppt_w</p:attrName>
                                        </p:attrNameLst>
                                      </p:cBhvr>
                                      <p:tavLst>
                                        <p:tav tm="0">
                                          <p:val>
                                            <p:fltVal val="0"/>
                                          </p:val>
                                        </p:tav>
                                        <p:tav tm="100000">
                                          <p:val>
                                            <p:strVal val="#ppt_w"/>
                                          </p:val>
                                        </p:tav>
                                      </p:tavLst>
                                    </p:anim>
                                    <p:anim calcmode="lin" valueType="num">
                                      <p:cBhvr>
                                        <p:cTn id="13" dur="500" fill="hold"/>
                                        <p:tgtEl>
                                          <p:spTgt spid="3"/>
                                        </p:tgtEl>
                                        <p:attrNameLst>
                                          <p:attrName>ppt_h</p:attrName>
                                        </p:attrNameLst>
                                      </p:cBhvr>
                                      <p:tavLst>
                                        <p:tav tm="0">
                                          <p:val>
                                            <p:fltVal val="0"/>
                                          </p:val>
                                        </p:tav>
                                        <p:tav tm="100000">
                                          <p:val>
                                            <p:strVal val="#ppt_h"/>
                                          </p:val>
                                        </p:tav>
                                      </p:tavLst>
                                    </p:anim>
                                    <p:animEffect transition="in" filter="fade">
                                      <p:cBhvr>
                                        <p:cTn id="14" dur="500"/>
                                        <p:tgtEl>
                                          <p:spTgt spid="3"/>
                                        </p:tgtEl>
                                      </p:cBhvr>
                                    </p:animEffect>
                                  </p:childTnLst>
                                </p:cTn>
                              </p:par>
                            </p:childTnLst>
                          </p:cTn>
                        </p:par>
                        <p:par>
                          <p:cTn id="15" fill="hold">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30"/>
                                        </p:tgtEl>
                                        <p:attrNameLst>
                                          <p:attrName>style.visibility</p:attrName>
                                        </p:attrNameLst>
                                      </p:cBhvr>
                                      <p:to>
                                        <p:strVal val="visible"/>
                                      </p:to>
                                    </p:set>
                                    <p:anim calcmode="lin" valueType="num">
                                      <p:cBhvr additive="base">
                                        <p:cTn id="18" dur="500" fill="hold"/>
                                        <p:tgtEl>
                                          <p:spTgt spid="30"/>
                                        </p:tgtEl>
                                        <p:attrNameLst>
                                          <p:attrName>ppt_x</p:attrName>
                                        </p:attrNameLst>
                                      </p:cBhvr>
                                      <p:tavLst>
                                        <p:tav tm="0">
                                          <p:val>
                                            <p:strVal val="0-#ppt_w/2"/>
                                          </p:val>
                                        </p:tav>
                                        <p:tav tm="100000">
                                          <p:val>
                                            <p:strVal val="#ppt_x"/>
                                          </p:val>
                                        </p:tav>
                                      </p:tavLst>
                                    </p:anim>
                                    <p:anim calcmode="lin" valueType="num">
                                      <p:cBhvr additive="base">
                                        <p:cTn id="19" dur="500" fill="hold"/>
                                        <p:tgtEl>
                                          <p:spTgt spid="30"/>
                                        </p:tgtEl>
                                        <p:attrNameLst>
                                          <p:attrName>ppt_y</p:attrName>
                                        </p:attrNameLst>
                                      </p:cBhvr>
                                      <p:tavLst>
                                        <p:tav tm="0">
                                          <p:val>
                                            <p:strVal val="#ppt_y"/>
                                          </p:val>
                                        </p:tav>
                                        <p:tav tm="100000">
                                          <p:val>
                                            <p:strVal val="#ppt_y"/>
                                          </p:val>
                                        </p:tav>
                                      </p:tavLst>
                                    </p:anim>
                                  </p:childTnLst>
                                </p:cTn>
                              </p:par>
                            </p:childTnLst>
                          </p:cTn>
                        </p:par>
                        <p:par>
                          <p:cTn id="20" fill="hold">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31"/>
                                        </p:tgtEl>
                                        <p:attrNameLst>
                                          <p:attrName>style.visibility</p:attrName>
                                        </p:attrNameLst>
                                      </p:cBhvr>
                                      <p:to>
                                        <p:strVal val="visible"/>
                                      </p:to>
                                    </p:set>
                                    <p:anim calcmode="lin" valueType="num">
                                      <p:cBhvr additive="base">
                                        <p:cTn id="23" dur="500" fill="hold"/>
                                        <p:tgtEl>
                                          <p:spTgt spid="31"/>
                                        </p:tgtEl>
                                        <p:attrNameLst>
                                          <p:attrName>ppt_x</p:attrName>
                                        </p:attrNameLst>
                                      </p:cBhvr>
                                      <p:tavLst>
                                        <p:tav tm="0">
                                          <p:val>
                                            <p:strVal val="0-#ppt_w/2"/>
                                          </p:val>
                                        </p:tav>
                                        <p:tav tm="100000">
                                          <p:val>
                                            <p:strVal val="#ppt_x"/>
                                          </p:val>
                                        </p:tav>
                                      </p:tavLst>
                                    </p:anim>
                                    <p:anim calcmode="lin" valueType="num">
                                      <p:cBhvr additive="base">
                                        <p:cTn id="24" dur="500" fill="hold"/>
                                        <p:tgtEl>
                                          <p:spTgt spid="31"/>
                                        </p:tgtEl>
                                        <p:attrNameLst>
                                          <p:attrName>ppt_y</p:attrName>
                                        </p:attrNameLst>
                                      </p:cBhvr>
                                      <p:tavLst>
                                        <p:tav tm="0">
                                          <p:val>
                                            <p:strVal val="#ppt_y"/>
                                          </p:val>
                                        </p:tav>
                                        <p:tav tm="100000">
                                          <p:val>
                                            <p:strVal val="#ppt_y"/>
                                          </p:val>
                                        </p:tav>
                                      </p:tavLst>
                                    </p:anim>
                                  </p:childTnLst>
                                </p:cTn>
                              </p:par>
                            </p:childTnLst>
                          </p:cTn>
                        </p:par>
                        <p:par>
                          <p:cTn id="25" fill="hold">
                            <p:stCondLst>
                              <p:cond delay="2000"/>
                            </p:stCondLst>
                            <p:childTnLst>
                              <p:par>
                                <p:cTn id="26" presetID="53" presetClass="entr" presetSubtype="16" fill="hold" grpId="0" nodeType="afterEffect">
                                  <p:stCondLst>
                                    <p:cond delay="0"/>
                                  </p:stCondLst>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animEffect transition="in" filter="fade">
                                      <p:cBhvr>
                                        <p:cTn id="30" dur="500"/>
                                        <p:tgtEl>
                                          <p:spTgt spid="29"/>
                                        </p:tgtEl>
                                      </p:cBhvr>
                                    </p:animEffect>
                                  </p:childTnLst>
                                </p:cTn>
                              </p:par>
                            </p:childTnLst>
                          </p:cTn>
                        </p:par>
                        <p:par>
                          <p:cTn id="31" fill="hold">
                            <p:stCondLst>
                              <p:cond delay="2500"/>
                            </p:stCondLst>
                            <p:childTnLst>
                              <p:par>
                                <p:cTn id="32" presetID="2" presetClass="entr" presetSubtype="8" fill="hold" grpId="0" nodeType="afterEffect">
                                  <p:stCondLst>
                                    <p:cond delay="0"/>
                                  </p:stCondLst>
                                  <p:childTnLst>
                                    <p:set>
                                      <p:cBhvr>
                                        <p:cTn id="33" dur="1" fill="hold">
                                          <p:stCondLst>
                                            <p:cond delay="0"/>
                                          </p:stCondLst>
                                        </p:cTn>
                                        <p:tgtEl>
                                          <p:spTgt spid="32"/>
                                        </p:tgtEl>
                                        <p:attrNameLst>
                                          <p:attrName>style.visibility</p:attrName>
                                        </p:attrNameLst>
                                      </p:cBhvr>
                                      <p:to>
                                        <p:strVal val="visible"/>
                                      </p:to>
                                    </p:set>
                                    <p:anim calcmode="lin" valueType="num">
                                      <p:cBhvr additive="base">
                                        <p:cTn id="34" dur="500" fill="hold"/>
                                        <p:tgtEl>
                                          <p:spTgt spid="32"/>
                                        </p:tgtEl>
                                        <p:attrNameLst>
                                          <p:attrName>ppt_x</p:attrName>
                                        </p:attrNameLst>
                                      </p:cBhvr>
                                      <p:tavLst>
                                        <p:tav tm="0">
                                          <p:val>
                                            <p:strVal val="0-#ppt_w/2"/>
                                          </p:val>
                                        </p:tav>
                                        <p:tav tm="100000">
                                          <p:val>
                                            <p:strVal val="#ppt_x"/>
                                          </p:val>
                                        </p:tav>
                                      </p:tavLst>
                                    </p:anim>
                                    <p:anim calcmode="lin" valueType="num">
                                      <p:cBhvr additive="base">
                                        <p:cTn id="35" dur="500" fill="hold"/>
                                        <p:tgtEl>
                                          <p:spTgt spid="32"/>
                                        </p:tgtEl>
                                        <p:attrNameLst>
                                          <p:attrName>ppt_y</p:attrName>
                                        </p:attrNameLst>
                                      </p:cBhvr>
                                      <p:tavLst>
                                        <p:tav tm="0">
                                          <p:val>
                                            <p:strVal val="#ppt_y"/>
                                          </p:val>
                                        </p:tav>
                                        <p:tav tm="100000">
                                          <p:val>
                                            <p:strVal val="#ppt_y"/>
                                          </p:val>
                                        </p:tav>
                                      </p:tavLst>
                                    </p:anim>
                                  </p:childTnLst>
                                </p:cTn>
                              </p:par>
                            </p:childTnLst>
                          </p:cTn>
                        </p:par>
                        <p:par>
                          <p:cTn id="36" fill="hold">
                            <p:stCondLst>
                              <p:cond delay="3000"/>
                            </p:stCondLst>
                            <p:childTnLst>
                              <p:par>
                                <p:cTn id="37" presetID="2" presetClass="entr" presetSubtype="8" fill="hold" grpId="0" nodeType="afterEffect">
                                  <p:stCondLst>
                                    <p:cond delay="0"/>
                                  </p:stCondLst>
                                  <p:childTnLst>
                                    <p:set>
                                      <p:cBhvr>
                                        <p:cTn id="38" dur="1" fill="hold">
                                          <p:stCondLst>
                                            <p:cond delay="0"/>
                                          </p:stCondLst>
                                        </p:cTn>
                                        <p:tgtEl>
                                          <p:spTgt spid="34"/>
                                        </p:tgtEl>
                                        <p:attrNameLst>
                                          <p:attrName>style.visibility</p:attrName>
                                        </p:attrNameLst>
                                      </p:cBhvr>
                                      <p:to>
                                        <p:strVal val="visible"/>
                                      </p:to>
                                    </p:set>
                                    <p:anim calcmode="lin" valueType="num">
                                      <p:cBhvr additive="base">
                                        <p:cTn id="39" dur="500" fill="hold"/>
                                        <p:tgtEl>
                                          <p:spTgt spid="34"/>
                                        </p:tgtEl>
                                        <p:attrNameLst>
                                          <p:attrName>ppt_x</p:attrName>
                                        </p:attrNameLst>
                                      </p:cBhvr>
                                      <p:tavLst>
                                        <p:tav tm="0">
                                          <p:val>
                                            <p:strVal val="0-#ppt_w/2"/>
                                          </p:val>
                                        </p:tav>
                                        <p:tav tm="100000">
                                          <p:val>
                                            <p:strVal val="#ppt_x"/>
                                          </p:val>
                                        </p:tav>
                                      </p:tavLst>
                                    </p:anim>
                                    <p:anim calcmode="lin" valueType="num">
                                      <p:cBhvr additive="base">
                                        <p:cTn id="40" dur="500" fill="hold"/>
                                        <p:tgtEl>
                                          <p:spTgt spid="34"/>
                                        </p:tgtEl>
                                        <p:attrNameLst>
                                          <p:attrName>ppt_y</p:attrName>
                                        </p:attrNameLst>
                                      </p:cBhvr>
                                      <p:tavLst>
                                        <p:tav tm="0">
                                          <p:val>
                                            <p:strVal val="#ppt_y"/>
                                          </p:val>
                                        </p:tav>
                                        <p:tav tm="100000">
                                          <p:val>
                                            <p:strVal val="#ppt_y"/>
                                          </p:val>
                                        </p:tav>
                                      </p:tavLst>
                                    </p:anim>
                                  </p:childTnLst>
                                </p:cTn>
                              </p:par>
                            </p:childTnLst>
                          </p:cTn>
                        </p:par>
                        <p:par>
                          <p:cTn id="41" fill="hold">
                            <p:stCondLst>
                              <p:cond delay="3500"/>
                            </p:stCondLst>
                            <p:childTnLst>
                              <p:par>
                                <p:cTn id="42" presetID="53" presetClass="entr" presetSubtype="16" fill="hold" grpId="0" nodeType="afterEffect">
                                  <p:stCondLst>
                                    <p:cond delay="0"/>
                                  </p:stCondLst>
                                  <p:childTnLst>
                                    <p:set>
                                      <p:cBhvr>
                                        <p:cTn id="43" dur="1" fill="hold">
                                          <p:stCondLst>
                                            <p:cond delay="0"/>
                                          </p:stCondLst>
                                        </p:cTn>
                                        <p:tgtEl>
                                          <p:spTgt spid="33"/>
                                        </p:tgtEl>
                                        <p:attrNameLst>
                                          <p:attrName>style.visibility</p:attrName>
                                        </p:attrNameLst>
                                      </p:cBhvr>
                                      <p:to>
                                        <p:strVal val="visible"/>
                                      </p:to>
                                    </p:set>
                                    <p:anim calcmode="lin" valueType="num">
                                      <p:cBhvr>
                                        <p:cTn id="44" dur="500" fill="hold"/>
                                        <p:tgtEl>
                                          <p:spTgt spid="33"/>
                                        </p:tgtEl>
                                        <p:attrNameLst>
                                          <p:attrName>ppt_w</p:attrName>
                                        </p:attrNameLst>
                                      </p:cBhvr>
                                      <p:tavLst>
                                        <p:tav tm="0">
                                          <p:val>
                                            <p:fltVal val="0"/>
                                          </p:val>
                                        </p:tav>
                                        <p:tav tm="100000">
                                          <p:val>
                                            <p:strVal val="#ppt_w"/>
                                          </p:val>
                                        </p:tav>
                                      </p:tavLst>
                                    </p:anim>
                                    <p:anim calcmode="lin" valueType="num">
                                      <p:cBhvr>
                                        <p:cTn id="45" dur="500" fill="hold"/>
                                        <p:tgtEl>
                                          <p:spTgt spid="33"/>
                                        </p:tgtEl>
                                        <p:attrNameLst>
                                          <p:attrName>ppt_h</p:attrName>
                                        </p:attrNameLst>
                                      </p:cBhvr>
                                      <p:tavLst>
                                        <p:tav tm="0">
                                          <p:val>
                                            <p:fltVal val="0"/>
                                          </p:val>
                                        </p:tav>
                                        <p:tav tm="100000">
                                          <p:val>
                                            <p:strVal val="#ppt_h"/>
                                          </p:val>
                                        </p:tav>
                                      </p:tavLst>
                                    </p:anim>
                                    <p:animEffect transition="in" filter="fade">
                                      <p:cBhvr>
                                        <p:cTn id="46" dur="500"/>
                                        <p:tgtEl>
                                          <p:spTgt spid="33"/>
                                        </p:tgtEl>
                                      </p:cBhvr>
                                    </p:animEffect>
                                  </p:childTnLst>
                                </p:cTn>
                              </p:par>
                            </p:childTnLst>
                          </p:cTn>
                        </p:par>
                        <p:par>
                          <p:cTn id="47" fill="hold">
                            <p:stCondLst>
                              <p:cond delay="4000"/>
                            </p:stCondLst>
                            <p:childTnLst>
                              <p:par>
                                <p:cTn id="48" presetID="2" presetClass="entr" presetSubtype="8" fill="hold" grpId="0" nodeType="afterEffect">
                                  <p:stCondLst>
                                    <p:cond delay="0"/>
                                  </p:stCondLst>
                                  <p:childTnLst>
                                    <p:set>
                                      <p:cBhvr>
                                        <p:cTn id="49" dur="1" fill="hold">
                                          <p:stCondLst>
                                            <p:cond delay="0"/>
                                          </p:stCondLst>
                                        </p:cTn>
                                        <p:tgtEl>
                                          <p:spTgt spid="35"/>
                                        </p:tgtEl>
                                        <p:attrNameLst>
                                          <p:attrName>style.visibility</p:attrName>
                                        </p:attrNameLst>
                                      </p:cBhvr>
                                      <p:to>
                                        <p:strVal val="visible"/>
                                      </p:to>
                                    </p:set>
                                    <p:anim calcmode="lin" valueType="num">
                                      <p:cBhvr additive="base">
                                        <p:cTn id="50" dur="500" fill="hold"/>
                                        <p:tgtEl>
                                          <p:spTgt spid="35"/>
                                        </p:tgtEl>
                                        <p:attrNameLst>
                                          <p:attrName>ppt_x</p:attrName>
                                        </p:attrNameLst>
                                      </p:cBhvr>
                                      <p:tavLst>
                                        <p:tav tm="0">
                                          <p:val>
                                            <p:strVal val="0-#ppt_w/2"/>
                                          </p:val>
                                        </p:tav>
                                        <p:tav tm="100000">
                                          <p:val>
                                            <p:strVal val="#ppt_x"/>
                                          </p:val>
                                        </p:tav>
                                      </p:tavLst>
                                    </p:anim>
                                    <p:anim calcmode="lin" valueType="num">
                                      <p:cBhvr additive="base">
                                        <p:cTn id="51" dur="500" fill="hold"/>
                                        <p:tgtEl>
                                          <p:spTgt spid="35"/>
                                        </p:tgtEl>
                                        <p:attrNameLst>
                                          <p:attrName>ppt_y</p:attrName>
                                        </p:attrNameLst>
                                      </p:cBhvr>
                                      <p:tavLst>
                                        <p:tav tm="0">
                                          <p:val>
                                            <p:strVal val="#ppt_y"/>
                                          </p:val>
                                        </p:tav>
                                        <p:tav tm="100000">
                                          <p:val>
                                            <p:strVal val="#ppt_y"/>
                                          </p:val>
                                        </p:tav>
                                      </p:tavLst>
                                    </p:anim>
                                  </p:childTnLst>
                                </p:cTn>
                              </p:par>
                            </p:childTnLst>
                          </p:cTn>
                        </p:par>
                        <p:par>
                          <p:cTn id="52" fill="hold">
                            <p:stCondLst>
                              <p:cond delay="4500"/>
                            </p:stCondLst>
                            <p:childTnLst>
                              <p:par>
                                <p:cTn id="53" presetID="2" presetClass="entr" presetSubtype="8" fill="hold" grpId="0" nodeType="afterEffect">
                                  <p:stCondLst>
                                    <p:cond delay="0"/>
                                  </p:stCondLst>
                                  <p:childTnLst>
                                    <p:set>
                                      <p:cBhvr>
                                        <p:cTn id="54" dur="1" fill="hold">
                                          <p:stCondLst>
                                            <p:cond delay="0"/>
                                          </p:stCondLst>
                                        </p:cTn>
                                        <p:tgtEl>
                                          <p:spTgt spid="36"/>
                                        </p:tgtEl>
                                        <p:attrNameLst>
                                          <p:attrName>style.visibility</p:attrName>
                                        </p:attrNameLst>
                                      </p:cBhvr>
                                      <p:to>
                                        <p:strVal val="visible"/>
                                      </p:to>
                                    </p:set>
                                    <p:anim calcmode="lin" valueType="num">
                                      <p:cBhvr additive="base">
                                        <p:cTn id="55" dur="500" fill="hold"/>
                                        <p:tgtEl>
                                          <p:spTgt spid="36"/>
                                        </p:tgtEl>
                                        <p:attrNameLst>
                                          <p:attrName>ppt_x</p:attrName>
                                        </p:attrNameLst>
                                      </p:cBhvr>
                                      <p:tavLst>
                                        <p:tav tm="0">
                                          <p:val>
                                            <p:strVal val="0-#ppt_w/2"/>
                                          </p:val>
                                        </p:tav>
                                        <p:tav tm="100000">
                                          <p:val>
                                            <p:strVal val="#ppt_x"/>
                                          </p:val>
                                        </p:tav>
                                      </p:tavLst>
                                    </p:anim>
                                    <p:anim calcmode="lin" valueType="num">
                                      <p:cBhvr additive="base">
                                        <p:cTn id="56" dur="500" fill="hold"/>
                                        <p:tgtEl>
                                          <p:spTgt spid="3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bldLvl="0" animBg="1"/>
      <p:bldP spid="3" grpId="0" bldLvl="0" animBg="1"/>
      <p:bldP spid="29" grpId="0" bldLvl="0" animBg="1"/>
      <p:bldP spid="30" grpId="0"/>
      <p:bldP spid="31" grpId="0"/>
      <p:bldP spid="32" grpId="0"/>
      <p:bldP spid="33" grpId="0" bldLvl="0" animBg="1"/>
      <p:bldP spid="34" grpId="0"/>
      <p:bldP spid="35" grpId="0"/>
      <p:bldP spid="36"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1"/>
          <p:cNvGrpSpPr/>
          <p:nvPr/>
        </p:nvGrpSpPr>
        <p:grpSpPr>
          <a:xfrm>
            <a:off x="4574895" y="4342225"/>
            <a:ext cx="1446327" cy="1446522"/>
            <a:chOff x="4337039" y="4117416"/>
            <a:chExt cx="1371831" cy="1371831"/>
          </a:xfrm>
        </p:grpSpPr>
        <p:grpSp>
          <p:nvGrpSpPr>
            <p:cNvPr id="7" name="组合 18"/>
            <p:cNvGrpSpPr/>
            <p:nvPr/>
          </p:nvGrpSpPr>
          <p:grpSpPr>
            <a:xfrm>
              <a:off x="4337039" y="4117416"/>
              <a:ext cx="1371831" cy="1371831"/>
              <a:chOff x="4277955" y="3767258"/>
              <a:chExt cx="1371831" cy="1371831"/>
            </a:xfrm>
          </p:grpSpPr>
          <p:sp>
            <p:nvSpPr>
              <p:cNvPr id="17" name="泪滴形 16"/>
              <p:cNvSpPr/>
              <p:nvPr/>
            </p:nvSpPr>
            <p:spPr>
              <a:xfrm>
                <a:off x="4277955" y="3767258"/>
                <a:ext cx="1371831" cy="137183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18" name="椭圆 17"/>
              <p:cNvSpPr>
                <a:spLocks noChangeAspect="1"/>
              </p:cNvSpPr>
              <p:nvPr/>
            </p:nvSpPr>
            <p:spPr>
              <a:xfrm>
                <a:off x="4423870" y="3913173"/>
                <a:ext cx="1080000" cy="10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1" name="Freeform 99"/>
            <p:cNvSpPr>
              <a:spLocks noEditPoints="1"/>
            </p:cNvSpPr>
            <p:nvPr/>
          </p:nvSpPr>
          <p:spPr bwMode="auto">
            <a:xfrm>
              <a:off x="4761092" y="4542225"/>
              <a:ext cx="523724" cy="522211"/>
            </a:xfrm>
            <a:custGeom>
              <a:avLst/>
              <a:gdLst>
                <a:gd name="T0" fmla="*/ 80 w 146"/>
                <a:gd name="T1" fmla="*/ 44 h 146"/>
                <a:gd name="T2" fmla="*/ 91 w 146"/>
                <a:gd name="T3" fmla="*/ 33 h 146"/>
                <a:gd name="T4" fmla="*/ 80 w 146"/>
                <a:gd name="T5" fmla="*/ 23 h 146"/>
                <a:gd name="T6" fmla="*/ 69 w 146"/>
                <a:gd name="T7" fmla="*/ 33 h 146"/>
                <a:gd name="T8" fmla="*/ 80 w 146"/>
                <a:gd name="T9" fmla="*/ 44 h 146"/>
                <a:gd name="T10" fmla="*/ 80 w 146"/>
                <a:gd name="T11" fmla="*/ 29 h 146"/>
                <a:gd name="T12" fmla="*/ 85 w 146"/>
                <a:gd name="T13" fmla="*/ 33 h 146"/>
                <a:gd name="T14" fmla="*/ 80 w 146"/>
                <a:gd name="T15" fmla="*/ 38 h 146"/>
                <a:gd name="T16" fmla="*/ 75 w 146"/>
                <a:gd name="T17" fmla="*/ 33 h 146"/>
                <a:gd name="T18" fmla="*/ 80 w 146"/>
                <a:gd name="T19" fmla="*/ 29 h 146"/>
                <a:gd name="T20" fmla="*/ 143 w 146"/>
                <a:gd name="T21" fmla="*/ 0 h 146"/>
                <a:gd name="T22" fmla="*/ 3 w 146"/>
                <a:gd name="T23" fmla="*/ 0 h 146"/>
                <a:gd name="T24" fmla="*/ 0 w 146"/>
                <a:gd name="T25" fmla="*/ 3 h 146"/>
                <a:gd name="T26" fmla="*/ 0 w 146"/>
                <a:gd name="T27" fmla="*/ 143 h 146"/>
                <a:gd name="T28" fmla="*/ 3 w 146"/>
                <a:gd name="T29" fmla="*/ 146 h 146"/>
                <a:gd name="T30" fmla="*/ 143 w 146"/>
                <a:gd name="T31" fmla="*/ 146 h 146"/>
                <a:gd name="T32" fmla="*/ 144 w 146"/>
                <a:gd name="T33" fmla="*/ 145 h 146"/>
                <a:gd name="T34" fmla="*/ 144 w 146"/>
                <a:gd name="T35" fmla="*/ 145 h 146"/>
                <a:gd name="T36" fmla="*/ 145 w 146"/>
                <a:gd name="T37" fmla="*/ 145 h 146"/>
                <a:gd name="T38" fmla="*/ 145 w 146"/>
                <a:gd name="T39" fmla="*/ 145 h 146"/>
                <a:gd name="T40" fmla="*/ 145 w 146"/>
                <a:gd name="T41" fmla="*/ 144 h 146"/>
                <a:gd name="T42" fmla="*/ 146 w 146"/>
                <a:gd name="T43" fmla="*/ 143 h 146"/>
                <a:gd name="T44" fmla="*/ 146 w 146"/>
                <a:gd name="T45" fmla="*/ 143 h 146"/>
                <a:gd name="T46" fmla="*/ 146 w 146"/>
                <a:gd name="T47" fmla="*/ 3 h 146"/>
                <a:gd name="T48" fmla="*/ 143 w 146"/>
                <a:gd name="T49" fmla="*/ 0 h 146"/>
                <a:gd name="T50" fmla="*/ 6 w 146"/>
                <a:gd name="T51" fmla="*/ 140 h 146"/>
                <a:gd name="T52" fmla="*/ 6 w 146"/>
                <a:gd name="T53" fmla="*/ 107 h 146"/>
                <a:gd name="T54" fmla="*/ 55 w 146"/>
                <a:gd name="T55" fmla="*/ 58 h 146"/>
                <a:gd name="T56" fmla="*/ 135 w 146"/>
                <a:gd name="T57" fmla="*/ 140 h 146"/>
                <a:gd name="T58" fmla="*/ 6 w 146"/>
                <a:gd name="T59" fmla="*/ 140 h 146"/>
                <a:gd name="T60" fmla="*/ 140 w 146"/>
                <a:gd name="T61" fmla="*/ 135 h 146"/>
                <a:gd name="T62" fmla="*/ 86 w 146"/>
                <a:gd name="T63" fmla="*/ 81 h 146"/>
                <a:gd name="T64" fmla="*/ 107 w 146"/>
                <a:gd name="T65" fmla="*/ 59 h 146"/>
                <a:gd name="T66" fmla="*/ 140 w 146"/>
                <a:gd name="T67" fmla="*/ 92 h 146"/>
                <a:gd name="T68" fmla="*/ 140 w 146"/>
                <a:gd name="T69" fmla="*/ 135 h 146"/>
                <a:gd name="T70" fmla="*/ 140 w 146"/>
                <a:gd name="T71" fmla="*/ 84 h 146"/>
                <a:gd name="T72" fmla="*/ 109 w 146"/>
                <a:gd name="T73" fmla="*/ 53 h 146"/>
                <a:gd name="T74" fmla="*/ 105 w 146"/>
                <a:gd name="T75" fmla="*/ 53 h 146"/>
                <a:gd name="T76" fmla="*/ 82 w 146"/>
                <a:gd name="T77" fmla="*/ 76 h 146"/>
                <a:gd name="T78" fmla="*/ 57 w 146"/>
                <a:gd name="T79" fmla="*/ 52 h 146"/>
                <a:gd name="T80" fmla="*/ 55 w 146"/>
                <a:gd name="T81" fmla="*/ 51 h 146"/>
                <a:gd name="T82" fmla="*/ 55 w 146"/>
                <a:gd name="T83" fmla="*/ 51 h 146"/>
                <a:gd name="T84" fmla="*/ 53 w 146"/>
                <a:gd name="T85" fmla="*/ 52 h 146"/>
                <a:gd name="T86" fmla="*/ 6 w 146"/>
                <a:gd name="T87" fmla="*/ 98 h 146"/>
                <a:gd name="T88" fmla="*/ 6 w 146"/>
                <a:gd name="T89" fmla="*/ 6 h 146"/>
                <a:gd name="T90" fmla="*/ 140 w 146"/>
                <a:gd name="T91" fmla="*/ 6 h 146"/>
                <a:gd name="T92" fmla="*/ 140 w 146"/>
                <a:gd name="T93" fmla="*/ 84 h 1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46" h="146">
                  <a:moveTo>
                    <a:pt x="80" y="44"/>
                  </a:moveTo>
                  <a:cubicBezTo>
                    <a:pt x="86" y="44"/>
                    <a:pt x="91" y="39"/>
                    <a:pt x="91" y="33"/>
                  </a:cubicBezTo>
                  <a:cubicBezTo>
                    <a:pt x="91" y="27"/>
                    <a:pt x="86" y="23"/>
                    <a:pt x="80" y="23"/>
                  </a:cubicBezTo>
                  <a:cubicBezTo>
                    <a:pt x="74" y="23"/>
                    <a:pt x="69" y="27"/>
                    <a:pt x="69" y="33"/>
                  </a:cubicBezTo>
                  <a:cubicBezTo>
                    <a:pt x="69" y="39"/>
                    <a:pt x="74" y="44"/>
                    <a:pt x="80" y="44"/>
                  </a:cubicBezTo>
                  <a:close/>
                  <a:moveTo>
                    <a:pt x="80" y="29"/>
                  </a:moveTo>
                  <a:cubicBezTo>
                    <a:pt x="83" y="29"/>
                    <a:pt x="85" y="31"/>
                    <a:pt x="85" y="33"/>
                  </a:cubicBezTo>
                  <a:cubicBezTo>
                    <a:pt x="85" y="36"/>
                    <a:pt x="83" y="38"/>
                    <a:pt x="80" y="38"/>
                  </a:cubicBezTo>
                  <a:cubicBezTo>
                    <a:pt x="78" y="38"/>
                    <a:pt x="75" y="36"/>
                    <a:pt x="75" y="33"/>
                  </a:cubicBezTo>
                  <a:cubicBezTo>
                    <a:pt x="75" y="31"/>
                    <a:pt x="78" y="29"/>
                    <a:pt x="80" y="29"/>
                  </a:cubicBezTo>
                  <a:close/>
                  <a:moveTo>
                    <a:pt x="143" y="0"/>
                  </a:moveTo>
                  <a:cubicBezTo>
                    <a:pt x="3" y="0"/>
                    <a:pt x="3" y="0"/>
                    <a:pt x="3" y="0"/>
                  </a:cubicBezTo>
                  <a:cubicBezTo>
                    <a:pt x="2" y="0"/>
                    <a:pt x="0" y="2"/>
                    <a:pt x="0" y="3"/>
                  </a:cubicBezTo>
                  <a:cubicBezTo>
                    <a:pt x="0" y="143"/>
                    <a:pt x="0" y="143"/>
                    <a:pt x="0" y="143"/>
                  </a:cubicBezTo>
                  <a:cubicBezTo>
                    <a:pt x="0" y="144"/>
                    <a:pt x="2" y="146"/>
                    <a:pt x="3" y="146"/>
                  </a:cubicBezTo>
                  <a:cubicBezTo>
                    <a:pt x="143" y="146"/>
                    <a:pt x="143" y="146"/>
                    <a:pt x="143" y="146"/>
                  </a:cubicBezTo>
                  <a:cubicBezTo>
                    <a:pt x="143" y="146"/>
                    <a:pt x="143" y="146"/>
                    <a:pt x="144" y="145"/>
                  </a:cubicBezTo>
                  <a:cubicBezTo>
                    <a:pt x="144" y="145"/>
                    <a:pt x="144" y="145"/>
                    <a:pt x="144" y="145"/>
                  </a:cubicBezTo>
                  <a:cubicBezTo>
                    <a:pt x="144" y="145"/>
                    <a:pt x="145" y="145"/>
                    <a:pt x="145" y="145"/>
                  </a:cubicBezTo>
                  <a:cubicBezTo>
                    <a:pt x="145" y="145"/>
                    <a:pt x="145" y="145"/>
                    <a:pt x="145" y="145"/>
                  </a:cubicBezTo>
                  <a:cubicBezTo>
                    <a:pt x="145" y="144"/>
                    <a:pt x="145" y="144"/>
                    <a:pt x="145" y="144"/>
                  </a:cubicBezTo>
                  <a:cubicBezTo>
                    <a:pt x="145" y="143"/>
                    <a:pt x="146" y="143"/>
                    <a:pt x="146" y="143"/>
                  </a:cubicBezTo>
                  <a:cubicBezTo>
                    <a:pt x="146" y="143"/>
                    <a:pt x="146" y="143"/>
                    <a:pt x="146" y="143"/>
                  </a:cubicBezTo>
                  <a:cubicBezTo>
                    <a:pt x="146" y="3"/>
                    <a:pt x="146" y="3"/>
                    <a:pt x="146" y="3"/>
                  </a:cubicBezTo>
                  <a:cubicBezTo>
                    <a:pt x="146" y="2"/>
                    <a:pt x="144" y="0"/>
                    <a:pt x="143" y="0"/>
                  </a:cubicBezTo>
                  <a:close/>
                  <a:moveTo>
                    <a:pt x="6" y="140"/>
                  </a:moveTo>
                  <a:cubicBezTo>
                    <a:pt x="6" y="107"/>
                    <a:pt x="6" y="107"/>
                    <a:pt x="6" y="107"/>
                  </a:cubicBezTo>
                  <a:cubicBezTo>
                    <a:pt x="55" y="58"/>
                    <a:pt x="55" y="58"/>
                    <a:pt x="55" y="58"/>
                  </a:cubicBezTo>
                  <a:cubicBezTo>
                    <a:pt x="135" y="140"/>
                    <a:pt x="135" y="140"/>
                    <a:pt x="135" y="140"/>
                  </a:cubicBezTo>
                  <a:lnTo>
                    <a:pt x="6" y="140"/>
                  </a:lnTo>
                  <a:close/>
                  <a:moveTo>
                    <a:pt x="140" y="135"/>
                  </a:moveTo>
                  <a:cubicBezTo>
                    <a:pt x="86" y="81"/>
                    <a:pt x="86" y="81"/>
                    <a:pt x="86" y="81"/>
                  </a:cubicBezTo>
                  <a:cubicBezTo>
                    <a:pt x="107" y="59"/>
                    <a:pt x="107" y="59"/>
                    <a:pt x="107" y="59"/>
                  </a:cubicBezTo>
                  <a:cubicBezTo>
                    <a:pt x="140" y="92"/>
                    <a:pt x="140" y="92"/>
                    <a:pt x="140" y="92"/>
                  </a:cubicBezTo>
                  <a:lnTo>
                    <a:pt x="140" y="135"/>
                  </a:lnTo>
                  <a:close/>
                  <a:moveTo>
                    <a:pt x="140" y="84"/>
                  </a:moveTo>
                  <a:cubicBezTo>
                    <a:pt x="109" y="53"/>
                    <a:pt x="109" y="53"/>
                    <a:pt x="109" y="53"/>
                  </a:cubicBezTo>
                  <a:cubicBezTo>
                    <a:pt x="108" y="52"/>
                    <a:pt x="106" y="52"/>
                    <a:pt x="105" y="53"/>
                  </a:cubicBezTo>
                  <a:cubicBezTo>
                    <a:pt x="82" y="76"/>
                    <a:pt x="82" y="76"/>
                    <a:pt x="82" y="76"/>
                  </a:cubicBezTo>
                  <a:cubicBezTo>
                    <a:pt x="57" y="52"/>
                    <a:pt x="57" y="52"/>
                    <a:pt x="57" y="52"/>
                  </a:cubicBezTo>
                  <a:cubicBezTo>
                    <a:pt x="57" y="51"/>
                    <a:pt x="56" y="51"/>
                    <a:pt x="55" y="51"/>
                  </a:cubicBezTo>
                  <a:cubicBezTo>
                    <a:pt x="55" y="51"/>
                    <a:pt x="55" y="51"/>
                    <a:pt x="55" y="51"/>
                  </a:cubicBezTo>
                  <a:cubicBezTo>
                    <a:pt x="54" y="51"/>
                    <a:pt x="54" y="51"/>
                    <a:pt x="53" y="52"/>
                  </a:cubicBezTo>
                  <a:cubicBezTo>
                    <a:pt x="6" y="98"/>
                    <a:pt x="6" y="98"/>
                    <a:pt x="6" y="98"/>
                  </a:cubicBezTo>
                  <a:cubicBezTo>
                    <a:pt x="6" y="6"/>
                    <a:pt x="6" y="6"/>
                    <a:pt x="6" y="6"/>
                  </a:cubicBezTo>
                  <a:cubicBezTo>
                    <a:pt x="140" y="6"/>
                    <a:pt x="140" y="6"/>
                    <a:pt x="140" y="6"/>
                  </a:cubicBezTo>
                  <a:lnTo>
                    <a:pt x="140" y="84"/>
                  </a:lnTo>
                  <a:close/>
                </a:path>
              </a:pathLst>
            </a:custGeom>
            <a:solidFill>
              <a:schemeClr val="accent1"/>
            </a:solidFill>
            <a:ln>
              <a:noFill/>
            </a:ln>
            <a:extLst/>
          </p:spPr>
          <p:txBody>
            <a:bodyPr vert="horz" wrap="square" lIns="128518" tIns="64259" rIns="128518" bIns="64259"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0" name="组合 12"/>
          <p:cNvGrpSpPr/>
          <p:nvPr/>
        </p:nvGrpSpPr>
        <p:grpSpPr>
          <a:xfrm>
            <a:off x="6353793" y="4342225"/>
            <a:ext cx="1446327" cy="1446522"/>
            <a:chOff x="6024309" y="4117416"/>
            <a:chExt cx="1371831" cy="1371831"/>
          </a:xfrm>
        </p:grpSpPr>
        <p:grpSp>
          <p:nvGrpSpPr>
            <p:cNvPr id="12" name="组合 60"/>
            <p:cNvGrpSpPr/>
            <p:nvPr/>
          </p:nvGrpSpPr>
          <p:grpSpPr>
            <a:xfrm flipH="1">
              <a:off x="6024309" y="4117416"/>
              <a:ext cx="1371831" cy="1371831"/>
              <a:chOff x="4277955" y="3767258"/>
              <a:chExt cx="1371831" cy="1371831"/>
            </a:xfrm>
          </p:grpSpPr>
          <p:sp>
            <p:nvSpPr>
              <p:cNvPr id="62" name="泪滴形 61"/>
              <p:cNvSpPr/>
              <p:nvPr/>
            </p:nvSpPr>
            <p:spPr>
              <a:xfrm>
                <a:off x="4277955" y="3767258"/>
                <a:ext cx="1371831" cy="1371831"/>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63" name="椭圆 62"/>
              <p:cNvSpPr>
                <a:spLocks noChangeAspect="1"/>
              </p:cNvSpPr>
              <p:nvPr/>
            </p:nvSpPr>
            <p:spPr>
              <a:xfrm>
                <a:off x="4423870" y="3913173"/>
                <a:ext cx="1080000" cy="10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2" name="Freeform 156"/>
            <p:cNvSpPr>
              <a:spLocks noEditPoints="1"/>
            </p:cNvSpPr>
            <p:nvPr/>
          </p:nvSpPr>
          <p:spPr bwMode="auto">
            <a:xfrm>
              <a:off x="6420019" y="4542225"/>
              <a:ext cx="580408" cy="585922"/>
            </a:xfrm>
            <a:custGeom>
              <a:avLst/>
              <a:gdLst>
                <a:gd name="T0" fmla="*/ 39 w 178"/>
                <a:gd name="T1" fmla="*/ 57 h 180"/>
                <a:gd name="T2" fmla="*/ 53 w 178"/>
                <a:gd name="T3" fmla="*/ 57 h 180"/>
                <a:gd name="T4" fmla="*/ 45 w 178"/>
                <a:gd name="T5" fmla="*/ 57 h 180"/>
                <a:gd name="T6" fmla="*/ 47 w 178"/>
                <a:gd name="T7" fmla="*/ 57 h 180"/>
                <a:gd name="T8" fmla="*/ 105 w 178"/>
                <a:gd name="T9" fmla="*/ 50 h 180"/>
                <a:gd name="T10" fmla="*/ 105 w 178"/>
                <a:gd name="T11" fmla="*/ 63 h 180"/>
                <a:gd name="T12" fmla="*/ 105 w 178"/>
                <a:gd name="T13" fmla="*/ 50 h 180"/>
                <a:gd name="T14" fmla="*/ 105 w 178"/>
                <a:gd name="T15" fmla="*/ 56 h 180"/>
                <a:gd name="T16" fmla="*/ 104 w 178"/>
                <a:gd name="T17" fmla="*/ 57 h 180"/>
                <a:gd name="T18" fmla="*/ 159 w 178"/>
                <a:gd name="T19" fmla="*/ 26 h 180"/>
                <a:gd name="T20" fmla="*/ 159 w 178"/>
                <a:gd name="T21" fmla="*/ 32 h 180"/>
                <a:gd name="T22" fmla="*/ 172 w 178"/>
                <a:gd name="T23" fmla="*/ 37 h 180"/>
                <a:gd name="T24" fmla="*/ 167 w 178"/>
                <a:gd name="T25" fmla="*/ 130 h 180"/>
                <a:gd name="T26" fmla="*/ 145 w 178"/>
                <a:gd name="T27" fmla="*/ 133 h 180"/>
                <a:gd name="T28" fmla="*/ 100 w 178"/>
                <a:gd name="T29" fmla="*/ 131 h 180"/>
                <a:gd name="T30" fmla="*/ 75 w 178"/>
                <a:gd name="T31" fmla="*/ 130 h 180"/>
                <a:gd name="T32" fmla="*/ 72 w 178"/>
                <a:gd name="T33" fmla="*/ 133 h 180"/>
                <a:gd name="T34" fmla="*/ 97 w 178"/>
                <a:gd name="T35" fmla="*/ 136 h 180"/>
                <a:gd name="T36" fmla="*/ 148 w 178"/>
                <a:gd name="T37" fmla="*/ 180 h 180"/>
                <a:gd name="T38" fmla="*/ 151 w 178"/>
                <a:gd name="T39" fmla="*/ 177 h 180"/>
                <a:gd name="T40" fmla="*/ 167 w 178"/>
                <a:gd name="T41" fmla="*/ 136 h 180"/>
                <a:gd name="T42" fmla="*/ 178 w 178"/>
                <a:gd name="T43" fmla="*/ 37 h 180"/>
                <a:gd name="T44" fmla="*/ 75 w 178"/>
                <a:gd name="T45" fmla="*/ 50 h 180"/>
                <a:gd name="T46" fmla="*/ 75 w 178"/>
                <a:gd name="T47" fmla="*/ 63 h 180"/>
                <a:gd name="T48" fmla="*/ 75 w 178"/>
                <a:gd name="T49" fmla="*/ 50 h 180"/>
                <a:gd name="T50" fmla="*/ 75 w 178"/>
                <a:gd name="T51" fmla="*/ 56 h 180"/>
                <a:gd name="T52" fmla="*/ 75 w 178"/>
                <a:gd name="T53" fmla="*/ 57 h 180"/>
                <a:gd name="T54" fmla="*/ 152 w 178"/>
                <a:gd name="T55" fmla="*/ 99 h 180"/>
                <a:gd name="T56" fmla="*/ 140 w 178"/>
                <a:gd name="T57" fmla="*/ 0 h 180"/>
                <a:gd name="T58" fmla="*/ 0 w 178"/>
                <a:gd name="T59" fmla="*/ 11 h 180"/>
                <a:gd name="T60" fmla="*/ 11 w 178"/>
                <a:gd name="T61" fmla="*/ 110 h 180"/>
                <a:gd name="T62" fmla="*/ 27 w 178"/>
                <a:gd name="T63" fmla="*/ 151 h 180"/>
                <a:gd name="T64" fmla="*/ 30 w 178"/>
                <a:gd name="T65" fmla="*/ 154 h 180"/>
                <a:gd name="T66" fmla="*/ 81 w 178"/>
                <a:gd name="T67" fmla="*/ 110 h 180"/>
                <a:gd name="T68" fmla="*/ 78 w 178"/>
                <a:gd name="T69" fmla="*/ 105 h 180"/>
                <a:gd name="T70" fmla="*/ 33 w 178"/>
                <a:gd name="T71" fmla="*/ 107 h 180"/>
                <a:gd name="T72" fmla="*/ 11 w 178"/>
                <a:gd name="T73" fmla="*/ 104 h 180"/>
                <a:gd name="T74" fmla="*/ 6 w 178"/>
                <a:gd name="T75" fmla="*/ 11 h 180"/>
                <a:gd name="T76" fmla="*/ 140 w 178"/>
                <a:gd name="T77" fmla="*/ 6 h 180"/>
                <a:gd name="T78" fmla="*/ 146 w 178"/>
                <a:gd name="T79" fmla="*/ 99 h 180"/>
                <a:gd name="T80" fmla="*/ 80 w 178"/>
                <a:gd name="T81" fmla="*/ 104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78" h="180">
                  <a:moveTo>
                    <a:pt x="46" y="50"/>
                  </a:moveTo>
                  <a:cubicBezTo>
                    <a:pt x="42" y="50"/>
                    <a:pt x="39" y="53"/>
                    <a:pt x="39" y="57"/>
                  </a:cubicBezTo>
                  <a:cubicBezTo>
                    <a:pt x="39" y="60"/>
                    <a:pt x="42" y="63"/>
                    <a:pt x="46" y="63"/>
                  </a:cubicBezTo>
                  <a:cubicBezTo>
                    <a:pt x="49" y="63"/>
                    <a:pt x="53" y="60"/>
                    <a:pt x="53" y="57"/>
                  </a:cubicBezTo>
                  <a:cubicBezTo>
                    <a:pt x="53" y="53"/>
                    <a:pt x="49" y="50"/>
                    <a:pt x="46" y="50"/>
                  </a:cubicBezTo>
                  <a:close/>
                  <a:moveTo>
                    <a:pt x="45" y="57"/>
                  </a:moveTo>
                  <a:cubicBezTo>
                    <a:pt x="45" y="56"/>
                    <a:pt x="45" y="56"/>
                    <a:pt x="46" y="56"/>
                  </a:cubicBezTo>
                  <a:cubicBezTo>
                    <a:pt x="46" y="56"/>
                    <a:pt x="47" y="56"/>
                    <a:pt x="47" y="57"/>
                  </a:cubicBezTo>
                  <a:cubicBezTo>
                    <a:pt x="47" y="58"/>
                    <a:pt x="45" y="58"/>
                    <a:pt x="45" y="57"/>
                  </a:cubicBezTo>
                  <a:close/>
                  <a:moveTo>
                    <a:pt x="105" y="50"/>
                  </a:moveTo>
                  <a:cubicBezTo>
                    <a:pt x="102" y="50"/>
                    <a:pt x="98" y="53"/>
                    <a:pt x="98" y="57"/>
                  </a:cubicBezTo>
                  <a:cubicBezTo>
                    <a:pt x="98" y="60"/>
                    <a:pt x="102" y="63"/>
                    <a:pt x="105" y="63"/>
                  </a:cubicBezTo>
                  <a:cubicBezTo>
                    <a:pt x="109" y="63"/>
                    <a:pt x="112" y="60"/>
                    <a:pt x="112" y="57"/>
                  </a:cubicBezTo>
                  <a:cubicBezTo>
                    <a:pt x="112" y="53"/>
                    <a:pt x="109" y="50"/>
                    <a:pt x="105" y="50"/>
                  </a:cubicBezTo>
                  <a:close/>
                  <a:moveTo>
                    <a:pt x="104" y="57"/>
                  </a:moveTo>
                  <a:cubicBezTo>
                    <a:pt x="104" y="56"/>
                    <a:pt x="105" y="56"/>
                    <a:pt x="105" y="56"/>
                  </a:cubicBezTo>
                  <a:cubicBezTo>
                    <a:pt x="106" y="56"/>
                    <a:pt x="106" y="56"/>
                    <a:pt x="106" y="57"/>
                  </a:cubicBezTo>
                  <a:cubicBezTo>
                    <a:pt x="106" y="58"/>
                    <a:pt x="104" y="58"/>
                    <a:pt x="104" y="57"/>
                  </a:cubicBezTo>
                  <a:close/>
                  <a:moveTo>
                    <a:pt x="167" y="26"/>
                  </a:moveTo>
                  <a:cubicBezTo>
                    <a:pt x="159" y="26"/>
                    <a:pt x="159" y="26"/>
                    <a:pt x="159" y="26"/>
                  </a:cubicBezTo>
                  <a:cubicBezTo>
                    <a:pt x="158" y="26"/>
                    <a:pt x="156" y="27"/>
                    <a:pt x="156" y="29"/>
                  </a:cubicBezTo>
                  <a:cubicBezTo>
                    <a:pt x="156" y="31"/>
                    <a:pt x="158" y="32"/>
                    <a:pt x="159" y="32"/>
                  </a:cubicBezTo>
                  <a:cubicBezTo>
                    <a:pt x="167" y="32"/>
                    <a:pt x="167" y="32"/>
                    <a:pt x="167" y="32"/>
                  </a:cubicBezTo>
                  <a:cubicBezTo>
                    <a:pt x="170" y="32"/>
                    <a:pt x="172" y="34"/>
                    <a:pt x="172" y="37"/>
                  </a:cubicBezTo>
                  <a:cubicBezTo>
                    <a:pt x="172" y="125"/>
                    <a:pt x="172" y="125"/>
                    <a:pt x="172" y="125"/>
                  </a:cubicBezTo>
                  <a:cubicBezTo>
                    <a:pt x="172" y="128"/>
                    <a:pt x="170" y="130"/>
                    <a:pt x="167" y="130"/>
                  </a:cubicBezTo>
                  <a:cubicBezTo>
                    <a:pt x="148" y="130"/>
                    <a:pt x="148" y="130"/>
                    <a:pt x="148" y="130"/>
                  </a:cubicBezTo>
                  <a:cubicBezTo>
                    <a:pt x="146" y="130"/>
                    <a:pt x="145" y="131"/>
                    <a:pt x="145" y="133"/>
                  </a:cubicBezTo>
                  <a:cubicBezTo>
                    <a:pt x="145" y="171"/>
                    <a:pt x="145" y="171"/>
                    <a:pt x="145" y="171"/>
                  </a:cubicBezTo>
                  <a:cubicBezTo>
                    <a:pt x="100" y="131"/>
                    <a:pt x="100" y="131"/>
                    <a:pt x="100" y="131"/>
                  </a:cubicBezTo>
                  <a:cubicBezTo>
                    <a:pt x="100" y="130"/>
                    <a:pt x="99" y="130"/>
                    <a:pt x="98" y="130"/>
                  </a:cubicBezTo>
                  <a:cubicBezTo>
                    <a:pt x="75" y="130"/>
                    <a:pt x="75" y="130"/>
                    <a:pt x="75" y="130"/>
                  </a:cubicBezTo>
                  <a:cubicBezTo>
                    <a:pt x="75" y="130"/>
                    <a:pt x="75" y="130"/>
                    <a:pt x="75" y="130"/>
                  </a:cubicBezTo>
                  <a:cubicBezTo>
                    <a:pt x="73" y="130"/>
                    <a:pt x="72" y="131"/>
                    <a:pt x="72" y="133"/>
                  </a:cubicBezTo>
                  <a:cubicBezTo>
                    <a:pt x="72" y="135"/>
                    <a:pt x="73" y="136"/>
                    <a:pt x="75" y="136"/>
                  </a:cubicBezTo>
                  <a:cubicBezTo>
                    <a:pt x="97" y="136"/>
                    <a:pt x="97" y="136"/>
                    <a:pt x="97" y="136"/>
                  </a:cubicBezTo>
                  <a:cubicBezTo>
                    <a:pt x="146" y="179"/>
                    <a:pt x="146" y="179"/>
                    <a:pt x="146" y="179"/>
                  </a:cubicBezTo>
                  <a:cubicBezTo>
                    <a:pt x="146" y="180"/>
                    <a:pt x="147" y="180"/>
                    <a:pt x="148" y="180"/>
                  </a:cubicBezTo>
                  <a:cubicBezTo>
                    <a:pt x="148" y="180"/>
                    <a:pt x="149" y="180"/>
                    <a:pt x="149" y="180"/>
                  </a:cubicBezTo>
                  <a:cubicBezTo>
                    <a:pt x="150" y="179"/>
                    <a:pt x="151" y="178"/>
                    <a:pt x="151" y="177"/>
                  </a:cubicBezTo>
                  <a:cubicBezTo>
                    <a:pt x="151" y="136"/>
                    <a:pt x="151" y="136"/>
                    <a:pt x="151" y="136"/>
                  </a:cubicBezTo>
                  <a:cubicBezTo>
                    <a:pt x="167" y="136"/>
                    <a:pt x="167" y="136"/>
                    <a:pt x="167" y="136"/>
                  </a:cubicBezTo>
                  <a:cubicBezTo>
                    <a:pt x="173" y="136"/>
                    <a:pt x="178" y="131"/>
                    <a:pt x="178" y="125"/>
                  </a:cubicBezTo>
                  <a:cubicBezTo>
                    <a:pt x="178" y="37"/>
                    <a:pt x="178" y="37"/>
                    <a:pt x="178" y="37"/>
                  </a:cubicBezTo>
                  <a:cubicBezTo>
                    <a:pt x="178" y="31"/>
                    <a:pt x="173" y="26"/>
                    <a:pt x="167" y="26"/>
                  </a:cubicBezTo>
                  <a:close/>
                  <a:moveTo>
                    <a:pt x="75" y="50"/>
                  </a:moveTo>
                  <a:cubicBezTo>
                    <a:pt x="72" y="50"/>
                    <a:pt x="69" y="53"/>
                    <a:pt x="69" y="57"/>
                  </a:cubicBezTo>
                  <a:cubicBezTo>
                    <a:pt x="69" y="60"/>
                    <a:pt x="72" y="63"/>
                    <a:pt x="75" y="63"/>
                  </a:cubicBezTo>
                  <a:cubicBezTo>
                    <a:pt x="79" y="63"/>
                    <a:pt x="82" y="60"/>
                    <a:pt x="82" y="57"/>
                  </a:cubicBezTo>
                  <a:cubicBezTo>
                    <a:pt x="82" y="53"/>
                    <a:pt x="79" y="50"/>
                    <a:pt x="75" y="50"/>
                  </a:cubicBezTo>
                  <a:close/>
                  <a:moveTo>
                    <a:pt x="75" y="57"/>
                  </a:moveTo>
                  <a:cubicBezTo>
                    <a:pt x="75" y="56"/>
                    <a:pt x="75" y="56"/>
                    <a:pt x="75" y="56"/>
                  </a:cubicBezTo>
                  <a:cubicBezTo>
                    <a:pt x="76" y="56"/>
                    <a:pt x="76" y="56"/>
                    <a:pt x="76" y="57"/>
                  </a:cubicBezTo>
                  <a:cubicBezTo>
                    <a:pt x="76" y="58"/>
                    <a:pt x="75" y="58"/>
                    <a:pt x="75" y="57"/>
                  </a:cubicBezTo>
                  <a:close/>
                  <a:moveTo>
                    <a:pt x="140" y="110"/>
                  </a:moveTo>
                  <a:cubicBezTo>
                    <a:pt x="147" y="110"/>
                    <a:pt x="152" y="105"/>
                    <a:pt x="152" y="99"/>
                  </a:cubicBezTo>
                  <a:cubicBezTo>
                    <a:pt x="152" y="11"/>
                    <a:pt x="152" y="11"/>
                    <a:pt x="152" y="11"/>
                  </a:cubicBezTo>
                  <a:cubicBezTo>
                    <a:pt x="152" y="5"/>
                    <a:pt x="147" y="0"/>
                    <a:pt x="140" y="0"/>
                  </a:cubicBezTo>
                  <a:cubicBezTo>
                    <a:pt x="11" y="0"/>
                    <a:pt x="11" y="0"/>
                    <a:pt x="11" y="0"/>
                  </a:cubicBezTo>
                  <a:cubicBezTo>
                    <a:pt x="5" y="0"/>
                    <a:pt x="0" y="5"/>
                    <a:pt x="0" y="11"/>
                  </a:cubicBezTo>
                  <a:cubicBezTo>
                    <a:pt x="0" y="99"/>
                    <a:pt x="0" y="99"/>
                    <a:pt x="0" y="99"/>
                  </a:cubicBezTo>
                  <a:cubicBezTo>
                    <a:pt x="0" y="105"/>
                    <a:pt x="5" y="110"/>
                    <a:pt x="11" y="110"/>
                  </a:cubicBezTo>
                  <a:cubicBezTo>
                    <a:pt x="27" y="110"/>
                    <a:pt x="27" y="110"/>
                    <a:pt x="27" y="110"/>
                  </a:cubicBezTo>
                  <a:cubicBezTo>
                    <a:pt x="27" y="151"/>
                    <a:pt x="27" y="151"/>
                    <a:pt x="27" y="151"/>
                  </a:cubicBezTo>
                  <a:cubicBezTo>
                    <a:pt x="27" y="153"/>
                    <a:pt x="28" y="154"/>
                    <a:pt x="29" y="154"/>
                  </a:cubicBezTo>
                  <a:cubicBezTo>
                    <a:pt x="29" y="154"/>
                    <a:pt x="30" y="154"/>
                    <a:pt x="30" y="154"/>
                  </a:cubicBezTo>
                  <a:cubicBezTo>
                    <a:pt x="31" y="154"/>
                    <a:pt x="31" y="154"/>
                    <a:pt x="32" y="154"/>
                  </a:cubicBezTo>
                  <a:cubicBezTo>
                    <a:pt x="81" y="110"/>
                    <a:pt x="81" y="110"/>
                    <a:pt x="81" y="110"/>
                  </a:cubicBezTo>
                  <a:lnTo>
                    <a:pt x="140" y="110"/>
                  </a:lnTo>
                  <a:close/>
                  <a:moveTo>
                    <a:pt x="78" y="105"/>
                  </a:moveTo>
                  <a:cubicBezTo>
                    <a:pt x="33" y="145"/>
                    <a:pt x="33" y="145"/>
                    <a:pt x="33" y="145"/>
                  </a:cubicBezTo>
                  <a:cubicBezTo>
                    <a:pt x="33" y="107"/>
                    <a:pt x="33" y="107"/>
                    <a:pt x="33" y="107"/>
                  </a:cubicBezTo>
                  <a:cubicBezTo>
                    <a:pt x="33" y="105"/>
                    <a:pt x="32" y="104"/>
                    <a:pt x="30" y="104"/>
                  </a:cubicBezTo>
                  <a:cubicBezTo>
                    <a:pt x="11" y="104"/>
                    <a:pt x="11" y="104"/>
                    <a:pt x="11" y="104"/>
                  </a:cubicBezTo>
                  <a:cubicBezTo>
                    <a:pt x="8" y="104"/>
                    <a:pt x="6" y="102"/>
                    <a:pt x="6" y="99"/>
                  </a:cubicBezTo>
                  <a:cubicBezTo>
                    <a:pt x="6" y="11"/>
                    <a:pt x="6" y="11"/>
                    <a:pt x="6" y="11"/>
                  </a:cubicBezTo>
                  <a:cubicBezTo>
                    <a:pt x="6" y="9"/>
                    <a:pt x="8" y="6"/>
                    <a:pt x="11" y="6"/>
                  </a:cubicBezTo>
                  <a:cubicBezTo>
                    <a:pt x="140" y="6"/>
                    <a:pt x="140" y="6"/>
                    <a:pt x="140" y="6"/>
                  </a:cubicBezTo>
                  <a:cubicBezTo>
                    <a:pt x="143" y="6"/>
                    <a:pt x="146" y="9"/>
                    <a:pt x="146" y="11"/>
                  </a:cubicBezTo>
                  <a:cubicBezTo>
                    <a:pt x="146" y="99"/>
                    <a:pt x="146" y="99"/>
                    <a:pt x="146" y="99"/>
                  </a:cubicBezTo>
                  <a:cubicBezTo>
                    <a:pt x="146" y="102"/>
                    <a:pt x="143" y="104"/>
                    <a:pt x="140" y="104"/>
                  </a:cubicBezTo>
                  <a:cubicBezTo>
                    <a:pt x="80" y="104"/>
                    <a:pt x="80" y="104"/>
                    <a:pt x="80" y="104"/>
                  </a:cubicBezTo>
                  <a:cubicBezTo>
                    <a:pt x="79" y="104"/>
                    <a:pt x="78" y="104"/>
                    <a:pt x="78" y="105"/>
                  </a:cubicBezTo>
                  <a:close/>
                </a:path>
              </a:pathLst>
            </a:custGeom>
            <a:solidFill>
              <a:srgbClr val="002060"/>
            </a:solidFill>
            <a:ln>
              <a:solidFill>
                <a:schemeClr val="accent2"/>
              </a:solidFill>
            </a:ln>
            <a:extLst/>
          </p:spPr>
          <p:txBody>
            <a:bodyPr vert="horz" wrap="square" lIns="128518" tIns="64259" rIns="128518" bIns="64259"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3" name="组合 6"/>
          <p:cNvGrpSpPr/>
          <p:nvPr/>
        </p:nvGrpSpPr>
        <p:grpSpPr>
          <a:xfrm>
            <a:off x="4574895" y="2504119"/>
            <a:ext cx="1446327" cy="1446522"/>
            <a:chOff x="4337039" y="2374221"/>
            <a:chExt cx="1371831" cy="1371831"/>
          </a:xfrm>
        </p:grpSpPr>
        <p:grpSp>
          <p:nvGrpSpPr>
            <p:cNvPr id="14" name="组合 44"/>
            <p:cNvGrpSpPr/>
            <p:nvPr/>
          </p:nvGrpSpPr>
          <p:grpSpPr>
            <a:xfrm flipV="1">
              <a:off x="4337039" y="2374221"/>
              <a:ext cx="1371831" cy="1371831"/>
              <a:chOff x="4277955" y="3767258"/>
              <a:chExt cx="1371831" cy="1371831"/>
            </a:xfrm>
          </p:grpSpPr>
          <p:sp>
            <p:nvSpPr>
              <p:cNvPr id="49" name="泪滴形 48"/>
              <p:cNvSpPr/>
              <p:nvPr/>
            </p:nvSpPr>
            <p:spPr>
              <a:xfrm>
                <a:off x="4277955" y="3767258"/>
                <a:ext cx="1371831" cy="1371831"/>
              </a:xfrm>
              <a:prstGeom prst="teardrop">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50" name="椭圆 49"/>
              <p:cNvSpPr>
                <a:spLocks noChangeAspect="1"/>
              </p:cNvSpPr>
              <p:nvPr/>
            </p:nvSpPr>
            <p:spPr>
              <a:xfrm>
                <a:off x="4423870" y="3913173"/>
                <a:ext cx="1080000" cy="10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73" name="Freeform 107"/>
            <p:cNvSpPr>
              <a:spLocks noEditPoints="1"/>
            </p:cNvSpPr>
            <p:nvPr/>
          </p:nvSpPr>
          <p:spPr bwMode="auto">
            <a:xfrm>
              <a:off x="4761092" y="2749543"/>
              <a:ext cx="566164" cy="550524"/>
            </a:xfrm>
            <a:custGeom>
              <a:avLst/>
              <a:gdLst>
                <a:gd name="T0" fmla="*/ 134 w 153"/>
                <a:gd name="T1" fmla="*/ 70 h 149"/>
                <a:gd name="T2" fmla="*/ 131 w 153"/>
                <a:gd name="T3" fmla="*/ 73 h 149"/>
                <a:gd name="T4" fmla="*/ 131 w 153"/>
                <a:gd name="T5" fmla="*/ 143 h 149"/>
                <a:gd name="T6" fmla="*/ 6 w 153"/>
                <a:gd name="T7" fmla="*/ 143 h 149"/>
                <a:gd name="T8" fmla="*/ 6 w 153"/>
                <a:gd name="T9" fmla="*/ 18 h 149"/>
                <a:gd name="T10" fmla="*/ 85 w 153"/>
                <a:gd name="T11" fmla="*/ 18 h 149"/>
                <a:gd name="T12" fmla="*/ 88 w 153"/>
                <a:gd name="T13" fmla="*/ 15 h 149"/>
                <a:gd name="T14" fmla="*/ 85 w 153"/>
                <a:gd name="T15" fmla="*/ 12 h 149"/>
                <a:gd name="T16" fmla="*/ 3 w 153"/>
                <a:gd name="T17" fmla="*/ 12 h 149"/>
                <a:gd name="T18" fmla="*/ 0 w 153"/>
                <a:gd name="T19" fmla="*/ 15 h 149"/>
                <a:gd name="T20" fmla="*/ 0 w 153"/>
                <a:gd name="T21" fmla="*/ 146 h 149"/>
                <a:gd name="T22" fmla="*/ 3 w 153"/>
                <a:gd name="T23" fmla="*/ 149 h 149"/>
                <a:gd name="T24" fmla="*/ 134 w 153"/>
                <a:gd name="T25" fmla="*/ 149 h 149"/>
                <a:gd name="T26" fmla="*/ 137 w 153"/>
                <a:gd name="T27" fmla="*/ 146 h 149"/>
                <a:gd name="T28" fmla="*/ 137 w 153"/>
                <a:gd name="T29" fmla="*/ 73 h 149"/>
                <a:gd name="T30" fmla="*/ 134 w 153"/>
                <a:gd name="T31" fmla="*/ 70 h 149"/>
                <a:gd name="T32" fmla="*/ 134 w 153"/>
                <a:gd name="T33" fmla="*/ 8 h 149"/>
                <a:gd name="T34" fmla="*/ 117 w 153"/>
                <a:gd name="T35" fmla="*/ 0 h 149"/>
                <a:gd name="T36" fmla="*/ 108 w 153"/>
                <a:gd name="T37" fmla="*/ 5 h 149"/>
                <a:gd name="T38" fmla="*/ 108 w 153"/>
                <a:gd name="T39" fmla="*/ 6 h 149"/>
                <a:gd name="T40" fmla="*/ 105 w 153"/>
                <a:gd name="T41" fmla="*/ 10 h 149"/>
                <a:gd name="T42" fmla="*/ 68 w 153"/>
                <a:gd name="T43" fmla="*/ 64 h 149"/>
                <a:gd name="T44" fmla="*/ 67 w 153"/>
                <a:gd name="T45" fmla="*/ 65 h 149"/>
                <a:gd name="T46" fmla="*/ 65 w 153"/>
                <a:gd name="T47" fmla="*/ 100 h 149"/>
                <a:gd name="T48" fmla="*/ 67 w 153"/>
                <a:gd name="T49" fmla="*/ 103 h 149"/>
                <a:gd name="T50" fmla="*/ 68 w 153"/>
                <a:gd name="T51" fmla="*/ 103 h 149"/>
                <a:gd name="T52" fmla="*/ 69 w 153"/>
                <a:gd name="T53" fmla="*/ 103 h 149"/>
                <a:gd name="T54" fmla="*/ 104 w 153"/>
                <a:gd name="T55" fmla="*/ 91 h 149"/>
                <a:gd name="T56" fmla="*/ 105 w 153"/>
                <a:gd name="T57" fmla="*/ 90 h 149"/>
                <a:gd name="T58" fmla="*/ 141 w 153"/>
                <a:gd name="T59" fmla="*/ 39 h 149"/>
                <a:gd name="T60" fmla="*/ 142 w 153"/>
                <a:gd name="T61" fmla="*/ 36 h 149"/>
                <a:gd name="T62" fmla="*/ 146 w 153"/>
                <a:gd name="T63" fmla="*/ 32 h 149"/>
                <a:gd name="T64" fmla="*/ 146 w 153"/>
                <a:gd name="T65" fmla="*/ 31 h 149"/>
                <a:gd name="T66" fmla="*/ 134 w 153"/>
                <a:gd name="T67" fmla="*/ 8 h 149"/>
                <a:gd name="T68" fmla="*/ 72 w 153"/>
                <a:gd name="T69" fmla="*/ 96 h 149"/>
                <a:gd name="T70" fmla="*/ 73 w 153"/>
                <a:gd name="T71" fmla="*/ 69 h 149"/>
                <a:gd name="T72" fmla="*/ 79 w 153"/>
                <a:gd name="T73" fmla="*/ 74 h 149"/>
                <a:gd name="T74" fmla="*/ 81 w 153"/>
                <a:gd name="T75" fmla="*/ 76 h 149"/>
                <a:gd name="T76" fmla="*/ 89 w 153"/>
                <a:gd name="T77" fmla="*/ 82 h 149"/>
                <a:gd name="T78" fmla="*/ 91 w 153"/>
                <a:gd name="T79" fmla="*/ 84 h 149"/>
                <a:gd name="T80" fmla="*/ 97 w 153"/>
                <a:gd name="T81" fmla="*/ 87 h 149"/>
                <a:gd name="T82" fmla="*/ 72 w 153"/>
                <a:gd name="T83" fmla="*/ 96 h 149"/>
                <a:gd name="T84" fmla="*/ 102 w 153"/>
                <a:gd name="T85" fmla="*/ 84 h 149"/>
                <a:gd name="T86" fmla="*/ 94 w 153"/>
                <a:gd name="T87" fmla="*/ 78 h 149"/>
                <a:gd name="T88" fmla="*/ 84 w 153"/>
                <a:gd name="T89" fmla="*/ 71 h 149"/>
                <a:gd name="T90" fmla="*/ 75 w 153"/>
                <a:gd name="T91" fmla="*/ 63 h 149"/>
                <a:gd name="T92" fmla="*/ 108 w 153"/>
                <a:gd name="T93" fmla="*/ 16 h 149"/>
                <a:gd name="T94" fmla="*/ 108 w 153"/>
                <a:gd name="T95" fmla="*/ 15 h 149"/>
                <a:gd name="T96" fmla="*/ 124 w 153"/>
                <a:gd name="T97" fmla="*/ 22 h 149"/>
                <a:gd name="T98" fmla="*/ 136 w 153"/>
                <a:gd name="T99" fmla="*/ 34 h 149"/>
                <a:gd name="T100" fmla="*/ 102 w 153"/>
                <a:gd name="T101" fmla="*/ 84 h 149"/>
                <a:gd name="T102" fmla="*/ 141 w 153"/>
                <a:gd name="T103" fmla="*/ 28 h 149"/>
                <a:gd name="T104" fmla="*/ 141 w 153"/>
                <a:gd name="T105" fmla="*/ 28 h 149"/>
                <a:gd name="T106" fmla="*/ 140 w 153"/>
                <a:gd name="T107" fmla="*/ 29 h 149"/>
                <a:gd name="T108" fmla="*/ 128 w 153"/>
                <a:gd name="T109" fmla="*/ 17 h 149"/>
                <a:gd name="T110" fmla="*/ 112 w 153"/>
                <a:gd name="T111" fmla="*/ 10 h 149"/>
                <a:gd name="T112" fmla="*/ 112 w 153"/>
                <a:gd name="T113" fmla="*/ 10 h 149"/>
                <a:gd name="T114" fmla="*/ 113 w 153"/>
                <a:gd name="T115" fmla="*/ 9 h 149"/>
                <a:gd name="T116" fmla="*/ 117 w 153"/>
                <a:gd name="T117" fmla="*/ 6 h 149"/>
                <a:gd name="T118" fmla="*/ 130 w 153"/>
                <a:gd name="T119" fmla="*/ 13 h 149"/>
                <a:gd name="T120" fmla="*/ 141 w 153"/>
                <a:gd name="T121" fmla="*/ 28 h 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3" h="149">
                  <a:moveTo>
                    <a:pt x="134" y="70"/>
                  </a:moveTo>
                  <a:cubicBezTo>
                    <a:pt x="133" y="70"/>
                    <a:pt x="131" y="72"/>
                    <a:pt x="131" y="73"/>
                  </a:cubicBezTo>
                  <a:cubicBezTo>
                    <a:pt x="131" y="143"/>
                    <a:pt x="131" y="143"/>
                    <a:pt x="131" y="143"/>
                  </a:cubicBezTo>
                  <a:cubicBezTo>
                    <a:pt x="6" y="143"/>
                    <a:pt x="6" y="143"/>
                    <a:pt x="6" y="143"/>
                  </a:cubicBezTo>
                  <a:cubicBezTo>
                    <a:pt x="6" y="18"/>
                    <a:pt x="6" y="18"/>
                    <a:pt x="6" y="18"/>
                  </a:cubicBezTo>
                  <a:cubicBezTo>
                    <a:pt x="85" y="18"/>
                    <a:pt x="85" y="18"/>
                    <a:pt x="85" y="18"/>
                  </a:cubicBezTo>
                  <a:cubicBezTo>
                    <a:pt x="86" y="18"/>
                    <a:pt x="88" y="16"/>
                    <a:pt x="88" y="15"/>
                  </a:cubicBezTo>
                  <a:cubicBezTo>
                    <a:pt x="88" y="13"/>
                    <a:pt x="86" y="12"/>
                    <a:pt x="85" y="12"/>
                  </a:cubicBezTo>
                  <a:cubicBezTo>
                    <a:pt x="3" y="12"/>
                    <a:pt x="3" y="12"/>
                    <a:pt x="3" y="12"/>
                  </a:cubicBezTo>
                  <a:cubicBezTo>
                    <a:pt x="2" y="12"/>
                    <a:pt x="0" y="13"/>
                    <a:pt x="0" y="15"/>
                  </a:cubicBezTo>
                  <a:cubicBezTo>
                    <a:pt x="0" y="146"/>
                    <a:pt x="0" y="146"/>
                    <a:pt x="0" y="146"/>
                  </a:cubicBezTo>
                  <a:cubicBezTo>
                    <a:pt x="0" y="148"/>
                    <a:pt x="2" y="149"/>
                    <a:pt x="3" y="149"/>
                  </a:cubicBezTo>
                  <a:cubicBezTo>
                    <a:pt x="134" y="149"/>
                    <a:pt x="134" y="149"/>
                    <a:pt x="134" y="149"/>
                  </a:cubicBezTo>
                  <a:cubicBezTo>
                    <a:pt x="136" y="149"/>
                    <a:pt x="137" y="148"/>
                    <a:pt x="137" y="146"/>
                  </a:cubicBezTo>
                  <a:cubicBezTo>
                    <a:pt x="137" y="73"/>
                    <a:pt x="137" y="73"/>
                    <a:pt x="137" y="73"/>
                  </a:cubicBezTo>
                  <a:cubicBezTo>
                    <a:pt x="137" y="72"/>
                    <a:pt x="136" y="70"/>
                    <a:pt x="134" y="70"/>
                  </a:cubicBezTo>
                  <a:close/>
                  <a:moveTo>
                    <a:pt x="134" y="8"/>
                  </a:moveTo>
                  <a:cubicBezTo>
                    <a:pt x="127" y="3"/>
                    <a:pt x="121" y="0"/>
                    <a:pt x="117" y="0"/>
                  </a:cubicBezTo>
                  <a:cubicBezTo>
                    <a:pt x="114" y="0"/>
                    <a:pt x="111" y="2"/>
                    <a:pt x="108" y="5"/>
                  </a:cubicBezTo>
                  <a:cubicBezTo>
                    <a:pt x="108" y="6"/>
                    <a:pt x="108" y="6"/>
                    <a:pt x="108" y="6"/>
                  </a:cubicBezTo>
                  <a:cubicBezTo>
                    <a:pt x="107" y="7"/>
                    <a:pt x="106" y="9"/>
                    <a:pt x="105" y="10"/>
                  </a:cubicBezTo>
                  <a:cubicBezTo>
                    <a:pt x="68" y="64"/>
                    <a:pt x="68" y="64"/>
                    <a:pt x="68" y="64"/>
                  </a:cubicBezTo>
                  <a:cubicBezTo>
                    <a:pt x="67" y="64"/>
                    <a:pt x="67" y="65"/>
                    <a:pt x="67" y="65"/>
                  </a:cubicBezTo>
                  <a:cubicBezTo>
                    <a:pt x="65" y="100"/>
                    <a:pt x="65" y="100"/>
                    <a:pt x="65" y="100"/>
                  </a:cubicBezTo>
                  <a:cubicBezTo>
                    <a:pt x="65" y="101"/>
                    <a:pt x="66" y="102"/>
                    <a:pt x="67" y="103"/>
                  </a:cubicBezTo>
                  <a:cubicBezTo>
                    <a:pt x="67" y="103"/>
                    <a:pt x="68" y="103"/>
                    <a:pt x="68" y="103"/>
                  </a:cubicBezTo>
                  <a:cubicBezTo>
                    <a:pt x="69" y="103"/>
                    <a:pt x="69" y="103"/>
                    <a:pt x="69" y="103"/>
                  </a:cubicBezTo>
                  <a:cubicBezTo>
                    <a:pt x="104" y="91"/>
                    <a:pt x="104" y="91"/>
                    <a:pt x="104" y="91"/>
                  </a:cubicBezTo>
                  <a:cubicBezTo>
                    <a:pt x="104" y="91"/>
                    <a:pt x="105" y="91"/>
                    <a:pt x="105" y="90"/>
                  </a:cubicBezTo>
                  <a:cubicBezTo>
                    <a:pt x="141" y="39"/>
                    <a:pt x="141" y="39"/>
                    <a:pt x="141" y="39"/>
                  </a:cubicBezTo>
                  <a:cubicBezTo>
                    <a:pt x="142" y="36"/>
                    <a:pt x="142" y="36"/>
                    <a:pt x="142" y="36"/>
                  </a:cubicBezTo>
                  <a:cubicBezTo>
                    <a:pt x="144" y="34"/>
                    <a:pt x="145" y="33"/>
                    <a:pt x="146" y="32"/>
                  </a:cubicBezTo>
                  <a:cubicBezTo>
                    <a:pt x="146" y="31"/>
                    <a:pt x="146" y="31"/>
                    <a:pt x="146" y="31"/>
                  </a:cubicBezTo>
                  <a:cubicBezTo>
                    <a:pt x="153" y="22"/>
                    <a:pt x="144" y="14"/>
                    <a:pt x="134" y="8"/>
                  </a:cubicBezTo>
                  <a:close/>
                  <a:moveTo>
                    <a:pt x="72" y="96"/>
                  </a:moveTo>
                  <a:cubicBezTo>
                    <a:pt x="73" y="69"/>
                    <a:pt x="73" y="69"/>
                    <a:pt x="73" y="69"/>
                  </a:cubicBezTo>
                  <a:cubicBezTo>
                    <a:pt x="75" y="70"/>
                    <a:pt x="78" y="72"/>
                    <a:pt x="79" y="74"/>
                  </a:cubicBezTo>
                  <a:cubicBezTo>
                    <a:pt x="79" y="75"/>
                    <a:pt x="80" y="76"/>
                    <a:pt x="81" y="76"/>
                  </a:cubicBezTo>
                  <a:cubicBezTo>
                    <a:pt x="81" y="76"/>
                    <a:pt x="87" y="77"/>
                    <a:pt x="89" y="82"/>
                  </a:cubicBezTo>
                  <a:cubicBezTo>
                    <a:pt x="89" y="83"/>
                    <a:pt x="90" y="84"/>
                    <a:pt x="91" y="84"/>
                  </a:cubicBezTo>
                  <a:cubicBezTo>
                    <a:pt x="91" y="84"/>
                    <a:pt x="94" y="84"/>
                    <a:pt x="97" y="87"/>
                  </a:cubicBezTo>
                  <a:lnTo>
                    <a:pt x="72" y="96"/>
                  </a:lnTo>
                  <a:close/>
                  <a:moveTo>
                    <a:pt x="102" y="84"/>
                  </a:moveTo>
                  <a:cubicBezTo>
                    <a:pt x="99" y="80"/>
                    <a:pt x="96" y="79"/>
                    <a:pt x="94" y="78"/>
                  </a:cubicBezTo>
                  <a:cubicBezTo>
                    <a:pt x="91" y="74"/>
                    <a:pt x="86" y="72"/>
                    <a:pt x="84" y="71"/>
                  </a:cubicBezTo>
                  <a:cubicBezTo>
                    <a:pt x="82" y="67"/>
                    <a:pt x="78" y="65"/>
                    <a:pt x="75" y="63"/>
                  </a:cubicBezTo>
                  <a:cubicBezTo>
                    <a:pt x="108" y="16"/>
                    <a:pt x="108" y="16"/>
                    <a:pt x="108" y="16"/>
                  </a:cubicBezTo>
                  <a:cubicBezTo>
                    <a:pt x="108" y="15"/>
                    <a:pt x="108" y="15"/>
                    <a:pt x="108" y="15"/>
                  </a:cubicBezTo>
                  <a:cubicBezTo>
                    <a:pt x="113" y="16"/>
                    <a:pt x="119" y="18"/>
                    <a:pt x="124" y="22"/>
                  </a:cubicBezTo>
                  <a:cubicBezTo>
                    <a:pt x="130" y="26"/>
                    <a:pt x="134" y="31"/>
                    <a:pt x="136" y="34"/>
                  </a:cubicBezTo>
                  <a:lnTo>
                    <a:pt x="102" y="84"/>
                  </a:lnTo>
                  <a:close/>
                  <a:moveTo>
                    <a:pt x="141" y="28"/>
                  </a:moveTo>
                  <a:cubicBezTo>
                    <a:pt x="141" y="28"/>
                    <a:pt x="141" y="28"/>
                    <a:pt x="141" y="28"/>
                  </a:cubicBezTo>
                  <a:cubicBezTo>
                    <a:pt x="140" y="29"/>
                    <a:pt x="140" y="29"/>
                    <a:pt x="140" y="29"/>
                  </a:cubicBezTo>
                  <a:cubicBezTo>
                    <a:pt x="137" y="25"/>
                    <a:pt x="133" y="21"/>
                    <a:pt x="128" y="17"/>
                  </a:cubicBezTo>
                  <a:cubicBezTo>
                    <a:pt x="122" y="14"/>
                    <a:pt x="117" y="11"/>
                    <a:pt x="112" y="10"/>
                  </a:cubicBezTo>
                  <a:cubicBezTo>
                    <a:pt x="112" y="10"/>
                    <a:pt x="112" y="10"/>
                    <a:pt x="112" y="10"/>
                  </a:cubicBezTo>
                  <a:cubicBezTo>
                    <a:pt x="113" y="9"/>
                    <a:pt x="113" y="9"/>
                    <a:pt x="113" y="9"/>
                  </a:cubicBezTo>
                  <a:cubicBezTo>
                    <a:pt x="114" y="7"/>
                    <a:pt x="116" y="6"/>
                    <a:pt x="117" y="6"/>
                  </a:cubicBezTo>
                  <a:cubicBezTo>
                    <a:pt x="120" y="6"/>
                    <a:pt x="124" y="8"/>
                    <a:pt x="130" y="13"/>
                  </a:cubicBezTo>
                  <a:cubicBezTo>
                    <a:pt x="144" y="22"/>
                    <a:pt x="143" y="25"/>
                    <a:pt x="141" y="28"/>
                  </a:cubicBezTo>
                  <a:close/>
                </a:path>
              </a:pathLst>
            </a:custGeom>
            <a:solidFill>
              <a:schemeClr val="accent1"/>
            </a:solidFill>
            <a:ln>
              <a:noFill/>
            </a:ln>
            <a:extLst/>
          </p:spPr>
          <p:txBody>
            <a:bodyPr vert="horz" wrap="square" lIns="128518" tIns="64259" rIns="128518" bIns="64259"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grpSp>
        <p:nvGrpSpPr>
          <p:cNvPr id="15" name="组合 9"/>
          <p:cNvGrpSpPr/>
          <p:nvPr/>
        </p:nvGrpSpPr>
        <p:grpSpPr>
          <a:xfrm>
            <a:off x="6353793" y="2504119"/>
            <a:ext cx="1446327" cy="1446522"/>
            <a:chOff x="6024309" y="2374221"/>
            <a:chExt cx="1371831" cy="1371831"/>
          </a:xfrm>
        </p:grpSpPr>
        <p:grpSp>
          <p:nvGrpSpPr>
            <p:cNvPr id="16" name="组合 63"/>
            <p:cNvGrpSpPr/>
            <p:nvPr/>
          </p:nvGrpSpPr>
          <p:grpSpPr>
            <a:xfrm flipH="1" flipV="1">
              <a:off x="6024309" y="2374221"/>
              <a:ext cx="1371831" cy="1371831"/>
              <a:chOff x="4277955" y="3767258"/>
              <a:chExt cx="1371831" cy="1371831"/>
            </a:xfrm>
          </p:grpSpPr>
          <p:sp>
            <p:nvSpPr>
              <p:cNvPr id="65" name="泪滴形 64"/>
              <p:cNvSpPr/>
              <p:nvPr/>
            </p:nvSpPr>
            <p:spPr>
              <a:xfrm>
                <a:off x="4277955" y="3767258"/>
                <a:ext cx="1371831" cy="1371831"/>
              </a:xfrm>
              <a:prstGeom prst="teardrop">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latin typeface="Arial" panose="020B0604020202020204" pitchFamily="34" charset="0"/>
                  <a:ea typeface="微软雅黑" panose="020B0503020204020204" pitchFamily="34" charset="-122"/>
                  <a:sym typeface="Arial" panose="020B0604020202020204" pitchFamily="34" charset="0"/>
                </a:endParaRPr>
              </a:p>
            </p:txBody>
          </p:sp>
          <p:sp>
            <p:nvSpPr>
              <p:cNvPr id="66" name="椭圆 65"/>
              <p:cNvSpPr>
                <a:spLocks noChangeAspect="1"/>
              </p:cNvSpPr>
              <p:nvPr/>
            </p:nvSpPr>
            <p:spPr>
              <a:xfrm>
                <a:off x="4423870" y="3913173"/>
                <a:ext cx="1080000" cy="1080000"/>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grpSp>
        <p:sp>
          <p:nvSpPr>
            <p:cNvPr id="74" name="Freeform 155"/>
            <p:cNvSpPr>
              <a:spLocks noEditPoints="1"/>
            </p:cNvSpPr>
            <p:nvPr/>
          </p:nvSpPr>
          <p:spPr bwMode="auto">
            <a:xfrm>
              <a:off x="6441896" y="2844717"/>
              <a:ext cx="536655" cy="511244"/>
            </a:xfrm>
            <a:custGeom>
              <a:avLst/>
              <a:gdLst>
                <a:gd name="T0" fmla="*/ 106 w 152"/>
                <a:gd name="T1" fmla="*/ 49 h 145"/>
                <a:gd name="T2" fmla="*/ 99 w 152"/>
                <a:gd name="T3" fmla="*/ 56 h 145"/>
                <a:gd name="T4" fmla="*/ 106 w 152"/>
                <a:gd name="T5" fmla="*/ 63 h 145"/>
                <a:gd name="T6" fmla="*/ 113 w 152"/>
                <a:gd name="T7" fmla="*/ 56 h 145"/>
                <a:gd name="T8" fmla="*/ 106 w 152"/>
                <a:gd name="T9" fmla="*/ 49 h 145"/>
                <a:gd name="T10" fmla="*/ 105 w 152"/>
                <a:gd name="T11" fmla="*/ 56 h 145"/>
                <a:gd name="T12" fmla="*/ 106 w 152"/>
                <a:gd name="T13" fmla="*/ 55 h 145"/>
                <a:gd name="T14" fmla="*/ 107 w 152"/>
                <a:gd name="T15" fmla="*/ 56 h 145"/>
                <a:gd name="T16" fmla="*/ 105 w 152"/>
                <a:gd name="T17" fmla="*/ 56 h 145"/>
                <a:gd name="T18" fmla="*/ 46 w 152"/>
                <a:gd name="T19" fmla="*/ 49 h 145"/>
                <a:gd name="T20" fmla="*/ 39 w 152"/>
                <a:gd name="T21" fmla="*/ 56 h 145"/>
                <a:gd name="T22" fmla="*/ 46 w 152"/>
                <a:gd name="T23" fmla="*/ 63 h 145"/>
                <a:gd name="T24" fmla="*/ 53 w 152"/>
                <a:gd name="T25" fmla="*/ 56 h 145"/>
                <a:gd name="T26" fmla="*/ 46 w 152"/>
                <a:gd name="T27" fmla="*/ 49 h 145"/>
                <a:gd name="T28" fmla="*/ 45 w 152"/>
                <a:gd name="T29" fmla="*/ 56 h 145"/>
                <a:gd name="T30" fmla="*/ 46 w 152"/>
                <a:gd name="T31" fmla="*/ 55 h 145"/>
                <a:gd name="T32" fmla="*/ 47 w 152"/>
                <a:gd name="T33" fmla="*/ 56 h 145"/>
                <a:gd name="T34" fmla="*/ 45 w 152"/>
                <a:gd name="T35" fmla="*/ 56 h 145"/>
                <a:gd name="T36" fmla="*/ 141 w 152"/>
                <a:gd name="T37" fmla="*/ 0 h 145"/>
                <a:gd name="T38" fmla="*/ 11 w 152"/>
                <a:gd name="T39" fmla="*/ 0 h 145"/>
                <a:gd name="T40" fmla="*/ 0 w 152"/>
                <a:gd name="T41" fmla="*/ 11 h 145"/>
                <a:gd name="T42" fmla="*/ 0 w 152"/>
                <a:gd name="T43" fmla="*/ 99 h 145"/>
                <a:gd name="T44" fmla="*/ 11 w 152"/>
                <a:gd name="T45" fmla="*/ 110 h 145"/>
                <a:gd name="T46" fmla="*/ 53 w 152"/>
                <a:gd name="T47" fmla="*/ 110 h 145"/>
                <a:gd name="T48" fmla="*/ 74 w 152"/>
                <a:gd name="T49" fmla="*/ 143 h 145"/>
                <a:gd name="T50" fmla="*/ 76 w 152"/>
                <a:gd name="T51" fmla="*/ 145 h 145"/>
                <a:gd name="T52" fmla="*/ 79 w 152"/>
                <a:gd name="T53" fmla="*/ 143 h 145"/>
                <a:gd name="T54" fmla="*/ 100 w 152"/>
                <a:gd name="T55" fmla="*/ 110 h 145"/>
                <a:gd name="T56" fmla="*/ 141 w 152"/>
                <a:gd name="T57" fmla="*/ 110 h 145"/>
                <a:gd name="T58" fmla="*/ 152 w 152"/>
                <a:gd name="T59" fmla="*/ 99 h 145"/>
                <a:gd name="T60" fmla="*/ 152 w 152"/>
                <a:gd name="T61" fmla="*/ 11 h 145"/>
                <a:gd name="T62" fmla="*/ 141 w 152"/>
                <a:gd name="T63" fmla="*/ 0 h 145"/>
                <a:gd name="T64" fmla="*/ 146 w 152"/>
                <a:gd name="T65" fmla="*/ 99 h 145"/>
                <a:gd name="T66" fmla="*/ 141 w 152"/>
                <a:gd name="T67" fmla="*/ 104 h 145"/>
                <a:gd name="T68" fmla="*/ 98 w 152"/>
                <a:gd name="T69" fmla="*/ 104 h 145"/>
                <a:gd name="T70" fmla="*/ 97 w 152"/>
                <a:gd name="T71" fmla="*/ 104 h 145"/>
                <a:gd name="T72" fmla="*/ 97 w 152"/>
                <a:gd name="T73" fmla="*/ 104 h 145"/>
                <a:gd name="T74" fmla="*/ 97 w 152"/>
                <a:gd name="T75" fmla="*/ 104 h 145"/>
                <a:gd name="T76" fmla="*/ 95 w 152"/>
                <a:gd name="T77" fmla="*/ 105 h 145"/>
                <a:gd name="T78" fmla="*/ 76 w 152"/>
                <a:gd name="T79" fmla="*/ 136 h 145"/>
                <a:gd name="T80" fmla="*/ 57 w 152"/>
                <a:gd name="T81" fmla="*/ 105 h 145"/>
                <a:gd name="T82" fmla="*/ 55 w 152"/>
                <a:gd name="T83" fmla="*/ 104 h 145"/>
                <a:gd name="T84" fmla="*/ 55 w 152"/>
                <a:gd name="T85" fmla="*/ 104 h 145"/>
                <a:gd name="T86" fmla="*/ 55 w 152"/>
                <a:gd name="T87" fmla="*/ 104 h 145"/>
                <a:gd name="T88" fmla="*/ 54 w 152"/>
                <a:gd name="T89" fmla="*/ 104 h 145"/>
                <a:gd name="T90" fmla="*/ 11 w 152"/>
                <a:gd name="T91" fmla="*/ 104 h 145"/>
                <a:gd name="T92" fmla="*/ 6 w 152"/>
                <a:gd name="T93" fmla="*/ 99 h 145"/>
                <a:gd name="T94" fmla="*/ 6 w 152"/>
                <a:gd name="T95" fmla="*/ 11 h 145"/>
                <a:gd name="T96" fmla="*/ 11 w 152"/>
                <a:gd name="T97" fmla="*/ 6 h 145"/>
                <a:gd name="T98" fmla="*/ 141 w 152"/>
                <a:gd name="T99" fmla="*/ 6 h 145"/>
                <a:gd name="T100" fmla="*/ 146 w 152"/>
                <a:gd name="T101" fmla="*/ 11 h 145"/>
                <a:gd name="T102" fmla="*/ 146 w 152"/>
                <a:gd name="T103" fmla="*/ 99 h 145"/>
                <a:gd name="T104" fmla="*/ 76 w 152"/>
                <a:gd name="T105" fmla="*/ 49 h 145"/>
                <a:gd name="T106" fmla="*/ 69 w 152"/>
                <a:gd name="T107" fmla="*/ 56 h 145"/>
                <a:gd name="T108" fmla="*/ 76 w 152"/>
                <a:gd name="T109" fmla="*/ 63 h 145"/>
                <a:gd name="T110" fmla="*/ 83 w 152"/>
                <a:gd name="T111" fmla="*/ 56 h 145"/>
                <a:gd name="T112" fmla="*/ 76 w 152"/>
                <a:gd name="T113" fmla="*/ 49 h 145"/>
                <a:gd name="T114" fmla="*/ 75 w 152"/>
                <a:gd name="T115" fmla="*/ 56 h 145"/>
                <a:gd name="T116" fmla="*/ 76 w 152"/>
                <a:gd name="T117" fmla="*/ 55 h 145"/>
                <a:gd name="T118" fmla="*/ 77 w 152"/>
                <a:gd name="T119" fmla="*/ 56 h 145"/>
                <a:gd name="T120" fmla="*/ 75 w 152"/>
                <a:gd name="T121" fmla="*/ 56 h 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152" h="145">
                  <a:moveTo>
                    <a:pt x="106" y="49"/>
                  </a:moveTo>
                  <a:cubicBezTo>
                    <a:pt x="102" y="49"/>
                    <a:pt x="99" y="53"/>
                    <a:pt x="99" y="56"/>
                  </a:cubicBezTo>
                  <a:cubicBezTo>
                    <a:pt x="99" y="60"/>
                    <a:pt x="102" y="63"/>
                    <a:pt x="106" y="63"/>
                  </a:cubicBezTo>
                  <a:cubicBezTo>
                    <a:pt x="109" y="63"/>
                    <a:pt x="113" y="60"/>
                    <a:pt x="113" y="56"/>
                  </a:cubicBezTo>
                  <a:cubicBezTo>
                    <a:pt x="113" y="53"/>
                    <a:pt x="109" y="49"/>
                    <a:pt x="106" y="49"/>
                  </a:cubicBezTo>
                  <a:close/>
                  <a:moveTo>
                    <a:pt x="105" y="56"/>
                  </a:moveTo>
                  <a:cubicBezTo>
                    <a:pt x="105" y="56"/>
                    <a:pt x="105" y="55"/>
                    <a:pt x="106" y="55"/>
                  </a:cubicBezTo>
                  <a:cubicBezTo>
                    <a:pt x="106" y="55"/>
                    <a:pt x="107" y="56"/>
                    <a:pt x="107" y="56"/>
                  </a:cubicBezTo>
                  <a:cubicBezTo>
                    <a:pt x="107" y="57"/>
                    <a:pt x="105" y="57"/>
                    <a:pt x="105" y="56"/>
                  </a:cubicBezTo>
                  <a:close/>
                  <a:moveTo>
                    <a:pt x="46" y="49"/>
                  </a:moveTo>
                  <a:cubicBezTo>
                    <a:pt x="42" y="49"/>
                    <a:pt x="39" y="53"/>
                    <a:pt x="39" y="56"/>
                  </a:cubicBezTo>
                  <a:cubicBezTo>
                    <a:pt x="39" y="60"/>
                    <a:pt x="42" y="63"/>
                    <a:pt x="46" y="63"/>
                  </a:cubicBezTo>
                  <a:cubicBezTo>
                    <a:pt x="50" y="63"/>
                    <a:pt x="53" y="60"/>
                    <a:pt x="53" y="56"/>
                  </a:cubicBezTo>
                  <a:cubicBezTo>
                    <a:pt x="53" y="53"/>
                    <a:pt x="50" y="49"/>
                    <a:pt x="46" y="49"/>
                  </a:cubicBezTo>
                  <a:close/>
                  <a:moveTo>
                    <a:pt x="45" y="56"/>
                  </a:moveTo>
                  <a:cubicBezTo>
                    <a:pt x="45" y="56"/>
                    <a:pt x="46" y="55"/>
                    <a:pt x="46" y="55"/>
                  </a:cubicBezTo>
                  <a:cubicBezTo>
                    <a:pt x="47" y="55"/>
                    <a:pt x="47" y="56"/>
                    <a:pt x="47" y="56"/>
                  </a:cubicBezTo>
                  <a:cubicBezTo>
                    <a:pt x="47" y="57"/>
                    <a:pt x="45" y="57"/>
                    <a:pt x="45" y="56"/>
                  </a:cubicBezTo>
                  <a:close/>
                  <a:moveTo>
                    <a:pt x="141" y="0"/>
                  </a:moveTo>
                  <a:cubicBezTo>
                    <a:pt x="11" y="0"/>
                    <a:pt x="11" y="0"/>
                    <a:pt x="11" y="0"/>
                  </a:cubicBezTo>
                  <a:cubicBezTo>
                    <a:pt x="5" y="0"/>
                    <a:pt x="0" y="5"/>
                    <a:pt x="0" y="11"/>
                  </a:cubicBezTo>
                  <a:cubicBezTo>
                    <a:pt x="0" y="99"/>
                    <a:pt x="0" y="99"/>
                    <a:pt x="0" y="99"/>
                  </a:cubicBezTo>
                  <a:cubicBezTo>
                    <a:pt x="0" y="105"/>
                    <a:pt x="5" y="110"/>
                    <a:pt x="11" y="110"/>
                  </a:cubicBezTo>
                  <a:cubicBezTo>
                    <a:pt x="53" y="110"/>
                    <a:pt x="53" y="110"/>
                    <a:pt x="53" y="110"/>
                  </a:cubicBezTo>
                  <a:cubicBezTo>
                    <a:pt x="74" y="143"/>
                    <a:pt x="74" y="143"/>
                    <a:pt x="74" y="143"/>
                  </a:cubicBezTo>
                  <a:cubicBezTo>
                    <a:pt x="74" y="144"/>
                    <a:pt x="75" y="145"/>
                    <a:pt x="76" y="145"/>
                  </a:cubicBezTo>
                  <a:cubicBezTo>
                    <a:pt x="77" y="145"/>
                    <a:pt x="78" y="144"/>
                    <a:pt x="79" y="143"/>
                  </a:cubicBezTo>
                  <a:cubicBezTo>
                    <a:pt x="100" y="110"/>
                    <a:pt x="100" y="110"/>
                    <a:pt x="100" y="110"/>
                  </a:cubicBezTo>
                  <a:cubicBezTo>
                    <a:pt x="141" y="110"/>
                    <a:pt x="141" y="110"/>
                    <a:pt x="141" y="110"/>
                  </a:cubicBezTo>
                  <a:cubicBezTo>
                    <a:pt x="147" y="110"/>
                    <a:pt x="152" y="105"/>
                    <a:pt x="152" y="99"/>
                  </a:cubicBezTo>
                  <a:cubicBezTo>
                    <a:pt x="152" y="11"/>
                    <a:pt x="152" y="11"/>
                    <a:pt x="152" y="11"/>
                  </a:cubicBezTo>
                  <a:cubicBezTo>
                    <a:pt x="152" y="5"/>
                    <a:pt x="147" y="0"/>
                    <a:pt x="141" y="0"/>
                  </a:cubicBezTo>
                  <a:close/>
                  <a:moveTo>
                    <a:pt x="146" y="99"/>
                  </a:moveTo>
                  <a:cubicBezTo>
                    <a:pt x="146" y="101"/>
                    <a:pt x="144" y="104"/>
                    <a:pt x="141" y="104"/>
                  </a:cubicBezTo>
                  <a:cubicBezTo>
                    <a:pt x="98" y="104"/>
                    <a:pt x="98" y="104"/>
                    <a:pt x="98" y="104"/>
                  </a:cubicBezTo>
                  <a:cubicBezTo>
                    <a:pt x="98" y="104"/>
                    <a:pt x="97" y="104"/>
                    <a:pt x="97" y="104"/>
                  </a:cubicBezTo>
                  <a:cubicBezTo>
                    <a:pt x="97" y="104"/>
                    <a:pt x="97" y="104"/>
                    <a:pt x="97" y="104"/>
                  </a:cubicBezTo>
                  <a:cubicBezTo>
                    <a:pt x="97" y="104"/>
                    <a:pt x="97" y="104"/>
                    <a:pt x="97" y="104"/>
                  </a:cubicBezTo>
                  <a:cubicBezTo>
                    <a:pt x="96" y="104"/>
                    <a:pt x="96" y="105"/>
                    <a:pt x="95" y="105"/>
                  </a:cubicBezTo>
                  <a:cubicBezTo>
                    <a:pt x="76" y="136"/>
                    <a:pt x="76" y="136"/>
                    <a:pt x="76" y="136"/>
                  </a:cubicBezTo>
                  <a:cubicBezTo>
                    <a:pt x="57" y="105"/>
                    <a:pt x="57" y="105"/>
                    <a:pt x="57" y="105"/>
                  </a:cubicBezTo>
                  <a:cubicBezTo>
                    <a:pt x="57" y="105"/>
                    <a:pt x="56" y="104"/>
                    <a:pt x="55" y="104"/>
                  </a:cubicBezTo>
                  <a:cubicBezTo>
                    <a:pt x="55" y="104"/>
                    <a:pt x="55" y="104"/>
                    <a:pt x="55" y="104"/>
                  </a:cubicBezTo>
                  <a:cubicBezTo>
                    <a:pt x="55" y="104"/>
                    <a:pt x="55" y="104"/>
                    <a:pt x="55" y="104"/>
                  </a:cubicBezTo>
                  <a:cubicBezTo>
                    <a:pt x="55" y="104"/>
                    <a:pt x="54" y="104"/>
                    <a:pt x="54" y="104"/>
                  </a:cubicBezTo>
                  <a:cubicBezTo>
                    <a:pt x="11" y="104"/>
                    <a:pt x="11" y="104"/>
                    <a:pt x="11" y="104"/>
                  </a:cubicBezTo>
                  <a:cubicBezTo>
                    <a:pt x="9" y="104"/>
                    <a:pt x="6" y="101"/>
                    <a:pt x="6" y="99"/>
                  </a:cubicBezTo>
                  <a:cubicBezTo>
                    <a:pt x="6" y="11"/>
                    <a:pt x="6" y="11"/>
                    <a:pt x="6" y="11"/>
                  </a:cubicBezTo>
                  <a:cubicBezTo>
                    <a:pt x="6" y="8"/>
                    <a:pt x="9" y="6"/>
                    <a:pt x="11" y="6"/>
                  </a:cubicBezTo>
                  <a:cubicBezTo>
                    <a:pt x="141" y="6"/>
                    <a:pt x="141" y="6"/>
                    <a:pt x="141" y="6"/>
                  </a:cubicBezTo>
                  <a:cubicBezTo>
                    <a:pt x="144" y="6"/>
                    <a:pt x="146" y="8"/>
                    <a:pt x="146" y="11"/>
                  </a:cubicBezTo>
                  <a:lnTo>
                    <a:pt x="146" y="99"/>
                  </a:lnTo>
                  <a:close/>
                  <a:moveTo>
                    <a:pt x="76" y="49"/>
                  </a:moveTo>
                  <a:cubicBezTo>
                    <a:pt x="72" y="49"/>
                    <a:pt x="69" y="53"/>
                    <a:pt x="69" y="56"/>
                  </a:cubicBezTo>
                  <a:cubicBezTo>
                    <a:pt x="69" y="60"/>
                    <a:pt x="72" y="63"/>
                    <a:pt x="76" y="63"/>
                  </a:cubicBezTo>
                  <a:cubicBezTo>
                    <a:pt x="80" y="63"/>
                    <a:pt x="83" y="60"/>
                    <a:pt x="83" y="56"/>
                  </a:cubicBezTo>
                  <a:cubicBezTo>
                    <a:pt x="83" y="53"/>
                    <a:pt x="80" y="49"/>
                    <a:pt x="76" y="49"/>
                  </a:cubicBezTo>
                  <a:close/>
                  <a:moveTo>
                    <a:pt x="75" y="56"/>
                  </a:moveTo>
                  <a:cubicBezTo>
                    <a:pt x="75" y="56"/>
                    <a:pt x="75" y="55"/>
                    <a:pt x="76" y="55"/>
                  </a:cubicBezTo>
                  <a:cubicBezTo>
                    <a:pt x="76" y="55"/>
                    <a:pt x="77" y="56"/>
                    <a:pt x="77" y="56"/>
                  </a:cubicBezTo>
                  <a:cubicBezTo>
                    <a:pt x="77" y="57"/>
                    <a:pt x="75" y="57"/>
                    <a:pt x="75" y="56"/>
                  </a:cubicBezTo>
                  <a:close/>
                </a:path>
              </a:pathLst>
            </a:custGeom>
            <a:solidFill>
              <a:srgbClr val="002060"/>
            </a:solidFill>
            <a:ln>
              <a:solidFill>
                <a:schemeClr val="accent2"/>
              </a:solidFill>
            </a:ln>
            <a:extLst/>
          </p:spPr>
          <p:txBody>
            <a:bodyPr vert="horz" wrap="square" lIns="128518" tIns="64259" rIns="128518" bIns="64259" numCol="1" anchor="t" anchorCtr="0" compatLnSpc="1">
              <a:prstTxWarp prst="textNoShape">
                <a:avLst/>
              </a:prstTxWarp>
            </a:bodyPr>
            <a:lstStyle/>
            <a:p>
              <a:endParaRPr lang="zh-CN" altLang="en-US">
                <a:latin typeface="Arial" panose="020B0604020202020204" pitchFamily="34" charset="0"/>
                <a:ea typeface="微软雅黑" panose="020B0503020204020204" pitchFamily="34" charset="-122"/>
                <a:sym typeface="Arial" panose="020B0604020202020204" pitchFamily="34" charset="0"/>
              </a:endParaRPr>
            </a:p>
          </p:txBody>
        </p:sp>
      </p:grpSp>
      <p:sp>
        <p:nvSpPr>
          <p:cNvPr id="22" name="矩形 21"/>
          <p:cNvSpPr/>
          <p:nvPr/>
        </p:nvSpPr>
        <p:spPr>
          <a:xfrm>
            <a:off x="1497574" y="2435305"/>
            <a:ext cx="1118015" cy="374342"/>
          </a:xfrm>
          <a:prstGeom prst="rect">
            <a:avLst/>
          </a:prstGeom>
        </p:spPr>
        <p:txBody>
          <a:bodyPr wrap="none" lIns="96401" tIns="48201" rIns="96401" bIns="48201">
            <a:spAutoFit/>
          </a:bodyPr>
          <a:lstStyle/>
          <a:p>
            <a:r>
              <a:rPr lang="zh-CN" altLang="en-US" dirty="0" smtClean="0">
                <a:latin typeface="Arial" panose="020B0604020202020204" pitchFamily="34" charset="0"/>
                <a:ea typeface="微软雅黑" panose="020B0503020204020204" pitchFamily="34" charset="-122"/>
                <a:sym typeface="Arial" panose="020B0604020202020204" pitchFamily="34" charset="0"/>
              </a:rPr>
              <a:t>添加标题</a:t>
            </a:r>
            <a:endParaRPr lang="zh-CN" altLang="en-US" dirty="0">
              <a:latin typeface="Arial" panose="020B0604020202020204" pitchFamily="34" charset="0"/>
              <a:ea typeface="微软雅黑" panose="020B0503020204020204" pitchFamily="34" charset="-122"/>
              <a:sym typeface="Arial" panose="020B0604020202020204" pitchFamily="34" charset="0"/>
            </a:endParaRPr>
          </a:p>
        </p:txBody>
      </p:sp>
      <p:sp>
        <p:nvSpPr>
          <p:cNvPr id="23" name="矩形 22"/>
          <p:cNvSpPr/>
          <p:nvPr/>
        </p:nvSpPr>
        <p:spPr>
          <a:xfrm>
            <a:off x="1497574" y="3002209"/>
            <a:ext cx="2790660" cy="685710"/>
          </a:xfrm>
          <a:prstGeom prst="rect">
            <a:avLst/>
          </a:prstGeom>
        </p:spPr>
        <p:txBody>
          <a:bodyPr wrap="square" lIns="96401" tIns="48201" rIns="96401" bIns="48201">
            <a:spAutoFit/>
          </a:bodyPr>
          <a:lstStyle/>
          <a:p>
            <a:pPr>
              <a:lnSpc>
                <a:spcPct val="130000"/>
              </a:lnSpc>
            </a:pPr>
            <a:r>
              <a:rPr lang="zh-CN" altLang="en-US" sz="1546" dirty="0">
                <a:latin typeface="Arial" panose="020B0604020202020204" pitchFamily="34" charset="0"/>
                <a:ea typeface="微软雅黑" panose="020B0503020204020204" pitchFamily="34" charset="-122"/>
                <a:sym typeface="Arial" panose="020B0604020202020204" pitchFamily="34" charset="0"/>
              </a:rPr>
              <a:t>此处添加详细文本描述建议与标题相关并符合整体语言风格。</a:t>
            </a:r>
          </a:p>
        </p:txBody>
      </p:sp>
      <p:sp>
        <p:nvSpPr>
          <p:cNvPr id="34" name="矩形 33"/>
          <p:cNvSpPr/>
          <p:nvPr/>
        </p:nvSpPr>
        <p:spPr>
          <a:xfrm>
            <a:off x="1497574" y="4578684"/>
            <a:ext cx="1118015" cy="374342"/>
          </a:xfrm>
          <a:prstGeom prst="rect">
            <a:avLst/>
          </a:prstGeom>
        </p:spPr>
        <p:txBody>
          <a:bodyPr wrap="none" lIns="96401" tIns="48201" rIns="96401" bIns="48201">
            <a:spAutoFit/>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添加标题</a:t>
            </a:r>
          </a:p>
        </p:txBody>
      </p:sp>
      <p:sp>
        <p:nvSpPr>
          <p:cNvPr id="36" name="矩形 35"/>
          <p:cNvSpPr/>
          <p:nvPr/>
        </p:nvSpPr>
        <p:spPr>
          <a:xfrm>
            <a:off x="8239344" y="2446518"/>
            <a:ext cx="1118015" cy="374342"/>
          </a:xfrm>
          <a:prstGeom prst="rect">
            <a:avLst/>
          </a:prstGeom>
        </p:spPr>
        <p:txBody>
          <a:bodyPr wrap="none" lIns="96401" tIns="48201" rIns="96401" bIns="48201">
            <a:spAutoFit/>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添加标题</a:t>
            </a:r>
          </a:p>
        </p:txBody>
      </p:sp>
      <p:sp>
        <p:nvSpPr>
          <p:cNvPr id="38" name="矩形 37"/>
          <p:cNvSpPr/>
          <p:nvPr/>
        </p:nvSpPr>
        <p:spPr>
          <a:xfrm>
            <a:off x="8239344" y="4578684"/>
            <a:ext cx="1118015" cy="374342"/>
          </a:xfrm>
          <a:prstGeom prst="rect">
            <a:avLst/>
          </a:prstGeom>
        </p:spPr>
        <p:txBody>
          <a:bodyPr wrap="none" lIns="96401" tIns="48201" rIns="96401" bIns="48201">
            <a:spAutoFit/>
          </a:bodyPr>
          <a:lstStyle/>
          <a:p>
            <a:r>
              <a:rPr lang="zh-CN" altLang="en-US" dirty="0">
                <a:latin typeface="Arial" panose="020B0604020202020204" pitchFamily="34" charset="0"/>
                <a:ea typeface="微软雅黑" panose="020B0503020204020204" pitchFamily="34" charset="-122"/>
                <a:sym typeface="Arial" panose="020B0604020202020204" pitchFamily="34" charset="0"/>
              </a:rPr>
              <a:t>添加标题</a:t>
            </a:r>
          </a:p>
        </p:txBody>
      </p:sp>
      <p:sp>
        <p:nvSpPr>
          <p:cNvPr id="67" name="矩形 66"/>
          <p:cNvSpPr/>
          <p:nvPr/>
        </p:nvSpPr>
        <p:spPr>
          <a:xfrm>
            <a:off x="1497574" y="5145589"/>
            <a:ext cx="2790660" cy="685710"/>
          </a:xfrm>
          <a:prstGeom prst="rect">
            <a:avLst/>
          </a:prstGeom>
        </p:spPr>
        <p:txBody>
          <a:bodyPr wrap="square" lIns="96401" tIns="48201" rIns="96401" bIns="48201">
            <a:spAutoFit/>
          </a:bodyPr>
          <a:lstStyle/>
          <a:p>
            <a:pPr>
              <a:lnSpc>
                <a:spcPct val="130000"/>
              </a:lnSpc>
            </a:pPr>
            <a:r>
              <a:rPr lang="zh-CN" altLang="en-US" sz="1546" dirty="0">
                <a:latin typeface="Arial" panose="020B0604020202020204" pitchFamily="34" charset="0"/>
                <a:ea typeface="微软雅黑" panose="020B0503020204020204" pitchFamily="34" charset="-122"/>
                <a:sym typeface="Arial" panose="020B0604020202020204" pitchFamily="34" charset="0"/>
              </a:rPr>
              <a:t>此处添加详细文本描述建议与标题相关并符合整体语言风格。</a:t>
            </a:r>
          </a:p>
        </p:txBody>
      </p:sp>
      <p:sp>
        <p:nvSpPr>
          <p:cNvPr id="68" name="矩形 67"/>
          <p:cNvSpPr/>
          <p:nvPr/>
        </p:nvSpPr>
        <p:spPr>
          <a:xfrm>
            <a:off x="8239344" y="3002209"/>
            <a:ext cx="2790660" cy="715846"/>
          </a:xfrm>
          <a:prstGeom prst="rect">
            <a:avLst/>
          </a:prstGeom>
        </p:spPr>
        <p:txBody>
          <a:bodyPr wrap="square" lIns="96401" tIns="48201" rIns="96401" bIns="48201">
            <a:spAutoFit/>
          </a:bodyPr>
          <a:lstStyle/>
          <a:p>
            <a:pPr>
              <a:lnSpc>
                <a:spcPct val="130000"/>
              </a:lnSpc>
            </a:pPr>
            <a:r>
              <a:rPr lang="zh-CN" altLang="en-US" sz="1546" dirty="0">
                <a:latin typeface="Arial" panose="020B0604020202020204" pitchFamily="34" charset="0"/>
                <a:ea typeface="微软雅黑" panose="020B0503020204020204" pitchFamily="34" charset="-122"/>
                <a:sym typeface="Arial" panose="020B0604020202020204" pitchFamily="34" charset="0"/>
              </a:rPr>
              <a:t>此处添加详细文本描述建议与标题相关并符合整体语言风格。</a:t>
            </a:r>
          </a:p>
        </p:txBody>
      </p:sp>
      <p:sp>
        <p:nvSpPr>
          <p:cNvPr id="70" name="矩形 69"/>
          <p:cNvSpPr/>
          <p:nvPr/>
        </p:nvSpPr>
        <p:spPr>
          <a:xfrm>
            <a:off x="8239344" y="5145589"/>
            <a:ext cx="2790660" cy="715846"/>
          </a:xfrm>
          <a:prstGeom prst="rect">
            <a:avLst/>
          </a:prstGeom>
        </p:spPr>
        <p:txBody>
          <a:bodyPr wrap="square" lIns="96401" tIns="48201" rIns="96401" bIns="48201">
            <a:spAutoFit/>
          </a:bodyPr>
          <a:lstStyle/>
          <a:p>
            <a:pPr>
              <a:lnSpc>
                <a:spcPct val="130000"/>
              </a:lnSpc>
            </a:pPr>
            <a:r>
              <a:rPr lang="zh-CN" altLang="en-US" sz="1546" dirty="0">
                <a:latin typeface="Arial" panose="020B0604020202020204" pitchFamily="34" charset="0"/>
                <a:ea typeface="微软雅黑" panose="020B0503020204020204" pitchFamily="34" charset="-122"/>
                <a:sym typeface="Arial" panose="020B0604020202020204" pitchFamily="34" charset="0"/>
              </a:rPr>
              <a:t>此处添加详细文本描述建议与标题相关并符合整体语言风格。</a:t>
            </a:r>
          </a:p>
        </p:txBody>
      </p:sp>
    </p:spTree>
    <p:extLst>
      <p:ext uri="{BB962C8B-B14F-4D97-AF65-F5344CB8AC3E}">
        <p14:creationId xmlns:p14="http://schemas.microsoft.com/office/powerpoint/2010/main" val="1357014352"/>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after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0-#ppt_w/2"/>
                                          </p:val>
                                        </p:tav>
                                        <p:tav tm="100000">
                                          <p:val>
                                            <p:strVal val="#ppt_x"/>
                                          </p:val>
                                        </p:tav>
                                      </p:tavLst>
                                    </p:anim>
                                    <p:anim calcmode="lin" valueType="num">
                                      <p:cBhvr additive="base">
                                        <p:cTn id="8" dur="500" fill="hold"/>
                                        <p:tgtEl>
                                          <p:spTgt spid="1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17" presetClass="entr" presetSubtype="10" fill="hold" grpId="0" nodeType="afterEffect">
                                  <p:stCondLst>
                                    <p:cond delay="0"/>
                                  </p:stCondLst>
                                  <p:iterate type="lt">
                                    <p:tmPct val="10000"/>
                                  </p:iterate>
                                  <p:childTnLst>
                                    <p:set>
                                      <p:cBhvr>
                                        <p:cTn id="11" dur="1" fill="hold">
                                          <p:stCondLst>
                                            <p:cond delay="0"/>
                                          </p:stCondLst>
                                        </p:cTn>
                                        <p:tgtEl>
                                          <p:spTgt spid="22"/>
                                        </p:tgtEl>
                                        <p:attrNameLst>
                                          <p:attrName>style.visibility</p:attrName>
                                        </p:attrNameLst>
                                      </p:cBhvr>
                                      <p:to>
                                        <p:strVal val="visible"/>
                                      </p:to>
                                    </p:set>
                                    <p:anim calcmode="lin" valueType="num">
                                      <p:cBhvr>
                                        <p:cTn id="12" dur="500" fill="hold"/>
                                        <p:tgtEl>
                                          <p:spTgt spid="22"/>
                                        </p:tgtEl>
                                        <p:attrNameLst>
                                          <p:attrName>ppt_w</p:attrName>
                                        </p:attrNameLst>
                                      </p:cBhvr>
                                      <p:tavLst>
                                        <p:tav tm="0">
                                          <p:val>
                                            <p:fltVal val="0"/>
                                          </p:val>
                                        </p:tav>
                                        <p:tav tm="100000">
                                          <p:val>
                                            <p:strVal val="#ppt_w"/>
                                          </p:val>
                                        </p:tav>
                                      </p:tavLst>
                                    </p:anim>
                                    <p:anim calcmode="lin" valueType="num">
                                      <p:cBhvr>
                                        <p:cTn id="13" dur="500" fill="hold"/>
                                        <p:tgtEl>
                                          <p:spTgt spid="22"/>
                                        </p:tgtEl>
                                        <p:attrNameLst>
                                          <p:attrName>ppt_h</p:attrName>
                                        </p:attrNameLst>
                                      </p:cBhvr>
                                      <p:tavLst>
                                        <p:tav tm="0">
                                          <p:val>
                                            <p:strVal val="#ppt_h"/>
                                          </p:val>
                                        </p:tav>
                                        <p:tav tm="100000">
                                          <p:val>
                                            <p:strVal val="#ppt_h"/>
                                          </p:val>
                                        </p:tav>
                                      </p:tavLst>
                                    </p:anim>
                                  </p:childTnLst>
                                </p:cTn>
                              </p:par>
                            </p:childTnLst>
                          </p:cTn>
                        </p:par>
                        <p:par>
                          <p:cTn id="14" fill="hold">
                            <p:stCondLst>
                              <p:cond delay="1150"/>
                            </p:stCondLst>
                            <p:childTnLst>
                              <p:par>
                                <p:cTn id="15" presetID="14" presetClass="entr" presetSubtype="10" fill="hold" grpId="0"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randombar(horizontal)">
                                      <p:cBhvr>
                                        <p:cTn id="17" dur="500"/>
                                        <p:tgtEl>
                                          <p:spTgt spid="23"/>
                                        </p:tgtEl>
                                      </p:cBhvr>
                                    </p:animEffect>
                                  </p:childTnLst>
                                </p:cTn>
                              </p:par>
                            </p:childTnLst>
                          </p:cTn>
                        </p:par>
                        <p:par>
                          <p:cTn id="18" fill="hold">
                            <p:stCondLst>
                              <p:cond delay="1650"/>
                            </p:stCondLst>
                            <p:childTnLst>
                              <p:par>
                                <p:cTn id="19" presetID="2" presetClass="entr" presetSubtype="3" fill="hold" nodeType="afterEffect">
                                  <p:stCondLst>
                                    <p:cond delay="0"/>
                                  </p:stCondLst>
                                  <p:childTnLst>
                                    <p:set>
                                      <p:cBhvr>
                                        <p:cTn id="20" dur="1" fill="hold">
                                          <p:stCondLst>
                                            <p:cond delay="0"/>
                                          </p:stCondLst>
                                        </p:cTn>
                                        <p:tgtEl>
                                          <p:spTgt spid="15"/>
                                        </p:tgtEl>
                                        <p:attrNameLst>
                                          <p:attrName>style.visibility</p:attrName>
                                        </p:attrNameLst>
                                      </p:cBhvr>
                                      <p:to>
                                        <p:strVal val="visible"/>
                                      </p:to>
                                    </p:set>
                                    <p:anim calcmode="lin" valueType="num">
                                      <p:cBhvr additive="base">
                                        <p:cTn id="21" dur="500" fill="hold"/>
                                        <p:tgtEl>
                                          <p:spTgt spid="15"/>
                                        </p:tgtEl>
                                        <p:attrNameLst>
                                          <p:attrName>ppt_x</p:attrName>
                                        </p:attrNameLst>
                                      </p:cBhvr>
                                      <p:tavLst>
                                        <p:tav tm="0">
                                          <p:val>
                                            <p:strVal val="1+#ppt_w/2"/>
                                          </p:val>
                                        </p:tav>
                                        <p:tav tm="100000">
                                          <p:val>
                                            <p:strVal val="#ppt_x"/>
                                          </p:val>
                                        </p:tav>
                                      </p:tavLst>
                                    </p:anim>
                                    <p:anim calcmode="lin" valueType="num">
                                      <p:cBhvr additive="base">
                                        <p:cTn id="22" dur="500" fill="hold"/>
                                        <p:tgtEl>
                                          <p:spTgt spid="15"/>
                                        </p:tgtEl>
                                        <p:attrNameLst>
                                          <p:attrName>ppt_y</p:attrName>
                                        </p:attrNameLst>
                                      </p:cBhvr>
                                      <p:tavLst>
                                        <p:tav tm="0">
                                          <p:val>
                                            <p:strVal val="0-#ppt_h/2"/>
                                          </p:val>
                                        </p:tav>
                                        <p:tav tm="100000">
                                          <p:val>
                                            <p:strVal val="#ppt_y"/>
                                          </p:val>
                                        </p:tav>
                                      </p:tavLst>
                                    </p:anim>
                                  </p:childTnLst>
                                </p:cTn>
                              </p:par>
                            </p:childTnLst>
                          </p:cTn>
                        </p:par>
                        <p:par>
                          <p:cTn id="23" fill="hold">
                            <p:stCondLst>
                              <p:cond delay="2150"/>
                            </p:stCondLst>
                            <p:childTnLst>
                              <p:par>
                                <p:cTn id="24" presetID="17" presetClass="entr" presetSubtype="10" fill="hold" grpId="0" nodeType="afterEffect">
                                  <p:stCondLst>
                                    <p:cond delay="0"/>
                                  </p:stCondLst>
                                  <p:iterate type="lt">
                                    <p:tmPct val="10000"/>
                                  </p:iterate>
                                  <p:childTnLst>
                                    <p:set>
                                      <p:cBhvr>
                                        <p:cTn id="25" dur="1" fill="hold">
                                          <p:stCondLst>
                                            <p:cond delay="0"/>
                                          </p:stCondLst>
                                        </p:cTn>
                                        <p:tgtEl>
                                          <p:spTgt spid="36"/>
                                        </p:tgtEl>
                                        <p:attrNameLst>
                                          <p:attrName>style.visibility</p:attrName>
                                        </p:attrNameLst>
                                      </p:cBhvr>
                                      <p:to>
                                        <p:strVal val="visible"/>
                                      </p:to>
                                    </p:set>
                                    <p:anim calcmode="lin" valueType="num">
                                      <p:cBhvr>
                                        <p:cTn id="26" dur="500" fill="hold"/>
                                        <p:tgtEl>
                                          <p:spTgt spid="36"/>
                                        </p:tgtEl>
                                        <p:attrNameLst>
                                          <p:attrName>ppt_w</p:attrName>
                                        </p:attrNameLst>
                                      </p:cBhvr>
                                      <p:tavLst>
                                        <p:tav tm="0">
                                          <p:val>
                                            <p:fltVal val="0"/>
                                          </p:val>
                                        </p:tav>
                                        <p:tav tm="100000">
                                          <p:val>
                                            <p:strVal val="#ppt_w"/>
                                          </p:val>
                                        </p:tav>
                                      </p:tavLst>
                                    </p:anim>
                                    <p:anim calcmode="lin" valueType="num">
                                      <p:cBhvr>
                                        <p:cTn id="27" dur="500" fill="hold"/>
                                        <p:tgtEl>
                                          <p:spTgt spid="36"/>
                                        </p:tgtEl>
                                        <p:attrNameLst>
                                          <p:attrName>ppt_h</p:attrName>
                                        </p:attrNameLst>
                                      </p:cBhvr>
                                      <p:tavLst>
                                        <p:tav tm="0">
                                          <p:val>
                                            <p:strVal val="#ppt_h"/>
                                          </p:val>
                                        </p:tav>
                                        <p:tav tm="100000">
                                          <p:val>
                                            <p:strVal val="#ppt_h"/>
                                          </p:val>
                                        </p:tav>
                                      </p:tavLst>
                                    </p:anim>
                                  </p:childTnLst>
                                </p:cTn>
                              </p:par>
                            </p:childTnLst>
                          </p:cTn>
                        </p:par>
                        <p:par>
                          <p:cTn id="28" fill="hold">
                            <p:stCondLst>
                              <p:cond delay="2800"/>
                            </p:stCondLst>
                            <p:childTnLst>
                              <p:par>
                                <p:cTn id="29" presetID="14" presetClass="entr" presetSubtype="10" fill="hold" grpId="0" nodeType="afterEffect">
                                  <p:stCondLst>
                                    <p:cond delay="0"/>
                                  </p:stCondLst>
                                  <p:childTnLst>
                                    <p:set>
                                      <p:cBhvr>
                                        <p:cTn id="30" dur="1" fill="hold">
                                          <p:stCondLst>
                                            <p:cond delay="0"/>
                                          </p:stCondLst>
                                        </p:cTn>
                                        <p:tgtEl>
                                          <p:spTgt spid="68"/>
                                        </p:tgtEl>
                                        <p:attrNameLst>
                                          <p:attrName>style.visibility</p:attrName>
                                        </p:attrNameLst>
                                      </p:cBhvr>
                                      <p:to>
                                        <p:strVal val="visible"/>
                                      </p:to>
                                    </p:set>
                                    <p:animEffect transition="in" filter="randombar(horizontal)">
                                      <p:cBhvr>
                                        <p:cTn id="31" dur="500"/>
                                        <p:tgtEl>
                                          <p:spTgt spid="68"/>
                                        </p:tgtEl>
                                      </p:cBhvr>
                                    </p:animEffect>
                                  </p:childTnLst>
                                </p:cTn>
                              </p:par>
                            </p:childTnLst>
                          </p:cTn>
                        </p:par>
                        <p:par>
                          <p:cTn id="32" fill="hold">
                            <p:stCondLst>
                              <p:cond delay="3300"/>
                            </p:stCondLst>
                            <p:childTnLst>
                              <p:par>
                                <p:cTn id="33" presetID="2" presetClass="entr" presetSubtype="12" fill="hold" nodeType="afterEffect">
                                  <p:stCondLst>
                                    <p:cond delay="0"/>
                                  </p:stCondLst>
                                  <p:childTnLst>
                                    <p:set>
                                      <p:cBhvr>
                                        <p:cTn id="34" dur="1" fill="hold">
                                          <p:stCondLst>
                                            <p:cond delay="0"/>
                                          </p:stCondLst>
                                        </p:cTn>
                                        <p:tgtEl>
                                          <p:spTgt spid="2"/>
                                        </p:tgtEl>
                                        <p:attrNameLst>
                                          <p:attrName>style.visibility</p:attrName>
                                        </p:attrNameLst>
                                      </p:cBhvr>
                                      <p:to>
                                        <p:strVal val="visible"/>
                                      </p:to>
                                    </p:set>
                                    <p:anim calcmode="lin" valueType="num">
                                      <p:cBhvr additive="base">
                                        <p:cTn id="35" dur="500" fill="hold"/>
                                        <p:tgtEl>
                                          <p:spTgt spid="2"/>
                                        </p:tgtEl>
                                        <p:attrNameLst>
                                          <p:attrName>ppt_x</p:attrName>
                                        </p:attrNameLst>
                                      </p:cBhvr>
                                      <p:tavLst>
                                        <p:tav tm="0">
                                          <p:val>
                                            <p:strVal val="0-#ppt_w/2"/>
                                          </p:val>
                                        </p:tav>
                                        <p:tav tm="100000">
                                          <p:val>
                                            <p:strVal val="#ppt_x"/>
                                          </p:val>
                                        </p:tav>
                                      </p:tavLst>
                                    </p:anim>
                                    <p:anim calcmode="lin" valueType="num">
                                      <p:cBhvr additive="base">
                                        <p:cTn id="36" dur="500" fill="hold"/>
                                        <p:tgtEl>
                                          <p:spTgt spid="2"/>
                                        </p:tgtEl>
                                        <p:attrNameLst>
                                          <p:attrName>ppt_y</p:attrName>
                                        </p:attrNameLst>
                                      </p:cBhvr>
                                      <p:tavLst>
                                        <p:tav tm="0">
                                          <p:val>
                                            <p:strVal val="1+#ppt_h/2"/>
                                          </p:val>
                                        </p:tav>
                                        <p:tav tm="100000">
                                          <p:val>
                                            <p:strVal val="#ppt_y"/>
                                          </p:val>
                                        </p:tav>
                                      </p:tavLst>
                                    </p:anim>
                                  </p:childTnLst>
                                </p:cTn>
                              </p:par>
                            </p:childTnLst>
                          </p:cTn>
                        </p:par>
                        <p:par>
                          <p:cTn id="37" fill="hold">
                            <p:stCondLst>
                              <p:cond delay="3800"/>
                            </p:stCondLst>
                            <p:childTnLst>
                              <p:par>
                                <p:cTn id="38" presetID="17" presetClass="entr" presetSubtype="10" fill="hold" grpId="0" nodeType="afterEffect">
                                  <p:stCondLst>
                                    <p:cond delay="0"/>
                                  </p:stCondLst>
                                  <p:iterate type="lt">
                                    <p:tmPct val="10000"/>
                                  </p:iterate>
                                  <p:childTnLst>
                                    <p:set>
                                      <p:cBhvr>
                                        <p:cTn id="39" dur="1" fill="hold">
                                          <p:stCondLst>
                                            <p:cond delay="0"/>
                                          </p:stCondLst>
                                        </p:cTn>
                                        <p:tgtEl>
                                          <p:spTgt spid="34"/>
                                        </p:tgtEl>
                                        <p:attrNameLst>
                                          <p:attrName>style.visibility</p:attrName>
                                        </p:attrNameLst>
                                      </p:cBhvr>
                                      <p:to>
                                        <p:strVal val="visible"/>
                                      </p:to>
                                    </p:set>
                                    <p:anim calcmode="lin" valueType="num">
                                      <p:cBhvr>
                                        <p:cTn id="40" dur="500" fill="hold"/>
                                        <p:tgtEl>
                                          <p:spTgt spid="34"/>
                                        </p:tgtEl>
                                        <p:attrNameLst>
                                          <p:attrName>ppt_w</p:attrName>
                                        </p:attrNameLst>
                                      </p:cBhvr>
                                      <p:tavLst>
                                        <p:tav tm="0">
                                          <p:val>
                                            <p:fltVal val="0"/>
                                          </p:val>
                                        </p:tav>
                                        <p:tav tm="100000">
                                          <p:val>
                                            <p:strVal val="#ppt_w"/>
                                          </p:val>
                                        </p:tav>
                                      </p:tavLst>
                                    </p:anim>
                                    <p:anim calcmode="lin" valueType="num">
                                      <p:cBhvr>
                                        <p:cTn id="41" dur="500" fill="hold"/>
                                        <p:tgtEl>
                                          <p:spTgt spid="34"/>
                                        </p:tgtEl>
                                        <p:attrNameLst>
                                          <p:attrName>ppt_h</p:attrName>
                                        </p:attrNameLst>
                                      </p:cBhvr>
                                      <p:tavLst>
                                        <p:tav tm="0">
                                          <p:val>
                                            <p:strVal val="#ppt_h"/>
                                          </p:val>
                                        </p:tav>
                                        <p:tav tm="100000">
                                          <p:val>
                                            <p:strVal val="#ppt_h"/>
                                          </p:val>
                                        </p:tav>
                                      </p:tavLst>
                                    </p:anim>
                                  </p:childTnLst>
                                </p:cTn>
                              </p:par>
                            </p:childTnLst>
                          </p:cTn>
                        </p:par>
                        <p:par>
                          <p:cTn id="42" fill="hold">
                            <p:stCondLst>
                              <p:cond delay="4450"/>
                            </p:stCondLst>
                            <p:childTnLst>
                              <p:par>
                                <p:cTn id="43" presetID="14" presetClass="entr" presetSubtype="10" fill="hold" grpId="0" nodeType="afterEffect">
                                  <p:stCondLst>
                                    <p:cond delay="0"/>
                                  </p:stCondLst>
                                  <p:childTnLst>
                                    <p:set>
                                      <p:cBhvr>
                                        <p:cTn id="44" dur="1" fill="hold">
                                          <p:stCondLst>
                                            <p:cond delay="0"/>
                                          </p:stCondLst>
                                        </p:cTn>
                                        <p:tgtEl>
                                          <p:spTgt spid="67"/>
                                        </p:tgtEl>
                                        <p:attrNameLst>
                                          <p:attrName>style.visibility</p:attrName>
                                        </p:attrNameLst>
                                      </p:cBhvr>
                                      <p:to>
                                        <p:strVal val="visible"/>
                                      </p:to>
                                    </p:set>
                                    <p:animEffect transition="in" filter="randombar(horizontal)">
                                      <p:cBhvr>
                                        <p:cTn id="45" dur="500"/>
                                        <p:tgtEl>
                                          <p:spTgt spid="67"/>
                                        </p:tgtEl>
                                      </p:cBhvr>
                                    </p:animEffect>
                                  </p:childTnLst>
                                </p:cTn>
                              </p:par>
                            </p:childTnLst>
                          </p:cTn>
                        </p:par>
                        <p:par>
                          <p:cTn id="46" fill="hold">
                            <p:stCondLst>
                              <p:cond delay="4950"/>
                            </p:stCondLst>
                            <p:childTnLst>
                              <p:par>
                                <p:cTn id="47" presetID="2" presetClass="entr" presetSubtype="6" fill="hold" nodeType="afterEffect">
                                  <p:stCondLst>
                                    <p:cond delay="0"/>
                                  </p:stCondLst>
                                  <p:childTnLst>
                                    <p:set>
                                      <p:cBhvr>
                                        <p:cTn id="48" dur="1" fill="hold">
                                          <p:stCondLst>
                                            <p:cond delay="0"/>
                                          </p:stCondLst>
                                        </p:cTn>
                                        <p:tgtEl>
                                          <p:spTgt spid="10"/>
                                        </p:tgtEl>
                                        <p:attrNameLst>
                                          <p:attrName>style.visibility</p:attrName>
                                        </p:attrNameLst>
                                      </p:cBhvr>
                                      <p:to>
                                        <p:strVal val="visible"/>
                                      </p:to>
                                    </p:set>
                                    <p:anim calcmode="lin" valueType="num">
                                      <p:cBhvr additive="base">
                                        <p:cTn id="49" dur="500" fill="hold"/>
                                        <p:tgtEl>
                                          <p:spTgt spid="10"/>
                                        </p:tgtEl>
                                        <p:attrNameLst>
                                          <p:attrName>ppt_x</p:attrName>
                                        </p:attrNameLst>
                                      </p:cBhvr>
                                      <p:tavLst>
                                        <p:tav tm="0">
                                          <p:val>
                                            <p:strVal val="1+#ppt_w/2"/>
                                          </p:val>
                                        </p:tav>
                                        <p:tav tm="100000">
                                          <p:val>
                                            <p:strVal val="#ppt_x"/>
                                          </p:val>
                                        </p:tav>
                                      </p:tavLst>
                                    </p:anim>
                                    <p:anim calcmode="lin" valueType="num">
                                      <p:cBhvr additive="base">
                                        <p:cTn id="50" dur="500" fill="hold"/>
                                        <p:tgtEl>
                                          <p:spTgt spid="10"/>
                                        </p:tgtEl>
                                        <p:attrNameLst>
                                          <p:attrName>ppt_y</p:attrName>
                                        </p:attrNameLst>
                                      </p:cBhvr>
                                      <p:tavLst>
                                        <p:tav tm="0">
                                          <p:val>
                                            <p:strVal val="1+#ppt_h/2"/>
                                          </p:val>
                                        </p:tav>
                                        <p:tav tm="100000">
                                          <p:val>
                                            <p:strVal val="#ppt_y"/>
                                          </p:val>
                                        </p:tav>
                                      </p:tavLst>
                                    </p:anim>
                                  </p:childTnLst>
                                </p:cTn>
                              </p:par>
                            </p:childTnLst>
                          </p:cTn>
                        </p:par>
                        <p:par>
                          <p:cTn id="51" fill="hold">
                            <p:stCondLst>
                              <p:cond delay="5450"/>
                            </p:stCondLst>
                            <p:childTnLst>
                              <p:par>
                                <p:cTn id="52" presetID="17" presetClass="entr" presetSubtype="10" fill="hold" grpId="0" nodeType="afterEffect">
                                  <p:stCondLst>
                                    <p:cond delay="0"/>
                                  </p:stCondLst>
                                  <p:iterate type="lt">
                                    <p:tmPct val="10000"/>
                                  </p:iterate>
                                  <p:childTnLst>
                                    <p:set>
                                      <p:cBhvr>
                                        <p:cTn id="53" dur="1" fill="hold">
                                          <p:stCondLst>
                                            <p:cond delay="0"/>
                                          </p:stCondLst>
                                        </p:cTn>
                                        <p:tgtEl>
                                          <p:spTgt spid="38"/>
                                        </p:tgtEl>
                                        <p:attrNameLst>
                                          <p:attrName>style.visibility</p:attrName>
                                        </p:attrNameLst>
                                      </p:cBhvr>
                                      <p:to>
                                        <p:strVal val="visible"/>
                                      </p:to>
                                    </p:set>
                                    <p:anim calcmode="lin" valueType="num">
                                      <p:cBhvr>
                                        <p:cTn id="54" dur="500" fill="hold"/>
                                        <p:tgtEl>
                                          <p:spTgt spid="38"/>
                                        </p:tgtEl>
                                        <p:attrNameLst>
                                          <p:attrName>ppt_w</p:attrName>
                                        </p:attrNameLst>
                                      </p:cBhvr>
                                      <p:tavLst>
                                        <p:tav tm="0">
                                          <p:val>
                                            <p:fltVal val="0"/>
                                          </p:val>
                                        </p:tav>
                                        <p:tav tm="100000">
                                          <p:val>
                                            <p:strVal val="#ppt_w"/>
                                          </p:val>
                                        </p:tav>
                                      </p:tavLst>
                                    </p:anim>
                                    <p:anim calcmode="lin" valueType="num">
                                      <p:cBhvr>
                                        <p:cTn id="55" dur="500" fill="hold"/>
                                        <p:tgtEl>
                                          <p:spTgt spid="38"/>
                                        </p:tgtEl>
                                        <p:attrNameLst>
                                          <p:attrName>ppt_h</p:attrName>
                                        </p:attrNameLst>
                                      </p:cBhvr>
                                      <p:tavLst>
                                        <p:tav tm="0">
                                          <p:val>
                                            <p:strVal val="#ppt_h"/>
                                          </p:val>
                                        </p:tav>
                                        <p:tav tm="100000">
                                          <p:val>
                                            <p:strVal val="#ppt_h"/>
                                          </p:val>
                                        </p:tav>
                                      </p:tavLst>
                                    </p:anim>
                                  </p:childTnLst>
                                </p:cTn>
                              </p:par>
                            </p:childTnLst>
                          </p:cTn>
                        </p:par>
                        <p:par>
                          <p:cTn id="56" fill="hold">
                            <p:stCondLst>
                              <p:cond delay="6100"/>
                            </p:stCondLst>
                            <p:childTnLst>
                              <p:par>
                                <p:cTn id="57" presetID="14" presetClass="entr" presetSubtype="10" fill="hold" grpId="0" nodeType="afterEffect">
                                  <p:stCondLst>
                                    <p:cond delay="0"/>
                                  </p:stCondLst>
                                  <p:childTnLst>
                                    <p:set>
                                      <p:cBhvr>
                                        <p:cTn id="58" dur="1" fill="hold">
                                          <p:stCondLst>
                                            <p:cond delay="0"/>
                                          </p:stCondLst>
                                        </p:cTn>
                                        <p:tgtEl>
                                          <p:spTgt spid="70"/>
                                        </p:tgtEl>
                                        <p:attrNameLst>
                                          <p:attrName>style.visibility</p:attrName>
                                        </p:attrNameLst>
                                      </p:cBhvr>
                                      <p:to>
                                        <p:strVal val="visible"/>
                                      </p:to>
                                    </p:set>
                                    <p:animEffect transition="in" filter="randombar(horizontal)">
                                      <p:cBhvr>
                                        <p:cTn id="59" dur="500"/>
                                        <p:tgtEl>
                                          <p:spTgt spid="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3" grpId="0"/>
      <p:bldP spid="34" grpId="0"/>
      <p:bldP spid="36" grpId="0"/>
      <p:bldP spid="38" grpId="0"/>
      <p:bldP spid="67" grpId="0"/>
      <p:bldP spid="68" grpId="0"/>
      <p:bldP spid="70"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4" name="空心弧 3"/>
          <p:cNvSpPr>
            <a:spLocks/>
          </p:cNvSpPr>
          <p:nvPr/>
        </p:nvSpPr>
        <p:spPr bwMode="auto">
          <a:xfrm rot="-4678923">
            <a:off x="4981172" y="2347264"/>
            <a:ext cx="2939939" cy="2903105"/>
          </a:xfrm>
          <a:custGeom>
            <a:avLst/>
            <a:gdLst>
              <a:gd name="T0" fmla="*/ 1101990 w 2788528"/>
              <a:gd name="T1" fmla="*/ 30507 h 2753783"/>
              <a:gd name="T2" fmla="*/ 2754655 w 2788528"/>
              <a:gd name="T3" fmla="*/ 1078660 h 2753783"/>
              <a:gd name="T4" fmla="*/ 2082798 w 2788528"/>
              <a:gd name="T5" fmla="*/ 1225639 h 2753783"/>
              <a:gd name="T6" fmla="*/ 1247724 w 2788528"/>
              <a:gd name="T7" fmla="*/ 702590 h 2753783"/>
              <a:gd name="T8" fmla="*/ 1101990 w 2788528"/>
              <a:gd name="T9" fmla="*/ 30507 h 27537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88528" h="2753783">
                <a:moveTo>
                  <a:pt x="1102337" y="30519"/>
                </a:moveTo>
                <a:cubicBezTo>
                  <a:pt x="1851532" y="-127902"/>
                  <a:pt x="2589801" y="340355"/>
                  <a:pt x="2755523" y="1079075"/>
                </a:cubicBezTo>
                <a:lnTo>
                  <a:pt x="2083454" y="1226110"/>
                </a:lnTo>
                <a:cubicBezTo>
                  <a:pt x="1998817" y="858048"/>
                  <a:pt x="1626466" y="624810"/>
                  <a:pt x="1248117" y="702860"/>
                </a:cubicBezTo>
                <a:lnTo>
                  <a:pt x="1102337" y="30519"/>
                </a:lnTo>
                <a:close/>
              </a:path>
            </a:pathLst>
          </a:custGeom>
          <a:solidFill>
            <a:schemeClr val="accent1"/>
          </a:solidFill>
          <a:ln>
            <a:noFill/>
          </a:ln>
          <a:extLst/>
        </p:spPr>
        <p:txBody>
          <a:bodyPr anchor="ct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5125" name="空心弧 4"/>
          <p:cNvSpPr>
            <a:spLocks/>
          </p:cNvSpPr>
          <p:nvPr/>
        </p:nvSpPr>
        <p:spPr bwMode="auto">
          <a:xfrm rot="10221374">
            <a:off x="4997915" y="2353961"/>
            <a:ext cx="2941611" cy="2906454"/>
          </a:xfrm>
          <a:custGeom>
            <a:avLst/>
            <a:gdLst>
              <a:gd name="T0" fmla="*/ 1634314 w 2789647"/>
              <a:gd name="T1" fmla="*/ 20505 h 2754576"/>
              <a:gd name="T2" fmla="*/ 2770679 w 2789647"/>
              <a:gd name="T3" fmla="*/ 1602003 h 2754576"/>
              <a:gd name="T4" fmla="*/ 2097345 w 2789647"/>
              <a:gd name="T5" fmla="*/ 1492369 h 2754576"/>
              <a:gd name="T6" fmla="*/ 1515616 w 2789647"/>
              <a:gd name="T7" fmla="*/ 692711 h 2754576"/>
              <a:gd name="T8" fmla="*/ 1634314 w 2789647"/>
              <a:gd name="T9" fmla="*/ 20505 h 275457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89647" h="2754576">
                <a:moveTo>
                  <a:pt x="1634554" y="20495"/>
                </a:moveTo>
                <a:cubicBezTo>
                  <a:pt x="2388389" y="150361"/>
                  <a:pt x="2895510" y="855687"/>
                  <a:pt x="2771086" y="1601233"/>
                </a:cubicBezTo>
                <a:lnTo>
                  <a:pt x="2097653" y="1491652"/>
                </a:lnTo>
                <a:cubicBezTo>
                  <a:pt x="2162163" y="1114477"/>
                  <a:pt x="1902179" y="757321"/>
                  <a:pt x="1515839" y="692378"/>
                </a:cubicBezTo>
                <a:lnTo>
                  <a:pt x="1634554" y="20495"/>
                </a:lnTo>
                <a:close/>
              </a:path>
            </a:pathLst>
          </a:custGeom>
          <a:solidFill>
            <a:schemeClr val="accent2"/>
          </a:solidFill>
          <a:ln>
            <a:noFill/>
          </a:ln>
          <a:extLst/>
        </p:spPr>
        <p:txBody>
          <a:bodyPr anchor="ct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5126" name="空心弧 5"/>
          <p:cNvSpPr>
            <a:spLocks/>
          </p:cNvSpPr>
          <p:nvPr/>
        </p:nvSpPr>
        <p:spPr bwMode="auto">
          <a:xfrm rot="851343">
            <a:off x="4967778" y="2328846"/>
            <a:ext cx="2939939" cy="2904780"/>
          </a:xfrm>
          <a:custGeom>
            <a:avLst/>
            <a:gdLst>
              <a:gd name="T0" fmla="*/ 1062536 w 2788529"/>
              <a:gd name="T1" fmla="*/ 39466 h 2753782"/>
              <a:gd name="T2" fmla="*/ 2117990 w 2788529"/>
              <a:gd name="T3" fmla="*/ 200461 h 2753782"/>
              <a:gd name="T4" fmla="*/ 2751950 w 2788529"/>
              <a:gd name="T5" fmla="*/ 1067462 h 2753782"/>
              <a:gd name="T6" fmla="*/ 2083866 w 2788529"/>
              <a:gd name="T7" fmla="*/ 1219806 h 2753782"/>
              <a:gd name="T8" fmla="*/ 1758697 w 2788529"/>
              <a:gd name="T9" fmla="*/ 784275 h 2753782"/>
              <a:gd name="T10" fmla="*/ 1227338 w 2788529"/>
              <a:gd name="T11" fmla="*/ 704907 h 2753782"/>
              <a:gd name="T12" fmla="*/ 1062536 w 2788529"/>
              <a:gd name="T13" fmla="*/ 39466 h 2753782"/>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88529" h="2753782">
                <a:moveTo>
                  <a:pt x="1062871" y="39458"/>
                </a:moveTo>
                <a:cubicBezTo>
                  <a:pt x="1422483" y="-47441"/>
                  <a:pt x="1802327" y="10470"/>
                  <a:pt x="2118658" y="200422"/>
                </a:cubicBezTo>
                <a:cubicBezTo>
                  <a:pt x="2439675" y="393188"/>
                  <a:pt x="2668330" y="705737"/>
                  <a:pt x="2752818" y="1067257"/>
                </a:cubicBezTo>
                <a:lnTo>
                  <a:pt x="2084523" y="1219571"/>
                </a:lnTo>
                <a:cubicBezTo>
                  <a:pt x="2040913" y="1037492"/>
                  <a:pt x="1923570" y="880402"/>
                  <a:pt x="1759252" y="784124"/>
                </a:cubicBezTo>
                <a:cubicBezTo>
                  <a:pt x="1599636" y="690602"/>
                  <a:pt x="1408708" y="662097"/>
                  <a:pt x="1227725" y="704771"/>
                </a:cubicBezTo>
                <a:lnTo>
                  <a:pt x="1062871" y="39458"/>
                </a:lnTo>
                <a:close/>
              </a:path>
            </a:pathLst>
          </a:custGeom>
          <a:solidFill>
            <a:schemeClr val="accent2"/>
          </a:solidFill>
          <a:ln>
            <a:noFill/>
          </a:ln>
          <a:extLst/>
        </p:spPr>
        <p:txBody>
          <a:bodyPr anchor="ct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5127" name="空心弧 6"/>
          <p:cNvSpPr>
            <a:spLocks/>
          </p:cNvSpPr>
          <p:nvPr/>
        </p:nvSpPr>
        <p:spPr bwMode="auto">
          <a:xfrm rot="4607761">
            <a:off x="4981172" y="2347264"/>
            <a:ext cx="2939939" cy="2903105"/>
          </a:xfrm>
          <a:custGeom>
            <a:avLst/>
            <a:gdLst>
              <a:gd name="T0" fmla="*/ 1716943 w 2788528"/>
              <a:gd name="T1" fmla="*/ 37495 h 2753783"/>
              <a:gd name="T2" fmla="*/ 2751569 w 2788528"/>
              <a:gd name="T3" fmla="*/ 1687503 h 2753783"/>
              <a:gd name="T4" fmla="*/ 2078139 w 2788528"/>
              <a:gd name="T5" fmla="*/ 1533180 h 2753783"/>
              <a:gd name="T6" fmla="*/ 1554870 w 2788528"/>
              <a:gd name="T7" fmla="*/ 709057 h 2753783"/>
              <a:gd name="T8" fmla="*/ 1716943 w 2788528"/>
              <a:gd name="T9" fmla="*/ 37495 h 275378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788528" h="2753783">
                <a:moveTo>
                  <a:pt x="1717484" y="37509"/>
                </a:moveTo>
                <a:cubicBezTo>
                  <a:pt x="2463405" y="213057"/>
                  <a:pt x="2925780" y="950499"/>
                  <a:pt x="2752436" y="1688152"/>
                </a:cubicBezTo>
                <a:lnTo>
                  <a:pt x="2078794" y="1533769"/>
                </a:lnTo>
                <a:cubicBezTo>
                  <a:pt x="2167607" y="1165147"/>
                  <a:pt x="1933288" y="796080"/>
                  <a:pt x="1555360" y="709330"/>
                </a:cubicBezTo>
                <a:lnTo>
                  <a:pt x="1717484" y="37509"/>
                </a:lnTo>
                <a:close/>
              </a:path>
            </a:pathLst>
          </a:custGeom>
          <a:solidFill>
            <a:schemeClr val="accent1"/>
          </a:solidFill>
          <a:ln>
            <a:noFill/>
          </a:ln>
          <a:extLst/>
        </p:spPr>
        <p:txBody>
          <a:bodyPr anchor="ct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5128" name="Freeform 34"/>
          <p:cNvSpPr>
            <a:spLocks/>
          </p:cNvSpPr>
          <p:nvPr/>
        </p:nvSpPr>
        <p:spPr bwMode="auto">
          <a:xfrm>
            <a:off x="5463349" y="2963379"/>
            <a:ext cx="383397" cy="338193"/>
          </a:xfrm>
          <a:custGeom>
            <a:avLst/>
            <a:gdLst>
              <a:gd name="T0" fmla="*/ 363537 w 136"/>
              <a:gd name="T1" fmla="*/ 128270 h 120"/>
              <a:gd name="T2" fmla="*/ 181769 w 136"/>
              <a:gd name="T3" fmla="*/ 0 h 120"/>
              <a:gd name="T4" fmla="*/ 0 w 136"/>
              <a:gd name="T5" fmla="*/ 128270 h 120"/>
              <a:gd name="T6" fmla="*/ 98903 w 136"/>
              <a:gd name="T7" fmla="*/ 243179 h 120"/>
              <a:gd name="T8" fmla="*/ 58807 w 136"/>
              <a:gd name="T9" fmla="*/ 320675 h 120"/>
              <a:gd name="T10" fmla="*/ 195134 w 136"/>
              <a:gd name="T11" fmla="*/ 256540 h 120"/>
              <a:gd name="T12" fmla="*/ 363537 w 136"/>
              <a:gd name="T13" fmla="*/ 128270 h 12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136" h="120">
                <a:moveTo>
                  <a:pt x="136" y="48"/>
                </a:moveTo>
                <a:cubicBezTo>
                  <a:pt x="136" y="22"/>
                  <a:pt x="106" y="0"/>
                  <a:pt x="68" y="0"/>
                </a:cubicBezTo>
                <a:cubicBezTo>
                  <a:pt x="31" y="0"/>
                  <a:pt x="0" y="22"/>
                  <a:pt x="0" y="48"/>
                </a:cubicBezTo>
                <a:cubicBezTo>
                  <a:pt x="0" y="67"/>
                  <a:pt x="15" y="83"/>
                  <a:pt x="37" y="91"/>
                </a:cubicBezTo>
                <a:cubicBezTo>
                  <a:pt x="38" y="96"/>
                  <a:pt x="37" y="106"/>
                  <a:pt x="22" y="120"/>
                </a:cubicBezTo>
                <a:cubicBezTo>
                  <a:pt x="22" y="120"/>
                  <a:pt x="54" y="111"/>
                  <a:pt x="73" y="96"/>
                </a:cubicBezTo>
                <a:cubicBezTo>
                  <a:pt x="108" y="94"/>
                  <a:pt x="136" y="73"/>
                  <a:pt x="136"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5129" name="Freeform 64"/>
          <p:cNvSpPr>
            <a:spLocks noEditPoints="1"/>
          </p:cNvSpPr>
          <p:nvPr/>
        </p:nvSpPr>
        <p:spPr bwMode="auto">
          <a:xfrm>
            <a:off x="5511901" y="4460134"/>
            <a:ext cx="344890" cy="329823"/>
          </a:xfrm>
          <a:custGeom>
            <a:avLst/>
            <a:gdLst>
              <a:gd name="T0" fmla="*/ 307354 w 133"/>
              <a:gd name="T1" fmla="*/ 0 h 127"/>
              <a:gd name="T2" fmla="*/ 22130 w 133"/>
              <a:gd name="T3" fmla="*/ 0 h 127"/>
              <a:gd name="T4" fmla="*/ 0 w 133"/>
              <a:gd name="T5" fmla="*/ 22163 h 127"/>
              <a:gd name="T6" fmla="*/ 0 w 133"/>
              <a:gd name="T7" fmla="*/ 224088 h 127"/>
              <a:gd name="T8" fmla="*/ 22130 w 133"/>
              <a:gd name="T9" fmla="*/ 246250 h 127"/>
              <a:gd name="T10" fmla="*/ 130318 w 133"/>
              <a:gd name="T11" fmla="*/ 246250 h 127"/>
              <a:gd name="T12" fmla="*/ 98353 w 133"/>
              <a:gd name="T13" fmla="*/ 290575 h 127"/>
              <a:gd name="T14" fmla="*/ 98353 w 133"/>
              <a:gd name="T15" fmla="*/ 312738 h 127"/>
              <a:gd name="T16" fmla="*/ 130318 w 133"/>
              <a:gd name="T17" fmla="*/ 312738 h 127"/>
              <a:gd name="T18" fmla="*/ 196707 w 133"/>
              <a:gd name="T19" fmla="*/ 312738 h 127"/>
              <a:gd name="T20" fmla="*/ 231130 w 133"/>
              <a:gd name="T21" fmla="*/ 312738 h 127"/>
              <a:gd name="T22" fmla="*/ 231130 w 133"/>
              <a:gd name="T23" fmla="*/ 290575 h 127"/>
              <a:gd name="T24" fmla="*/ 196707 w 133"/>
              <a:gd name="T25" fmla="*/ 246250 h 127"/>
              <a:gd name="T26" fmla="*/ 307354 w 133"/>
              <a:gd name="T27" fmla="*/ 246250 h 127"/>
              <a:gd name="T28" fmla="*/ 327025 w 133"/>
              <a:gd name="T29" fmla="*/ 224088 h 127"/>
              <a:gd name="T30" fmla="*/ 327025 w 133"/>
              <a:gd name="T31" fmla="*/ 22163 h 127"/>
              <a:gd name="T32" fmla="*/ 307354 w 133"/>
              <a:gd name="T33" fmla="*/ 0 h 127"/>
              <a:gd name="T34" fmla="*/ 147530 w 133"/>
              <a:gd name="T35" fmla="*/ 219163 h 127"/>
              <a:gd name="T36" fmla="*/ 164742 w 133"/>
              <a:gd name="T37" fmla="*/ 201925 h 127"/>
              <a:gd name="T38" fmla="*/ 184413 w 133"/>
              <a:gd name="T39" fmla="*/ 219163 h 127"/>
              <a:gd name="T40" fmla="*/ 164742 w 133"/>
              <a:gd name="T41" fmla="*/ 238863 h 127"/>
              <a:gd name="T42" fmla="*/ 147530 w 133"/>
              <a:gd name="T43" fmla="*/ 219163 h 127"/>
              <a:gd name="T44" fmla="*/ 304895 w 133"/>
              <a:gd name="T45" fmla="*/ 194538 h 127"/>
              <a:gd name="T46" fmla="*/ 24588 w 133"/>
              <a:gd name="T47" fmla="*/ 194538 h 127"/>
              <a:gd name="T48" fmla="*/ 24588 w 133"/>
              <a:gd name="T49" fmla="*/ 24625 h 127"/>
              <a:gd name="T50" fmla="*/ 304895 w 133"/>
              <a:gd name="T51" fmla="*/ 24625 h 127"/>
              <a:gd name="T52" fmla="*/ 304895 w 133"/>
              <a:gd name="T53" fmla="*/ 194538 h 127"/>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133" h="127">
                <a:moveTo>
                  <a:pt x="125" y="0"/>
                </a:moveTo>
                <a:cubicBezTo>
                  <a:pt x="9" y="0"/>
                  <a:pt x="9" y="0"/>
                  <a:pt x="9" y="0"/>
                </a:cubicBezTo>
                <a:cubicBezTo>
                  <a:pt x="4" y="0"/>
                  <a:pt x="0" y="4"/>
                  <a:pt x="0" y="9"/>
                </a:cubicBezTo>
                <a:cubicBezTo>
                  <a:pt x="0" y="91"/>
                  <a:pt x="0" y="91"/>
                  <a:pt x="0" y="91"/>
                </a:cubicBezTo>
                <a:cubicBezTo>
                  <a:pt x="0" y="96"/>
                  <a:pt x="4" y="100"/>
                  <a:pt x="9" y="100"/>
                </a:cubicBezTo>
                <a:cubicBezTo>
                  <a:pt x="53" y="100"/>
                  <a:pt x="53" y="100"/>
                  <a:pt x="53" y="100"/>
                </a:cubicBezTo>
                <a:cubicBezTo>
                  <a:pt x="53" y="100"/>
                  <a:pt x="55" y="118"/>
                  <a:pt x="40" y="118"/>
                </a:cubicBezTo>
                <a:cubicBezTo>
                  <a:pt x="40" y="127"/>
                  <a:pt x="40" y="127"/>
                  <a:pt x="40" y="127"/>
                </a:cubicBezTo>
                <a:cubicBezTo>
                  <a:pt x="53" y="127"/>
                  <a:pt x="53" y="127"/>
                  <a:pt x="53" y="127"/>
                </a:cubicBezTo>
                <a:cubicBezTo>
                  <a:pt x="80" y="127"/>
                  <a:pt x="80" y="127"/>
                  <a:pt x="80" y="127"/>
                </a:cubicBezTo>
                <a:cubicBezTo>
                  <a:pt x="94" y="127"/>
                  <a:pt x="94" y="127"/>
                  <a:pt x="94" y="127"/>
                </a:cubicBezTo>
                <a:cubicBezTo>
                  <a:pt x="94" y="118"/>
                  <a:pt x="94" y="118"/>
                  <a:pt x="94" y="118"/>
                </a:cubicBezTo>
                <a:cubicBezTo>
                  <a:pt x="78" y="118"/>
                  <a:pt x="80" y="100"/>
                  <a:pt x="80" y="100"/>
                </a:cubicBezTo>
                <a:cubicBezTo>
                  <a:pt x="125" y="100"/>
                  <a:pt x="125" y="100"/>
                  <a:pt x="125" y="100"/>
                </a:cubicBezTo>
                <a:cubicBezTo>
                  <a:pt x="129" y="100"/>
                  <a:pt x="133" y="96"/>
                  <a:pt x="133" y="91"/>
                </a:cubicBezTo>
                <a:cubicBezTo>
                  <a:pt x="133" y="9"/>
                  <a:pt x="133" y="9"/>
                  <a:pt x="133" y="9"/>
                </a:cubicBezTo>
                <a:cubicBezTo>
                  <a:pt x="133" y="4"/>
                  <a:pt x="129" y="0"/>
                  <a:pt x="125" y="0"/>
                </a:cubicBezTo>
                <a:close/>
                <a:moveTo>
                  <a:pt x="60" y="89"/>
                </a:moveTo>
                <a:cubicBezTo>
                  <a:pt x="60" y="85"/>
                  <a:pt x="63" y="82"/>
                  <a:pt x="67" y="82"/>
                </a:cubicBezTo>
                <a:cubicBezTo>
                  <a:pt x="72" y="82"/>
                  <a:pt x="75" y="85"/>
                  <a:pt x="75" y="89"/>
                </a:cubicBezTo>
                <a:cubicBezTo>
                  <a:pt x="75" y="94"/>
                  <a:pt x="72" y="97"/>
                  <a:pt x="67" y="97"/>
                </a:cubicBezTo>
                <a:cubicBezTo>
                  <a:pt x="63" y="97"/>
                  <a:pt x="60" y="94"/>
                  <a:pt x="60" y="89"/>
                </a:cubicBezTo>
                <a:close/>
                <a:moveTo>
                  <a:pt x="124" y="79"/>
                </a:moveTo>
                <a:cubicBezTo>
                  <a:pt x="10" y="79"/>
                  <a:pt x="10" y="79"/>
                  <a:pt x="10" y="79"/>
                </a:cubicBezTo>
                <a:cubicBezTo>
                  <a:pt x="10" y="10"/>
                  <a:pt x="10" y="10"/>
                  <a:pt x="10" y="10"/>
                </a:cubicBezTo>
                <a:cubicBezTo>
                  <a:pt x="124" y="10"/>
                  <a:pt x="124" y="10"/>
                  <a:pt x="124" y="10"/>
                </a:cubicBezTo>
                <a:lnTo>
                  <a:pt x="124" y="7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5130" name="Freeform 110"/>
          <p:cNvSpPr>
            <a:spLocks/>
          </p:cNvSpPr>
          <p:nvPr/>
        </p:nvSpPr>
        <p:spPr bwMode="auto">
          <a:xfrm>
            <a:off x="7254768" y="4547195"/>
            <a:ext cx="85385" cy="85386"/>
          </a:xfrm>
          <a:custGeom>
            <a:avLst/>
            <a:gdLst>
              <a:gd name="T0" fmla="*/ 0 w 41"/>
              <a:gd name="T1" fmla="*/ 77014 h 41"/>
              <a:gd name="T2" fmla="*/ 5924 w 41"/>
              <a:gd name="T3" fmla="*/ 80963 h 41"/>
              <a:gd name="T4" fmla="*/ 80962 w 41"/>
              <a:gd name="T5" fmla="*/ 5924 h 41"/>
              <a:gd name="T6" fmla="*/ 77013 w 41"/>
              <a:gd name="T7" fmla="*/ 0 h 41"/>
              <a:gd name="T8" fmla="*/ 0 w 41"/>
              <a:gd name="T9" fmla="*/ 77014 h 41"/>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 h="41">
                <a:moveTo>
                  <a:pt x="0" y="39"/>
                </a:moveTo>
                <a:lnTo>
                  <a:pt x="3" y="41"/>
                </a:lnTo>
                <a:lnTo>
                  <a:pt x="41" y="3"/>
                </a:lnTo>
                <a:lnTo>
                  <a:pt x="39" y="0"/>
                </a:lnTo>
                <a:lnTo>
                  <a:pt x="0" y="3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5131" name="Freeform 111"/>
          <p:cNvSpPr>
            <a:spLocks/>
          </p:cNvSpPr>
          <p:nvPr/>
        </p:nvSpPr>
        <p:spPr bwMode="auto">
          <a:xfrm>
            <a:off x="7234678" y="4523755"/>
            <a:ext cx="93757" cy="97106"/>
          </a:xfrm>
          <a:custGeom>
            <a:avLst/>
            <a:gdLst>
              <a:gd name="T0" fmla="*/ 74757 w 44"/>
              <a:gd name="T1" fmla="*/ 0 h 46"/>
              <a:gd name="T2" fmla="*/ 0 w 44"/>
              <a:gd name="T3" fmla="*/ 78064 h 46"/>
              <a:gd name="T4" fmla="*/ 12123 w 44"/>
              <a:gd name="T5" fmla="*/ 92075 h 46"/>
              <a:gd name="T6" fmla="*/ 88900 w 44"/>
              <a:gd name="T7" fmla="*/ 16013 h 46"/>
              <a:gd name="T8" fmla="*/ 74757 w 44"/>
              <a:gd name="T9" fmla="*/ 0 h 46"/>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4" h="46">
                <a:moveTo>
                  <a:pt x="37" y="0"/>
                </a:moveTo>
                <a:lnTo>
                  <a:pt x="0" y="39"/>
                </a:lnTo>
                <a:lnTo>
                  <a:pt x="6" y="46"/>
                </a:lnTo>
                <a:lnTo>
                  <a:pt x="44" y="8"/>
                </a:lnTo>
                <a:lnTo>
                  <a:pt x="3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5132" name="Freeform 112"/>
          <p:cNvSpPr>
            <a:spLocks/>
          </p:cNvSpPr>
          <p:nvPr/>
        </p:nvSpPr>
        <p:spPr bwMode="auto">
          <a:xfrm>
            <a:off x="7217936" y="4510362"/>
            <a:ext cx="88733" cy="88734"/>
          </a:xfrm>
          <a:custGeom>
            <a:avLst/>
            <a:gdLst>
              <a:gd name="T0" fmla="*/ 0 w 42"/>
              <a:gd name="T1" fmla="*/ 76125 h 42"/>
              <a:gd name="T2" fmla="*/ 8013 w 42"/>
              <a:gd name="T3" fmla="*/ 84138 h 42"/>
              <a:gd name="T4" fmla="*/ 84137 w 42"/>
              <a:gd name="T5" fmla="*/ 8013 h 42"/>
              <a:gd name="T6" fmla="*/ 76124 w 42"/>
              <a:gd name="T7" fmla="*/ 0 h 42"/>
              <a:gd name="T8" fmla="*/ 0 w 42"/>
              <a:gd name="T9" fmla="*/ 76125 h 4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2" h="42">
                <a:moveTo>
                  <a:pt x="0" y="38"/>
                </a:moveTo>
                <a:lnTo>
                  <a:pt x="4" y="42"/>
                </a:lnTo>
                <a:lnTo>
                  <a:pt x="42" y="4"/>
                </a:lnTo>
                <a:lnTo>
                  <a:pt x="38" y="0"/>
                </a:lnTo>
                <a:lnTo>
                  <a:pt x="0" y="38"/>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5133" name="Freeform 113"/>
          <p:cNvSpPr>
            <a:spLocks/>
          </p:cNvSpPr>
          <p:nvPr/>
        </p:nvSpPr>
        <p:spPr bwMode="auto">
          <a:xfrm>
            <a:off x="7194496" y="4597422"/>
            <a:ext cx="60272" cy="58598"/>
          </a:xfrm>
          <a:custGeom>
            <a:avLst/>
            <a:gdLst>
              <a:gd name="T0" fmla="*/ 57150 w 28"/>
              <a:gd name="T1" fmla="*/ 39688 h 28"/>
              <a:gd name="T2" fmla="*/ 16329 w 28"/>
              <a:gd name="T3" fmla="*/ 0 h 28"/>
              <a:gd name="T4" fmla="*/ 0 w 28"/>
              <a:gd name="T5" fmla="*/ 39688 h 28"/>
              <a:gd name="T6" fmla="*/ 18370 w 28"/>
              <a:gd name="T7" fmla="*/ 55563 h 28"/>
              <a:gd name="T8" fmla="*/ 57150 w 28"/>
              <a:gd name="T9" fmla="*/ 39688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28">
                <a:moveTo>
                  <a:pt x="28" y="20"/>
                </a:moveTo>
                <a:lnTo>
                  <a:pt x="8" y="0"/>
                </a:lnTo>
                <a:lnTo>
                  <a:pt x="0" y="20"/>
                </a:lnTo>
                <a:lnTo>
                  <a:pt x="9" y="28"/>
                </a:lnTo>
                <a:lnTo>
                  <a:pt x="28" y="2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5134" name="Freeform 114"/>
          <p:cNvSpPr>
            <a:spLocks/>
          </p:cNvSpPr>
          <p:nvPr/>
        </p:nvSpPr>
        <p:spPr bwMode="auto">
          <a:xfrm>
            <a:off x="7179428" y="4645974"/>
            <a:ext cx="30136" cy="26788"/>
          </a:xfrm>
          <a:custGeom>
            <a:avLst/>
            <a:gdLst>
              <a:gd name="T0" fmla="*/ 0 w 14"/>
              <a:gd name="T1" fmla="*/ 25400 h 13"/>
              <a:gd name="T2" fmla="*/ 28575 w 14"/>
              <a:gd name="T3" fmla="*/ 11723 h 13"/>
              <a:gd name="T4" fmla="*/ 12246 w 14"/>
              <a:gd name="T5" fmla="*/ 0 h 13"/>
              <a:gd name="T6" fmla="*/ 0 w 14"/>
              <a:gd name="T7" fmla="*/ 25400 h 13"/>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4" h="13">
                <a:moveTo>
                  <a:pt x="0" y="13"/>
                </a:moveTo>
                <a:lnTo>
                  <a:pt x="14" y="6"/>
                </a:lnTo>
                <a:lnTo>
                  <a:pt x="6" y="0"/>
                </a:lnTo>
                <a:lnTo>
                  <a:pt x="0" y="13"/>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5135" name="Freeform 115"/>
          <p:cNvSpPr>
            <a:spLocks/>
          </p:cNvSpPr>
          <p:nvPr/>
        </p:nvSpPr>
        <p:spPr bwMode="auto">
          <a:xfrm>
            <a:off x="7304996" y="4488596"/>
            <a:ext cx="58597" cy="60272"/>
          </a:xfrm>
          <a:custGeom>
            <a:avLst/>
            <a:gdLst>
              <a:gd name="T0" fmla="*/ 13891 w 28"/>
              <a:gd name="T1" fmla="*/ 0 h 28"/>
              <a:gd name="T2" fmla="*/ 0 w 28"/>
              <a:gd name="T3" fmla="*/ 16329 h 28"/>
              <a:gd name="T4" fmla="*/ 39687 w 28"/>
              <a:gd name="T5" fmla="*/ 57150 h 28"/>
              <a:gd name="T6" fmla="*/ 55562 w 28"/>
              <a:gd name="T7" fmla="*/ 40821 h 28"/>
              <a:gd name="T8" fmla="*/ 13891 w 28"/>
              <a:gd name="T9" fmla="*/ 0 h 2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8" h="28">
                <a:moveTo>
                  <a:pt x="7" y="0"/>
                </a:moveTo>
                <a:lnTo>
                  <a:pt x="0" y="8"/>
                </a:lnTo>
                <a:lnTo>
                  <a:pt x="20" y="28"/>
                </a:lnTo>
                <a:lnTo>
                  <a:pt x="28" y="20"/>
                </a:lnTo>
                <a:lnTo>
                  <a:pt x="7"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5136" name="Freeform 116"/>
          <p:cNvSpPr>
            <a:spLocks/>
          </p:cNvSpPr>
          <p:nvPr/>
        </p:nvSpPr>
        <p:spPr bwMode="auto">
          <a:xfrm>
            <a:off x="7033772" y="4460135"/>
            <a:ext cx="237740" cy="287967"/>
          </a:xfrm>
          <a:custGeom>
            <a:avLst/>
            <a:gdLst>
              <a:gd name="T0" fmla="*/ 209323 w 112"/>
              <a:gd name="T1" fmla="*/ 202780 h 136"/>
              <a:gd name="T2" fmla="*/ 167056 w 112"/>
              <a:gd name="T3" fmla="*/ 202780 h 136"/>
              <a:gd name="T4" fmla="*/ 167056 w 112"/>
              <a:gd name="T5" fmla="*/ 258996 h 136"/>
              <a:gd name="T6" fmla="*/ 14089 w 112"/>
              <a:gd name="T7" fmla="*/ 258996 h 136"/>
              <a:gd name="T8" fmla="*/ 14089 w 112"/>
              <a:gd name="T9" fmla="*/ 64247 h 136"/>
              <a:gd name="T10" fmla="*/ 209323 w 112"/>
              <a:gd name="T11" fmla="*/ 64247 h 136"/>
              <a:gd name="T12" fmla="*/ 209323 w 112"/>
              <a:gd name="T13" fmla="*/ 80309 h 136"/>
              <a:gd name="T14" fmla="*/ 225425 w 112"/>
              <a:gd name="T15" fmla="*/ 64247 h 136"/>
              <a:gd name="T16" fmla="*/ 225425 w 112"/>
              <a:gd name="T17" fmla="*/ 12046 h 136"/>
              <a:gd name="T18" fmla="*/ 195234 w 112"/>
              <a:gd name="T19" fmla="*/ 12046 h 136"/>
              <a:gd name="T20" fmla="*/ 195234 w 112"/>
              <a:gd name="T21" fmla="*/ 40154 h 136"/>
              <a:gd name="T22" fmla="*/ 191209 w 112"/>
              <a:gd name="T23" fmla="*/ 40154 h 136"/>
              <a:gd name="T24" fmla="*/ 191209 w 112"/>
              <a:gd name="T25" fmla="*/ 0 h 136"/>
              <a:gd name="T26" fmla="*/ 179132 w 112"/>
              <a:gd name="T27" fmla="*/ 0 h 136"/>
              <a:gd name="T28" fmla="*/ 179132 w 112"/>
              <a:gd name="T29" fmla="*/ 40154 h 136"/>
              <a:gd name="T30" fmla="*/ 175107 w 112"/>
              <a:gd name="T31" fmla="*/ 40154 h 136"/>
              <a:gd name="T32" fmla="*/ 175107 w 112"/>
              <a:gd name="T33" fmla="*/ 12046 h 136"/>
              <a:gd name="T34" fmla="*/ 159005 w 112"/>
              <a:gd name="T35" fmla="*/ 12046 h 136"/>
              <a:gd name="T36" fmla="*/ 159005 w 112"/>
              <a:gd name="T37" fmla="*/ 40154 h 136"/>
              <a:gd name="T38" fmla="*/ 152967 w 112"/>
              <a:gd name="T39" fmla="*/ 40154 h 136"/>
              <a:gd name="T40" fmla="*/ 152967 w 112"/>
              <a:gd name="T41" fmla="*/ 0 h 136"/>
              <a:gd name="T42" fmla="*/ 144916 w 112"/>
              <a:gd name="T43" fmla="*/ 0 h 136"/>
              <a:gd name="T44" fmla="*/ 144916 w 112"/>
              <a:gd name="T45" fmla="*/ 40154 h 136"/>
              <a:gd name="T46" fmla="*/ 136865 w 112"/>
              <a:gd name="T47" fmla="*/ 40154 h 136"/>
              <a:gd name="T48" fmla="*/ 136865 w 112"/>
              <a:gd name="T49" fmla="*/ 12046 h 136"/>
              <a:gd name="T50" fmla="*/ 120763 w 112"/>
              <a:gd name="T51" fmla="*/ 12046 h 136"/>
              <a:gd name="T52" fmla="*/ 120763 w 112"/>
              <a:gd name="T53" fmla="*/ 40154 h 136"/>
              <a:gd name="T54" fmla="*/ 114725 w 112"/>
              <a:gd name="T55" fmla="*/ 40154 h 136"/>
              <a:gd name="T56" fmla="*/ 114725 w 112"/>
              <a:gd name="T57" fmla="*/ 0 h 136"/>
              <a:gd name="T58" fmla="*/ 106674 w 112"/>
              <a:gd name="T59" fmla="*/ 0 h 136"/>
              <a:gd name="T60" fmla="*/ 106674 w 112"/>
              <a:gd name="T61" fmla="*/ 40154 h 136"/>
              <a:gd name="T62" fmla="*/ 102649 w 112"/>
              <a:gd name="T63" fmla="*/ 40154 h 136"/>
              <a:gd name="T64" fmla="*/ 102649 w 112"/>
              <a:gd name="T65" fmla="*/ 12046 h 136"/>
              <a:gd name="T66" fmla="*/ 86547 w 112"/>
              <a:gd name="T67" fmla="*/ 12046 h 136"/>
              <a:gd name="T68" fmla="*/ 86547 w 112"/>
              <a:gd name="T69" fmla="*/ 40154 h 136"/>
              <a:gd name="T70" fmla="*/ 80509 w 112"/>
              <a:gd name="T71" fmla="*/ 40154 h 136"/>
              <a:gd name="T72" fmla="*/ 80509 w 112"/>
              <a:gd name="T73" fmla="*/ 0 h 136"/>
              <a:gd name="T74" fmla="*/ 70445 w 112"/>
              <a:gd name="T75" fmla="*/ 0 h 136"/>
              <a:gd name="T76" fmla="*/ 70445 w 112"/>
              <a:gd name="T77" fmla="*/ 40154 h 136"/>
              <a:gd name="T78" fmla="*/ 64407 w 112"/>
              <a:gd name="T79" fmla="*/ 40154 h 136"/>
              <a:gd name="T80" fmla="*/ 64407 w 112"/>
              <a:gd name="T81" fmla="*/ 12046 h 136"/>
              <a:gd name="T82" fmla="*/ 50318 w 112"/>
              <a:gd name="T83" fmla="*/ 12046 h 136"/>
              <a:gd name="T84" fmla="*/ 50318 w 112"/>
              <a:gd name="T85" fmla="*/ 40154 h 136"/>
              <a:gd name="T86" fmla="*/ 46293 w 112"/>
              <a:gd name="T87" fmla="*/ 40154 h 136"/>
              <a:gd name="T88" fmla="*/ 46293 w 112"/>
              <a:gd name="T89" fmla="*/ 0 h 136"/>
              <a:gd name="T90" fmla="*/ 34216 w 112"/>
              <a:gd name="T91" fmla="*/ 0 h 136"/>
              <a:gd name="T92" fmla="*/ 34216 w 112"/>
              <a:gd name="T93" fmla="*/ 40154 h 136"/>
              <a:gd name="T94" fmla="*/ 30191 w 112"/>
              <a:gd name="T95" fmla="*/ 40154 h 136"/>
              <a:gd name="T96" fmla="*/ 30191 w 112"/>
              <a:gd name="T97" fmla="*/ 12046 h 136"/>
              <a:gd name="T98" fmla="*/ 0 w 112"/>
              <a:gd name="T99" fmla="*/ 12046 h 136"/>
              <a:gd name="T100" fmla="*/ 0 w 112"/>
              <a:gd name="T101" fmla="*/ 48185 h 136"/>
              <a:gd name="T102" fmla="*/ 0 w 112"/>
              <a:gd name="T103" fmla="*/ 56216 h 136"/>
              <a:gd name="T104" fmla="*/ 0 w 112"/>
              <a:gd name="T105" fmla="*/ 273050 h 136"/>
              <a:gd name="T106" fmla="*/ 179132 w 112"/>
              <a:gd name="T107" fmla="*/ 273050 h 136"/>
              <a:gd name="T108" fmla="*/ 225425 w 112"/>
              <a:gd name="T109" fmla="*/ 220849 h 136"/>
              <a:gd name="T110" fmla="*/ 225425 w 112"/>
              <a:gd name="T111" fmla="*/ 168649 h 136"/>
              <a:gd name="T112" fmla="*/ 209323 w 112"/>
              <a:gd name="T113" fmla="*/ 184710 h 136"/>
              <a:gd name="T114" fmla="*/ 209323 w 112"/>
              <a:gd name="T115" fmla="*/ 202780 h 1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112" h="136">
                <a:moveTo>
                  <a:pt x="104" y="101"/>
                </a:moveTo>
                <a:lnTo>
                  <a:pt x="83" y="101"/>
                </a:lnTo>
                <a:lnTo>
                  <a:pt x="83" y="129"/>
                </a:lnTo>
                <a:lnTo>
                  <a:pt x="7" y="129"/>
                </a:lnTo>
                <a:lnTo>
                  <a:pt x="7" y="32"/>
                </a:lnTo>
                <a:lnTo>
                  <a:pt x="104" y="32"/>
                </a:lnTo>
                <a:lnTo>
                  <a:pt x="104" y="40"/>
                </a:lnTo>
                <a:lnTo>
                  <a:pt x="112" y="32"/>
                </a:lnTo>
                <a:lnTo>
                  <a:pt x="112" y="6"/>
                </a:lnTo>
                <a:lnTo>
                  <a:pt x="97" y="6"/>
                </a:lnTo>
                <a:lnTo>
                  <a:pt x="97" y="20"/>
                </a:lnTo>
                <a:lnTo>
                  <a:pt x="95" y="20"/>
                </a:lnTo>
                <a:lnTo>
                  <a:pt x="95" y="0"/>
                </a:lnTo>
                <a:lnTo>
                  <a:pt x="89" y="0"/>
                </a:lnTo>
                <a:lnTo>
                  <a:pt x="89" y="20"/>
                </a:lnTo>
                <a:lnTo>
                  <a:pt x="87" y="20"/>
                </a:lnTo>
                <a:lnTo>
                  <a:pt x="87" y="6"/>
                </a:lnTo>
                <a:lnTo>
                  <a:pt x="79" y="6"/>
                </a:lnTo>
                <a:lnTo>
                  <a:pt x="79" y="20"/>
                </a:lnTo>
                <a:lnTo>
                  <a:pt x="76" y="20"/>
                </a:lnTo>
                <a:lnTo>
                  <a:pt x="76" y="0"/>
                </a:lnTo>
                <a:lnTo>
                  <a:pt x="72" y="0"/>
                </a:lnTo>
                <a:lnTo>
                  <a:pt x="72" y="20"/>
                </a:lnTo>
                <a:lnTo>
                  <a:pt x="68" y="20"/>
                </a:lnTo>
                <a:lnTo>
                  <a:pt x="68" y="6"/>
                </a:lnTo>
                <a:lnTo>
                  <a:pt x="60" y="6"/>
                </a:lnTo>
                <a:lnTo>
                  <a:pt x="60" y="20"/>
                </a:lnTo>
                <a:lnTo>
                  <a:pt x="57" y="20"/>
                </a:lnTo>
                <a:lnTo>
                  <a:pt x="57" y="0"/>
                </a:lnTo>
                <a:lnTo>
                  <a:pt x="53" y="0"/>
                </a:lnTo>
                <a:lnTo>
                  <a:pt x="53" y="20"/>
                </a:lnTo>
                <a:lnTo>
                  <a:pt x="51" y="20"/>
                </a:lnTo>
                <a:lnTo>
                  <a:pt x="51" y="6"/>
                </a:lnTo>
                <a:lnTo>
                  <a:pt x="43" y="6"/>
                </a:lnTo>
                <a:lnTo>
                  <a:pt x="43" y="20"/>
                </a:lnTo>
                <a:lnTo>
                  <a:pt x="40" y="20"/>
                </a:lnTo>
                <a:lnTo>
                  <a:pt x="40" y="0"/>
                </a:lnTo>
                <a:lnTo>
                  <a:pt x="35" y="0"/>
                </a:lnTo>
                <a:lnTo>
                  <a:pt x="35" y="20"/>
                </a:lnTo>
                <a:lnTo>
                  <a:pt x="32" y="20"/>
                </a:lnTo>
                <a:lnTo>
                  <a:pt x="32" y="6"/>
                </a:lnTo>
                <a:lnTo>
                  <a:pt x="25" y="6"/>
                </a:lnTo>
                <a:lnTo>
                  <a:pt x="25" y="20"/>
                </a:lnTo>
                <a:lnTo>
                  <a:pt x="23" y="20"/>
                </a:lnTo>
                <a:lnTo>
                  <a:pt x="23" y="0"/>
                </a:lnTo>
                <a:lnTo>
                  <a:pt x="17" y="0"/>
                </a:lnTo>
                <a:lnTo>
                  <a:pt x="17" y="20"/>
                </a:lnTo>
                <a:lnTo>
                  <a:pt x="15" y="20"/>
                </a:lnTo>
                <a:lnTo>
                  <a:pt x="15" y="6"/>
                </a:lnTo>
                <a:lnTo>
                  <a:pt x="0" y="6"/>
                </a:lnTo>
                <a:lnTo>
                  <a:pt x="0" y="24"/>
                </a:lnTo>
                <a:lnTo>
                  <a:pt x="0" y="28"/>
                </a:lnTo>
                <a:lnTo>
                  <a:pt x="0" y="136"/>
                </a:lnTo>
                <a:lnTo>
                  <a:pt x="89" y="136"/>
                </a:lnTo>
                <a:lnTo>
                  <a:pt x="112" y="110"/>
                </a:lnTo>
                <a:lnTo>
                  <a:pt x="112" y="84"/>
                </a:lnTo>
                <a:lnTo>
                  <a:pt x="104" y="92"/>
                </a:lnTo>
                <a:lnTo>
                  <a:pt x="104" y="101"/>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5137" name="Rectangle 117"/>
          <p:cNvSpPr>
            <a:spLocks noChangeArrowheads="1"/>
          </p:cNvSpPr>
          <p:nvPr/>
        </p:nvSpPr>
        <p:spPr bwMode="auto">
          <a:xfrm>
            <a:off x="7075626" y="4557240"/>
            <a:ext cx="93757" cy="1506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sz="1898">
              <a:latin typeface="Arial" panose="020B0604020202020204" pitchFamily="34" charset="0"/>
              <a:ea typeface="微软雅黑" panose="020B0503020204020204" pitchFamily="34" charset="-122"/>
              <a:sym typeface="Arial" panose="020B0604020202020204" pitchFamily="34" charset="0"/>
            </a:endParaRPr>
          </a:p>
        </p:txBody>
      </p:sp>
      <p:sp>
        <p:nvSpPr>
          <p:cNvPr id="5138" name="Rectangle 118"/>
          <p:cNvSpPr>
            <a:spLocks noChangeArrowheads="1"/>
          </p:cNvSpPr>
          <p:nvPr/>
        </p:nvSpPr>
        <p:spPr bwMode="auto">
          <a:xfrm>
            <a:off x="7075626" y="4590725"/>
            <a:ext cx="93757" cy="1506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sz="1898">
              <a:latin typeface="Arial" panose="020B0604020202020204" pitchFamily="34" charset="0"/>
              <a:ea typeface="微软雅黑" panose="020B0503020204020204" pitchFamily="34" charset="-122"/>
              <a:sym typeface="Arial" panose="020B0604020202020204" pitchFamily="34" charset="0"/>
            </a:endParaRPr>
          </a:p>
        </p:txBody>
      </p:sp>
      <p:sp>
        <p:nvSpPr>
          <p:cNvPr id="5139" name="Rectangle 119"/>
          <p:cNvSpPr>
            <a:spLocks noChangeArrowheads="1"/>
          </p:cNvSpPr>
          <p:nvPr/>
        </p:nvSpPr>
        <p:spPr bwMode="auto">
          <a:xfrm>
            <a:off x="7075626" y="4629232"/>
            <a:ext cx="93757" cy="11720"/>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sz="1898">
              <a:latin typeface="Arial" panose="020B0604020202020204" pitchFamily="34" charset="0"/>
              <a:ea typeface="微软雅黑" panose="020B0503020204020204" pitchFamily="34" charset="-122"/>
              <a:sym typeface="Arial" panose="020B0604020202020204" pitchFamily="34" charset="0"/>
            </a:endParaRPr>
          </a:p>
        </p:txBody>
      </p:sp>
      <p:sp>
        <p:nvSpPr>
          <p:cNvPr id="5140" name="Rectangle 120"/>
          <p:cNvSpPr>
            <a:spLocks noChangeArrowheads="1"/>
          </p:cNvSpPr>
          <p:nvPr/>
        </p:nvSpPr>
        <p:spPr bwMode="auto">
          <a:xfrm>
            <a:off x="7075626" y="4664390"/>
            <a:ext cx="93757" cy="15068"/>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altLang="zh-CN" sz="1898">
              <a:latin typeface="Arial" panose="020B0604020202020204" pitchFamily="34" charset="0"/>
              <a:ea typeface="微软雅黑" panose="020B0503020204020204" pitchFamily="34" charset="-122"/>
              <a:sym typeface="Arial" panose="020B0604020202020204" pitchFamily="34" charset="0"/>
            </a:endParaRPr>
          </a:p>
        </p:txBody>
      </p:sp>
      <p:sp>
        <p:nvSpPr>
          <p:cNvPr id="5141" name="Freeform 126"/>
          <p:cNvSpPr>
            <a:spLocks noEditPoints="1"/>
          </p:cNvSpPr>
          <p:nvPr/>
        </p:nvSpPr>
        <p:spPr bwMode="auto">
          <a:xfrm>
            <a:off x="7234678" y="2996862"/>
            <a:ext cx="172445" cy="279596"/>
          </a:xfrm>
          <a:custGeom>
            <a:avLst/>
            <a:gdLst>
              <a:gd name="T0" fmla="*/ 0 w 82"/>
              <a:gd name="T1" fmla="*/ 68287 h 132"/>
              <a:gd name="T2" fmla="*/ 0 w 82"/>
              <a:gd name="T3" fmla="*/ 265113 h 132"/>
              <a:gd name="T4" fmla="*/ 163512 w 82"/>
              <a:gd name="T5" fmla="*/ 198835 h 132"/>
              <a:gd name="T6" fmla="*/ 163512 w 82"/>
              <a:gd name="T7" fmla="*/ 0 h 132"/>
              <a:gd name="T8" fmla="*/ 0 w 82"/>
              <a:gd name="T9" fmla="*/ 68287 h 132"/>
              <a:gd name="T10" fmla="*/ 151548 w 82"/>
              <a:gd name="T11" fmla="*/ 20084 h 132"/>
              <a:gd name="T12" fmla="*/ 151548 w 82"/>
              <a:gd name="T13" fmla="*/ 188793 h 132"/>
              <a:gd name="T14" fmla="*/ 9970 w 82"/>
              <a:gd name="T15" fmla="*/ 132557 h 132"/>
              <a:gd name="T16" fmla="*/ 9970 w 82"/>
              <a:gd name="T17" fmla="*/ 76320 h 132"/>
              <a:gd name="T18" fmla="*/ 151548 w 82"/>
              <a:gd name="T19" fmla="*/ 20084 h 132"/>
              <a:gd name="T20" fmla="*/ 9970 w 82"/>
              <a:gd name="T21" fmla="*/ 140590 h 132"/>
              <a:gd name="T22" fmla="*/ 145566 w 82"/>
              <a:gd name="T23" fmla="*/ 192809 h 132"/>
              <a:gd name="T24" fmla="*/ 9970 w 82"/>
              <a:gd name="T25" fmla="*/ 249046 h 132"/>
              <a:gd name="T26" fmla="*/ 9970 w 82"/>
              <a:gd name="T27" fmla="*/ 140590 h 13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82" h="132">
                <a:moveTo>
                  <a:pt x="0" y="34"/>
                </a:moveTo>
                <a:lnTo>
                  <a:pt x="0" y="132"/>
                </a:lnTo>
                <a:lnTo>
                  <a:pt x="82" y="99"/>
                </a:lnTo>
                <a:lnTo>
                  <a:pt x="82" y="0"/>
                </a:lnTo>
                <a:lnTo>
                  <a:pt x="0" y="34"/>
                </a:lnTo>
                <a:close/>
                <a:moveTo>
                  <a:pt x="76" y="10"/>
                </a:moveTo>
                <a:lnTo>
                  <a:pt x="76" y="94"/>
                </a:lnTo>
                <a:lnTo>
                  <a:pt x="5" y="66"/>
                </a:lnTo>
                <a:lnTo>
                  <a:pt x="5" y="38"/>
                </a:lnTo>
                <a:lnTo>
                  <a:pt x="76" y="10"/>
                </a:lnTo>
                <a:close/>
                <a:moveTo>
                  <a:pt x="5" y="70"/>
                </a:moveTo>
                <a:lnTo>
                  <a:pt x="73" y="96"/>
                </a:lnTo>
                <a:lnTo>
                  <a:pt x="5" y="124"/>
                </a:lnTo>
                <a:lnTo>
                  <a:pt x="5" y="7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5142" name="Freeform 127"/>
          <p:cNvSpPr>
            <a:spLocks/>
          </p:cNvSpPr>
          <p:nvPr/>
        </p:nvSpPr>
        <p:spPr bwMode="auto">
          <a:xfrm>
            <a:off x="7042143" y="2996862"/>
            <a:ext cx="170771" cy="279596"/>
          </a:xfrm>
          <a:custGeom>
            <a:avLst/>
            <a:gdLst>
              <a:gd name="T0" fmla="*/ 0 w 81"/>
              <a:gd name="T1" fmla="*/ 198835 h 132"/>
              <a:gd name="T2" fmla="*/ 161925 w 81"/>
              <a:gd name="T3" fmla="*/ 265113 h 132"/>
              <a:gd name="T4" fmla="*/ 161925 w 81"/>
              <a:gd name="T5" fmla="*/ 68287 h 132"/>
              <a:gd name="T6" fmla="*/ 0 w 81"/>
              <a:gd name="T7" fmla="*/ 0 h 132"/>
              <a:gd name="T8" fmla="*/ 0 w 81"/>
              <a:gd name="T9" fmla="*/ 198835 h 132"/>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1" h="132">
                <a:moveTo>
                  <a:pt x="0" y="99"/>
                </a:moveTo>
                <a:lnTo>
                  <a:pt x="81" y="132"/>
                </a:lnTo>
                <a:lnTo>
                  <a:pt x="81" y="34"/>
                </a:lnTo>
                <a:lnTo>
                  <a:pt x="0" y="0"/>
                </a:lnTo>
                <a:lnTo>
                  <a:pt x="0" y="99"/>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5143" name="Freeform 128"/>
          <p:cNvSpPr>
            <a:spLocks noEditPoints="1"/>
          </p:cNvSpPr>
          <p:nvPr/>
        </p:nvSpPr>
        <p:spPr bwMode="auto">
          <a:xfrm>
            <a:off x="7052187" y="2913151"/>
            <a:ext cx="351587" cy="138962"/>
          </a:xfrm>
          <a:custGeom>
            <a:avLst/>
            <a:gdLst>
              <a:gd name="T0" fmla="*/ 164679 w 166"/>
              <a:gd name="T1" fmla="*/ 0 h 66"/>
              <a:gd name="T2" fmla="*/ 0 w 166"/>
              <a:gd name="T3" fmla="*/ 63885 h 66"/>
              <a:gd name="T4" fmla="*/ 160663 w 166"/>
              <a:gd name="T5" fmla="*/ 131763 h 66"/>
              <a:gd name="T6" fmla="*/ 333375 w 166"/>
              <a:gd name="T7" fmla="*/ 63885 h 66"/>
              <a:gd name="T8" fmla="*/ 164679 w 166"/>
              <a:gd name="T9" fmla="*/ 0 h 66"/>
              <a:gd name="T10" fmla="*/ 164679 w 166"/>
              <a:gd name="T11" fmla="*/ 11978 h 66"/>
              <a:gd name="T12" fmla="*/ 303251 w 166"/>
              <a:gd name="T13" fmla="*/ 63885 h 66"/>
              <a:gd name="T14" fmla="*/ 164679 w 166"/>
              <a:gd name="T15" fmla="*/ 117788 h 66"/>
              <a:gd name="T16" fmla="*/ 164679 w 166"/>
              <a:gd name="T17" fmla="*/ 11978 h 66"/>
              <a:gd name="T18" fmla="*/ 156646 w 166"/>
              <a:gd name="T19" fmla="*/ 13975 h 66"/>
              <a:gd name="T20" fmla="*/ 156646 w 166"/>
              <a:gd name="T21" fmla="*/ 117788 h 66"/>
              <a:gd name="T22" fmla="*/ 30124 w 166"/>
              <a:gd name="T23" fmla="*/ 63885 h 66"/>
              <a:gd name="T24" fmla="*/ 156646 w 166"/>
              <a:gd name="T25" fmla="*/ 13975 h 6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66" h="66">
                <a:moveTo>
                  <a:pt x="82" y="0"/>
                </a:moveTo>
                <a:lnTo>
                  <a:pt x="0" y="32"/>
                </a:lnTo>
                <a:lnTo>
                  <a:pt x="80" y="66"/>
                </a:lnTo>
                <a:lnTo>
                  <a:pt x="166" y="32"/>
                </a:lnTo>
                <a:lnTo>
                  <a:pt x="82" y="0"/>
                </a:lnTo>
                <a:close/>
                <a:moveTo>
                  <a:pt x="82" y="6"/>
                </a:moveTo>
                <a:lnTo>
                  <a:pt x="151" y="32"/>
                </a:lnTo>
                <a:lnTo>
                  <a:pt x="82" y="59"/>
                </a:lnTo>
                <a:lnTo>
                  <a:pt x="82" y="6"/>
                </a:lnTo>
                <a:close/>
                <a:moveTo>
                  <a:pt x="78" y="7"/>
                </a:moveTo>
                <a:lnTo>
                  <a:pt x="78" y="59"/>
                </a:lnTo>
                <a:lnTo>
                  <a:pt x="15" y="32"/>
                </a:lnTo>
                <a:lnTo>
                  <a:pt x="78" y="7"/>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sz="1898">
              <a:latin typeface="Arial" panose="020B0604020202020204" pitchFamily="34" charset="0"/>
              <a:ea typeface="微软雅黑" panose="020B0503020204020204" pitchFamily="34" charset="-122"/>
              <a:sym typeface="Arial" panose="020B0604020202020204" pitchFamily="34" charset="0"/>
            </a:endParaRPr>
          </a:p>
        </p:txBody>
      </p:sp>
      <p:sp>
        <p:nvSpPr>
          <p:cNvPr id="5144" name="TextBox 13"/>
          <p:cNvSpPr txBox="1">
            <a:spLocks noChangeArrowheads="1"/>
          </p:cNvSpPr>
          <p:nvPr/>
        </p:nvSpPr>
        <p:spPr bwMode="auto">
          <a:xfrm>
            <a:off x="3827631" y="2646951"/>
            <a:ext cx="1098291" cy="178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160" b="1">
                <a:latin typeface="Arial" pitchFamily="34" charset="0"/>
                <a:ea typeface="微软雅黑" pitchFamily="34" charset="-122"/>
                <a:sym typeface="Arial" panose="020B0604020202020204" pitchFamily="34" charset="0"/>
              </a:rPr>
              <a:t>单击编辑标题</a:t>
            </a:r>
            <a:endParaRPr lang="en-US" sz="1160" b="1">
              <a:latin typeface="Arial" pitchFamily="34" charset="0"/>
              <a:ea typeface="微软雅黑" pitchFamily="34" charset="-122"/>
              <a:sym typeface="Arial" panose="020B0604020202020204" pitchFamily="34" charset="0"/>
            </a:endParaRPr>
          </a:p>
        </p:txBody>
      </p:sp>
      <p:sp>
        <p:nvSpPr>
          <p:cNvPr id="5145" name="TextBox 13"/>
          <p:cNvSpPr txBox="1">
            <a:spLocks noChangeArrowheads="1"/>
          </p:cNvSpPr>
          <p:nvPr/>
        </p:nvSpPr>
        <p:spPr bwMode="auto">
          <a:xfrm>
            <a:off x="2946989" y="2919848"/>
            <a:ext cx="1978933" cy="35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spcBef>
                <a:spcPct val="20000"/>
              </a:spcBef>
            </a:pPr>
            <a:r>
              <a:rPr lang="zh-CN" altLang="en-US" sz="1160">
                <a:latin typeface="Arial" pitchFamily="34" charset="0"/>
                <a:ea typeface="微软雅黑" pitchFamily="34" charset="-122"/>
                <a:sym typeface="Arial" panose="020B0604020202020204" pitchFamily="34" charset="0"/>
              </a:rPr>
              <a:t>单击此处可编辑内容，根据您的需要自由拉伸文本框大小</a:t>
            </a:r>
            <a:endParaRPr lang="en-US" sz="1160">
              <a:latin typeface="Arial" pitchFamily="34" charset="0"/>
              <a:ea typeface="微软雅黑" pitchFamily="34" charset="-122"/>
              <a:sym typeface="Arial" panose="020B0604020202020204" pitchFamily="34" charset="0"/>
            </a:endParaRPr>
          </a:p>
        </p:txBody>
      </p:sp>
      <p:sp>
        <p:nvSpPr>
          <p:cNvPr id="5146" name="TextBox 13"/>
          <p:cNvSpPr txBox="1">
            <a:spLocks noChangeArrowheads="1"/>
          </p:cNvSpPr>
          <p:nvPr/>
        </p:nvSpPr>
        <p:spPr bwMode="auto">
          <a:xfrm>
            <a:off x="7973011" y="2646951"/>
            <a:ext cx="1098291" cy="19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265" b="1">
                <a:latin typeface="Arial" pitchFamily="34" charset="0"/>
                <a:ea typeface="微软雅黑" pitchFamily="34" charset="-122"/>
                <a:sym typeface="Arial" panose="020B0604020202020204" pitchFamily="34" charset="0"/>
              </a:rPr>
              <a:t>单击编辑标题</a:t>
            </a:r>
            <a:endParaRPr lang="en-US" sz="1265" b="1">
              <a:latin typeface="Arial" pitchFamily="34" charset="0"/>
              <a:ea typeface="微软雅黑" pitchFamily="34" charset="-122"/>
              <a:sym typeface="Arial" panose="020B0604020202020204" pitchFamily="34" charset="0"/>
            </a:endParaRPr>
          </a:p>
        </p:txBody>
      </p:sp>
      <p:sp>
        <p:nvSpPr>
          <p:cNvPr id="5147" name="TextBox 13"/>
          <p:cNvSpPr txBox="1">
            <a:spLocks noChangeArrowheads="1"/>
          </p:cNvSpPr>
          <p:nvPr/>
        </p:nvSpPr>
        <p:spPr bwMode="auto">
          <a:xfrm>
            <a:off x="7976360" y="2921524"/>
            <a:ext cx="1980607" cy="584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265">
                <a:latin typeface="Arial" pitchFamily="34" charset="0"/>
                <a:ea typeface="微软雅黑" pitchFamily="34" charset="-122"/>
                <a:sym typeface="Arial" panose="020B0604020202020204" pitchFamily="34" charset="0"/>
              </a:rPr>
              <a:t>单击此处可编辑内容，根据您的需要自由拉伸文本框大小</a:t>
            </a:r>
            <a:endParaRPr lang="en-US" sz="1265">
              <a:latin typeface="Arial" pitchFamily="34" charset="0"/>
              <a:ea typeface="微软雅黑" pitchFamily="34" charset="-122"/>
              <a:sym typeface="Arial" panose="020B0604020202020204" pitchFamily="34" charset="0"/>
            </a:endParaRPr>
          </a:p>
        </p:txBody>
      </p:sp>
      <p:sp>
        <p:nvSpPr>
          <p:cNvPr id="5148" name="TextBox 13"/>
          <p:cNvSpPr txBox="1">
            <a:spLocks noChangeArrowheads="1"/>
          </p:cNvSpPr>
          <p:nvPr/>
        </p:nvSpPr>
        <p:spPr bwMode="auto">
          <a:xfrm>
            <a:off x="3827631" y="4522083"/>
            <a:ext cx="1098291" cy="19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265" b="1">
                <a:latin typeface="Arial" pitchFamily="34" charset="0"/>
                <a:ea typeface="微软雅黑" pitchFamily="34" charset="-122"/>
                <a:sym typeface="Arial" panose="020B0604020202020204" pitchFamily="34" charset="0"/>
              </a:rPr>
              <a:t>单击编辑标题</a:t>
            </a:r>
            <a:endParaRPr lang="en-US" sz="1265" b="1">
              <a:latin typeface="Arial" pitchFamily="34" charset="0"/>
              <a:ea typeface="微软雅黑" pitchFamily="34" charset="-122"/>
              <a:sym typeface="Arial" panose="020B0604020202020204" pitchFamily="34" charset="0"/>
            </a:endParaRPr>
          </a:p>
        </p:txBody>
      </p:sp>
      <p:sp>
        <p:nvSpPr>
          <p:cNvPr id="5149" name="TextBox 13"/>
          <p:cNvSpPr txBox="1">
            <a:spLocks noChangeArrowheads="1"/>
          </p:cNvSpPr>
          <p:nvPr/>
        </p:nvSpPr>
        <p:spPr bwMode="auto">
          <a:xfrm>
            <a:off x="2946989" y="4794980"/>
            <a:ext cx="1978933" cy="584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algn="r" eaLnBrk="1" hangingPunct="1">
              <a:spcBef>
                <a:spcPct val="20000"/>
              </a:spcBef>
            </a:pPr>
            <a:r>
              <a:rPr lang="zh-CN" altLang="en-US" sz="1265">
                <a:latin typeface="Arial" pitchFamily="34" charset="0"/>
                <a:ea typeface="微软雅黑" pitchFamily="34" charset="-122"/>
                <a:sym typeface="Arial" panose="020B0604020202020204" pitchFamily="34" charset="0"/>
              </a:rPr>
              <a:t>单击此处可编辑内容，根据您的需要自由拉伸文本框大小</a:t>
            </a:r>
            <a:endParaRPr lang="en-US" sz="1265">
              <a:latin typeface="Arial" pitchFamily="34" charset="0"/>
              <a:ea typeface="微软雅黑" pitchFamily="34" charset="-122"/>
              <a:sym typeface="Arial" panose="020B0604020202020204" pitchFamily="34" charset="0"/>
            </a:endParaRPr>
          </a:p>
        </p:txBody>
      </p:sp>
      <p:sp>
        <p:nvSpPr>
          <p:cNvPr id="5150" name="TextBox 13"/>
          <p:cNvSpPr txBox="1">
            <a:spLocks noChangeArrowheads="1"/>
          </p:cNvSpPr>
          <p:nvPr/>
        </p:nvSpPr>
        <p:spPr bwMode="auto">
          <a:xfrm>
            <a:off x="7973011" y="4522083"/>
            <a:ext cx="1098291" cy="194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265" b="1">
                <a:latin typeface="Arial" pitchFamily="34" charset="0"/>
                <a:ea typeface="微软雅黑" pitchFamily="34" charset="-122"/>
                <a:sym typeface="Arial" panose="020B0604020202020204" pitchFamily="34" charset="0"/>
              </a:rPr>
              <a:t>单击编辑标题</a:t>
            </a:r>
            <a:endParaRPr lang="en-US" sz="1265" b="1">
              <a:latin typeface="Arial" pitchFamily="34" charset="0"/>
              <a:ea typeface="微软雅黑" pitchFamily="34" charset="-122"/>
              <a:sym typeface="Arial" panose="020B0604020202020204" pitchFamily="34" charset="0"/>
            </a:endParaRPr>
          </a:p>
        </p:txBody>
      </p:sp>
      <p:sp>
        <p:nvSpPr>
          <p:cNvPr id="5151" name="TextBox 13"/>
          <p:cNvSpPr txBox="1">
            <a:spLocks noChangeArrowheads="1"/>
          </p:cNvSpPr>
          <p:nvPr/>
        </p:nvSpPr>
        <p:spPr bwMode="auto">
          <a:xfrm>
            <a:off x="7976360" y="4794980"/>
            <a:ext cx="1980607" cy="5840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1216025">
              <a:defRPr>
                <a:solidFill>
                  <a:schemeClr val="tx1"/>
                </a:solidFill>
                <a:latin typeface="Calibri" pitchFamily="34" charset="0"/>
                <a:ea typeface="宋体" pitchFamily="2" charset="-122"/>
              </a:defRPr>
            </a:lvl1pPr>
            <a:lvl2pPr marL="742950" indent="-285750" defTabSz="1216025">
              <a:defRPr>
                <a:solidFill>
                  <a:schemeClr val="tx1"/>
                </a:solidFill>
                <a:latin typeface="Calibri" pitchFamily="34" charset="0"/>
                <a:ea typeface="宋体" pitchFamily="2" charset="-122"/>
              </a:defRPr>
            </a:lvl2pPr>
            <a:lvl3pPr marL="1143000" indent="-228600" defTabSz="1216025">
              <a:defRPr>
                <a:solidFill>
                  <a:schemeClr val="tx1"/>
                </a:solidFill>
                <a:latin typeface="Calibri" pitchFamily="34" charset="0"/>
                <a:ea typeface="宋体" pitchFamily="2" charset="-122"/>
              </a:defRPr>
            </a:lvl3pPr>
            <a:lvl4pPr marL="1600200" indent="-228600" defTabSz="1216025">
              <a:defRPr>
                <a:solidFill>
                  <a:schemeClr val="tx1"/>
                </a:solidFill>
                <a:latin typeface="Calibri" pitchFamily="34" charset="0"/>
                <a:ea typeface="宋体" pitchFamily="2" charset="-122"/>
              </a:defRPr>
            </a:lvl4pPr>
            <a:lvl5pPr marL="2057400" indent="-228600" defTabSz="1216025">
              <a:defRPr>
                <a:solidFill>
                  <a:schemeClr val="tx1"/>
                </a:solidFill>
                <a:latin typeface="Calibri" pitchFamily="34" charset="0"/>
                <a:ea typeface="宋体" pitchFamily="2" charset="-122"/>
              </a:defRPr>
            </a:lvl5pPr>
            <a:lvl6pPr marL="25146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6pPr>
            <a:lvl7pPr marL="29718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7pPr>
            <a:lvl8pPr marL="34290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8pPr>
            <a:lvl9pPr marL="3886200" indent="-228600" defTabSz="1216025" eaLnBrk="0" fontAlgn="base" hangingPunct="0">
              <a:spcBef>
                <a:spcPct val="0"/>
              </a:spcBef>
              <a:spcAft>
                <a:spcPct val="0"/>
              </a:spcAft>
              <a:buFont typeface="Arial" pitchFamily="34" charset="0"/>
              <a:defRPr>
                <a:solidFill>
                  <a:schemeClr val="tx1"/>
                </a:solidFill>
                <a:latin typeface="Calibri" pitchFamily="34" charset="0"/>
                <a:ea typeface="宋体" pitchFamily="2" charset="-122"/>
              </a:defRPr>
            </a:lvl9pPr>
          </a:lstStyle>
          <a:p>
            <a:pPr eaLnBrk="1" hangingPunct="1">
              <a:spcBef>
                <a:spcPct val="20000"/>
              </a:spcBef>
            </a:pPr>
            <a:r>
              <a:rPr lang="zh-CN" altLang="en-US" sz="1265">
                <a:latin typeface="Arial" pitchFamily="34" charset="0"/>
                <a:ea typeface="微软雅黑" pitchFamily="34" charset="-122"/>
                <a:sym typeface="Arial" panose="020B0604020202020204" pitchFamily="34" charset="0"/>
              </a:rPr>
              <a:t>单击此处可编辑内容，根据您的需要自由拉伸文本框大小</a:t>
            </a:r>
            <a:endParaRPr lang="en-US" sz="1265">
              <a:latin typeface="Arial" pitchFamily="34" charset="0"/>
              <a:ea typeface="微软雅黑" pitchFamily="34" charset="-122"/>
              <a:sym typeface="Arial" panose="020B0604020202020204" pitchFamily="34" charset="0"/>
            </a:endParaRPr>
          </a:p>
        </p:txBody>
      </p:sp>
    </p:spTree>
    <p:extLst>
      <p:ext uri="{BB962C8B-B14F-4D97-AF65-F5344CB8AC3E}">
        <p14:creationId xmlns:p14="http://schemas.microsoft.com/office/powerpoint/2010/main" val="2496362176"/>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3">
            <a:extLst>
              <a:ext uri="{28A0092B-C50C-407E-A947-70E740481C1C}">
                <a14:useLocalDpi xmlns:a14="http://schemas.microsoft.com/office/drawing/2010/main" val="0"/>
              </a:ext>
            </a:extLst>
          </a:blip>
          <a:srcRect b="38053"/>
          <a:stretch/>
        </p:blipFill>
        <p:spPr>
          <a:xfrm>
            <a:off x="352" y="0"/>
            <a:ext cx="12858045" cy="4480421"/>
          </a:xfrm>
          <a:prstGeom prst="rect">
            <a:avLst/>
          </a:prstGeom>
        </p:spPr>
      </p:pic>
      <p:sp>
        <p:nvSpPr>
          <p:cNvPr id="19" name="矩形 69"/>
          <p:cNvSpPr>
            <a:spLocks noChangeArrowheads="1"/>
          </p:cNvSpPr>
          <p:nvPr/>
        </p:nvSpPr>
        <p:spPr bwMode="auto">
          <a:xfrm>
            <a:off x="3740524" y="3322164"/>
            <a:ext cx="5416459" cy="8711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buFont typeface="Arial" charset="0"/>
              <a:buNone/>
            </a:pPr>
            <a:r>
              <a:rPr lang="zh-CN" altLang="en-US" sz="5061" b="1" dirty="0">
                <a:solidFill>
                  <a:srgbClr val="E353A2"/>
                </a:solidFill>
                <a:latin typeface="微软雅黑" pitchFamily="34" charset="-122"/>
                <a:ea typeface="微软雅黑" pitchFamily="34" charset="-122"/>
                <a:sym typeface="微软雅黑" pitchFamily="34" charset="-122"/>
              </a:rPr>
              <a:t>点击添加标题</a:t>
            </a:r>
            <a:endParaRPr lang="en-US" altLang="zh-CN" sz="5061" b="1" dirty="0">
              <a:solidFill>
                <a:srgbClr val="E353A2"/>
              </a:solidFill>
              <a:latin typeface="微软雅黑" pitchFamily="34" charset="-122"/>
              <a:ea typeface="微软雅黑" pitchFamily="34" charset="-122"/>
              <a:sym typeface="微软雅黑" pitchFamily="34" charset="-122"/>
            </a:endParaRPr>
          </a:p>
        </p:txBody>
      </p:sp>
      <p:sp>
        <p:nvSpPr>
          <p:cNvPr id="20" name="矩形 70"/>
          <p:cNvSpPr>
            <a:spLocks noChangeArrowheads="1"/>
          </p:cNvSpPr>
          <p:nvPr/>
        </p:nvSpPr>
        <p:spPr bwMode="auto">
          <a:xfrm>
            <a:off x="2642867" y="4419500"/>
            <a:ext cx="7611774" cy="416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r>
              <a:rPr lang="zh-CN" altLang="en-US" sz="2109" dirty="0">
                <a:solidFill>
                  <a:srgbClr val="E353A2"/>
                </a:solidFill>
                <a:latin typeface="微软雅黑" panose="020B0503020204020204" pitchFamily="34" charset="-122"/>
                <a:ea typeface="微软雅黑" panose="020B0503020204020204" pitchFamily="34" charset="-122"/>
              </a:rPr>
              <a:t>在此处添加文字，在此处在此处添加文字在此处添加文字</a:t>
            </a:r>
          </a:p>
        </p:txBody>
      </p:sp>
      <p:cxnSp>
        <p:nvCxnSpPr>
          <p:cNvPr id="21" name="直接连接符 20"/>
          <p:cNvCxnSpPr/>
          <p:nvPr/>
        </p:nvCxnSpPr>
        <p:spPr>
          <a:xfrm>
            <a:off x="2512583" y="3926219"/>
            <a:ext cx="1535464" cy="1"/>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cxnSp>
        <p:nvCxnSpPr>
          <p:cNvPr id="22" name="直接连接符 21"/>
          <p:cNvCxnSpPr/>
          <p:nvPr/>
        </p:nvCxnSpPr>
        <p:spPr>
          <a:xfrm>
            <a:off x="8799991" y="3926219"/>
            <a:ext cx="1454650" cy="1"/>
          </a:xfrm>
          <a:prstGeom prst="line">
            <a:avLst/>
          </a:prstGeom>
          <a:ln w="9525">
            <a:solidFill>
              <a:schemeClr val="accent1"/>
            </a:solidFill>
          </a:ln>
        </p:spPr>
        <p:style>
          <a:lnRef idx="1">
            <a:schemeClr val="accent1"/>
          </a:lnRef>
          <a:fillRef idx="0">
            <a:schemeClr val="accent1"/>
          </a:fillRef>
          <a:effectRef idx="0">
            <a:schemeClr val="accent1"/>
          </a:effectRef>
          <a:fontRef idx="minor">
            <a:schemeClr val="tx1"/>
          </a:fontRef>
        </p:style>
      </p:cxnSp>
      <p:sp>
        <p:nvSpPr>
          <p:cNvPr id="23" name="_14"/>
          <p:cNvSpPr txBox="1">
            <a:spLocks noChangeArrowheads="1"/>
          </p:cNvSpPr>
          <p:nvPr/>
        </p:nvSpPr>
        <p:spPr bwMode="auto">
          <a:xfrm>
            <a:off x="5329241" y="2176165"/>
            <a:ext cx="2387352" cy="677272"/>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6413" tIns="48207" rIns="96413" bIns="48207" numCol="1" anchor="ctr" anchorCtr="0" compatLnSpc="1">
            <a:prstTxWarp prst="textNoShape">
              <a:avLst/>
            </a:prstTxWarp>
          </a:bodyPr>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itchFamily="34" charset="0"/>
                <a:ea typeface="微软雅黑" pitchFamily="34" charset="-122"/>
              </a:defRPr>
            </a:lvl2pPr>
            <a:lvl3pPr algn="l" rtl="0" fontAlgn="base">
              <a:spcBef>
                <a:spcPct val="0"/>
              </a:spcBef>
              <a:spcAft>
                <a:spcPct val="0"/>
              </a:spcAft>
              <a:defRPr sz="2400">
                <a:solidFill>
                  <a:schemeClr val="tx2"/>
                </a:solidFill>
                <a:latin typeface="Arial" pitchFamily="34" charset="0"/>
                <a:ea typeface="微软雅黑" pitchFamily="34" charset="-122"/>
              </a:defRPr>
            </a:lvl3pPr>
            <a:lvl4pPr algn="l" rtl="0" fontAlgn="base">
              <a:spcBef>
                <a:spcPct val="0"/>
              </a:spcBef>
              <a:spcAft>
                <a:spcPct val="0"/>
              </a:spcAft>
              <a:defRPr sz="2400">
                <a:solidFill>
                  <a:schemeClr val="tx2"/>
                </a:solidFill>
                <a:latin typeface="Arial" pitchFamily="34" charset="0"/>
                <a:ea typeface="微软雅黑" pitchFamily="34" charset="-122"/>
              </a:defRPr>
            </a:lvl4pPr>
            <a:lvl5pPr algn="l" rtl="0" fontAlgn="base">
              <a:spcBef>
                <a:spcPct val="0"/>
              </a:spcBef>
              <a:spcAft>
                <a:spcPct val="0"/>
              </a:spcAft>
              <a:defRPr sz="2400">
                <a:solidFill>
                  <a:schemeClr val="tx2"/>
                </a:solidFill>
                <a:latin typeface="Arial" pitchFamily="34" charset="0"/>
                <a:ea typeface="微软雅黑" pitchFamily="34" charset="-122"/>
              </a:defRPr>
            </a:lvl5pPr>
            <a:lvl6pPr marL="457200" algn="l" rtl="0" fontAlgn="base">
              <a:spcBef>
                <a:spcPct val="0"/>
              </a:spcBef>
              <a:spcAft>
                <a:spcPct val="0"/>
              </a:spcAft>
              <a:defRPr sz="2400">
                <a:solidFill>
                  <a:schemeClr val="tx2"/>
                </a:solidFill>
                <a:latin typeface="Arial" pitchFamily="34" charset="0"/>
                <a:ea typeface="微软雅黑" pitchFamily="34" charset="-122"/>
              </a:defRPr>
            </a:lvl6pPr>
            <a:lvl7pPr marL="914400" algn="l" rtl="0" fontAlgn="base">
              <a:spcBef>
                <a:spcPct val="0"/>
              </a:spcBef>
              <a:spcAft>
                <a:spcPct val="0"/>
              </a:spcAft>
              <a:defRPr sz="2400">
                <a:solidFill>
                  <a:schemeClr val="tx2"/>
                </a:solidFill>
                <a:latin typeface="Arial" pitchFamily="34" charset="0"/>
                <a:ea typeface="微软雅黑" pitchFamily="34" charset="-122"/>
              </a:defRPr>
            </a:lvl7pPr>
            <a:lvl8pPr marL="1371600" algn="l" rtl="0" fontAlgn="base">
              <a:spcBef>
                <a:spcPct val="0"/>
              </a:spcBef>
              <a:spcAft>
                <a:spcPct val="0"/>
              </a:spcAft>
              <a:defRPr sz="2400">
                <a:solidFill>
                  <a:schemeClr val="tx2"/>
                </a:solidFill>
                <a:latin typeface="Arial" pitchFamily="34" charset="0"/>
                <a:ea typeface="微软雅黑" pitchFamily="34" charset="-122"/>
              </a:defRPr>
            </a:lvl8pPr>
            <a:lvl9pPr marL="1828800" algn="l" rtl="0" fontAlgn="base">
              <a:spcBef>
                <a:spcPct val="0"/>
              </a:spcBef>
              <a:spcAft>
                <a:spcPct val="0"/>
              </a:spcAft>
              <a:defRPr sz="2400">
                <a:solidFill>
                  <a:schemeClr val="tx2"/>
                </a:solidFill>
                <a:latin typeface="Arial" pitchFamily="34" charset="0"/>
                <a:ea typeface="微软雅黑" pitchFamily="34" charset="-122"/>
              </a:defRPr>
            </a:lvl9pPr>
          </a:lstStyle>
          <a:p>
            <a:pPr algn="ctr"/>
            <a:r>
              <a:rPr lang="en-US" altLang="zh-CN" sz="5694" dirty="0" smtClean="0">
                <a:solidFill>
                  <a:srgbClr val="E353A2"/>
                </a:solidFill>
                <a:latin typeface="微软雅黑" panose="020B0503020204020204" pitchFamily="34" charset="-122"/>
                <a:ea typeface="微软雅黑" panose="020B0503020204020204" pitchFamily="34" charset="-122"/>
              </a:rPr>
              <a:t>04</a:t>
            </a:r>
            <a:endParaRPr lang="zh-CN" altLang="en-US" sz="5694" dirty="0">
              <a:solidFill>
                <a:srgbClr val="E353A2"/>
              </a:solidFill>
              <a:latin typeface="微软雅黑" panose="020B0503020204020204" pitchFamily="34" charset="-122"/>
              <a:ea typeface="微软雅黑" panose="020B0503020204020204" pitchFamily="34" charset="-122"/>
            </a:endParaRPr>
          </a:p>
        </p:txBody>
      </p:sp>
    </p:spTree>
    <p:extLst>
      <p:ext uri="{BB962C8B-B14F-4D97-AF65-F5344CB8AC3E}">
        <p14:creationId xmlns:p14="http://schemas.microsoft.com/office/powerpoint/2010/main" val="332454367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
                                        </p:tgtEl>
                                        <p:attrNameLst>
                                          <p:attrName>style.visibility</p:attrName>
                                        </p:attrNameLst>
                                      </p:cBhvr>
                                      <p:to>
                                        <p:strVal val="visible"/>
                                      </p:to>
                                    </p:set>
                                    <p:animEffect transition="in" filter="fade">
                                      <p:cBhvr>
                                        <p:cTn id="7" dur="1000"/>
                                        <p:tgtEl>
                                          <p:spTgt spid="23"/>
                                        </p:tgtEl>
                                      </p:cBhvr>
                                    </p:animEffect>
                                    <p:anim calcmode="lin" valueType="num">
                                      <p:cBhvr>
                                        <p:cTn id="8" dur="1000" fill="hold"/>
                                        <p:tgtEl>
                                          <p:spTgt spid="23"/>
                                        </p:tgtEl>
                                        <p:attrNameLst>
                                          <p:attrName>ppt_x</p:attrName>
                                        </p:attrNameLst>
                                      </p:cBhvr>
                                      <p:tavLst>
                                        <p:tav tm="0">
                                          <p:val>
                                            <p:strVal val="#ppt_x"/>
                                          </p:val>
                                        </p:tav>
                                        <p:tav tm="100000">
                                          <p:val>
                                            <p:strVal val="#ppt_x"/>
                                          </p:val>
                                        </p:tav>
                                      </p:tavLst>
                                    </p:anim>
                                    <p:anim calcmode="lin" valueType="num">
                                      <p:cBhvr>
                                        <p:cTn id="9" dur="1000" fill="hold"/>
                                        <p:tgtEl>
                                          <p:spTgt spid="23"/>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21"/>
                                        </p:tgtEl>
                                        <p:attrNameLst>
                                          <p:attrName>style.visibility</p:attrName>
                                        </p:attrNameLst>
                                      </p:cBhvr>
                                      <p:to>
                                        <p:strVal val="visible"/>
                                      </p:to>
                                    </p:set>
                                    <p:animEffect transition="in" filter="wipe(left)">
                                      <p:cBhvr>
                                        <p:cTn id="13" dur="500"/>
                                        <p:tgtEl>
                                          <p:spTgt spid="21"/>
                                        </p:tgtEl>
                                      </p:cBhvr>
                                    </p:animEffect>
                                  </p:childTnLst>
                                </p:cTn>
                              </p:par>
                            </p:childTnLst>
                          </p:cTn>
                        </p:par>
                        <p:par>
                          <p:cTn id="14" fill="hold">
                            <p:stCondLst>
                              <p:cond delay="1500"/>
                            </p:stCondLst>
                            <p:childTnLst>
                              <p:par>
                                <p:cTn id="15" presetID="22" presetClass="entr" presetSubtype="2" fill="hold" nodeType="afterEffect">
                                  <p:stCondLst>
                                    <p:cond delay="0"/>
                                  </p:stCondLst>
                                  <p:childTnLst>
                                    <p:set>
                                      <p:cBhvr>
                                        <p:cTn id="16" dur="1" fill="hold">
                                          <p:stCondLst>
                                            <p:cond delay="0"/>
                                          </p:stCondLst>
                                        </p:cTn>
                                        <p:tgtEl>
                                          <p:spTgt spid="22"/>
                                        </p:tgtEl>
                                        <p:attrNameLst>
                                          <p:attrName>style.visibility</p:attrName>
                                        </p:attrNameLst>
                                      </p:cBhvr>
                                      <p:to>
                                        <p:strVal val="visible"/>
                                      </p:to>
                                    </p:set>
                                    <p:animEffect transition="in" filter="wipe(right)">
                                      <p:cBhvr>
                                        <p:cTn id="17" dur="500"/>
                                        <p:tgtEl>
                                          <p:spTgt spid="22"/>
                                        </p:tgtEl>
                                      </p:cBhvr>
                                    </p:animEffect>
                                  </p:childTnLst>
                                </p:cTn>
                              </p:par>
                            </p:childTnLst>
                          </p:cTn>
                        </p:par>
                        <p:par>
                          <p:cTn id="18" fill="hold">
                            <p:stCondLst>
                              <p:cond delay="2000"/>
                            </p:stCondLst>
                            <p:childTnLst>
                              <p:par>
                                <p:cTn id="19" presetID="53" presetClass="entr" presetSubtype="16" fill="hold" grpId="0" nodeType="afterEffect">
                                  <p:stCondLst>
                                    <p:cond delay="0"/>
                                  </p:stCondLst>
                                  <p:childTnLst>
                                    <p:set>
                                      <p:cBhvr>
                                        <p:cTn id="20" dur="1" fill="hold">
                                          <p:stCondLst>
                                            <p:cond delay="0"/>
                                          </p:stCondLst>
                                        </p:cTn>
                                        <p:tgtEl>
                                          <p:spTgt spid="19"/>
                                        </p:tgtEl>
                                        <p:attrNameLst>
                                          <p:attrName>style.visibility</p:attrName>
                                        </p:attrNameLst>
                                      </p:cBhvr>
                                      <p:to>
                                        <p:strVal val="visible"/>
                                      </p:to>
                                    </p:set>
                                    <p:anim calcmode="lin" valueType="num">
                                      <p:cBhvr>
                                        <p:cTn id="21" dur="500" fill="hold"/>
                                        <p:tgtEl>
                                          <p:spTgt spid="19"/>
                                        </p:tgtEl>
                                        <p:attrNameLst>
                                          <p:attrName>ppt_w</p:attrName>
                                        </p:attrNameLst>
                                      </p:cBhvr>
                                      <p:tavLst>
                                        <p:tav tm="0">
                                          <p:val>
                                            <p:fltVal val="0"/>
                                          </p:val>
                                        </p:tav>
                                        <p:tav tm="100000">
                                          <p:val>
                                            <p:strVal val="#ppt_w"/>
                                          </p:val>
                                        </p:tav>
                                      </p:tavLst>
                                    </p:anim>
                                    <p:anim calcmode="lin" valueType="num">
                                      <p:cBhvr>
                                        <p:cTn id="22" dur="500" fill="hold"/>
                                        <p:tgtEl>
                                          <p:spTgt spid="19"/>
                                        </p:tgtEl>
                                        <p:attrNameLst>
                                          <p:attrName>ppt_h</p:attrName>
                                        </p:attrNameLst>
                                      </p:cBhvr>
                                      <p:tavLst>
                                        <p:tav tm="0">
                                          <p:val>
                                            <p:fltVal val="0"/>
                                          </p:val>
                                        </p:tav>
                                        <p:tav tm="100000">
                                          <p:val>
                                            <p:strVal val="#ppt_h"/>
                                          </p:val>
                                        </p:tav>
                                      </p:tavLst>
                                    </p:anim>
                                    <p:animEffect transition="in" filter="fade">
                                      <p:cBhvr>
                                        <p:cTn id="23" dur="500"/>
                                        <p:tgtEl>
                                          <p:spTgt spid="19"/>
                                        </p:tgtEl>
                                      </p:cBhvr>
                                    </p:animEffect>
                                  </p:childTnLst>
                                </p:cTn>
                              </p:par>
                            </p:childTnLst>
                          </p:cTn>
                        </p:par>
                        <p:par>
                          <p:cTn id="24" fill="hold">
                            <p:stCondLst>
                              <p:cond delay="2500"/>
                            </p:stCondLst>
                            <p:childTnLst>
                              <p:par>
                                <p:cTn id="25" presetID="31" presetClass="entr" presetSubtype="0" fill="hold" grpId="0" nodeType="afterEffect">
                                  <p:stCondLst>
                                    <p:cond delay="0"/>
                                  </p:stCondLst>
                                  <p:childTnLst>
                                    <p:set>
                                      <p:cBhvr>
                                        <p:cTn id="26" dur="1" fill="hold">
                                          <p:stCondLst>
                                            <p:cond delay="0"/>
                                          </p:stCondLst>
                                        </p:cTn>
                                        <p:tgtEl>
                                          <p:spTgt spid="20"/>
                                        </p:tgtEl>
                                        <p:attrNameLst>
                                          <p:attrName>style.visibility</p:attrName>
                                        </p:attrNameLst>
                                      </p:cBhvr>
                                      <p:to>
                                        <p:strVal val="visible"/>
                                      </p:to>
                                    </p:set>
                                    <p:anim calcmode="lin" valueType="num">
                                      <p:cBhvr>
                                        <p:cTn id="27" dur="750" fill="hold"/>
                                        <p:tgtEl>
                                          <p:spTgt spid="20"/>
                                        </p:tgtEl>
                                        <p:attrNameLst>
                                          <p:attrName>ppt_w</p:attrName>
                                        </p:attrNameLst>
                                      </p:cBhvr>
                                      <p:tavLst>
                                        <p:tav tm="0">
                                          <p:val>
                                            <p:fltVal val="0"/>
                                          </p:val>
                                        </p:tav>
                                        <p:tav tm="100000">
                                          <p:val>
                                            <p:strVal val="#ppt_w"/>
                                          </p:val>
                                        </p:tav>
                                      </p:tavLst>
                                    </p:anim>
                                    <p:anim calcmode="lin" valueType="num">
                                      <p:cBhvr>
                                        <p:cTn id="28" dur="750" fill="hold"/>
                                        <p:tgtEl>
                                          <p:spTgt spid="20"/>
                                        </p:tgtEl>
                                        <p:attrNameLst>
                                          <p:attrName>ppt_h</p:attrName>
                                        </p:attrNameLst>
                                      </p:cBhvr>
                                      <p:tavLst>
                                        <p:tav tm="0">
                                          <p:val>
                                            <p:fltVal val="0"/>
                                          </p:val>
                                        </p:tav>
                                        <p:tav tm="100000">
                                          <p:val>
                                            <p:strVal val="#ppt_h"/>
                                          </p:val>
                                        </p:tav>
                                      </p:tavLst>
                                    </p:anim>
                                    <p:anim calcmode="lin" valueType="num">
                                      <p:cBhvr>
                                        <p:cTn id="29" dur="750" fill="hold"/>
                                        <p:tgtEl>
                                          <p:spTgt spid="20"/>
                                        </p:tgtEl>
                                        <p:attrNameLst>
                                          <p:attrName>style.rotation</p:attrName>
                                        </p:attrNameLst>
                                      </p:cBhvr>
                                      <p:tavLst>
                                        <p:tav tm="0">
                                          <p:val>
                                            <p:fltVal val="90"/>
                                          </p:val>
                                        </p:tav>
                                        <p:tav tm="100000">
                                          <p:val>
                                            <p:fltVal val="0"/>
                                          </p:val>
                                        </p:tav>
                                      </p:tavLst>
                                    </p:anim>
                                    <p:animEffect transition="in" filter="fade">
                                      <p:cBhvr>
                                        <p:cTn id="30" dur="75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 grpId="0"/>
      <p:bldP spid="20" grpId="0"/>
      <p:bldP spid="2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 name="Rectangle 24"/>
          <p:cNvSpPr>
            <a:spLocks noChangeArrowheads="1"/>
          </p:cNvSpPr>
          <p:nvPr/>
        </p:nvSpPr>
        <p:spPr bwMode="auto">
          <a:xfrm>
            <a:off x="710998" y="2149523"/>
            <a:ext cx="2832994" cy="101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zh-CN" altLang="en-US" sz="1687" dirty="0">
                <a:latin typeface="Arial" panose="020B0604020202020204" pitchFamily="34" charset="0"/>
                <a:ea typeface="微软雅黑" panose="020B0503020204020204" pitchFamily="34" charset="-122"/>
                <a:sym typeface="Arial" panose="020B0604020202020204" pitchFamily="34" charset="0"/>
              </a:rPr>
              <a:t>添加标题</a:t>
            </a:r>
          </a:p>
          <a:p>
            <a:pPr>
              <a:lnSpc>
                <a:spcPct val="130000"/>
              </a:lnSpc>
            </a:pPr>
            <a:r>
              <a:rPr lang="zh-CN" altLang="en-US" sz="1265" dirty="0">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p>
        </p:txBody>
      </p:sp>
      <p:sp>
        <p:nvSpPr>
          <p:cNvPr id="86" name="Rectangle 24"/>
          <p:cNvSpPr>
            <a:spLocks noChangeArrowheads="1"/>
          </p:cNvSpPr>
          <p:nvPr/>
        </p:nvSpPr>
        <p:spPr bwMode="auto">
          <a:xfrm>
            <a:off x="710998" y="4435001"/>
            <a:ext cx="2832994" cy="101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r"/>
            <a:r>
              <a:rPr lang="zh-CN" altLang="en-US" sz="1687" dirty="0">
                <a:latin typeface="Arial" panose="020B0604020202020204" pitchFamily="34" charset="0"/>
                <a:ea typeface="微软雅黑" panose="020B0503020204020204" pitchFamily="34" charset="-122"/>
                <a:sym typeface="Arial" panose="020B0604020202020204" pitchFamily="34" charset="0"/>
              </a:rPr>
              <a:t>添加标题</a:t>
            </a:r>
          </a:p>
          <a:p>
            <a:pPr>
              <a:lnSpc>
                <a:spcPct val="130000"/>
              </a:lnSpc>
            </a:pPr>
            <a:r>
              <a:rPr lang="zh-CN" altLang="en-US" sz="1265" dirty="0">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r>
              <a:rPr lang="zh-CN" altLang="en-US" sz="1125" dirty="0">
                <a:latin typeface="Arial" panose="020B0604020202020204" pitchFamily="34" charset="0"/>
                <a:ea typeface="微软雅黑" pitchFamily="34" charset="-122"/>
                <a:sym typeface="Arial" panose="020B0604020202020204" pitchFamily="34" charset="0"/>
              </a:rPr>
              <a:t>。</a:t>
            </a:r>
          </a:p>
        </p:txBody>
      </p:sp>
      <p:sp>
        <p:nvSpPr>
          <p:cNvPr id="88" name="Rectangle 24"/>
          <p:cNvSpPr>
            <a:spLocks noChangeArrowheads="1"/>
          </p:cNvSpPr>
          <p:nvPr/>
        </p:nvSpPr>
        <p:spPr bwMode="auto">
          <a:xfrm>
            <a:off x="9162435" y="2149521"/>
            <a:ext cx="2832994" cy="101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687" dirty="0">
                <a:latin typeface="Arial" panose="020B0604020202020204" pitchFamily="34" charset="0"/>
                <a:ea typeface="微软雅黑" panose="020B0503020204020204" pitchFamily="34" charset="-122"/>
                <a:sym typeface="Arial" panose="020B0604020202020204" pitchFamily="34" charset="0"/>
              </a:rPr>
              <a:t>添加标题</a:t>
            </a:r>
          </a:p>
          <a:p>
            <a:pPr>
              <a:lnSpc>
                <a:spcPct val="130000"/>
              </a:lnSpc>
            </a:pPr>
            <a:r>
              <a:rPr lang="zh-CN" altLang="en-US" sz="1265" dirty="0">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p>
        </p:txBody>
      </p:sp>
      <p:sp>
        <p:nvSpPr>
          <p:cNvPr id="90" name="Rectangle 24"/>
          <p:cNvSpPr>
            <a:spLocks noChangeArrowheads="1"/>
          </p:cNvSpPr>
          <p:nvPr/>
        </p:nvSpPr>
        <p:spPr bwMode="auto">
          <a:xfrm>
            <a:off x="9162435" y="4435000"/>
            <a:ext cx="2832994" cy="10188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r>
              <a:rPr lang="zh-CN" altLang="en-US" sz="1687" dirty="0">
                <a:latin typeface="Arial" panose="020B0604020202020204" pitchFamily="34" charset="0"/>
                <a:ea typeface="微软雅黑" panose="020B0503020204020204" pitchFamily="34" charset="-122"/>
                <a:sym typeface="Arial" panose="020B0604020202020204" pitchFamily="34" charset="0"/>
              </a:rPr>
              <a:t>添加标题</a:t>
            </a:r>
          </a:p>
          <a:p>
            <a:pPr>
              <a:lnSpc>
                <a:spcPct val="130000"/>
              </a:lnSpc>
            </a:pPr>
            <a:r>
              <a:rPr lang="zh-CN" altLang="en-US" sz="1265" dirty="0">
                <a:latin typeface="Arial" panose="020B0604020202020204" pitchFamily="34" charset="0"/>
                <a:ea typeface="微软雅黑" pitchFamily="34" charset="-122"/>
                <a:sym typeface="Arial" panose="020B0604020202020204" pitchFamily="34" charset="0"/>
              </a:rPr>
              <a:t>您的内容打在这里，或者通过复制您的文本后，在此框中选择粘贴，并选择只保留文字。</a:t>
            </a:r>
          </a:p>
        </p:txBody>
      </p:sp>
      <p:grpSp>
        <p:nvGrpSpPr>
          <p:cNvPr id="3" name="组合 70"/>
          <p:cNvGrpSpPr/>
          <p:nvPr/>
        </p:nvGrpSpPr>
        <p:grpSpPr>
          <a:xfrm>
            <a:off x="5520334" y="2950665"/>
            <a:ext cx="1733948" cy="1736432"/>
            <a:chOff x="1903413" y="1601788"/>
            <a:chExt cx="1949450" cy="1951038"/>
          </a:xfrm>
        </p:grpSpPr>
        <p:sp>
          <p:nvSpPr>
            <p:cNvPr id="72" name="Oval 6"/>
            <p:cNvSpPr>
              <a:spLocks noChangeArrowheads="1"/>
            </p:cNvSpPr>
            <p:nvPr/>
          </p:nvSpPr>
          <p:spPr bwMode="auto">
            <a:xfrm>
              <a:off x="1911350" y="1611313"/>
              <a:ext cx="1931987" cy="1931988"/>
            </a:xfrm>
            <a:prstGeom prst="ellipse">
              <a:avLst/>
            </a:pr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128541" tIns="64270" rIns="128541" bIns="64270" numCol="1" anchor="t" anchorCtr="0" compatLnSpc="1"/>
            <a:lstStyle/>
            <a:p>
              <a:pPr defTabSz="1285372" fontAlgn="auto">
                <a:spcBef>
                  <a:spcPts val="0"/>
                </a:spcBef>
                <a:spcAft>
                  <a:spcPts val="0"/>
                </a:spcAft>
                <a:defRPr/>
              </a:pPr>
              <a:endParaRPr lang="zh-CN" altLang="en-US" sz="2530" kern="0">
                <a:latin typeface="Arial" panose="020B0604020202020204" pitchFamily="34" charset="0"/>
                <a:ea typeface="微软雅黑" panose="020B0503020204020204" pitchFamily="34" charset="-122"/>
                <a:sym typeface="Arial" panose="020B0604020202020204" pitchFamily="34" charset="0"/>
              </a:endParaRPr>
            </a:p>
          </p:txBody>
        </p:sp>
        <p:sp>
          <p:nvSpPr>
            <p:cNvPr id="73" name="Oval 7"/>
            <p:cNvSpPr>
              <a:spLocks noChangeArrowheads="1"/>
            </p:cNvSpPr>
            <p:nvPr/>
          </p:nvSpPr>
          <p:spPr bwMode="auto">
            <a:xfrm>
              <a:off x="2730500" y="2430463"/>
              <a:ext cx="295275" cy="295275"/>
            </a:xfrm>
            <a:prstGeom prst="ellipse">
              <a:avLst/>
            </a:prstGeom>
            <a:solidFill>
              <a:schemeClr val="accent1"/>
            </a:solidFill>
            <a:ln>
              <a:noFill/>
            </a:ln>
          </p:spPr>
          <p:txBody>
            <a:bodyPr vert="horz" wrap="square" lIns="128541" tIns="64270" rIns="128541" bIns="64270" numCol="1" anchor="t" anchorCtr="0" compatLnSpc="1"/>
            <a:lstStyle/>
            <a:p>
              <a:pPr defTabSz="1285372" fontAlgn="auto">
                <a:spcBef>
                  <a:spcPts val="0"/>
                </a:spcBef>
                <a:spcAft>
                  <a:spcPts val="0"/>
                </a:spcAft>
                <a:defRPr/>
              </a:pPr>
              <a:endParaRPr lang="zh-CN" altLang="en-US" sz="2530" kern="0">
                <a:latin typeface="Arial" panose="020B0604020202020204" pitchFamily="34" charset="0"/>
                <a:ea typeface="微软雅黑" panose="020B0503020204020204" pitchFamily="34" charset="-122"/>
                <a:sym typeface="Arial" panose="020B0604020202020204" pitchFamily="34" charset="0"/>
              </a:endParaRPr>
            </a:p>
          </p:txBody>
        </p:sp>
        <p:sp>
          <p:nvSpPr>
            <p:cNvPr id="74" name="Freeform 8"/>
            <p:cNvSpPr>
              <a:spLocks noEditPoints="1"/>
            </p:cNvSpPr>
            <p:nvPr/>
          </p:nvSpPr>
          <p:spPr bwMode="auto">
            <a:xfrm>
              <a:off x="1903413" y="1601788"/>
              <a:ext cx="1949450" cy="1951038"/>
            </a:xfrm>
            <a:custGeom>
              <a:avLst/>
              <a:gdLst>
                <a:gd name="T0" fmla="*/ 660 w 1320"/>
                <a:gd name="T1" fmla="*/ 0 h 1320"/>
                <a:gd name="T2" fmla="*/ 0 w 1320"/>
                <a:gd name="T3" fmla="*/ 660 h 1320"/>
                <a:gd name="T4" fmla="*/ 660 w 1320"/>
                <a:gd name="T5" fmla="*/ 1320 h 1320"/>
                <a:gd name="T6" fmla="*/ 1320 w 1320"/>
                <a:gd name="T7" fmla="*/ 660 h 1320"/>
                <a:gd name="T8" fmla="*/ 660 w 1320"/>
                <a:gd name="T9" fmla="*/ 0 h 1320"/>
                <a:gd name="T10" fmla="*/ 660 w 1320"/>
                <a:gd name="T11" fmla="*/ 1224 h 1320"/>
                <a:gd name="T12" fmla="*/ 96 w 1320"/>
                <a:gd name="T13" fmla="*/ 660 h 1320"/>
                <a:gd name="T14" fmla="*/ 660 w 1320"/>
                <a:gd name="T15" fmla="*/ 96 h 1320"/>
                <a:gd name="T16" fmla="*/ 1224 w 1320"/>
                <a:gd name="T17" fmla="*/ 660 h 1320"/>
                <a:gd name="T18" fmla="*/ 660 w 1320"/>
                <a:gd name="T19" fmla="*/ 1224 h 13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20" h="1320">
                  <a:moveTo>
                    <a:pt x="660" y="0"/>
                  </a:moveTo>
                  <a:cubicBezTo>
                    <a:pt x="295" y="0"/>
                    <a:pt x="0" y="296"/>
                    <a:pt x="0" y="660"/>
                  </a:cubicBezTo>
                  <a:cubicBezTo>
                    <a:pt x="0" y="1025"/>
                    <a:pt x="295" y="1320"/>
                    <a:pt x="660" y="1320"/>
                  </a:cubicBezTo>
                  <a:cubicBezTo>
                    <a:pt x="1025" y="1320"/>
                    <a:pt x="1320" y="1025"/>
                    <a:pt x="1320" y="660"/>
                  </a:cubicBezTo>
                  <a:cubicBezTo>
                    <a:pt x="1320" y="296"/>
                    <a:pt x="1025" y="0"/>
                    <a:pt x="660" y="0"/>
                  </a:cubicBezTo>
                  <a:close/>
                  <a:moveTo>
                    <a:pt x="660" y="1224"/>
                  </a:moveTo>
                  <a:cubicBezTo>
                    <a:pt x="349" y="1224"/>
                    <a:pt x="96" y="972"/>
                    <a:pt x="96" y="660"/>
                  </a:cubicBezTo>
                  <a:cubicBezTo>
                    <a:pt x="96" y="349"/>
                    <a:pt x="349" y="96"/>
                    <a:pt x="660" y="96"/>
                  </a:cubicBezTo>
                  <a:cubicBezTo>
                    <a:pt x="971" y="96"/>
                    <a:pt x="1224" y="349"/>
                    <a:pt x="1224" y="660"/>
                  </a:cubicBezTo>
                  <a:cubicBezTo>
                    <a:pt x="1224" y="972"/>
                    <a:pt x="971" y="1224"/>
                    <a:pt x="660" y="1224"/>
                  </a:cubicBezTo>
                  <a:close/>
                </a:path>
              </a:pathLst>
            </a:custGeom>
            <a:solidFill>
              <a:schemeClr val="accent1"/>
            </a:solidFill>
            <a:ln>
              <a:noFill/>
            </a:ln>
          </p:spPr>
          <p:txBody>
            <a:bodyPr vert="horz" wrap="square" lIns="128541" tIns="64270" rIns="128541" bIns="64270" numCol="1" anchor="t" anchorCtr="0" compatLnSpc="1"/>
            <a:lstStyle/>
            <a:p>
              <a:pPr defTabSz="1285372" fontAlgn="auto">
                <a:spcBef>
                  <a:spcPts val="0"/>
                </a:spcBef>
                <a:spcAft>
                  <a:spcPts val="0"/>
                </a:spcAft>
                <a:defRPr/>
              </a:pPr>
              <a:endParaRPr lang="zh-CN" altLang="en-US" sz="2530" kern="0">
                <a:latin typeface="Arial" panose="020B0604020202020204" pitchFamily="34" charset="0"/>
                <a:ea typeface="微软雅黑" panose="020B0503020204020204" pitchFamily="34" charset="-122"/>
                <a:sym typeface="Arial" panose="020B0604020202020204" pitchFamily="34" charset="0"/>
              </a:endParaRPr>
            </a:p>
          </p:txBody>
        </p:sp>
        <p:sp>
          <p:nvSpPr>
            <p:cNvPr id="75" name="Freeform 9"/>
            <p:cNvSpPr>
              <a:spLocks noEditPoints="1"/>
            </p:cNvSpPr>
            <p:nvPr/>
          </p:nvSpPr>
          <p:spPr bwMode="auto">
            <a:xfrm>
              <a:off x="2181225" y="1882776"/>
              <a:ext cx="1392237" cy="1390650"/>
            </a:xfrm>
            <a:custGeom>
              <a:avLst/>
              <a:gdLst>
                <a:gd name="T0" fmla="*/ 471 w 942"/>
                <a:gd name="T1" fmla="*/ 0 h 941"/>
                <a:gd name="T2" fmla="*/ 0 w 942"/>
                <a:gd name="T3" fmla="*/ 470 h 941"/>
                <a:gd name="T4" fmla="*/ 471 w 942"/>
                <a:gd name="T5" fmla="*/ 941 h 941"/>
                <a:gd name="T6" fmla="*/ 942 w 942"/>
                <a:gd name="T7" fmla="*/ 470 h 941"/>
                <a:gd name="T8" fmla="*/ 471 w 942"/>
                <a:gd name="T9" fmla="*/ 0 h 941"/>
                <a:gd name="T10" fmla="*/ 471 w 942"/>
                <a:gd name="T11" fmla="*/ 854 h 941"/>
                <a:gd name="T12" fmla="*/ 87 w 942"/>
                <a:gd name="T13" fmla="*/ 470 h 941"/>
                <a:gd name="T14" fmla="*/ 471 w 942"/>
                <a:gd name="T15" fmla="*/ 86 h 941"/>
                <a:gd name="T16" fmla="*/ 855 w 942"/>
                <a:gd name="T17" fmla="*/ 470 h 941"/>
                <a:gd name="T18" fmla="*/ 471 w 942"/>
                <a:gd name="T19" fmla="*/ 854 h 94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42" h="941">
                  <a:moveTo>
                    <a:pt x="471" y="0"/>
                  </a:moveTo>
                  <a:cubicBezTo>
                    <a:pt x="211" y="0"/>
                    <a:pt x="0" y="210"/>
                    <a:pt x="0" y="470"/>
                  </a:cubicBezTo>
                  <a:cubicBezTo>
                    <a:pt x="0" y="730"/>
                    <a:pt x="211" y="941"/>
                    <a:pt x="471" y="941"/>
                  </a:cubicBezTo>
                  <a:cubicBezTo>
                    <a:pt x="731" y="941"/>
                    <a:pt x="942" y="730"/>
                    <a:pt x="942" y="470"/>
                  </a:cubicBezTo>
                  <a:cubicBezTo>
                    <a:pt x="942" y="210"/>
                    <a:pt x="731" y="0"/>
                    <a:pt x="471" y="0"/>
                  </a:cubicBezTo>
                  <a:close/>
                  <a:moveTo>
                    <a:pt x="471" y="854"/>
                  </a:moveTo>
                  <a:cubicBezTo>
                    <a:pt x="259" y="854"/>
                    <a:pt x="87" y="682"/>
                    <a:pt x="87" y="470"/>
                  </a:cubicBezTo>
                  <a:cubicBezTo>
                    <a:pt x="87" y="258"/>
                    <a:pt x="259" y="86"/>
                    <a:pt x="471" y="86"/>
                  </a:cubicBezTo>
                  <a:cubicBezTo>
                    <a:pt x="683" y="86"/>
                    <a:pt x="855" y="258"/>
                    <a:pt x="855" y="470"/>
                  </a:cubicBezTo>
                  <a:cubicBezTo>
                    <a:pt x="855" y="682"/>
                    <a:pt x="683" y="854"/>
                    <a:pt x="471" y="854"/>
                  </a:cubicBezTo>
                  <a:close/>
                </a:path>
              </a:pathLst>
            </a:custGeom>
            <a:solidFill>
              <a:schemeClr val="accent1"/>
            </a:solidFill>
            <a:ln>
              <a:noFill/>
            </a:ln>
          </p:spPr>
          <p:txBody>
            <a:bodyPr vert="horz" wrap="square" lIns="128541" tIns="64270" rIns="128541" bIns="64270" numCol="1" anchor="t" anchorCtr="0" compatLnSpc="1"/>
            <a:lstStyle/>
            <a:p>
              <a:pPr defTabSz="1285372" fontAlgn="auto">
                <a:spcBef>
                  <a:spcPts val="0"/>
                </a:spcBef>
                <a:spcAft>
                  <a:spcPts val="0"/>
                </a:spcAft>
                <a:defRPr/>
              </a:pPr>
              <a:endParaRPr lang="zh-CN" altLang="en-US" sz="2530" kern="0">
                <a:latin typeface="Arial" panose="020B0604020202020204" pitchFamily="34" charset="0"/>
                <a:ea typeface="微软雅黑" panose="020B0503020204020204" pitchFamily="34" charset="-122"/>
                <a:sym typeface="Arial" panose="020B0604020202020204" pitchFamily="34" charset="0"/>
              </a:endParaRPr>
            </a:p>
          </p:txBody>
        </p:sp>
        <p:sp>
          <p:nvSpPr>
            <p:cNvPr id="76" name="Freeform 10"/>
            <p:cNvSpPr>
              <a:spLocks noEditPoints="1"/>
            </p:cNvSpPr>
            <p:nvPr/>
          </p:nvSpPr>
          <p:spPr bwMode="auto">
            <a:xfrm>
              <a:off x="2468563" y="2168526"/>
              <a:ext cx="819150" cy="819150"/>
            </a:xfrm>
            <a:custGeom>
              <a:avLst/>
              <a:gdLst>
                <a:gd name="T0" fmla="*/ 277 w 554"/>
                <a:gd name="T1" fmla="*/ 0 h 555"/>
                <a:gd name="T2" fmla="*/ 0 w 554"/>
                <a:gd name="T3" fmla="*/ 277 h 555"/>
                <a:gd name="T4" fmla="*/ 277 w 554"/>
                <a:gd name="T5" fmla="*/ 555 h 555"/>
                <a:gd name="T6" fmla="*/ 554 w 554"/>
                <a:gd name="T7" fmla="*/ 277 h 555"/>
                <a:gd name="T8" fmla="*/ 277 w 554"/>
                <a:gd name="T9" fmla="*/ 0 h 555"/>
                <a:gd name="T10" fmla="*/ 277 w 554"/>
                <a:gd name="T11" fmla="*/ 464 h 555"/>
                <a:gd name="T12" fmla="*/ 90 w 554"/>
                <a:gd name="T13" fmla="*/ 277 h 555"/>
                <a:gd name="T14" fmla="*/ 277 w 554"/>
                <a:gd name="T15" fmla="*/ 91 h 555"/>
                <a:gd name="T16" fmla="*/ 464 w 554"/>
                <a:gd name="T17" fmla="*/ 277 h 555"/>
                <a:gd name="T18" fmla="*/ 277 w 554"/>
                <a:gd name="T19" fmla="*/ 464 h 5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4" h="555">
                  <a:moveTo>
                    <a:pt x="277" y="0"/>
                  </a:moveTo>
                  <a:cubicBezTo>
                    <a:pt x="124" y="0"/>
                    <a:pt x="0" y="124"/>
                    <a:pt x="0" y="277"/>
                  </a:cubicBezTo>
                  <a:cubicBezTo>
                    <a:pt x="0" y="430"/>
                    <a:pt x="124" y="555"/>
                    <a:pt x="277" y="555"/>
                  </a:cubicBezTo>
                  <a:cubicBezTo>
                    <a:pt x="430" y="555"/>
                    <a:pt x="554" y="430"/>
                    <a:pt x="554" y="277"/>
                  </a:cubicBezTo>
                  <a:cubicBezTo>
                    <a:pt x="554" y="124"/>
                    <a:pt x="430" y="0"/>
                    <a:pt x="277" y="0"/>
                  </a:cubicBezTo>
                  <a:close/>
                  <a:moveTo>
                    <a:pt x="277" y="464"/>
                  </a:moveTo>
                  <a:cubicBezTo>
                    <a:pt x="174" y="464"/>
                    <a:pt x="90" y="380"/>
                    <a:pt x="90" y="277"/>
                  </a:cubicBezTo>
                  <a:cubicBezTo>
                    <a:pt x="90" y="174"/>
                    <a:pt x="174" y="91"/>
                    <a:pt x="277" y="91"/>
                  </a:cubicBezTo>
                  <a:cubicBezTo>
                    <a:pt x="380" y="91"/>
                    <a:pt x="464" y="174"/>
                    <a:pt x="464" y="277"/>
                  </a:cubicBezTo>
                  <a:cubicBezTo>
                    <a:pt x="464" y="380"/>
                    <a:pt x="380" y="464"/>
                    <a:pt x="277" y="464"/>
                  </a:cubicBezTo>
                  <a:close/>
                </a:path>
              </a:pathLst>
            </a:custGeom>
            <a:solidFill>
              <a:schemeClr val="accent1"/>
            </a:solidFill>
            <a:ln>
              <a:noFill/>
            </a:ln>
          </p:spPr>
          <p:txBody>
            <a:bodyPr vert="horz" wrap="square" lIns="128541" tIns="64270" rIns="128541" bIns="64270" numCol="1" anchor="t" anchorCtr="0" compatLnSpc="1"/>
            <a:lstStyle/>
            <a:p>
              <a:pPr defTabSz="1285372" fontAlgn="auto">
                <a:spcBef>
                  <a:spcPts val="0"/>
                </a:spcBef>
                <a:spcAft>
                  <a:spcPts val="0"/>
                </a:spcAft>
                <a:defRPr/>
              </a:pPr>
              <a:endParaRPr lang="zh-CN" altLang="en-US" sz="2530" kern="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组合 76"/>
          <p:cNvGrpSpPr/>
          <p:nvPr/>
        </p:nvGrpSpPr>
        <p:grpSpPr>
          <a:xfrm>
            <a:off x="5168745" y="2786770"/>
            <a:ext cx="1221388" cy="1032816"/>
            <a:chOff x="1508126" y="1417638"/>
            <a:chExt cx="1373187" cy="1160463"/>
          </a:xfrm>
        </p:grpSpPr>
        <p:sp>
          <p:nvSpPr>
            <p:cNvPr id="78" name="Freeform 11"/>
            <p:cNvSpPr/>
            <p:nvPr/>
          </p:nvSpPr>
          <p:spPr bwMode="auto">
            <a:xfrm>
              <a:off x="1508126" y="1636713"/>
              <a:ext cx="444500" cy="239713"/>
            </a:xfrm>
            <a:custGeom>
              <a:avLst/>
              <a:gdLst>
                <a:gd name="T0" fmla="*/ 280 w 280"/>
                <a:gd name="T1" fmla="*/ 117 h 151"/>
                <a:gd name="T2" fmla="*/ 146 w 280"/>
                <a:gd name="T3" fmla="*/ 151 h 151"/>
                <a:gd name="T4" fmla="*/ 0 w 280"/>
                <a:gd name="T5" fmla="*/ 33 h 151"/>
                <a:gd name="T6" fmla="*/ 134 w 280"/>
                <a:gd name="T7" fmla="*/ 0 h 151"/>
                <a:gd name="T8" fmla="*/ 280 w 280"/>
                <a:gd name="T9" fmla="*/ 117 h 151"/>
              </a:gdLst>
              <a:ahLst/>
              <a:cxnLst>
                <a:cxn ang="0">
                  <a:pos x="T0" y="T1"/>
                </a:cxn>
                <a:cxn ang="0">
                  <a:pos x="T2" y="T3"/>
                </a:cxn>
                <a:cxn ang="0">
                  <a:pos x="T4" y="T5"/>
                </a:cxn>
                <a:cxn ang="0">
                  <a:pos x="T6" y="T7"/>
                </a:cxn>
                <a:cxn ang="0">
                  <a:pos x="T8" y="T9"/>
                </a:cxn>
              </a:cxnLst>
              <a:rect l="0" t="0" r="r" b="b"/>
              <a:pathLst>
                <a:path w="280" h="151">
                  <a:moveTo>
                    <a:pt x="280" y="117"/>
                  </a:moveTo>
                  <a:lnTo>
                    <a:pt x="146" y="151"/>
                  </a:lnTo>
                  <a:lnTo>
                    <a:pt x="0" y="33"/>
                  </a:lnTo>
                  <a:lnTo>
                    <a:pt x="134" y="0"/>
                  </a:lnTo>
                  <a:lnTo>
                    <a:pt x="280" y="117"/>
                  </a:lnTo>
                  <a:close/>
                </a:path>
              </a:pathLst>
            </a:custGeom>
            <a:solidFill>
              <a:schemeClr val="accent3"/>
            </a:solidFill>
            <a:ln>
              <a:noFill/>
            </a:ln>
          </p:spPr>
          <p:txBody>
            <a:bodyPr vert="horz" wrap="square" lIns="128541" tIns="64270" rIns="128541" bIns="64270" numCol="1" anchor="t" anchorCtr="0" compatLnSpc="1"/>
            <a:lstStyle/>
            <a:p>
              <a:pPr defTabSz="1285372" fontAlgn="auto">
                <a:spcBef>
                  <a:spcPts val="0"/>
                </a:spcBef>
                <a:spcAft>
                  <a:spcPts val="0"/>
                </a:spcAft>
                <a:defRPr/>
              </a:pPr>
              <a:endParaRPr lang="zh-CN" altLang="en-US" sz="2530" kern="0">
                <a:latin typeface="Arial" panose="020B0604020202020204" pitchFamily="34" charset="0"/>
                <a:ea typeface="微软雅黑" panose="020B0503020204020204" pitchFamily="34" charset="-122"/>
                <a:sym typeface="Arial" panose="020B0604020202020204" pitchFamily="34" charset="0"/>
              </a:endParaRPr>
            </a:p>
          </p:txBody>
        </p:sp>
        <p:sp>
          <p:nvSpPr>
            <p:cNvPr id="79" name="Freeform 12"/>
            <p:cNvSpPr/>
            <p:nvPr/>
          </p:nvSpPr>
          <p:spPr bwMode="auto">
            <a:xfrm>
              <a:off x="1720850" y="1417638"/>
              <a:ext cx="238125" cy="404813"/>
            </a:xfrm>
            <a:custGeom>
              <a:avLst/>
              <a:gdLst>
                <a:gd name="T0" fmla="*/ 146 w 150"/>
                <a:gd name="T1" fmla="*/ 255 h 255"/>
                <a:gd name="T2" fmla="*/ 150 w 150"/>
                <a:gd name="T3" fmla="*/ 117 h 255"/>
                <a:gd name="T4" fmla="*/ 4 w 150"/>
                <a:gd name="T5" fmla="*/ 0 h 255"/>
                <a:gd name="T6" fmla="*/ 0 w 150"/>
                <a:gd name="T7" fmla="*/ 138 h 255"/>
                <a:gd name="T8" fmla="*/ 146 w 150"/>
                <a:gd name="T9" fmla="*/ 255 h 255"/>
              </a:gdLst>
              <a:ahLst/>
              <a:cxnLst>
                <a:cxn ang="0">
                  <a:pos x="T0" y="T1"/>
                </a:cxn>
                <a:cxn ang="0">
                  <a:pos x="T2" y="T3"/>
                </a:cxn>
                <a:cxn ang="0">
                  <a:pos x="T4" y="T5"/>
                </a:cxn>
                <a:cxn ang="0">
                  <a:pos x="T6" y="T7"/>
                </a:cxn>
                <a:cxn ang="0">
                  <a:pos x="T8" y="T9"/>
                </a:cxn>
              </a:cxnLst>
              <a:rect l="0" t="0" r="r" b="b"/>
              <a:pathLst>
                <a:path w="150" h="255">
                  <a:moveTo>
                    <a:pt x="146" y="255"/>
                  </a:moveTo>
                  <a:lnTo>
                    <a:pt x="150" y="117"/>
                  </a:lnTo>
                  <a:lnTo>
                    <a:pt x="4" y="0"/>
                  </a:lnTo>
                  <a:lnTo>
                    <a:pt x="0" y="138"/>
                  </a:lnTo>
                  <a:lnTo>
                    <a:pt x="146" y="255"/>
                  </a:lnTo>
                  <a:close/>
                </a:path>
              </a:pathLst>
            </a:custGeom>
            <a:solidFill>
              <a:schemeClr val="accent3">
                <a:lumMod val="60000"/>
                <a:lumOff val="40000"/>
              </a:schemeClr>
            </a:solidFill>
            <a:ln>
              <a:noFill/>
            </a:ln>
          </p:spPr>
          <p:txBody>
            <a:bodyPr vert="horz" wrap="square" lIns="128541" tIns="64270" rIns="128541" bIns="64270" numCol="1" anchor="t" anchorCtr="0" compatLnSpc="1"/>
            <a:lstStyle/>
            <a:p>
              <a:pPr defTabSz="1285372" fontAlgn="auto">
                <a:spcBef>
                  <a:spcPts val="0"/>
                </a:spcBef>
                <a:spcAft>
                  <a:spcPts val="0"/>
                </a:spcAft>
                <a:defRPr/>
              </a:pPr>
              <a:endParaRPr lang="zh-CN" altLang="en-US" sz="2530" kern="0">
                <a:latin typeface="Arial" panose="020B0604020202020204" pitchFamily="34" charset="0"/>
                <a:ea typeface="微软雅黑" panose="020B0503020204020204" pitchFamily="34" charset="-122"/>
                <a:sym typeface="Arial" panose="020B0604020202020204" pitchFamily="34" charset="0"/>
              </a:endParaRPr>
            </a:p>
          </p:txBody>
        </p:sp>
        <p:sp>
          <p:nvSpPr>
            <p:cNvPr id="80" name="Freeform 13"/>
            <p:cNvSpPr/>
            <p:nvPr/>
          </p:nvSpPr>
          <p:spPr bwMode="auto">
            <a:xfrm>
              <a:off x="1660525" y="1577976"/>
              <a:ext cx="1174750" cy="965200"/>
            </a:xfrm>
            <a:custGeom>
              <a:avLst/>
              <a:gdLst>
                <a:gd name="T0" fmla="*/ 772 w 795"/>
                <a:gd name="T1" fmla="*/ 654 h 654"/>
                <a:gd name="T2" fmla="*/ 759 w 795"/>
                <a:gd name="T3" fmla="*/ 649 h 654"/>
                <a:gd name="T4" fmla="*/ 10 w 795"/>
                <a:gd name="T5" fmla="*/ 39 h 654"/>
                <a:gd name="T6" fmla="*/ 7 w 795"/>
                <a:gd name="T7" fmla="*/ 10 h 654"/>
                <a:gd name="T8" fmla="*/ 36 w 795"/>
                <a:gd name="T9" fmla="*/ 8 h 654"/>
                <a:gd name="T10" fmla="*/ 785 w 795"/>
                <a:gd name="T11" fmla="*/ 618 h 654"/>
                <a:gd name="T12" fmla="*/ 788 w 795"/>
                <a:gd name="T13" fmla="*/ 646 h 654"/>
                <a:gd name="T14" fmla="*/ 772 w 795"/>
                <a:gd name="T15" fmla="*/ 654 h 6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95" h="654">
                  <a:moveTo>
                    <a:pt x="772" y="654"/>
                  </a:moveTo>
                  <a:cubicBezTo>
                    <a:pt x="768" y="654"/>
                    <a:pt x="763" y="652"/>
                    <a:pt x="759" y="649"/>
                  </a:cubicBezTo>
                  <a:cubicBezTo>
                    <a:pt x="10" y="39"/>
                    <a:pt x="10" y="39"/>
                    <a:pt x="10" y="39"/>
                  </a:cubicBezTo>
                  <a:cubicBezTo>
                    <a:pt x="1" y="32"/>
                    <a:pt x="0" y="19"/>
                    <a:pt x="7" y="10"/>
                  </a:cubicBezTo>
                  <a:cubicBezTo>
                    <a:pt x="14" y="2"/>
                    <a:pt x="27" y="0"/>
                    <a:pt x="36" y="8"/>
                  </a:cubicBezTo>
                  <a:cubicBezTo>
                    <a:pt x="785" y="618"/>
                    <a:pt x="785" y="618"/>
                    <a:pt x="785" y="618"/>
                  </a:cubicBezTo>
                  <a:cubicBezTo>
                    <a:pt x="794" y="625"/>
                    <a:pt x="795" y="638"/>
                    <a:pt x="788" y="646"/>
                  </a:cubicBezTo>
                  <a:cubicBezTo>
                    <a:pt x="784" y="651"/>
                    <a:pt x="778" y="654"/>
                    <a:pt x="772" y="654"/>
                  </a:cubicBezTo>
                  <a:close/>
                </a:path>
              </a:pathLst>
            </a:custGeom>
            <a:solidFill>
              <a:schemeClr val="tx1">
                <a:lumMod val="75000"/>
                <a:lumOff val="25000"/>
              </a:schemeClr>
            </a:solidFill>
            <a:ln>
              <a:noFill/>
            </a:ln>
          </p:spPr>
          <p:txBody>
            <a:bodyPr vert="horz" wrap="square" lIns="128541" tIns="64270" rIns="128541" bIns="64270" numCol="1" anchor="t" anchorCtr="0" compatLnSpc="1"/>
            <a:lstStyle/>
            <a:p>
              <a:pPr defTabSz="1285372" fontAlgn="auto">
                <a:spcBef>
                  <a:spcPts val="0"/>
                </a:spcBef>
                <a:spcAft>
                  <a:spcPts val="0"/>
                </a:spcAft>
                <a:defRPr/>
              </a:pPr>
              <a:endParaRPr lang="zh-CN" altLang="en-US" sz="2530" kern="0">
                <a:latin typeface="Arial" panose="020B0604020202020204" pitchFamily="34" charset="0"/>
                <a:ea typeface="微软雅黑" panose="020B0503020204020204" pitchFamily="34" charset="-122"/>
                <a:sym typeface="Arial" panose="020B0604020202020204" pitchFamily="34" charset="0"/>
              </a:endParaRPr>
            </a:p>
          </p:txBody>
        </p:sp>
        <p:sp>
          <p:nvSpPr>
            <p:cNvPr id="81" name="Freeform 14"/>
            <p:cNvSpPr/>
            <p:nvPr/>
          </p:nvSpPr>
          <p:spPr bwMode="auto">
            <a:xfrm>
              <a:off x="2600325" y="2459038"/>
              <a:ext cx="280987" cy="119063"/>
            </a:xfrm>
            <a:custGeom>
              <a:avLst/>
              <a:gdLst>
                <a:gd name="T0" fmla="*/ 0 w 177"/>
                <a:gd name="T1" fmla="*/ 12 h 75"/>
                <a:gd name="T2" fmla="*/ 177 w 177"/>
                <a:gd name="T3" fmla="*/ 75 h 75"/>
                <a:gd name="T4" fmla="*/ 85 w 177"/>
                <a:gd name="T5" fmla="*/ 0 h 75"/>
                <a:gd name="T6" fmla="*/ 0 w 177"/>
                <a:gd name="T7" fmla="*/ 12 h 75"/>
              </a:gdLst>
              <a:ahLst/>
              <a:cxnLst>
                <a:cxn ang="0">
                  <a:pos x="T0" y="T1"/>
                </a:cxn>
                <a:cxn ang="0">
                  <a:pos x="T2" y="T3"/>
                </a:cxn>
                <a:cxn ang="0">
                  <a:pos x="T4" y="T5"/>
                </a:cxn>
                <a:cxn ang="0">
                  <a:pos x="T6" y="T7"/>
                </a:cxn>
              </a:cxnLst>
              <a:rect l="0" t="0" r="r" b="b"/>
              <a:pathLst>
                <a:path w="177" h="75">
                  <a:moveTo>
                    <a:pt x="0" y="12"/>
                  </a:moveTo>
                  <a:lnTo>
                    <a:pt x="177" y="75"/>
                  </a:lnTo>
                  <a:lnTo>
                    <a:pt x="85" y="0"/>
                  </a:lnTo>
                  <a:lnTo>
                    <a:pt x="0" y="12"/>
                  </a:lnTo>
                  <a:close/>
                </a:path>
              </a:pathLst>
            </a:custGeom>
            <a:solidFill>
              <a:schemeClr val="bg1">
                <a:lumMod val="65000"/>
              </a:schemeClr>
            </a:solidFill>
            <a:ln>
              <a:noFill/>
            </a:ln>
          </p:spPr>
          <p:txBody>
            <a:bodyPr vert="horz" wrap="square" lIns="128541" tIns="64270" rIns="128541" bIns="64270" numCol="1" anchor="t" anchorCtr="0" compatLnSpc="1"/>
            <a:lstStyle/>
            <a:p>
              <a:pPr defTabSz="1285372" fontAlgn="auto">
                <a:spcBef>
                  <a:spcPts val="0"/>
                </a:spcBef>
                <a:spcAft>
                  <a:spcPts val="0"/>
                </a:spcAft>
                <a:defRPr/>
              </a:pPr>
              <a:endParaRPr lang="zh-CN" altLang="en-US" sz="2530" kern="0">
                <a:latin typeface="Arial" panose="020B0604020202020204" pitchFamily="34" charset="0"/>
                <a:ea typeface="微软雅黑" panose="020B0503020204020204" pitchFamily="34" charset="-122"/>
                <a:sym typeface="Arial" panose="020B0604020202020204" pitchFamily="34" charset="0"/>
              </a:endParaRPr>
            </a:p>
          </p:txBody>
        </p:sp>
        <p:sp>
          <p:nvSpPr>
            <p:cNvPr id="82" name="Freeform 15"/>
            <p:cNvSpPr/>
            <p:nvPr/>
          </p:nvSpPr>
          <p:spPr bwMode="auto">
            <a:xfrm>
              <a:off x="2725738" y="2324101"/>
              <a:ext cx="155575" cy="254000"/>
            </a:xfrm>
            <a:custGeom>
              <a:avLst/>
              <a:gdLst>
                <a:gd name="T0" fmla="*/ 6 w 98"/>
                <a:gd name="T1" fmla="*/ 85 h 160"/>
                <a:gd name="T2" fmla="*/ 98 w 98"/>
                <a:gd name="T3" fmla="*/ 160 h 160"/>
                <a:gd name="T4" fmla="*/ 0 w 98"/>
                <a:gd name="T5" fmla="*/ 0 h 160"/>
                <a:gd name="T6" fmla="*/ 6 w 98"/>
                <a:gd name="T7" fmla="*/ 85 h 160"/>
              </a:gdLst>
              <a:ahLst/>
              <a:cxnLst>
                <a:cxn ang="0">
                  <a:pos x="T0" y="T1"/>
                </a:cxn>
                <a:cxn ang="0">
                  <a:pos x="T2" y="T3"/>
                </a:cxn>
                <a:cxn ang="0">
                  <a:pos x="T4" y="T5"/>
                </a:cxn>
                <a:cxn ang="0">
                  <a:pos x="T6" y="T7"/>
                </a:cxn>
              </a:cxnLst>
              <a:rect l="0" t="0" r="r" b="b"/>
              <a:pathLst>
                <a:path w="98" h="160">
                  <a:moveTo>
                    <a:pt x="6" y="85"/>
                  </a:moveTo>
                  <a:lnTo>
                    <a:pt x="98" y="160"/>
                  </a:lnTo>
                  <a:lnTo>
                    <a:pt x="0" y="0"/>
                  </a:lnTo>
                  <a:lnTo>
                    <a:pt x="6" y="85"/>
                  </a:lnTo>
                  <a:close/>
                </a:path>
              </a:pathLst>
            </a:custGeom>
            <a:solidFill>
              <a:schemeClr val="bg1">
                <a:lumMod val="95000"/>
              </a:schemeClr>
            </a:solidFill>
            <a:ln>
              <a:noFill/>
            </a:ln>
          </p:spPr>
          <p:txBody>
            <a:bodyPr vert="horz" wrap="square" lIns="128541" tIns="64270" rIns="128541" bIns="64270" numCol="1" anchor="t" anchorCtr="0" compatLnSpc="1"/>
            <a:lstStyle/>
            <a:p>
              <a:pPr defTabSz="1285372" fontAlgn="auto">
                <a:spcBef>
                  <a:spcPts val="0"/>
                </a:spcBef>
                <a:spcAft>
                  <a:spcPts val="0"/>
                </a:spcAft>
                <a:defRPr/>
              </a:pPr>
              <a:endParaRPr lang="zh-CN" altLang="en-US" sz="2530" kern="0">
                <a:latin typeface="Arial" panose="020B0604020202020204" pitchFamily="34" charset="0"/>
                <a:ea typeface="微软雅黑" panose="020B0503020204020204" pitchFamily="34" charset="-122"/>
                <a:sym typeface="Arial" panose="020B0604020202020204" pitchFamily="34" charset="0"/>
              </a:endParaRPr>
            </a:p>
          </p:txBody>
        </p:sp>
      </p:grpSp>
      <p:sp>
        <p:nvSpPr>
          <p:cNvPr id="83" name="Freeform 12"/>
          <p:cNvSpPr/>
          <p:nvPr/>
        </p:nvSpPr>
        <p:spPr bwMode="auto">
          <a:xfrm flipV="1">
            <a:off x="5168745" y="3818881"/>
            <a:ext cx="1221388" cy="1149411"/>
          </a:xfrm>
          <a:custGeom>
            <a:avLst/>
            <a:gdLst/>
            <a:ahLst/>
            <a:cxnLst/>
            <a:rect l="l" t="t" r="r" b="b"/>
            <a:pathLst>
              <a:path w="1373187" h="1291466">
                <a:moveTo>
                  <a:pt x="1373186" y="1291466"/>
                </a:moveTo>
                <a:lnTo>
                  <a:pt x="1316220" y="1239784"/>
                </a:lnTo>
                <a:lnTo>
                  <a:pt x="1316221" y="1239784"/>
                </a:lnTo>
                <a:lnTo>
                  <a:pt x="1373187" y="1291466"/>
                </a:lnTo>
                <a:lnTo>
                  <a:pt x="1217612" y="1008792"/>
                </a:lnTo>
                <a:lnTo>
                  <a:pt x="1224267" y="1113714"/>
                </a:lnTo>
                <a:cubicBezTo>
                  <a:pt x="1123585" y="1022574"/>
                  <a:pt x="907850" y="827283"/>
                  <a:pt x="445585" y="408824"/>
                </a:cubicBezTo>
                <a:lnTo>
                  <a:pt x="450849" y="206706"/>
                </a:lnTo>
                <a:lnTo>
                  <a:pt x="219074" y="0"/>
                </a:lnTo>
                <a:lnTo>
                  <a:pt x="213889" y="199085"/>
                </a:lnTo>
                <a:lnTo>
                  <a:pt x="205595" y="191578"/>
                </a:lnTo>
                <a:cubicBezTo>
                  <a:pt x="192296" y="178438"/>
                  <a:pt x="173086" y="181723"/>
                  <a:pt x="162743" y="194863"/>
                </a:cubicBezTo>
                <a:cubicBezTo>
                  <a:pt x="152399" y="209645"/>
                  <a:pt x="153877" y="230996"/>
                  <a:pt x="167176" y="242494"/>
                </a:cubicBezTo>
                <a:cubicBezTo>
                  <a:pt x="167176" y="242494"/>
                  <a:pt x="167176" y="242494"/>
                  <a:pt x="169337" y="244450"/>
                </a:cubicBezTo>
                <a:lnTo>
                  <a:pt x="178874" y="253084"/>
                </a:lnTo>
                <a:lnTo>
                  <a:pt x="0" y="302108"/>
                </a:lnTo>
                <a:lnTo>
                  <a:pt x="231775" y="510580"/>
                </a:lnTo>
                <a:lnTo>
                  <a:pt x="408272" y="460742"/>
                </a:lnTo>
                <a:cubicBezTo>
                  <a:pt x="557041" y="595413"/>
                  <a:pt x="797608" y="813183"/>
                  <a:pt x="1186619" y="1165328"/>
                </a:cubicBezTo>
                <a:lnTo>
                  <a:pt x="1092199" y="1180163"/>
                </a:lnTo>
                <a:close/>
              </a:path>
            </a:pathLst>
          </a:custGeom>
          <a:solidFill>
            <a:schemeClr val="accent1">
              <a:alpha val="10000"/>
            </a:schemeClr>
          </a:solidFill>
          <a:ln>
            <a:noFill/>
          </a:ln>
        </p:spPr>
        <p:txBody>
          <a:bodyPr vert="horz" wrap="square" lIns="128541" tIns="64270" rIns="128541" bIns="64270" numCol="1" anchor="t" anchorCtr="0" compatLnSpc="1"/>
          <a:lstStyle/>
          <a:p>
            <a:pPr defTabSz="1285372" fontAlgn="auto">
              <a:spcBef>
                <a:spcPts val="0"/>
              </a:spcBef>
              <a:spcAft>
                <a:spcPts val="0"/>
              </a:spcAft>
              <a:defRPr/>
            </a:pPr>
            <a:endParaRPr lang="zh-CN" altLang="en-US" sz="2530" kern="0" dirty="0">
              <a:latin typeface="Arial" panose="020B0604020202020204" pitchFamily="34" charset="0"/>
              <a:ea typeface="微软雅黑" panose="020B0503020204020204" pitchFamily="34" charset="-122"/>
              <a:sym typeface="Arial" panose="020B0604020202020204" pitchFamily="34" charset="0"/>
            </a:endParaRPr>
          </a:p>
        </p:txBody>
      </p:sp>
      <p:sp>
        <p:nvSpPr>
          <p:cNvPr id="2" name="菱形 1"/>
          <p:cNvSpPr/>
          <p:nvPr/>
        </p:nvSpPr>
        <p:spPr>
          <a:xfrm>
            <a:off x="3800309" y="2304446"/>
            <a:ext cx="888272" cy="888818"/>
          </a:xfrm>
          <a:prstGeom prst="diamond">
            <a:avLst/>
          </a:prstGeom>
          <a:solidFill>
            <a:schemeClr val="accent1"/>
          </a:solidFill>
          <a:ln w="25400" cap="flat" cmpd="sng" algn="ctr">
            <a:noFill/>
            <a:prstDash val="solid"/>
          </a:ln>
          <a:effectLst/>
        </p:spPr>
        <p:txBody>
          <a:bodyPr lIns="0" tIns="0" rIns="0" bIns="0" rtlCol="0" anchor="ctr"/>
          <a:lstStyle/>
          <a:p>
            <a:pPr algn="ctr"/>
            <a:r>
              <a:rPr lang="en-US" altLang="zh-CN" kern="0" dirty="0">
                <a:latin typeface="Arial" panose="020B0604020202020204" pitchFamily="34" charset="0"/>
                <a:ea typeface="微软雅黑" panose="020B0503020204020204" pitchFamily="34" charset="-122"/>
                <a:sym typeface="Arial" panose="020B0604020202020204" pitchFamily="34" charset="0"/>
              </a:rPr>
              <a:t>01</a:t>
            </a:r>
            <a:endParaRPr lang="zh-CN" altLang="en-US" kern="0" dirty="0">
              <a:latin typeface="Arial" panose="020B0604020202020204" pitchFamily="34" charset="0"/>
              <a:ea typeface="微软雅黑" panose="020B0503020204020204" pitchFamily="34" charset="-122"/>
              <a:sym typeface="Arial" panose="020B0604020202020204" pitchFamily="34" charset="0"/>
            </a:endParaRPr>
          </a:p>
        </p:txBody>
      </p:sp>
      <p:sp>
        <p:nvSpPr>
          <p:cNvPr id="28" name="菱形 27"/>
          <p:cNvSpPr/>
          <p:nvPr/>
        </p:nvSpPr>
        <p:spPr>
          <a:xfrm>
            <a:off x="8059050" y="2304446"/>
            <a:ext cx="888272" cy="888818"/>
          </a:xfrm>
          <a:prstGeom prst="diamond">
            <a:avLst/>
          </a:prstGeom>
          <a:solidFill>
            <a:schemeClr val="accent3"/>
          </a:solidFill>
          <a:ln w="25400" cap="flat" cmpd="sng" algn="ctr">
            <a:noFill/>
            <a:prstDash val="solid"/>
          </a:ln>
          <a:effectLst/>
        </p:spPr>
        <p:txBody>
          <a:bodyPr lIns="0" tIns="0" rIns="0" bIns="0" rtlCol="0" anchor="ctr"/>
          <a:lstStyle/>
          <a:p>
            <a:pPr algn="ctr"/>
            <a:r>
              <a:rPr lang="en-US" altLang="zh-CN" kern="0" dirty="0">
                <a:latin typeface="Arial" panose="020B0604020202020204" pitchFamily="34" charset="0"/>
                <a:ea typeface="微软雅黑" panose="020B0503020204020204" pitchFamily="34" charset="-122"/>
                <a:sym typeface="Arial" panose="020B0604020202020204" pitchFamily="34" charset="0"/>
              </a:rPr>
              <a:t>03</a:t>
            </a:r>
            <a:endParaRPr lang="zh-CN" altLang="en-US" kern="0" dirty="0">
              <a:latin typeface="Arial" panose="020B0604020202020204" pitchFamily="34" charset="0"/>
              <a:ea typeface="微软雅黑" panose="020B0503020204020204" pitchFamily="34" charset="-122"/>
              <a:sym typeface="Arial" panose="020B0604020202020204" pitchFamily="34" charset="0"/>
            </a:endParaRPr>
          </a:p>
        </p:txBody>
      </p:sp>
      <p:sp>
        <p:nvSpPr>
          <p:cNvPr id="29" name="菱形 28"/>
          <p:cNvSpPr/>
          <p:nvPr/>
        </p:nvSpPr>
        <p:spPr>
          <a:xfrm>
            <a:off x="3800309" y="4598856"/>
            <a:ext cx="888272" cy="888818"/>
          </a:xfrm>
          <a:prstGeom prst="diamond">
            <a:avLst/>
          </a:prstGeom>
          <a:solidFill>
            <a:schemeClr val="accent2"/>
          </a:solidFill>
          <a:ln w="25400" cap="flat" cmpd="sng" algn="ctr">
            <a:noFill/>
            <a:prstDash val="solid"/>
          </a:ln>
          <a:effectLst/>
        </p:spPr>
        <p:txBody>
          <a:bodyPr lIns="0" tIns="0" rIns="0" bIns="0" rtlCol="0" anchor="ctr"/>
          <a:lstStyle/>
          <a:p>
            <a:pPr algn="ctr"/>
            <a:r>
              <a:rPr lang="en-US" altLang="zh-CN" kern="0" dirty="0">
                <a:latin typeface="Arial" panose="020B0604020202020204" pitchFamily="34" charset="0"/>
                <a:ea typeface="微软雅黑" panose="020B0503020204020204" pitchFamily="34" charset="-122"/>
                <a:sym typeface="Arial" panose="020B0604020202020204" pitchFamily="34" charset="0"/>
              </a:rPr>
              <a:t>02</a:t>
            </a:r>
            <a:endParaRPr lang="zh-CN" altLang="en-US" kern="0" dirty="0">
              <a:latin typeface="Arial" panose="020B0604020202020204" pitchFamily="34" charset="0"/>
              <a:ea typeface="微软雅黑" panose="020B0503020204020204" pitchFamily="34" charset="-122"/>
              <a:sym typeface="Arial" panose="020B0604020202020204" pitchFamily="34" charset="0"/>
            </a:endParaRPr>
          </a:p>
        </p:txBody>
      </p:sp>
      <p:sp>
        <p:nvSpPr>
          <p:cNvPr id="30" name="菱形 29"/>
          <p:cNvSpPr/>
          <p:nvPr/>
        </p:nvSpPr>
        <p:spPr>
          <a:xfrm>
            <a:off x="8059050" y="4598856"/>
            <a:ext cx="888272" cy="888818"/>
          </a:xfrm>
          <a:prstGeom prst="diamond">
            <a:avLst/>
          </a:prstGeom>
          <a:solidFill>
            <a:schemeClr val="accent4"/>
          </a:solidFill>
          <a:ln w="25400" cap="flat" cmpd="sng" algn="ctr">
            <a:noFill/>
            <a:prstDash val="solid"/>
          </a:ln>
          <a:effectLst/>
        </p:spPr>
        <p:txBody>
          <a:bodyPr lIns="0" tIns="0" rIns="0" bIns="0" rtlCol="0" anchor="ctr"/>
          <a:lstStyle/>
          <a:p>
            <a:pPr algn="ctr"/>
            <a:r>
              <a:rPr lang="en-US" altLang="zh-CN" kern="0" dirty="0">
                <a:latin typeface="Arial" panose="020B0604020202020204" pitchFamily="34" charset="0"/>
                <a:ea typeface="微软雅黑" panose="020B0503020204020204" pitchFamily="34" charset="-122"/>
                <a:sym typeface="Arial" panose="020B0604020202020204" pitchFamily="34" charset="0"/>
              </a:rPr>
              <a:t>04</a:t>
            </a:r>
            <a:endParaRPr lang="zh-CN" altLang="en-US" kern="0" dirty="0">
              <a:latin typeface="Arial" panose="020B0604020202020204" pitchFamily="34" charset="0"/>
              <a:ea typeface="微软雅黑" panose="020B0503020204020204" pitchFamily="34" charset="-122"/>
              <a:sym typeface="Arial" panose="020B0604020202020204" pitchFamily="34" charset="0"/>
            </a:endParaRPr>
          </a:p>
        </p:txBody>
      </p:sp>
    </p:spTree>
    <p:extLst>
      <p:ext uri="{BB962C8B-B14F-4D97-AF65-F5344CB8AC3E}">
        <p14:creationId xmlns:p14="http://schemas.microsoft.com/office/powerpoint/2010/main" val="3721854699"/>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100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Effect transition="in" filter="fade">
                                      <p:cBhvr>
                                        <p:cTn id="9" dur="500"/>
                                        <p:tgtEl>
                                          <p:spTgt spid="3"/>
                                        </p:tgtEl>
                                      </p:cBhvr>
                                    </p:animEffect>
                                  </p:childTnLst>
                                </p:cTn>
                              </p:par>
                              <p:par>
                                <p:cTn id="10" presetID="2" presetClass="entr" presetSubtype="9" fill="hold" nodeType="withEffect">
                                  <p:stCondLst>
                                    <p:cond delay="150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250" fill="hold"/>
                                        <p:tgtEl>
                                          <p:spTgt spid="4"/>
                                        </p:tgtEl>
                                        <p:attrNameLst>
                                          <p:attrName>ppt_x</p:attrName>
                                        </p:attrNameLst>
                                      </p:cBhvr>
                                      <p:tavLst>
                                        <p:tav tm="0">
                                          <p:val>
                                            <p:strVal val="0-#ppt_w/2"/>
                                          </p:val>
                                        </p:tav>
                                        <p:tav tm="100000">
                                          <p:val>
                                            <p:strVal val="#ppt_x"/>
                                          </p:val>
                                        </p:tav>
                                      </p:tavLst>
                                    </p:anim>
                                    <p:anim calcmode="lin" valueType="num">
                                      <p:cBhvr additive="base">
                                        <p:cTn id="13" dur="250" fill="hold"/>
                                        <p:tgtEl>
                                          <p:spTgt spid="4"/>
                                        </p:tgtEl>
                                        <p:attrNameLst>
                                          <p:attrName>ppt_y</p:attrName>
                                        </p:attrNameLst>
                                      </p:cBhvr>
                                      <p:tavLst>
                                        <p:tav tm="0">
                                          <p:val>
                                            <p:strVal val="0-#ppt_h/2"/>
                                          </p:val>
                                        </p:tav>
                                        <p:tav tm="100000">
                                          <p:val>
                                            <p:strVal val="#ppt_y"/>
                                          </p:val>
                                        </p:tav>
                                      </p:tavLst>
                                    </p:anim>
                                  </p:childTnLst>
                                </p:cTn>
                              </p:par>
                              <p:par>
                                <p:cTn id="14" presetID="2" presetClass="entr" presetSubtype="12" fill="hold" grpId="0" nodeType="withEffect">
                                  <p:stCondLst>
                                    <p:cond delay="1500"/>
                                  </p:stCondLst>
                                  <p:childTnLst>
                                    <p:set>
                                      <p:cBhvr>
                                        <p:cTn id="15" dur="1" fill="hold">
                                          <p:stCondLst>
                                            <p:cond delay="0"/>
                                          </p:stCondLst>
                                        </p:cTn>
                                        <p:tgtEl>
                                          <p:spTgt spid="83"/>
                                        </p:tgtEl>
                                        <p:attrNameLst>
                                          <p:attrName>style.visibility</p:attrName>
                                        </p:attrNameLst>
                                      </p:cBhvr>
                                      <p:to>
                                        <p:strVal val="visible"/>
                                      </p:to>
                                    </p:set>
                                    <p:anim calcmode="lin" valueType="num">
                                      <p:cBhvr additive="base">
                                        <p:cTn id="16" dur="250" fill="hold"/>
                                        <p:tgtEl>
                                          <p:spTgt spid="83"/>
                                        </p:tgtEl>
                                        <p:attrNameLst>
                                          <p:attrName>ppt_x</p:attrName>
                                        </p:attrNameLst>
                                      </p:cBhvr>
                                      <p:tavLst>
                                        <p:tav tm="0">
                                          <p:val>
                                            <p:strVal val="0-#ppt_w/2"/>
                                          </p:val>
                                        </p:tav>
                                        <p:tav tm="100000">
                                          <p:val>
                                            <p:strVal val="#ppt_x"/>
                                          </p:val>
                                        </p:tav>
                                      </p:tavLst>
                                    </p:anim>
                                    <p:anim calcmode="lin" valueType="num">
                                      <p:cBhvr additive="base">
                                        <p:cTn id="17" dur="250" fill="hold"/>
                                        <p:tgtEl>
                                          <p:spTgt spid="83"/>
                                        </p:tgtEl>
                                        <p:attrNameLst>
                                          <p:attrName>ppt_y</p:attrName>
                                        </p:attrNameLst>
                                      </p:cBhvr>
                                      <p:tavLst>
                                        <p:tav tm="0">
                                          <p:val>
                                            <p:strVal val="1+#ppt_h/2"/>
                                          </p:val>
                                        </p:tav>
                                        <p:tav tm="100000">
                                          <p:val>
                                            <p:strVal val="#ppt_y"/>
                                          </p:val>
                                        </p:tav>
                                      </p:tavLst>
                                    </p:anim>
                                  </p:childTnLst>
                                </p:cTn>
                              </p:par>
                              <p:par>
                                <p:cTn id="18" presetID="53" presetClass="entr" presetSubtype="16" fill="hold" grpId="0" nodeType="withEffect">
                                  <p:stCondLst>
                                    <p:cond delay="1800"/>
                                  </p:stCondLst>
                                  <p:childTnLst>
                                    <p:set>
                                      <p:cBhvr>
                                        <p:cTn id="19" dur="1" fill="hold">
                                          <p:stCondLst>
                                            <p:cond delay="0"/>
                                          </p:stCondLst>
                                        </p:cTn>
                                        <p:tgtEl>
                                          <p:spTgt spid="2"/>
                                        </p:tgtEl>
                                        <p:attrNameLst>
                                          <p:attrName>style.visibility</p:attrName>
                                        </p:attrNameLst>
                                      </p:cBhvr>
                                      <p:to>
                                        <p:strVal val="visible"/>
                                      </p:to>
                                    </p:set>
                                    <p:anim calcmode="lin" valueType="num">
                                      <p:cBhvr>
                                        <p:cTn id="20" dur="500" fill="hold"/>
                                        <p:tgtEl>
                                          <p:spTgt spid="2"/>
                                        </p:tgtEl>
                                        <p:attrNameLst>
                                          <p:attrName>ppt_w</p:attrName>
                                        </p:attrNameLst>
                                      </p:cBhvr>
                                      <p:tavLst>
                                        <p:tav tm="0">
                                          <p:val>
                                            <p:fltVal val="0"/>
                                          </p:val>
                                        </p:tav>
                                        <p:tav tm="100000">
                                          <p:val>
                                            <p:strVal val="#ppt_w"/>
                                          </p:val>
                                        </p:tav>
                                      </p:tavLst>
                                    </p:anim>
                                    <p:anim calcmode="lin" valueType="num">
                                      <p:cBhvr>
                                        <p:cTn id="21" dur="500" fill="hold"/>
                                        <p:tgtEl>
                                          <p:spTgt spid="2"/>
                                        </p:tgtEl>
                                        <p:attrNameLst>
                                          <p:attrName>ppt_h</p:attrName>
                                        </p:attrNameLst>
                                      </p:cBhvr>
                                      <p:tavLst>
                                        <p:tav tm="0">
                                          <p:val>
                                            <p:fltVal val="0"/>
                                          </p:val>
                                        </p:tav>
                                        <p:tav tm="100000">
                                          <p:val>
                                            <p:strVal val="#ppt_h"/>
                                          </p:val>
                                        </p:tav>
                                      </p:tavLst>
                                    </p:anim>
                                    <p:animEffect transition="in" filter="fade">
                                      <p:cBhvr>
                                        <p:cTn id="22" dur="500"/>
                                        <p:tgtEl>
                                          <p:spTgt spid="2"/>
                                        </p:tgtEl>
                                      </p:cBhvr>
                                    </p:animEffect>
                                  </p:childTnLst>
                                </p:cTn>
                              </p:par>
                              <p:par>
                                <p:cTn id="23" presetID="2" presetClass="entr" presetSubtype="8" fill="hold" grpId="0" nodeType="withEffect">
                                  <p:stCondLst>
                                    <p:cond delay="2300"/>
                                  </p:stCondLst>
                                  <p:childTnLst>
                                    <p:set>
                                      <p:cBhvr>
                                        <p:cTn id="24" dur="1" fill="hold">
                                          <p:stCondLst>
                                            <p:cond delay="0"/>
                                          </p:stCondLst>
                                        </p:cTn>
                                        <p:tgtEl>
                                          <p:spTgt spid="84"/>
                                        </p:tgtEl>
                                        <p:attrNameLst>
                                          <p:attrName>style.visibility</p:attrName>
                                        </p:attrNameLst>
                                      </p:cBhvr>
                                      <p:to>
                                        <p:strVal val="visible"/>
                                      </p:to>
                                    </p:set>
                                    <p:anim calcmode="lin" valueType="num">
                                      <p:cBhvr additive="base">
                                        <p:cTn id="25" dur="500" fill="hold"/>
                                        <p:tgtEl>
                                          <p:spTgt spid="84"/>
                                        </p:tgtEl>
                                        <p:attrNameLst>
                                          <p:attrName>ppt_x</p:attrName>
                                        </p:attrNameLst>
                                      </p:cBhvr>
                                      <p:tavLst>
                                        <p:tav tm="0">
                                          <p:val>
                                            <p:strVal val="0-#ppt_w/2"/>
                                          </p:val>
                                        </p:tav>
                                        <p:tav tm="100000">
                                          <p:val>
                                            <p:strVal val="#ppt_x"/>
                                          </p:val>
                                        </p:tav>
                                      </p:tavLst>
                                    </p:anim>
                                    <p:anim calcmode="lin" valueType="num">
                                      <p:cBhvr additive="base">
                                        <p:cTn id="26" dur="500" fill="hold"/>
                                        <p:tgtEl>
                                          <p:spTgt spid="84"/>
                                        </p:tgtEl>
                                        <p:attrNameLst>
                                          <p:attrName>ppt_y</p:attrName>
                                        </p:attrNameLst>
                                      </p:cBhvr>
                                      <p:tavLst>
                                        <p:tav tm="0">
                                          <p:val>
                                            <p:strVal val="#ppt_y"/>
                                          </p:val>
                                        </p:tav>
                                        <p:tav tm="100000">
                                          <p:val>
                                            <p:strVal val="#ppt_y"/>
                                          </p:val>
                                        </p:tav>
                                      </p:tavLst>
                                    </p:anim>
                                  </p:childTnLst>
                                </p:cTn>
                              </p:par>
                              <p:par>
                                <p:cTn id="27" presetID="53" presetClass="entr" presetSubtype="16" fill="hold" grpId="0" nodeType="withEffect">
                                  <p:stCondLst>
                                    <p:cond delay="2300"/>
                                  </p:stCondLst>
                                  <p:childTnLst>
                                    <p:set>
                                      <p:cBhvr>
                                        <p:cTn id="28" dur="1" fill="hold">
                                          <p:stCondLst>
                                            <p:cond delay="0"/>
                                          </p:stCondLst>
                                        </p:cTn>
                                        <p:tgtEl>
                                          <p:spTgt spid="29"/>
                                        </p:tgtEl>
                                        <p:attrNameLst>
                                          <p:attrName>style.visibility</p:attrName>
                                        </p:attrNameLst>
                                      </p:cBhvr>
                                      <p:to>
                                        <p:strVal val="visible"/>
                                      </p:to>
                                    </p:set>
                                    <p:anim calcmode="lin" valueType="num">
                                      <p:cBhvr>
                                        <p:cTn id="29" dur="500" fill="hold"/>
                                        <p:tgtEl>
                                          <p:spTgt spid="29"/>
                                        </p:tgtEl>
                                        <p:attrNameLst>
                                          <p:attrName>ppt_w</p:attrName>
                                        </p:attrNameLst>
                                      </p:cBhvr>
                                      <p:tavLst>
                                        <p:tav tm="0">
                                          <p:val>
                                            <p:fltVal val="0"/>
                                          </p:val>
                                        </p:tav>
                                        <p:tav tm="100000">
                                          <p:val>
                                            <p:strVal val="#ppt_w"/>
                                          </p:val>
                                        </p:tav>
                                      </p:tavLst>
                                    </p:anim>
                                    <p:anim calcmode="lin" valueType="num">
                                      <p:cBhvr>
                                        <p:cTn id="30" dur="500" fill="hold"/>
                                        <p:tgtEl>
                                          <p:spTgt spid="29"/>
                                        </p:tgtEl>
                                        <p:attrNameLst>
                                          <p:attrName>ppt_h</p:attrName>
                                        </p:attrNameLst>
                                      </p:cBhvr>
                                      <p:tavLst>
                                        <p:tav tm="0">
                                          <p:val>
                                            <p:fltVal val="0"/>
                                          </p:val>
                                        </p:tav>
                                        <p:tav tm="100000">
                                          <p:val>
                                            <p:strVal val="#ppt_h"/>
                                          </p:val>
                                        </p:tav>
                                      </p:tavLst>
                                    </p:anim>
                                    <p:animEffect transition="in" filter="fade">
                                      <p:cBhvr>
                                        <p:cTn id="31" dur="500"/>
                                        <p:tgtEl>
                                          <p:spTgt spid="29"/>
                                        </p:tgtEl>
                                      </p:cBhvr>
                                    </p:animEffect>
                                  </p:childTnLst>
                                </p:cTn>
                              </p:par>
                              <p:par>
                                <p:cTn id="32" presetID="2" presetClass="entr" presetSubtype="8" fill="hold" grpId="0" nodeType="withEffect">
                                  <p:stCondLst>
                                    <p:cond delay="2800"/>
                                  </p:stCondLst>
                                  <p:childTnLst>
                                    <p:set>
                                      <p:cBhvr>
                                        <p:cTn id="33" dur="1" fill="hold">
                                          <p:stCondLst>
                                            <p:cond delay="0"/>
                                          </p:stCondLst>
                                        </p:cTn>
                                        <p:tgtEl>
                                          <p:spTgt spid="86"/>
                                        </p:tgtEl>
                                        <p:attrNameLst>
                                          <p:attrName>style.visibility</p:attrName>
                                        </p:attrNameLst>
                                      </p:cBhvr>
                                      <p:to>
                                        <p:strVal val="visible"/>
                                      </p:to>
                                    </p:set>
                                    <p:anim calcmode="lin" valueType="num">
                                      <p:cBhvr additive="base">
                                        <p:cTn id="34" dur="500" fill="hold"/>
                                        <p:tgtEl>
                                          <p:spTgt spid="86"/>
                                        </p:tgtEl>
                                        <p:attrNameLst>
                                          <p:attrName>ppt_x</p:attrName>
                                        </p:attrNameLst>
                                      </p:cBhvr>
                                      <p:tavLst>
                                        <p:tav tm="0">
                                          <p:val>
                                            <p:strVal val="0-#ppt_w/2"/>
                                          </p:val>
                                        </p:tav>
                                        <p:tav tm="100000">
                                          <p:val>
                                            <p:strVal val="#ppt_x"/>
                                          </p:val>
                                        </p:tav>
                                      </p:tavLst>
                                    </p:anim>
                                    <p:anim calcmode="lin" valueType="num">
                                      <p:cBhvr additive="base">
                                        <p:cTn id="35" dur="500" fill="hold"/>
                                        <p:tgtEl>
                                          <p:spTgt spid="86"/>
                                        </p:tgtEl>
                                        <p:attrNameLst>
                                          <p:attrName>ppt_y</p:attrName>
                                        </p:attrNameLst>
                                      </p:cBhvr>
                                      <p:tavLst>
                                        <p:tav tm="0">
                                          <p:val>
                                            <p:strVal val="#ppt_y"/>
                                          </p:val>
                                        </p:tav>
                                        <p:tav tm="100000">
                                          <p:val>
                                            <p:strVal val="#ppt_y"/>
                                          </p:val>
                                        </p:tav>
                                      </p:tavLst>
                                    </p:anim>
                                  </p:childTnLst>
                                </p:cTn>
                              </p:par>
                              <p:par>
                                <p:cTn id="36" presetID="53" presetClass="entr" presetSubtype="16" fill="hold" grpId="0" nodeType="withEffect">
                                  <p:stCondLst>
                                    <p:cond delay="2800"/>
                                  </p:stCondLst>
                                  <p:childTnLst>
                                    <p:set>
                                      <p:cBhvr>
                                        <p:cTn id="37" dur="1" fill="hold">
                                          <p:stCondLst>
                                            <p:cond delay="0"/>
                                          </p:stCondLst>
                                        </p:cTn>
                                        <p:tgtEl>
                                          <p:spTgt spid="28"/>
                                        </p:tgtEl>
                                        <p:attrNameLst>
                                          <p:attrName>style.visibility</p:attrName>
                                        </p:attrNameLst>
                                      </p:cBhvr>
                                      <p:to>
                                        <p:strVal val="visible"/>
                                      </p:to>
                                    </p:set>
                                    <p:anim calcmode="lin" valueType="num">
                                      <p:cBhvr>
                                        <p:cTn id="38" dur="500" fill="hold"/>
                                        <p:tgtEl>
                                          <p:spTgt spid="28"/>
                                        </p:tgtEl>
                                        <p:attrNameLst>
                                          <p:attrName>ppt_w</p:attrName>
                                        </p:attrNameLst>
                                      </p:cBhvr>
                                      <p:tavLst>
                                        <p:tav tm="0">
                                          <p:val>
                                            <p:fltVal val="0"/>
                                          </p:val>
                                        </p:tav>
                                        <p:tav tm="100000">
                                          <p:val>
                                            <p:strVal val="#ppt_w"/>
                                          </p:val>
                                        </p:tav>
                                      </p:tavLst>
                                    </p:anim>
                                    <p:anim calcmode="lin" valueType="num">
                                      <p:cBhvr>
                                        <p:cTn id="39" dur="500" fill="hold"/>
                                        <p:tgtEl>
                                          <p:spTgt spid="28"/>
                                        </p:tgtEl>
                                        <p:attrNameLst>
                                          <p:attrName>ppt_h</p:attrName>
                                        </p:attrNameLst>
                                      </p:cBhvr>
                                      <p:tavLst>
                                        <p:tav tm="0">
                                          <p:val>
                                            <p:fltVal val="0"/>
                                          </p:val>
                                        </p:tav>
                                        <p:tav tm="100000">
                                          <p:val>
                                            <p:strVal val="#ppt_h"/>
                                          </p:val>
                                        </p:tav>
                                      </p:tavLst>
                                    </p:anim>
                                    <p:animEffect transition="in" filter="fade">
                                      <p:cBhvr>
                                        <p:cTn id="40" dur="500"/>
                                        <p:tgtEl>
                                          <p:spTgt spid="28"/>
                                        </p:tgtEl>
                                      </p:cBhvr>
                                    </p:animEffect>
                                  </p:childTnLst>
                                </p:cTn>
                              </p:par>
                              <p:par>
                                <p:cTn id="41" presetID="2" presetClass="entr" presetSubtype="2" fill="hold" grpId="0" nodeType="withEffect">
                                  <p:stCondLst>
                                    <p:cond delay="3300"/>
                                  </p:stCondLst>
                                  <p:childTnLst>
                                    <p:set>
                                      <p:cBhvr>
                                        <p:cTn id="42" dur="1" fill="hold">
                                          <p:stCondLst>
                                            <p:cond delay="0"/>
                                          </p:stCondLst>
                                        </p:cTn>
                                        <p:tgtEl>
                                          <p:spTgt spid="88"/>
                                        </p:tgtEl>
                                        <p:attrNameLst>
                                          <p:attrName>style.visibility</p:attrName>
                                        </p:attrNameLst>
                                      </p:cBhvr>
                                      <p:to>
                                        <p:strVal val="visible"/>
                                      </p:to>
                                    </p:set>
                                    <p:anim calcmode="lin" valueType="num">
                                      <p:cBhvr additive="base">
                                        <p:cTn id="43" dur="500" fill="hold"/>
                                        <p:tgtEl>
                                          <p:spTgt spid="88"/>
                                        </p:tgtEl>
                                        <p:attrNameLst>
                                          <p:attrName>ppt_x</p:attrName>
                                        </p:attrNameLst>
                                      </p:cBhvr>
                                      <p:tavLst>
                                        <p:tav tm="0">
                                          <p:val>
                                            <p:strVal val="1+#ppt_w/2"/>
                                          </p:val>
                                        </p:tav>
                                        <p:tav tm="100000">
                                          <p:val>
                                            <p:strVal val="#ppt_x"/>
                                          </p:val>
                                        </p:tav>
                                      </p:tavLst>
                                    </p:anim>
                                    <p:anim calcmode="lin" valueType="num">
                                      <p:cBhvr additive="base">
                                        <p:cTn id="44" dur="500" fill="hold"/>
                                        <p:tgtEl>
                                          <p:spTgt spid="88"/>
                                        </p:tgtEl>
                                        <p:attrNameLst>
                                          <p:attrName>ppt_y</p:attrName>
                                        </p:attrNameLst>
                                      </p:cBhvr>
                                      <p:tavLst>
                                        <p:tav tm="0">
                                          <p:val>
                                            <p:strVal val="#ppt_y"/>
                                          </p:val>
                                        </p:tav>
                                        <p:tav tm="100000">
                                          <p:val>
                                            <p:strVal val="#ppt_y"/>
                                          </p:val>
                                        </p:tav>
                                      </p:tavLst>
                                    </p:anim>
                                  </p:childTnLst>
                                </p:cTn>
                              </p:par>
                              <p:par>
                                <p:cTn id="45" presetID="53" presetClass="entr" presetSubtype="16" fill="hold" grpId="0" nodeType="withEffect">
                                  <p:stCondLst>
                                    <p:cond delay="3300"/>
                                  </p:stCondLst>
                                  <p:childTnLst>
                                    <p:set>
                                      <p:cBhvr>
                                        <p:cTn id="46" dur="1" fill="hold">
                                          <p:stCondLst>
                                            <p:cond delay="0"/>
                                          </p:stCondLst>
                                        </p:cTn>
                                        <p:tgtEl>
                                          <p:spTgt spid="30"/>
                                        </p:tgtEl>
                                        <p:attrNameLst>
                                          <p:attrName>style.visibility</p:attrName>
                                        </p:attrNameLst>
                                      </p:cBhvr>
                                      <p:to>
                                        <p:strVal val="visible"/>
                                      </p:to>
                                    </p:set>
                                    <p:anim calcmode="lin" valueType="num">
                                      <p:cBhvr>
                                        <p:cTn id="47" dur="500" fill="hold"/>
                                        <p:tgtEl>
                                          <p:spTgt spid="30"/>
                                        </p:tgtEl>
                                        <p:attrNameLst>
                                          <p:attrName>ppt_w</p:attrName>
                                        </p:attrNameLst>
                                      </p:cBhvr>
                                      <p:tavLst>
                                        <p:tav tm="0">
                                          <p:val>
                                            <p:fltVal val="0"/>
                                          </p:val>
                                        </p:tav>
                                        <p:tav tm="100000">
                                          <p:val>
                                            <p:strVal val="#ppt_w"/>
                                          </p:val>
                                        </p:tav>
                                      </p:tavLst>
                                    </p:anim>
                                    <p:anim calcmode="lin" valueType="num">
                                      <p:cBhvr>
                                        <p:cTn id="48" dur="500" fill="hold"/>
                                        <p:tgtEl>
                                          <p:spTgt spid="30"/>
                                        </p:tgtEl>
                                        <p:attrNameLst>
                                          <p:attrName>ppt_h</p:attrName>
                                        </p:attrNameLst>
                                      </p:cBhvr>
                                      <p:tavLst>
                                        <p:tav tm="0">
                                          <p:val>
                                            <p:fltVal val="0"/>
                                          </p:val>
                                        </p:tav>
                                        <p:tav tm="100000">
                                          <p:val>
                                            <p:strVal val="#ppt_h"/>
                                          </p:val>
                                        </p:tav>
                                      </p:tavLst>
                                    </p:anim>
                                    <p:animEffect transition="in" filter="fade">
                                      <p:cBhvr>
                                        <p:cTn id="49" dur="500"/>
                                        <p:tgtEl>
                                          <p:spTgt spid="30"/>
                                        </p:tgtEl>
                                      </p:cBhvr>
                                    </p:animEffect>
                                  </p:childTnLst>
                                </p:cTn>
                              </p:par>
                              <p:par>
                                <p:cTn id="50" presetID="2" presetClass="entr" presetSubtype="2" fill="hold" grpId="0" nodeType="withEffect">
                                  <p:stCondLst>
                                    <p:cond delay="3800"/>
                                  </p:stCondLst>
                                  <p:childTnLst>
                                    <p:set>
                                      <p:cBhvr>
                                        <p:cTn id="51" dur="1" fill="hold">
                                          <p:stCondLst>
                                            <p:cond delay="0"/>
                                          </p:stCondLst>
                                        </p:cTn>
                                        <p:tgtEl>
                                          <p:spTgt spid="90"/>
                                        </p:tgtEl>
                                        <p:attrNameLst>
                                          <p:attrName>style.visibility</p:attrName>
                                        </p:attrNameLst>
                                      </p:cBhvr>
                                      <p:to>
                                        <p:strVal val="visible"/>
                                      </p:to>
                                    </p:set>
                                    <p:anim calcmode="lin" valueType="num">
                                      <p:cBhvr additive="base">
                                        <p:cTn id="52" dur="500" fill="hold"/>
                                        <p:tgtEl>
                                          <p:spTgt spid="90"/>
                                        </p:tgtEl>
                                        <p:attrNameLst>
                                          <p:attrName>ppt_x</p:attrName>
                                        </p:attrNameLst>
                                      </p:cBhvr>
                                      <p:tavLst>
                                        <p:tav tm="0">
                                          <p:val>
                                            <p:strVal val="1+#ppt_w/2"/>
                                          </p:val>
                                        </p:tav>
                                        <p:tav tm="100000">
                                          <p:val>
                                            <p:strVal val="#ppt_x"/>
                                          </p:val>
                                        </p:tav>
                                      </p:tavLst>
                                    </p:anim>
                                    <p:anim calcmode="lin" valueType="num">
                                      <p:cBhvr additive="base">
                                        <p:cTn id="53" dur="500" fill="hold"/>
                                        <p:tgtEl>
                                          <p:spTgt spid="9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4" grpId="0"/>
      <p:bldP spid="86" grpId="0"/>
      <p:bldP spid="88" grpId="0"/>
      <p:bldP spid="90" grpId="0"/>
      <p:bldP spid="83" grpId="0" animBg="1"/>
      <p:bldP spid="2" grpId="0" animBg="1"/>
      <p:bldP spid="28" grpId="0" animBg="1"/>
      <p:bldP spid="29" grpId="0" animBg="1"/>
      <p:bldP spid="30"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010"/>
          <p:cNvGrpSpPr/>
          <p:nvPr/>
        </p:nvGrpSpPr>
        <p:grpSpPr>
          <a:xfrm>
            <a:off x="1362763" y="1890785"/>
            <a:ext cx="1534622" cy="4359237"/>
            <a:chOff x="-1" y="-15"/>
            <a:chExt cx="2911317" cy="8266855"/>
          </a:xfrm>
        </p:grpSpPr>
        <p:sp>
          <p:nvSpPr>
            <p:cNvPr id="2003" name="Shape 2003"/>
            <p:cNvSpPr/>
            <p:nvPr/>
          </p:nvSpPr>
          <p:spPr>
            <a:xfrm flipV="1">
              <a:off x="1449306" y="2818308"/>
              <a:ext cx="2" cy="3702985"/>
            </a:xfrm>
            <a:prstGeom prst="line">
              <a:avLst/>
            </a:prstGeom>
            <a:noFill/>
            <a:ln w="12700" cap="flat">
              <a:solidFill>
                <a:schemeClr val="bg1">
                  <a:lumMod val="65000"/>
                </a:schemeClr>
              </a:solidFill>
              <a:prstDash val="solid"/>
              <a:miter lim="400000"/>
            </a:ln>
            <a:effectLst/>
          </p:spPr>
          <p:txBody>
            <a:bodyPr wrap="square" lIns="33890" tIns="33890" rIns="33890" bIns="33890" numCol="1" anchor="t">
              <a:noAutofit/>
            </a:bodyPr>
            <a:lstStyle/>
            <a:p>
              <a:pPr defTabSz="241019">
                <a:defRPr sz="1200">
                  <a:latin typeface="Helvetica"/>
                  <a:ea typeface="Helvetica"/>
                  <a:cs typeface="Helvetica"/>
                  <a:sym typeface="Helvetica"/>
                </a:defRPr>
              </a:pPr>
              <a:endParaRPr sz="703"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04" name="Shape 2004"/>
            <p:cNvSpPr/>
            <p:nvPr/>
          </p:nvSpPr>
          <p:spPr>
            <a:xfrm>
              <a:off x="518981" y="-15"/>
              <a:ext cx="1860633" cy="2767337"/>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sp>
          <p:nvSpPr>
            <p:cNvPr id="2005" name="Shape 2005"/>
            <p:cNvSpPr/>
            <p:nvPr/>
          </p:nvSpPr>
          <p:spPr>
            <a:xfrm>
              <a:off x="895303" y="328849"/>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sp>
          <p:nvSpPr>
            <p:cNvPr id="2006" name="Shape 2006"/>
            <p:cNvSpPr/>
            <p:nvPr/>
          </p:nvSpPr>
          <p:spPr>
            <a:xfrm>
              <a:off x="1315248" y="2723469"/>
              <a:ext cx="268106" cy="2681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sp>
          <p:nvSpPr>
            <p:cNvPr id="2007" name="Shape 2007"/>
            <p:cNvSpPr/>
            <p:nvPr/>
          </p:nvSpPr>
          <p:spPr>
            <a:xfrm>
              <a:off x="263954" y="6663755"/>
              <a:ext cx="2384176" cy="44990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7500">
                  <a:solidFill>
                    <a:srgbClr val="4A5E6C"/>
                  </a:solidFill>
                  <a:latin typeface="FontAwesome"/>
                  <a:ea typeface="FontAwesome"/>
                  <a:cs typeface="FontAwesome"/>
                  <a:sym typeface="FontAwesome"/>
                </a:defRPr>
              </a:lvl1pPr>
            </a:lstStyle>
            <a:p>
              <a:pPr lvl="0">
                <a:lnSpc>
                  <a:spcPct val="120000"/>
                </a:lnSpc>
                <a:defRPr sz="1800">
                  <a:solidFill>
                    <a:srgbClr val="000000"/>
                  </a:solidFill>
                </a:defRPr>
              </a:pPr>
              <a:r>
                <a:rPr lang="zh-CN" altLang="en-US" sz="1406" dirty="0">
                  <a:solidFill>
                    <a:schemeClr val="tx1"/>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6"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08" name="Shape 2008"/>
            <p:cNvSpPr/>
            <p:nvPr/>
          </p:nvSpPr>
          <p:spPr>
            <a:xfrm>
              <a:off x="-1" y="7085886"/>
              <a:ext cx="2911317" cy="118095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defTabSz="964070" fontAlgn="auto">
                <a:lnSpc>
                  <a:spcPct val="120000"/>
                </a:lnSpc>
                <a:spcBef>
                  <a:spcPts val="0"/>
                </a:spcBef>
                <a:spcAft>
                  <a:spcPts val="0"/>
                </a:spcAft>
                <a:defRPr/>
              </a:pPr>
              <a:r>
                <a:rPr lang="en-US" altLang="zh-CN" sz="843" kern="0" dirty="0">
                  <a:solidFill>
                    <a:schemeClr val="tx1"/>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43" kern="0" dirty="0">
                <a:solidFill>
                  <a:schemeClr val="tx1"/>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09" name="Shape 2009"/>
            <p:cNvSpPr/>
            <p:nvPr/>
          </p:nvSpPr>
          <p:spPr>
            <a:xfrm>
              <a:off x="1315248" y="759053"/>
              <a:ext cx="268106" cy="268107"/>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1"/>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3" name="Group 2018"/>
          <p:cNvGrpSpPr/>
          <p:nvPr/>
        </p:nvGrpSpPr>
        <p:grpSpPr>
          <a:xfrm>
            <a:off x="3082486" y="2634492"/>
            <a:ext cx="1534623" cy="3644539"/>
            <a:chOff x="0" y="0"/>
            <a:chExt cx="2911317" cy="6911506"/>
          </a:xfrm>
        </p:grpSpPr>
        <p:sp>
          <p:nvSpPr>
            <p:cNvPr id="2011" name="Shape 2011"/>
            <p:cNvSpPr/>
            <p:nvPr/>
          </p:nvSpPr>
          <p:spPr>
            <a:xfrm>
              <a:off x="525331"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sp>
          <p:nvSpPr>
            <p:cNvPr id="2012" name="Shape 2012"/>
            <p:cNvSpPr/>
            <p:nvPr/>
          </p:nvSpPr>
          <p:spPr>
            <a:xfrm>
              <a:off x="901653"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sp>
          <p:nvSpPr>
            <p:cNvPr id="2013" name="Shape 2013"/>
            <p:cNvSpPr/>
            <p:nvPr/>
          </p:nvSpPr>
          <p:spPr>
            <a:xfrm>
              <a:off x="1321606" y="2747249"/>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sp>
          <p:nvSpPr>
            <p:cNvPr id="2014" name="Shape 2014"/>
            <p:cNvSpPr/>
            <p:nvPr/>
          </p:nvSpPr>
          <p:spPr>
            <a:xfrm flipV="1">
              <a:off x="1455665" y="2990855"/>
              <a:ext cx="2" cy="2065071"/>
            </a:xfrm>
            <a:prstGeom prst="line">
              <a:avLst/>
            </a:prstGeom>
            <a:noFill/>
            <a:ln w="12700" cap="flat">
              <a:solidFill>
                <a:schemeClr val="bg1">
                  <a:lumMod val="65000"/>
                </a:schemeClr>
              </a:solidFill>
              <a:prstDash val="solid"/>
              <a:miter lim="400000"/>
            </a:ln>
            <a:effectLst/>
          </p:spPr>
          <p:txBody>
            <a:bodyPr wrap="square" lIns="33890" tIns="33890" rIns="33890" bIns="33890" numCol="1" anchor="t">
              <a:noAutofit/>
            </a:bodyPr>
            <a:lstStyle/>
            <a:p>
              <a:pPr defTabSz="241019">
                <a:defRPr sz="1200">
                  <a:latin typeface="Helvetica"/>
                  <a:ea typeface="Helvetica"/>
                  <a:cs typeface="Helvetica"/>
                  <a:sym typeface="Helvetica"/>
                </a:defRPr>
              </a:pPr>
              <a:endParaRPr sz="703"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15" name="Shape 2015"/>
            <p:cNvSpPr/>
            <p:nvPr/>
          </p:nvSpPr>
          <p:spPr>
            <a:xfrm>
              <a:off x="263980" y="5232183"/>
              <a:ext cx="2384175" cy="4923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7500">
                  <a:solidFill>
                    <a:srgbClr val="CD321B"/>
                  </a:solidFill>
                  <a:latin typeface="FontAwesome"/>
                  <a:ea typeface="FontAwesome"/>
                  <a:cs typeface="FontAwesome"/>
                  <a:sym typeface="FontAwesome"/>
                </a:defRPr>
              </a:lvl1pPr>
            </a:lstStyle>
            <a:p>
              <a:pPr defTabSz="457079">
                <a:lnSpc>
                  <a:spcPct val="120000"/>
                </a:lnSpc>
                <a:defRPr sz="1800">
                  <a:solidFill>
                    <a:srgbClr val="000000"/>
                  </a:solidFill>
                </a:defRPr>
              </a:pPr>
              <a:r>
                <a:rPr lang="zh-CN" altLang="en-US" sz="1406" dirty="0">
                  <a:solidFill>
                    <a:schemeClr val="tx1"/>
                  </a:solidFill>
                  <a:latin typeface="Arial" panose="020B0604020202020204" pitchFamily="34" charset="0"/>
                  <a:ea typeface="微软雅黑" panose="020B0503020204020204" pitchFamily="34" charset="-122"/>
                  <a:cs typeface="Roboto Light" charset="0"/>
                  <a:sym typeface="Arial" panose="020B0604020202020204" pitchFamily="34" charset="0"/>
                </a:rPr>
                <a:t>请替换文字内容</a:t>
              </a:r>
            </a:p>
          </p:txBody>
        </p:sp>
        <p:sp>
          <p:nvSpPr>
            <p:cNvPr id="2016" name="Shape 2016"/>
            <p:cNvSpPr/>
            <p:nvPr/>
          </p:nvSpPr>
          <p:spPr>
            <a:xfrm>
              <a:off x="0" y="5730551"/>
              <a:ext cx="2911317" cy="118095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defTabSz="964070" fontAlgn="auto">
                <a:lnSpc>
                  <a:spcPct val="120000"/>
                </a:lnSpc>
                <a:spcBef>
                  <a:spcPts val="0"/>
                </a:spcBef>
                <a:spcAft>
                  <a:spcPts val="0"/>
                </a:spcAft>
                <a:defRPr/>
              </a:pPr>
              <a:r>
                <a:rPr lang="en-US" altLang="zh-CN" sz="843" kern="0" dirty="0">
                  <a:solidFill>
                    <a:schemeClr val="tx1"/>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43" kern="0" dirty="0">
                <a:solidFill>
                  <a:schemeClr val="tx1"/>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17" name="Shape 2017"/>
            <p:cNvSpPr/>
            <p:nvPr/>
          </p:nvSpPr>
          <p:spPr>
            <a:xfrm>
              <a:off x="1321606" y="812771"/>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2"/>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4" name="Group 2026"/>
          <p:cNvGrpSpPr/>
          <p:nvPr/>
        </p:nvGrpSpPr>
        <p:grpSpPr>
          <a:xfrm>
            <a:off x="4802206" y="1890783"/>
            <a:ext cx="1534622" cy="4388248"/>
            <a:chOff x="0" y="0"/>
            <a:chExt cx="2911316" cy="8321873"/>
          </a:xfrm>
        </p:grpSpPr>
        <p:sp>
          <p:nvSpPr>
            <p:cNvPr id="2019" name="Shape 2019"/>
            <p:cNvSpPr/>
            <p:nvPr/>
          </p:nvSpPr>
          <p:spPr>
            <a:xfrm flipV="1">
              <a:off x="1455656" y="2825143"/>
              <a:ext cx="2" cy="3702986"/>
            </a:xfrm>
            <a:prstGeom prst="line">
              <a:avLst/>
            </a:prstGeom>
            <a:noFill/>
            <a:ln w="12700" cap="flat">
              <a:solidFill>
                <a:schemeClr val="bg1">
                  <a:lumMod val="65000"/>
                </a:schemeClr>
              </a:solidFill>
              <a:prstDash val="solid"/>
              <a:miter lim="400000"/>
            </a:ln>
            <a:effectLst/>
          </p:spPr>
          <p:txBody>
            <a:bodyPr wrap="square" lIns="33890" tIns="33890" rIns="33890" bIns="33890" numCol="1" anchor="t">
              <a:noAutofit/>
            </a:bodyPr>
            <a:lstStyle/>
            <a:p>
              <a:pPr defTabSz="241019">
                <a:defRPr sz="1200">
                  <a:latin typeface="Helvetica"/>
                  <a:ea typeface="Helvetica"/>
                  <a:cs typeface="Helvetica"/>
                  <a:sym typeface="Helvetica"/>
                </a:defRPr>
              </a:pPr>
              <a:endParaRPr sz="703"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20" name="Shape 2020"/>
            <p:cNvSpPr/>
            <p:nvPr/>
          </p:nvSpPr>
          <p:spPr>
            <a:xfrm>
              <a:off x="531680" y="0"/>
              <a:ext cx="1860635"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sp>
          <p:nvSpPr>
            <p:cNvPr id="2021" name="Shape 2021"/>
            <p:cNvSpPr/>
            <p:nvPr/>
          </p:nvSpPr>
          <p:spPr>
            <a:xfrm>
              <a:off x="908003"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sp>
          <p:nvSpPr>
            <p:cNvPr id="2022" name="Shape 2022"/>
            <p:cNvSpPr/>
            <p:nvPr/>
          </p:nvSpPr>
          <p:spPr>
            <a:xfrm>
              <a:off x="1327931" y="2723483"/>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sp>
          <p:nvSpPr>
            <p:cNvPr id="2023" name="Shape 2023"/>
            <p:cNvSpPr/>
            <p:nvPr/>
          </p:nvSpPr>
          <p:spPr>
            <a:xfrm>
              <a:off x="263570" y="6642552"/>
              <a:ext cx="2384175" cy="4923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7500">
                  <a:solidFill>
                    <a:srgbClr val="FBBE48"/>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6" dirty="0">
                  <a:solidFill>
                    <a:schemeClr val="tx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024" name="Shape 2024"/>
            <p:cNvSpPr/>
            <p:nvPr/>
          </p:nvSpPr>
          <p:spPr>
            <a:xfrm>
              <a:off x="0" y="7140918"/>
              <a:ext cx="2911316" cy="118095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defTabSz="964070" fontAlgn="auto">
                <a:lnSpc>
                  <a:spcPct val="120000"/>
                </a:lnSpc>
                <a:spcBef>
                  <a:spcPts val="0"/>
                </a:spcBef>
                <a:spcAft>
                  <a:spcPts val="0"/>
                </a:spcAft>
                <a:defRPr/>
              </a:pPr>
              <a:r>
                <a:rPr lang="en-US" altLang="zh-CN" sz="843" kern="0" dirty="0">
                  <a:solidFill>
                    <a:schemeClr val="tx1"/>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43" kern="0" dirty="0">
                <a:solidFill>
                  <a:schemeClr val="tx1"/>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25" name="Shape 2025"/>
            <p:cNvSpPr/>
            <p:nvPr/>
          </p:nvSpPr>
          <p:spPr>
            <a:xfrm>
              <a:off x="1327964" y="759067"/>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3"/>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5" name="Group 2034"/>
          <p:cNvGrpSpPr/>
          <p:nvPr/>
        </p:nvGrpSpPr>
        <p:grpSpPr>
          <a:xfrm>
            <a:off x="6521927" y="2634492"/>
            <a:ext cx="1534622" cy="3629950"/>
            <a:chOff x="0" y="0"/>
            <a:chExt cx="2911316" cy="6883838"/>
          </a:xfrm>
        </p:grpSpPr>
        <p:sp>
          <p:nvSpPr>
            <p:cNvPr id="2027" name="Shape 2027"/>
            <p:cNvSpPr/>
            <p:nvPr/>
          </p:nvSpPr>
          <p:spPr>
            <a:xfrm>
              <a:off x="523115"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sp>
          <p:nvSpPr>
            <p:cNvPr id="2028" name="Shape 2028"/>
            <p:cNvSpPr/>
            <p:nvPr/>
          </p:nvSpPr>
          <p:spPr>
            <a:xfrm>
              <a:off x="899437" y="328863"/>
              <a:ext cx="1107962"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sp>
          <p:nvSpPr>
            <p:cNvPr id="2029" name="Shape 2029"/>
            <p:cNvSpPr/>
            <p:nvPr/>
          </p:nvSpPr>
          <p:spPr>
            <a:xfrm>
              <a:off x="1319399" y="2747249"/>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sp>
          <p:nvSpPr>
            <p:cNvPr id="2030" name="Shape 2030"/>
            <p:cNvSpPr/>
            <p:nvPr/>
          </p:nvSpPr>
          <p:spPr>
            <a:xfrm>
              <a:off x="250902" y="5253404"/>
              <a:ext cx="2384175" cy="449910"/>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7500">
                  <a:solidFill>
                    <a:srgbClr val="809D2C"/>
                  </a:solidFill>
                  <a:latin typeface="FontAwesome"/>
                  <a:ea typeface="FontAwesome"/>
                  <a:cs typeface="FontAwesome"/>
                  <a:sym typeface="FontAwesome"/>
                </a:defRPr>
              </a:lvl1pPr>
            </a:lstStyle>
            <a:p>
              <a:pPr algn="ctr">
                <a:lnSpc>
                  <a:spcPct val="120000"/>
                </a:lnSpc>
                <a:defRPr sz="1800">
                  <a:solidFill>
                    <a:srgbClr val="000000"/>
                  </a:solidFill>
                </a:defRPr>
              </a:pPr>
              <a:r>
                <a:rPr lang="zh-CN" altLang="en-US" sz="1406" dirty="0">
                  <a:solidFill>
                    <a:schemeClr val="tx1"/>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6"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31" name="Shape 2031"/>
            <p:cNvSpPr/>
            <p:nvPr/>
          </p:nvSpPr>
          <p:spPr>
            <a:xfrm flipV="1">
              <a:off x="1453458" y="2990855"/>
              <a:ext cx="2" cy="2065071"/>
            </a:xfrm>
            <a:prstGeom prst="line">
              <a:avLst/>
            </a:prstGeom>
            <a:noFill/>
            <a:ln w="12700" cap="flat">
              <a:solidFill>
                <a:schemeClr val="bg1">
                  <a:lumMod val="65000"/>
                </a:schemeClr>
              </a:solidFill>
              <a:prstDash val="solid"/>
              <a:miter lim="400000"/>
            </a:ln>
            <a:effectLst/>
          </p:spPr>
          <p:txBody>
            <a:bodyPr wrap="square" lIns="33890" tIns="33890" rIns="33890" bIns="33890" numCol="1" anchor="t">
              <a:noAutofit/>
            </a:bodyPr>
            <a:lstStyle/>
            <a:p>
              <a:pPr defTabSz="241019">
                <a:defRPr sz="1200">
                  <a:latin typeface="Helvetica"/>
                  <a:ea typeface="Helvetica"/>
                  <a:cs typeface="Helvetica"/>
                  <a:sym typeface="Helvetica"/>
                </a:defRPr>
              </a:pPr>
              <a:endParaRPr sz="703"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32" name="Shape 2032"/>
            <p:cNvSpPr/>
            <p:nvPr/>
          </p:nvSpPr>
          <p:spPr>
            <a:xfrm>
              <a:off x="0" y="5702883"/>
              <a:ext cx="2911316" cy="118095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defTabSz="964070" fontAlgn="auto">
                <a:lnSpc>
                  <a:spcPct val="120000"/>
                </a:lnSpc>
                <a:spcBef>
                  <a:spcPts val="0"/>
                </a:spcBef>
                <a:spcAft>
                  <a:spcPts val="0"/>
                </a:spcAft>
                <a:defRPr/>
              </a:pPr>
              <a:r>
                <a:rPr lang="en-US" altLang="zh-CN" sz="843" kern="0" dirty="0">
                  <a:solidFill>
                    <a:schemeClr val="tx1"/>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43" kern="0" dirty="0">
                <a:solidFill>
                  <a:schemeClr val="tx1"/>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33" name="Shape 2033"/>
            <p:cNvSpPr/>
            <p:nvPr/>
          </p:nvSpPr>
          <p:spPr>
            <a:xfrm>
              <a:off x="1324773" y="812771"/>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4"/>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6" name="Group 2042"/>
          <p:cNvGrpSpPr/>
          <p:nvPr/>
        </p:nvGrpSpPr>
        <p:grpSpPr>
          <a:xfrm>
            <a:off x="8241647" y="1890783"/>
            <a:ext cx="1534622" cy="4388248"/>
            <a:chOff x="0" y="0"/>
            <a:chExt cx="2911316" cy="8321873"/>
          </a:xfrm>
        </p:grpSpPr>
        <p:sp>
          <p:nvSpPr>
            <p:cNvPr id="2035" name="Shape 2035"/>
            <p:cNvSpPr/>
            <p:nvPr/>
          </p:nvSpPr>
          <p:spPr>
            <a:xfrm flipV="1">
              <a:off x="1468347" y="2825143"/>
              <a:ext cx="2" cy="3702986"/>
            </a:xfrm>
            <a:prstGeom prst="line">
              <a:avLst/>
            </a:prstGeom>
            <a:noFill/>
            <a:ln w="12700" cap="flat">
              <a:solidFill>
                <a:schemeClr val="bg1">
                  <a:lumMod val="65000"/>
                </a:schemeClr>
              </a:solidFill>
              <a:prstDash val="solid"/>
              <a:miter lim="400000"/>
            </a:ln>
            <a:effectLst/>
          </p:spPr>
          <p:txBody>
            <a:bodyPr wrap="square" lIns="33890" tIns="33890" rIns="33890" bIns="33890" numCol="1" anchor="t">
              <a:noAutofit/>
            </a:bodyPr>
            <a:lstStyle/>
            <a:p>
              <a:pPr defTabSz="241019">
                <a:defRPr sz="1200">
                  <a:latin typeface="Helvetica"/>
                  <a:ea typeface="Helvetica"/>
                  <a:cs typeface="Helvetica"/>
                  <a:sym typeface="Helvetica"/>
                </a:defRPr>
              </a:pPr>
              <a:endParaRPr sz="703"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36" name="Shape 2036"/>
            <p:cNvSpPr/>
            <p:nvPr/>
          </p:nvSpPr>
          <p:spPr>
            <a:xfrm>
              <a:off x="544381"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5"/>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sp>
          <p:nvSpPr>
            <p:cNvPr id="2037" name="Shape 2037"/>
            <p:cNvSpPr/>
            <p:nvPr/>
          </p:nvSpPr>
          <p:spPr>
            <a:xfrm>
              <a:off x="920703"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sp>
          <p:nvSpPr>
            <p:cNvPr id="2038" name="Shape 2038"/>
            <p:cNvSpPr/>
            <p:nvPr/>
          </p:nvSpPr>
          <p:spPr>
            <a:xfrm>
              <a:off x="1340665" y="2723483"/>
              <a:ext cx="268106" cy="2681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sp>
          <p:nvSpPr>
            <p:cNvPr id="2039" name="Shape 2039"/>
            <p:cNvSpPr/>
            <p:nvPr/>
          </p:nvSpPr>
          <p:spPr>
            <a:xfrm>
              <a:off x="263570" y="6642552"/>
              <a:ext cx="2384175" cy="49234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7500">
                  <a:solidFill>
                    <a:srgbClr val="3A9A87"/>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6" dirty="0">
                  <a:solidFill>
                    <a:schemeClr val="tx1"/>
                  </a:solidFill>
                  <a:latin typeface="Arial" panose="020B0604020202020204" pitchFamily="34" charset="0"/>
                  <a:ea typeface="微软雅黑" panose="020B0503020204020204" pitchFamily="34" charset="-122"/>
                  <a:sym typeface="Arial" panose="020B0604020202020204" pitchFamily="34" charset="0"/>
                </a:rPr>
                <a:t>请替换文字内容</a:t>
              </a:r>
            </a:p>
          </p:txBody>
        </p:sp>
        <p:sp>
          <p:nvSpPr>
            <p:cNvPr id="2040" name="Shape 2040"/>
            <p:cNvSpPr/>
            <p:nvPr/>
          </p:nvSpPr>
          <p:spPr>
            <a:xfrm>
              <a:off x="0" y="7140918"/>
              <a:ext cx="2911316" cy="1180955"/>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defTabSz="964070" fontAlgn="auto">
                <a:lnSpc>
                  <a:spcPct val="120000"/>
                </a:lnSpc>
                <a:spcBef>
                  <a:spcPts val="0"/>
                </a:spcBef>
                <a:spcAft>
                  <a:spcPts val="0"/>
                </a:spcAft>
                <a:defRPr/>
              </a:pPr>
              <a:r>
                <a:rPr lang="en-US" altLang="zh-CN" sz="843" kern="0" dirty="0">
                  <a:solidFill>
                    <a:schemeClr val="tx1"/>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43" kern="0" dirty="0">
                <a:solidFill>
                  <a:schemeClr val="tx1"/>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41" name="Shape 2041"/>
            <p:cNvSpPr/>
            <p:nvPr/>
          </p:nvSpPr>
          <p:spPr>
            <a:xfrm>
              <a:off x="1334281" y="754485"/>
              <a:ext cx="268106" cy="268106"/>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5"/>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grpSp>
      <p:grpSp>
        <p:nvGrpSpPr>
          <p:cNvPr id="7" name="Group 2050"/>
          <p:cNvGrpSpPr/>
          <p:nvPr/>
        </p:nvGrpSpPr>
        <p:grpSpPr>
          <a:xfrm>
            <a:off x="9961367" y="2634494"/>
            <a:ext cx="1534622" cy="3615529"/>
            <a:chOff x="0" y="0"/>
            <a:chExt cx="2911316" cy="6856488"/>
          </a:xfrm>
        </p:grpSpPr>
        <p:sp>
          <p:nvSpPr>
            <p:cNvPr id="2043" name="Shape 2043"/>
            <p:cNvSpPr/>
            <p:nvPr/>
          </p:nvSpPr>
          <p:spPr>
            <a:xfrm flipV="1">
              <a:off x="1442907" y="2990855"/>
              <a:ext cx="2" cy="2065071"/>
            </a:xfrm>
            <a:prstGeom prst="line">
              <a:avLst/>
            </a:prstGeom>
            <a:noFill/>
            <a:ln w="12700" cap="flat">
              <a:solidFill>
                <a:schemeClr val="bg1">
                  <a:lumMod val="65000"/>
                </a:schemeClr>
              </a:solidFill>
              <a:prstDash val="solid"/>
              <a:miter lim="400000"/>
            </a:ln>
            <a:effectLst/>
          </p:spPr>
          <p:txBody>
            <a:bodyPr wrap="square" lIns="33890" tIns="33890" rIns="33890" bIns="33890" numCol="1" anchor="t">
              <a:noAutofit/>
            </a:bodyPr>
            <a:lstStyle/>
            <a:p>
              <a:pPr defTabSz="241019">
                <a:defRPr sz="1200">
                  <a:latin typeface="Helvetica"/>
                  <a:ea typeface="Helvetica"/>
                  <a:cs typeface="Helvetica"/>
                  <a:sym typeface="Helvetica"/>
                </a:defRPr>
              </a:pPr>
              <a:endParaRPr sz="703" dirty="0">
                <a:latin typeface="Arial" panose="020B0604020202020204" pitchFamily="34" charset="0"/>
                <a:ea typeface="微软雅黑" panose="020B0503020204020204" pitchFamily="34" charset="-122"/>
                <a:cs typeface="Arial" panose="020B0604020202020204" pitchFamily="34" charset="0"/>
                <a:sym typeface="Arial" panose="020B0604020202020204" pitchFamily="34" charset="0"/>
              </a:endParaRPr>
            </a:p>
          </p:txBody>
        </p:sp>
        <p:sp>
          <p:nvSpPr>
            <p:cNvPr id="2044" name="Shape 2044"/>
            <p:cNvSpPr/>
            <p:nvPr/>
          </p:nvSpPr>
          <p:spPr>
            <a:xfrm>
              <a:off x="525331" y="0"/>
              <a:ext cx="1860634" cy="2767336"/>
            </a:xfrm>
            <a:custGeom>
              <a:avLst/>
              <a:gdLst/>
              <a:ahLst/>
              <a:cxnLst>
                <a:cxn ang="0">
                  <a:pos x="wd2" y="hd2"/>
                </a:cxn>
                <a:cxn ang="5400000">
                  <a:pos x="wd2" y="hd2"/>
                </a:cxn>
                <a:cxn ang="10800000">
                  <a:pos x="wd2" y="hd2"/>
                </a:cxn>
                <a:cxn ang="16200000">
                  <a:pos x="wd2" y="hd2"/>
                </a:cxn>
              </a:cxnLst>
              <a:rect l="0" t="0" r="r" b="b"/>
              <a:pathLst>
                <a:path w="15896" h="21205" extrusionOk="0">
                  <a:moveTo>
                    <a:pt x="2854" y="12646"/>
                  </a:moveTo>
                  <a:cubicBezTo>
                    <a:pt x="-3017" y="8196"/>
                    <a:pt x="814" y="-395"/>
                    <a:pt x="8487" y="14"/>
                  </a:cubicBezTo>
                  <a:cubicBezTo>
                    <a:pt x="15753" y="401"/>
                    <a:pt x="18583" y="8670"/>
                    <a:pt x="12811" y="12646"/>
                  </a:cubicBezTo>
                  <a:cubicBezTo>
                    <a:pt x="11676" y="13847"/>
                    <a:pt x="10699" y="15161"/>
                    <a:pt x="9899" y="16561"/>
                  </a:cubicBezTo>
                  <a:cubicBezTo>
                    <a:pt x="9059" y="18035"/>
                    <a:pt x="8420" y="19594"/>
                    <a:pt x="7997" y="21205"/>
                  </a:cubicBezTo>
                  <a:cubicBezTo>
                    <a:pt x="7500" y="19575"/>
                    <a:pt x="6791" y="18002"/>
                    <a:pt x="5884" y="16520"/>
                  </a:cubicBezTo>
                  <a:cubicBezTo>
                    <a:pt x="5036" y="15133"/>
                    <a:pt x="4019" y="13834"/>
                    <a:pt x="2854" y="12646"/>
                  </a:cubicBezTo>
                  <a:close/>
                </a:path>
              </a:pathLst>
            </a:custGeom>
            <a:solidFill>
              <a:schemeClr val="accent6"/>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sp>
          <p:nvSpPr>
            <p:cNvPr id="2045" name="Shape 2045"/>
            <p:cNvSpPr/>
            <p:nvPr/>
          </p:nvSpPr>
          <p:spPr>
            <a:xfrm>
              <a:off x="901654" y="328863"/>
              <a:ext cx="1107961" cy="1497578"/>
            </a:xfrm>
            <a:custGeom>
              <a:avLst/>
              <a:gdLst/>
              <a:ahLst/>
              <a:cxnLst>
                <a:cxn ang="0">
                  <a:pos x="wd2" y="hd2"/>
                </a:cxn>
                <a:cxn ang="5400000">
                  <a:pos x="wd2" y="hd2"/>
                </a:cxn>
                <a:cxn ang="10800000">
                  <a:pos x="wd2" y="hd2"/>
                </a:cxn>
                <a:cxn ang="16200000">
                  <a:pos x="wd2" y="hd2"/>
                </a:cxn>
              </a:cxnLst>
              <a:rect l="0" t="0" r="r" b="b"/>
              <a:pathLst>
                <a:path w="16006" h="21047" extrusionOk="0">
                  <a:moveTo>
                    <a:pt x="13128" y="13601"/>
                  </a:moveTo>
                  <a:cubicBezTo>
                    <a:pt x="18599" y="9205"/>
                    <a:pt x="15792" y="564"/>
                    <a:pt x="8717" y="26"/>
                  </a:cubicBezTo>
                  <a:cubicBezTo>
                    <a:pt x="1098" y="-553"/>
                    <a:pt x="-3001" y="8540"/>
                    <a:pt x="2598" y="13601"/>
                  </a:cubicBezTo>
                  <a:lnTo>
                    <a:pt x="8213" y="21047"/>
                  </a:lnTo>
                  <a:lnTo>
                    <a:pt x="13128" y="13601"/>
                  </a:lnTo>
                  <a:close/>
                </a:path>
              </a:pathLst>
            </a:custGeom>
            <a:solidFill>
              <a:schemeClr val="bg1">
                <a:lumMod val="95000"/>
              </a:schemeClr>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sp>
          <p:nvSpPr>
            <p:cNvPr id="2046" name="Shape 2046"/>
            <p:cNvSpPr/>
            <p:nvPr/>
          </p:nvSpPr>
          <p:spPr>
            <a:xfrm>
              <a:off x="1321581" y="2747249"/>
              <a:ext cx="268106" cy="268107"/>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bg1">
                <a:lumMod val="65000"/>
              </a:schemeClr>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sp>
          <p:nvSpPr>
            <p:cNvPr id="2047" name="Shape 2047"/>
            <p:cNvSpPr/>
            <p:nvPr/>
          </p:nvSpPr>
          <p:spPr>
            <a:xfrm>
              <a:off x="263549" y="5253403"/>
              <a:ext cx="2384175" cy="449909"/>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none" lIns="0" tIns="0" rIns="0" bIns="0" numCol="1" anchor="ctr">
              <a:spAutoFit/>
            </a:bodyPr>
            <a:lstStyle>
              <a:lvl1pPr>
                <a:defRPr sz="7500">
                  <a:solidFill>
                    <a:srgbClr val="694E7F"/>
                  </a:solidFill>
                  <a:latin typeface="FontAwesome"/>
                  <a:ea typeface="FontAwesome"/>
                  <a:cs typeface="FontAwesome"/>
                  <a:sym typeface="FontAwesome"/>
                </a:defRPr>
              </a:lvl1pPr>
            </a:lstStyle>
            <a:p>
              <a:pPr lvl="0" algn="ctr">
                <a:lnSpc>
                  <a:spcPct val="120000"/>
                </a:lnSpc>
                <a:defRPr sz="1800">
                  <a:solidFill>
                    <a:srgbClr val="000000"/>
                  </a:solidFill>
                </a:defRPr>
              </a:pPr>
              <a:r>
                <a:rPr lang="zh-CN" altLang="en-US" sz="1406" dirty="0">
                  <a:solidFill>
                    <a:schemeClr val="tx1"/>
                  </a:solidFill>
                  <a:latin typeface="Arial" panose="020B0604020202020204" pitchFamily="34" charset="0"/>
                  <a:ea typeface="微软雅黑" panose="020B0503020204020204" pitchFamily="34" charset="-122"/>
                  <a:sym typeface="Arial" panose="020B0604020202020204" pitchFamily="34" charset="0"/>
                </a:rPr>
                <a:t>请替换文字内容</a:t>
              </a:r>
              <a:endParaRPr sz="1406" dirty="0">
                <a:solidFill>
                  <a:schemeClr val="tx1"/>
                </a:solidFill>
                <a:latin typeface="Arial" panose="020B0604020202020204" pitchFamily="34" charset="0"/>
                <a:ea typeface="微软雅黑" panose="020B0503020204020204" pitchFamily="34" charset="-122"/>
                <a:sym typeface="Arial" panose="020B0604020202020204" pitchFamily="34" charset="0"/>
              </a:endParaRPr>
            </a:p>
          </p:txBody>
        </p:sp>
        <p:sp>
          <p:nvSpPr>
            <p:cNvPr id="2048" name="Shape 2048"/>
            <p:cNvSpPr/>
            <p:nvPr/>
          </p:nvSpPr>
          <p:spPr>
            <a:xfrm>
              <a:off x="0" y="5675534"/>
              <a:ext cx="2911316" cy="1180954"/>
            </a:xfrm>
            <a:prstGeom prst="rect">
              <a:avLst/>
            </a:prstGeom>
            <a:noFill/>
            <a:ln w="12700" cap="flat">
              <a:noFill/>
              <a:miter lim="400000"/>
            </a:ln>
            <a:effectLst/>
            <a:extLst>
              <a:ext uri="{C572A759-6A51-4108-AA02-DFA0A04FC94B}">
                <ma14:wrappingTextBoxFlag xmlns:ma14="http://schemas.microsoft.com/office/mac/drawingml/2011/main" xmlns="" val="1"/>
              </a:ext>
            </a:extLst>
          </p:spPr>
          <p:txBody>
            <a:bodyPr wrap="square" lIns="0" tIns="0" rIns="0" bIns="0" numCol="1" anchor="ctr">
              <a:spAutoFit/>
            </a:bodyPr>
            <a:lstStyle>
              <a:lvl1pPr defTabSz="457200">
                <a:defRPr sz="1800">
                  <a:solidFill>
                    <a:srgbClr val="828589"/>
                  </a:solidFill>
                  <a:latin typeface="STIXGeneral-Bold"/>
                  <a:ea typeface="STIXGeneral-Bold"/>
                  <a:cs typeface="STIXGeneral-Bold"/>
                  <a:sym typeface="STIXGeneral-Bold"/>
                </a:defRPr>
              </a:lvl1pPr>
            </a:lstStyle>
            <a:p>
              <a:pPr defTabSz="964070" fontAlgn="auto">
                <a:lnSpc>
                  <a:spcPct val="120000"/>
                </a:lnSpc>
                <a:spcBef>
                  <a:spcPts val="0"/>
                </a:spcBef>
                <a:spcAft>
                  <a:spcPts val="0"/>
                </a:spcAft>
                <a:defRPr/>
              </a:pPr>
              <a:r>
                <a:rPr lang="en-US" altLang="zh-CN" sz="843" kern="0" dirty="0">
                  <a:solidFill>
                    <a:schemeClr val="tx1"/>
                  </a:solidFill>
                  <a:latin typeface="Arial" panose="020B0604020202020204" pitchFamily="34" charset="0"/>
                  <a:ea typeface="微软雅黑" panose="020B0503020204020204" pitchFamily="34" charset="-122"/>
                  <a:cs typeface="+mn-cs"/>
                  <a:sym typeface="Arial" panose="020B0604020202020204" pitchFamily="34" charset="0"/>
                </a:rPr>
                <a:t>Please replace text, click add relevant headline, modify the text content, also can copy your content to this directly.</a:t>
              </a:r>
              <a:endParaRPr sz="843" kern="0" dirty="0">
                <a:solidFill>
                  <a:schemeClr val="tx1"/>
                </a:solidFill>
                <a:latin typeface="Arial" panose="020B0604020202020204" pitchFamily="34" charset="0"/>
                <a:ea typeface="微软雅黑" panose="020B0503020204020204" pitchFamily="34" charset="-122"/>
                <a:cs typeface="+mn-cs"/>
                <a:sym typeface="Arial" panose="020B0604020202020204" pitchFamily="34" charset="0"/>
              </a:endParaRPr>
            </a:p>
          </p:txBody>
        </p:sp>
        <p:sp>
          <p:nvSpPr>
            <p:cNvPr id="2049" name="Shape 2049"/>
            <p:cNvSpPr/>
            <p:nvPr/>
          </p:nvSpPr>
          <p:spPr>
            <a:xfrm>
              <a:off x="1321598" y="812771"/>
              <a:ext cx="268106" cy="268106"/>
            </a:xfrm>
            <a:custGeom>
              <a:avLst/>
              <a:gdLst/>
              <a:ahLst/>
              <a:cxnLst>
                <a:cxn ang="0">
                  <a:pos x="wd2" y="hd2"/>
                </a:cxn>
                <a:cxn ang="5400000">
                  <a:pos x="wd2" y="hd2"/>
                </a:cxn>
                <a:cxn ang="10800000">
                  <a:pos x="wd2" y="hd2"/>
                </a:cxn>
                <a:cxn ang="16200000">
                  <a:pos x="wd2" y="hd2"/>
                </a:cxn>
              </a:cxnLst>
              <a:rect l="0" t="0" r="r" b="b"/>
              <a:pathLst>
                <a:path w="19678"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chemeClr val="accent6"/>
            </a:solidFill>
            <a:ln w="12700" cap="flat">
              <a:noFill/>
              <a:miter lim="400000"/>
            </a:ln>
            <a:effectLst/>
          </p:spPr>
          <p:txBody>
            <a:bodyPr wrap="square" lIns="0" tIns="0" rIns="0" bIns="0" numCol="1" anchor="ctr">
              <a:noAutofit/>
            </a:bodyPr>
            <a:lstStyle/>
            <a:p>
              <a:pPr lvl="0">
                <a:lnSpc>
                  <a:spcPct val="120000"/>
                </a:lnSpc>
                <a:defRPr sz="3200"/>
              </a:pPr>
              <a:endParaRPr sz="1687" dirty="0">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3344817704"/>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iterate>
                                    <p:tmAbs val="0"/>
                                  </p:iterate>
                                  <p:childTnLst>
                                    <p:set>
                                      <p:cBhvr>
                                        <p:cTn id="6" fill="hold"/>
                                        <p:tgtEl>
                                          <p:spTgt spid="2"/>
                                        </p:tgtEl>
                                        <p:attrNameLst>
                                          <p:attrName>style.visibility</p:attrName>
                                        </p:attrNameLst>
                                      </p:cBhvr>
                                      <p:to>
                                        <p:strVal val="visible"/>
                                      </p:to>
                                    </p:set>
                                    <p:anim calcmode="lin" valueType="num">
                                      <p:cBhvr>
                                        <p:cTn id="7" dur="900" fill="hold"/>
                                        <p:tgtEl>
                                          <p:spTgt spid="2"/>
                                        </p:tgtEl>
                                        <p:attrNameLst>
                                          <p:attrName>ppt_x</p:attrName>
                                        </p:attrNameLst>
                                      </p:cBhvr>
                                      <p:tavLst>
                                        <p:tav tm="0">
                                          <p:val>
                                            <p:strVal val="#ppt_x"/>
                                          </p:val>
                                        </p:tav>
                                        <p:tav tm="100000">
                                          <p:val>
                                            <p:strVal val="#ppt_x"/>
                                          </p:val>
                                        </p:tav>
                                      </p:tavLst>
                                    </p:anim>
                                    <p:anim calcmode="lin" valueType="num">
                                      <p:cBhvr>
                                        <p:cTn id="8" dur="9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iterate>
                                    <p:tmAbs val="0"/>
                                  </p:iterate>
                                  <p:childTnLst>
                                    <p:set>
                                      <p:cBhvr>
                                        <p:cTn id="12" fill="hold"/>
                                        <p:tgtEl>
                                          <p:spTgt spid="3"/>
                                        </p:tgtEl>
                                        <p:attrNameLst>
                                          <p:attrName>style.visibility</p:attrName>
                                        </p:attrNameLst>
                                      </p:cBhvr>
                                      <p:to>
                                        <p:strVal val="visible"/>
                                      </p:to>
                                    </p:set>
                                    <p:anim calcmode="lin" valueType="num">
                                      <p:cBhvr>
                                        <p:cTn id="13" dur="900" fill="hold"/>
                                        <p:tgtEl>
                                          <p:spTgt spid="3"/>
                                        </p:tgtEl>
                                        <p:attrNameLst>
                                          <p:attrName>ppt_x</p:attrName>
                                        </p:attrNameLst>
                                      </p:cBhvr>
                                      <p:tavLst>
                                        <p:tav tm="0">
                                          <p:val>
                                            <p:strVal val="#ppt_x"/>
                                          </p:val>
                                        </p:tav>
                                        <p:tav tm="100000">
                                          <p:val>
                                            <p:strVal val="#ppt_x"/>
                                          </p:val>
                                        </p:tav>
                                      </p:tavLst>
                                    </p:anim>
                                    <p:anim calcmode="lin" valueType="num">
                                      <p:cBhvr>
                                        <p:cTn id="14" dur="900" fill="hold"/>
                                        <p:tgtEl>
                                          <p:spTgt spid="3"/>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iterate>
                                    <p:tmAbs val="0"/>
                                  </p:iterate>
                                  <p:childTnLst>
                                    <p:set>
                                      <p:cBhvr>
                                        <p:cTn id="18" fill="hold"/>
                                        <p:tgtEl>
                                          <p:spTgt spid="4"/>
                                        </p:tgtEl>
                                        <p:attrNameLst>
                                          <p:attrName>style.visibility</p:attrName>
                                        </p:attrNameLst>
                                      </p:cBhvr>
                                      <p:to>
                                        <p:strVal val="visible"/>
                                      </p:to>
                                    </p:set>
                                    <p:anim calcmode="lin" valueType="num">
                                      <p:cBhvr>
                                        <p:cTn id="19" dur="900" fill="hold"/>
                                        <p:tgtEl>
                                          <p:spTgt spid="4"/>
                                        </p:tgtEl>
                                        <p:attrNameLst>
                                          <p:attrName>ppt_x</p:attrName>
                                        </p:attrNameLst>
                                      </p:cBhvr>
                                      <p:tavLst>
                                        <p:tav tm="0">
                                          <p:val>
                                            <p:strVal val="#ppt_x"/>
                                          </p:val>
                                        </p:tav>
                                        <p:tav tm="100000">
                                          <p:val>
                                            <p:strVal val="#ppt_x"/>
                                          </p:val>
                                        </p:tav>
                                      </p:tavLst>
                                    </p:anim>
                                    <p:anim calcmode="lin" valueType="num">
                                      <p:cBhvr>
                                        <p:cTn id="20" dur="900" fill="hold"/>
                                        <p:tgtEl>
                                          <p:spTgt spid="4"/>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iterate>
                                    <p:tmAbs val="0"/>
                                  </p:iterate>
                                  <p:childTnLst>
                                    <p:set>
                                      <p:cBhvr>
                                        <p:cTn id="24" fill="hold"/>
                                        <p:tgtEl>
                                          <p:spTgt spid="5"/>
                                        </p:tgtEl>
                                        <p:attrNameLst>
                                          <p:attrName>style.visibility</p:attrName>
                                        </p:attrNameLst>
                                      </p:cBhvr>
                                      <p:to>
                                        <p:strVal val="visible"/>
                                      </p:to>
                                    </p:set>
                                    <p:anim calcmode="lin" valueType="num">
                                      <p:cBhvr>
                                        <p:cTn id="25" dur="900" fill="hold"/>
                                        <p:tgtEl>
                                          <p:spTgt spid="5"/>
                                        </p:tgtEl>
                                        <p:attrNameLst>
                                          <p:attrName>ppt_x</p:attrName>
                                        </p:attrNameLst>
                                      </p:cBhvr>
                                      <p:tavLst>
                                        <p:tav tm="0">
                                          <p:val>
                                            <p:strVal val="#ppt_x"/>
                                          </p:val>
                                        </p:tav>
                                        <p:tav tm="100000">
                                          <p:val>
                                            <p:strVal val="#ppt_x"/>
                                          </p:val>
                                        </p:tav>
                                      </p:tavLst>
                                    </p:anim>
                                    <p:anim calcmode="lin" valueType="num">
                                      <p:cBhvr>
                                        <p:cTn id="26" dur="9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iterate>
                                    <p:tmAbs val="0"/>
                                  </p:iterate>
                                  <p:childTnLst>
                                    <p:set>
                                      <p:cBhvr>
                                        <p:cTn id="30" fill="hold"/>
                                        <p:tgtEl>
                                          <p:spTgt spid="6"/>
                                        </p:tgtEl>
                                        <p:attrNameLst>
                                          <p:attrName>style.visibility</p:attrName>
                                        </p:attrNameLst>
                                      </p:cBhvr>
                                      <p:to>
                                        <p:strVal val="visible"/>
                                      </p:to>
                                    </p:set>
                                    <p:anim calcmode="lin" valueType="num">
                                      <p:cBhvr>
                                        <p:cTn id="31" dur="900" fill="hold"/>
                                        <p:tgtEl>
                                          <p:spTgt spid="6"/>
                                        </p:tgtEl>
                                        <p:attrNameLst>
                                          <p:attrName>ppt_x</p:attrName>
                                        </p:attrNameLst>
                                      </p:cBhvr>
                                      <p:tavLst>
                                        <p:tav tm="0">
                                          <p:val>
                                            <p:strVal val="#ppt_x"/>
                                          </p:val>
                                        </p:tav>
                                        <p:tav tm="100000">
                                          <p:val>
                                            <p:strVal val="#ppt_x"/>
                                          </p:val>
                                        </p:tav>
                                      </p:tavLst>
                                    </p:anim>
                                    <p:anim calcmode="lin" valueType="num">
                                      <p:cBhvr>
                                        <p:cTn id="32" dur="9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grpId="0" nodeType="clickEffect">
                                  <p:stCondLst>
                                    <p:cond delay="0"/>
                                  </p:stCondLst>
                                  <p:iterate>
                                    <p:tmAbs val="0"/>
                                  </p:iterate>
                                  <p:childTnLst>
                                    <p:set>
                                      <p:cBhvr>
                                        <p:cTn id="36" fill="hold"/>
                                        <p:tgtEl>
                                          <p:spTgt spid="7"/>
                                        </p:tgtEl>
                                        <p:attrNameLst>
                                          <p:attrName>style.visibility</p:attrName>
                                        </p:attrNameLst>
                                      </p:cBhvr>
                                      <p:to>
                                        <p:strVal val="visible"/>
                                      </p:to>
                                    </p:set>
                                    <p:anim calcmode="lin" valueType="num">
                                      <p:cBhvr>
                                        <p:cTn id="37" dur="900" fill="hold"/>
                                        <p:tgtEl>
                                          <p:spTgt spid="7"/>
                                        </p:tgtEl>
                                        <p:attrNameLst>
                                          <p:attrName>ppt_x</p:attrName>
                                        </p:attrNameLst>
                                      </p:cBhvr>
                                      <p:tavLst>
                                        <p:tav tm="0">
                                          <p:val>
                                            <p:strVal val="#ppt_x"/>
                                          </p:val>
                                        </p:tav>
                                        <p:tav tm="100000">
                                          <p:val>
                                            <p:strVal val="#ppt_x"/>
                                          </p:val>
                                        </p:tav>
                                      </p:tavLst>
                                    </p:anim>
                                    <p:anim calcmode="lin" valueType="num">
                                      <p:cBhvr>
                                        <p:cTn id="38" dur="9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dvAuto="0"/>
      <p:bldP spid="3" grpId="0" advAuto="0"/>
      <p:bldP spid="4" grpId="0" advAuto="0"/>
      <p:bldP spid="5" grpId="0" advAuto="0"/>
      <p:bldP spid="6" grpId="0" advAuto="0"/>
      <p:bldP spid="7" grpId="0" advAuto="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2294042" y="2158077"/>
            <a:ext cx="1778026" cy="2086084"/>
            <a:chOff x="2174876" y="2046289"/>
            <a:chExt cx="1685925" cy="1978025"/>
          </a:xfrm>
        </p:grpSpPr>
        <p:sp>
          <p:nvSpPr>
            <p:cNvPr id="5" name="MH_SubTitle_1"/>
            <p:cNvSpPr/>
            <p:nvPr>
              <p:custDataLst>
                <p:tags r:id="rId7"/>
              </p:custDataLst>
            </p:nvPr>
          </p:nvSpPr>
          <p:spPr>
            <a:xfrm>
              <a:off x="2311401" y="2170113"/>
              <a:ext cx="1412875" cy="1414462"/>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531"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标题</a:t>
              </a:r>
            </a:p>
          </p:txBody>
        </p:sp>
        <p:sp>
          <p:nvSpPr>
            <p:cNvPr id="6" name="MH_Other_1"/>
            <p:cNvSpPr/>
            <p:nvPr>
              <p:custDataLst>
                <p:tags r:id="rId8"/>
              </p:custDataLst>
            </p:nvPr>
          </p:nvSpPr>
          <p:spPr>
            <a:xfrm>
              <a:off x="2174876" y="2046289"/>
              <a:ext cx="1685925"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sz="2531"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A</a:t>
              </a:r>
              <a:endParaRPr lang="zh-CN" altLang="en-US" sz="2531"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7" name="组合 6"/>
          <p:cNvGrpSpPr/>
          <p:nvPr/>
        </p:nvGrpSpPr>
        <p:grpSpPr>
          <a:xfrm>
            <a:off x="4450443" y="2158077"/>
            <a:ext cx="1778026" cy="2086084"/>
            <a:chOff x="4219576" y="2046289"/>
            <a:chExt cx="1685925" cy="1978025"/>
          </a:xfrm>
        </p:grpSpPr>
        <p:sp>
          <p:nvSpPr>
            <p:cNvPr id="8" name="MH_SubTitle_2"/>
            <p:cNvSpPr/>
            <p:nvPr>
              <p:custDataLst>
                <p:tags r:id="rId5"/>
              </p:custDataLst>
            </p:nvPr>
          </p:nvSpPr>
          <p:spPr>
            <a:xfrm>
              <a:off x="4356101" y="2170113"/>
              <a:ext cx="1412875" cy="1414462"/>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531"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标题</a:t>
              </a:r>
            </a:p>
          </p:txBody>
        </p:sp>
        <p:sp>
          <p:nvSpPr>
            <p:cNvPr id="9" name="MH_Other_2"/>
            <p:cNvSpPr/>
            <p:nvPr>
              <p:custDataLst>
                <p:tags r:id="rId6"/>
              </p:custDataLst>
            </p:nvPr>
          </p:nvSpPr>
          <p:spPr>
            <a:xfrm>
              <a:off x="4219576" y="2046289"/>
              <a:ext cx="1685925"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sz="2531"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B</a:t>
              </a:r>
              <a:endParaRPr lang="zh-CN" altLang="en-US" sz="2531"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0" name="组合 9"/>
          <p:cNvGrpSpPr/>
          <p:nvPr/>
        </p:nvGrpSpPr>
        <p:grpSpPr>
          <a:xfrm>
            <a:off x="6606845" y="2158077"/>
            <a:ext cx="1778026" cy="2086084"/>
            <a:chOff x="6264276" y="2046289"/>
            <a:chExt cx="1685925" cy="1978025"/>
          </a:xfrm>
        </p:grpSpPr>
        <p:sp>
          <p:nvSpPr>
            <p:cNvPr id="11" name="MH_SubTitle_3"/>
            <p:cNvSpPr/>
            <p:nvPr>
              <p:custDataLst>
                <p:tags r:id="rId3"/>
              </p:custDataLst>
            </p:nvPr>
          </p:nvSpPr>
          <p:spPr>
            <a:xfrm>
              <a:off x="6400801" y="2170113"/>
              <a:ext cx="1412875" cy="1414462"/>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531"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标题</a:t>
              </a:r>
            </a:p>
          </p:txBody>
        </p:sp>
        <p:sp>
          <p:nvSpPr>
            <p:cNvPr id="12" name="MH_Other_3"/>
            <p:cNvSpPr/>
            <p:nvPr>
              <p:custDataLst>
                <p:tags r:id="rId4"/>
              </p:custDataLst>
            </p:nvPr>
          </p:nvSpPr>
          <p:spPr>
            <a:xfrm>
              <a:off x="6264276" y="2046289"/>
              <a:ext cx="1685925"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sz="2531"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C</a:t>
              </a:r>
              <a:endParaRPr lang="zh-CN" altLang="en-US" sz="2531"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13" name="组合 12"/>
          <p:cNvGrpSpPr/>
          <p:nvPr/>
        </p:nvGrpSpPr>
        <p:grpSpPr>
          <a:xfrm>
            <a:off x="8763244" y="2158077"/>
            <a:ext cx="1776353" cy="2086084"/>
            <a:chOff x="8308975" y="2046289"/>
            <a:chExt cx="1684338" cy="1978025"/>
          </a:xfrm>
        </p:grpSpPr>
        <p:sp>
          <p:nvSpPr>
            <p:cNvPr id="14" name="MH_SubTitle_4"/>
            <p:cNvSpPr/>
            <p:nvPr>
              <p:custDataLst>
                <p:tags r:id="rId1"/>
              </p:custDataLst>
            </p:nvPr>
          </p:nvSpPr>
          <p:spPr>
            <a:xfrm>
              <a:off x="8443913" y="2170113"/>
              <a:ext cx="1414462" cy="1414462"/>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normAutofit/>
            </a:bodyPr>
            <a:lstStyle/>
            <a:p>
              <a:pPr algn="ctr">
                <a:defRPr/>
              </a:pPr>
              <a:r>
                <a:rPr lang="zh-CN" altLang="en-US" sz="2531" dirty="0">
                  <a:solidFill>
                    <a:srgbClr val="FFFFFF"/>
                  </a:solidFill>
                  <a:latin typeface="Arial" panose="020B0604020202020204" pitchFamily="34" charset="0"/>
                  <a:ea typeface="微软雅黑" panose="020B0503020204020204" pitchFamily="34" charset="-122"/>
                  <a:cs typeface="+mn-ea"/>
                  <a:sym typeface="Arial" panose="020B0604020202020204" pitchFamily="34" charset="0"/>
                </a:rPr>
                <a:t>标题</a:t>
              </a:r>
            </a:p>
          </p:txBody>
        </p:sp>
        <p:sp>
          <p:nvSpPr>
            <p:cNvPr id="15" name="MH_Other_4"/>
            <p:cNvSpPr/>
            <p:nvPr>
              <p:custDataLst>
                <p:tags r:id="rId2"/>
              </p:custDataLst>
            </p:nvPr>
          </p:nvSpPr>
          <p:spPr>
            <a:xfrm>
              <a:off x="8308975" y="2046289"/>
              <a:ext cx="1684338" cy="1978025"/>
            </a:xfrm>
            <a:custGeom>
              <a:avLst/>
              <a:gdLst>
                <a:gd name="connsiteX0" fmla="*/ 1505188 w 1685110"/>
                <a:gd name="connsiteY0" fmla="*/ 1871330 h 1976954"/>
                <a:gd name="connsiteX1" fmla="*/ 1558001 w 1685110"/>
                <a:gd name="connsiteY1" fmla="*/ 1924142 h 1976954"/>
                <a:gd name="connsiteX2" fmla="*/ 1505188 w 1685110"/>
                <a:gd name="connsiteY2" fmla="*/ 1976954 h 1976954"/>
                <a:gd name="connsiteX3" fmla="*/ 1452376 w 1685110"/>
                <a:gd name="connsiteY3" fmla="*/ 1924142 h 1976954"/>
                <a:gd name="connsiteX4" fmla="*/ 1505188 w 1685110"/>
                <a:gd name="connsiteY4" fmla="*/ 1871330 h 1976954"/>
                <a:gd name="connsiteX5" fmla="*/ 179922 w 1685110"/>
                <a:gd name="connsiteY5" fmla="*/ 1871330 h 1976954"/>
                <a:gd name="connsiteX6" fmla="*/ 232734 w 1685110"/>
                <a:gd name="connsiteY6" fmla="*/ 1924142 h 1976954"/>
                <a:gd name="connsiteX7" fmla="*/ 179922 w 1685110"/>
                <a:gd name="connsiteY7" fmla="*/ 1976954 h 1976954"/>
                <a:gd name="connsiteX8" fmla="*/ 127109 w 1685110"/>
                <a:gd name="connsiteY8" fmla="*/ 1924142 h 1976954"/>
                <a:gd name="connsiteX9" fmla="*/ 179922 w 1685110"/>
                <a:gd name="connsiteY9" fmla="*/ 1871330 h 1976954"/>
                <a:gd name="connsiteX10" fmla="*/ 851064 w 1685110"/>
                <a:gd name="connsiteY10" fmla="*/ 0 h 1976954"/>
                <a:gd name="connsiteX11" fmla="*/ 1685110 w 1685110"/>
                <a:gd name="connsiteY11" fmla="*/ 834045 h 1976954"/>
                <a:gd name="connsiteX12" fmla="*/ 1317387 w 1685110"/>
                <a:gd name="connsiteY12" fmla="*/ 1525648 h 1976954"/>
                <a:gd name="connsiteX13" fmla="*/ 1204499 w 1685110"/>
                <a:gd name="connsiteY13" fmla="*/ 1586922 h 1976954"/>
                <a:gd name="connsiteX14" fmla="*/ 1205188 w 1685110"/>
                <a:gd name="connsiteY14" fmla="*/ 1587411 h 1976954"/>
                <a:gd name="connsiteX15" fmla="*/ 1096842 w 1685110"/>
                <a:gd name="connsiteY15" fmla="*/ 1920952 h 1976954"/>
                <a:gd name="connsiteX16" fmla="*/ 1437117 w 1685110"/>
                <a:gd name="connsiteY16" fmla="*/ 1940344 h 1976954"/>
                <a:gd name="connsiteX17" fmla="*/ 1439652 w 1685110"/>
                <a:gd name="connsiteY17" fmla="*/ 1959201 h 1976954"/>
                <a:gd name="connsiteX18" fmla="*/ 1078909 w 1685110"/>
                <a:gd name="connsiteY18" fmla="*/ 1931784 h 1976954"/>
                <a:gd name="connsiteX19" fmla="*/ 1188163 w 1685110"/>
                <a:gd name="connsiteY19" fmla="*/ 1575316 h 1976954"/>
                <a:gd name="connsiteX20" fmla="*/ 1189182 w 1685110"/>
                <a:gd name="connsiteY20" fmla="*/ 1576040 h 1976954"/>
                <a:gd name="connsiteX21" fmla="*/ 1307912 w 1685110"/>
                <a:gd name="connsiteY21" fmla="*/ 1511596 h 1976954"/>
                <a:gd name="connsiteX22" fmla="*/ 1668162 w 1685110"/>
                <a:gd name="connsiteY22" fmla="*/ 834045 h 1976954"/>
                <a:gd name="connsiteX23" fmla="*/ 851064 w 1685110"/>
                <a:gd name="connsiteY23" fmla="*/ 16948 h 1976954"/>
                <a:gd name="connsiteX24" fmla="*/ 842681 w 1685110"/>
                <a:gd name="connsiteY24" fmla="*/ 17793 h 1976954"/>
                <a:gd name="connsiteX25" fmla="*/ 842681 w 1685110"/>
                <a:gd name="connsiteY25" fmla="*/ 845 h 1976954"/>
                <a:gd name="connsiteX26" fmla="*/ 834046 w 1685110"/>
                <a:gd name="connsiteY26" fmla="*/ 0 h 1976954"/>
                <a:gd name="connsiteX27" fmla="*/ 842429 w 1685110"/>
                <a:gd name="connsiteY27" fmla="*/ 845 h 1976954"/>
                <a:gd name="connsiteX28" fmla="*/ 842429 w 1685110"/>
                <a:gd name="connsiteY28" fmla="*/ 17793 h 1976954"/>
                <a:gd name="connsiteX29" fmla="*/ 834046 w 1685110"/>
                <a:gd name="connsiteY29" fmla="*/ 16948 h 1976954"/>
                <a:gd name="connsiteX30" fmla="*/ 16948 w 1685110"/>
                <a:gd name="connsiteY30" fmla="*/ 834045 h 1976954"/>
                <a:gd name="connsiteX31" fmla="*/ 377198 w 1685110"/>
                <a:gd name="connsiteY31" fmla="*/ 1511596 h 1976954"/>
                <a:gd name="connsiteX32" fmla="*/ 495928 w 1685110"/>
                <a:gd name="connsiteY32" fmla="*/ 1576040 h 1976954"/>
                <a:gd name="connsiteX33" fmla="*/ 496947 w 1685110"/>
                <a:gd name="connsiteY33" fmla="*/ 1575316 h 1976954"/>
                <a:gd name="connsiteX34" fmla="*/ 606201 w 1685110"/>
                <a:gd name="connsiteY34" fmla="*/ 1931784 h 1976954"/>
                <a:gd name="connsiteX35" fmla="*/ 245458 w 1685110"/>
                <a:gd name="connsiteY35" fmla="*/ 1959201 h 1976954"/>
                <a:gd name="connsiteX36" fmla="*/ 247993 w 1685110"/>
                <a:gd name="connsiteY36" fmla="*/ 1940344 h 1976954"/>
                <a:gd name="connsiteX37" fmla="*/ 588268 w 1685110"/>
                <a:gd name="connsiteY37" fmla="*/ 1920952 h 1976954"/>
                <a:gd name="connsiteX38" fmla="*/ 479922 w 1685110"/>
                <a:gd name="connsiteY38" fmla="*/ 1587411 h 1976954"/>
                <a:gd name="connsiteX39" fmla="*/ 480611 w 1685110"/>
                <a:gd name="connsiteY39" fmla="*/ 1586922 h 1976954"/>
                <a:gd name="connsiteX40" fmla="*/ 367723 w 1685110"/>
                <a:gd name="connsiteY40" fmla="*/ 1525648 h 1976954"/>
                <a:gd name="connsiteX41" fmla="*/ 0 w 1685110"/>
                <a:gd name="connsiteY41" fmla="*/ 834045 h 1976954"/>
                <a:gd name="connsiteX42" fmla="*/ 834046 w 1685110"/>
                <a:gd name="connsiteY42" fmla="*/ 0 h 19769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1685110" h="1976954">
                  <a:moveTo>
                    <a:pt x="1505188" y="1871330"/>
                  </a:moveTo>
                  <a:cubicBezTo>
                    <a:pt x="1534356" y="1871330"/>
                    <a:pt x="1558001" y="1894974"/>
                    <a:pt x="1558001" y="1924142"/>
                  </a:cubicBezTo>
                  <a:cubicBezTo>
                    <a:pt x="1558001" y="1953309"/>
                    <a:pt x="1534356" y="1976954"/>
                    <a:pt x="1505188" y="1976954"/>
                  </a:cubicBezTo>
                  <a:cubicBezTo>
                    <a:pt x="1476021" y="1976954"/>
                    <a:pt x="1452376" y="1953309"/>
                    <a:pt x="1452376" y="1924142"/>
                  </a:cubicBezTo>
                  <a:cubicBezTo>
                    <a:pt x="1452376" y="1894974"/>
                    <a:pt x="1476021" y="1871330"/>
                    <a:pt x="1505188" y="1871330"/>
                  </a:cubicBezTo>
                  <a:close/>
                  <a:moveTo>
                    <a:pt x="179922" y="1871330"/>
                  </a:moveTo>
                  <a:cubicBezTo>
                    <a:pt x="209089" y="1871330"/>
                    <a:pt x="232734" y="1894974"/>
                    <a:pt x="232734" y="1924142"/>
                  </a:cubicBezTo>
                  <a:cubicBezTo>
                    <a:pt x="232734" y="1953309"/>
                    <a:pt x="209089" y="1976954"/>
                    <a:pt x="179922" y="1976954"/>
                  </a:cubicBezTo>
                  <a:cubicBezTo>
                    <a:pt x="150754" y="1976954"/>
                    <a:pt x="127109" y="1953309"/>
                    <a:pt x="127109" y="1924142"/>
                  </a:cubicBezTo>
                  <a:cubicBezTo>
                    <a:pt x="127109" y="1894974"/>
                    <a:pt x="150754" y="1871330"/>
                    <a:pt x="179922" y="1871330"/>
                  </a:cubicBezTo>
                  <a:close/>
                  <a:moveTo>
                    <a:pt x="851064" y="0"/>
                  </a:moveTo>
                  <a:cubicBezTo>
                    <a:pt x="1311695" y="0"/>
                    <a:pt x="1685110" y="373414"/>
                    <a:pt x="1685110" y="834045"/>
                  </a:cubicBezTo>
                  <a:cubicBezTo>
                    <a:pt x="1685110" y="1121940"/>
                    <a:pt x="1539245" y="1375765"/>
                    <a:pt x="1317387" y="1525648"/>
                  </a:cubicBezTo>
                  <a:lnTo>
                    <a:pt x="1204499" y="1586922"/>
                  </a:lnTo>
                  <a:lnTo>
                    <a:pt x="1205188" y="1587411"/>
                  </a:lnTo>
                  <a:cubicBezTo>
                    <a:pt x="1003994" y="1690931"/>
                    <a:pt x="953417" y="1846629"/>
                    <a:pt x="1096842" y="1920952"/>
                  </a:cubicBezTo>
                  <a:cubicBezTo>
                    <a:pt x="1177477" y="1962738"/>
                    <a:pt x="1305257" y="1970020"/>
                    <a:pt x="1437117" y="1940344"/>
                  </a:cubicBezTo>
                  <a:lnTo>
                    <a:pt x="1439652" y="1959201"/>
                  </a:lnTo>
                  <a:cubicBezTo>
                    <a:pt x="1299336" y="1990374"/>
                    <a:pt x="1163385" y="1980041"/>
                    <a:pt x="1078909" y="1931784"/>
                  </a:cubicBezTo>
                  <a:cubicBezTo>
                    <a:pt x="934232" y="1849137"/>
                    <a:pt x="984601" y="1684798"/>
                    <a:pt x="1188163" y="1575316"/>
                  </a:cubicBezTo>
                  <a:lnTo>
                    <a:pt x="1189182" y="1576040"/>
                  </a:lnTo>
                  <a:lnTo>
                    <a:pt x="1307912" y="1511596"/>
                  </a:lnTo>
                  <a:cubicBezTo>
                    <a:pt x="1525261" y="1364757"/>
                    <a:pt x="1668162" y="1116089"/>
                    <a:pt x="1668162" y="834045"/>
                  </a:cubicBezTo>
                  <a:cubicBezTo>
                    <a:pt x="1668162" y="382774"/>
                    <a:pt x="1302335" y="16948"/>
                    <a:pt x="851064" y="16948"/>
                  </a:cubicBezTo>
                  <a:lnTo>
                    <a:pt x="842681" y="17793"/>
                  </a:lnTo>
                  <a:lnTo>
                    <a:pt x="842681" y="845"/>
                  </a:lnTo>
                  <a:close/>
                  <a:moveTo>
                    <a:pt x="834046" y="0"/>
                  </a:moveTo>
                  <a:lnTo>
                    <a:pt x="842429" y="845"/>
                  </a:lnTo>
                  <a:lnTo>
                    <a:pt x="842429" y="17793"/>
                  </a:lnTo>
                  <a:lnTo>
                    <a:pt x="834046" y="16948"/>
                  </a:lnTo>
                  <a:cubicBezTo>
                    <a:pt x="382775" y="16948"/>
                    <a:pt x="16948" y="382774"/>
                    <a:pt x="16948" y="834045"/>
                  </a:cubicBezTo>
                  <a:cubicBezTo>
                    <a:pt x="16948" y="1116089"/>
                    <a:pt x="159849" y="1364757"/>
                    <a:pt x="377198" y="1511596"/>
                  </a:cubicBezTo>
                  <a:lnTo>
                    <a:pt x="495928" y="1576040"/>
                  </a:lnTo>
                  <a:lnTo>
                    <a:pt x="496947" y="1575316"/>
                  </a:lnTo>
                  <a:cubicBezTo>
                    <a:pt x="700509" y="1684798"/>
                    <a:pt x="750878" y="1849137"/>
                    <a:pt x="606201" y="1931784"/>
                  </a:cubicBezTo>
                  <a:cubicBezTo>
                    <a:pt x="521725" y="1980041"/>
                    <a:pt x="385774" y="1990374"/>
                    <a:pt x="245458" y="1959201"/>
                  </a:cubicBezTo>
                  <a:lnTo>
                    <a:pt x="247993" y="1940344"/>
                  </a:lnTo>
                  <a:cubicBezTo>
                    <a:pt x="379853" y="1970020"/>
                    <a:pt x="507633" y="1962738"/>
                    <a:pt x="588268" y="1920952"/>
                  </a:cubicBezTo>
                  <a:cubicBezTo>
                    <a:pt x="731693" y="1846629"/>
                    <a:pt x="681116" y="1690931"/>
                    <a:pt x="479922" y="1587411"/>
                  </a:cubicBezTo>
                  <a:lnTo>
                    <a:pt x="480611" y="1586922"/>
                  </a:lnTo>
                  <a:lnTo>
                    <a:pt x="367723" y="1525648"/>
                  </a:lnTo>
                  <a:cubicBezTo>
                    <a:pt x="145865" y="1375765"/>
                    <a:pt x="0" y="1121940"/>
                    <a:pt x="0" y="834045"/>
                  </a:cubicBezTo>
                  <a:cubicBezTo>
                    <a:pt x="0" y="373414"/>
                    <a:pt x="373415" y="0"/>
                    <a:pt x="834046" y="0"/>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bIns="0" anchor="b"/>
            <a:lstStyle/>
            <a:p>
              <a:pPr algn="ctr">
                <a:defRPr/>
              </a:pPr>
              <a:r>
                <a:rPr lang="en-US" altLang="zh-CN" sz="2531"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rPr>
                <a:t>D</a:t>
              </a:r>
              <a:endParaRPr lang="zh-CN" altLang="en-US" sz="2531" dirty="0">
                <a:solidFill>
                  <a:schemeClr val="tx1"/>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sp>
        <p:nvSpPr>
          <p:cNvPr id="16" name="Rectangle 42"/>
          <p:cNvSpPr/>
          <p:nvPr/>
        </p:nvSpPr>
        <p:spPr>
          <a:xfrm>
            <a:off x="2163453" y="4942388"/>
            <a:ext cx="2039203" cy="1240190"/>
          </a:xfrm>
          <a:prstGeom prst="rect">
            <a:avLst/>
          </a:prstGeom>
          <a:noFill/>
          <a:ln w="12700" cap="flat" cmpd="sng" algn="ctr">
            <a:noFill/>
            <a:prstDash val="solid"/>
          </a:ln>
          <a:effectLst/>
        </p:spPr>
        <p:txBody>
          <a:bodyPr lIns="96435" tIns="0" rIns="96435" bIns="0" rtlCol="0" anchor="t"/>
          <a:lstStyle/>
          <a:p>
            <a:pPr>
              <a:lnSpc>
                <a:spcPts val="2108"/>
              </a:lnSpc>
            </a:pPr>
            <a:r>
              <a:rPr lang="zh-CN" altLang="en-US" sz="1200" dirty="0">
                <a:latin typeface="+mj-ea"/>
                <a:ea typeface="+mj-ea"/>
                <a:sym typeface="Arial" panose="020B0604020202020204" pitchFamily="34" charset="0"/>
              </a:rPr>
              <a:t>点击输入简要文字内容，文字内容需概括精炼，不用多余的文字修饰，言简意赅的说明分项内容</a:t>
            </a:r>
            <a:r>
              <a:rPr lang="en-US" altLang="zh-CN" sz="1200" dirty="0">
                <a:latin typeface="+mj-ea"/>
                <a:ea typeface="+mj-ea"/>
                <a:sym typeface="Arial" panose="020B0604020202020204" pitchFamily="34" charset="0"/>
              </a:rPr>
              <a:t>……</a:t>
            </a:r>
          </a:p>
        </p:txBody>
      </p:sp>
      <p:sp>
        <p:nvSpPr>
          <p:cNvPr id="17" name="Rectangle 42"/>
          <p:cNvSpPr/>
          <p:nvPr/>
        </p:nvSpPr>
        <p:spPr>
          <a:xfrm>
            <a:off x="4319854" y="4942387"/>
            <a:ext cx="2039203" cy="1240190"/>
          </a:xfrm>
          <a:prstGeom prst="rect">
            <a:avLst/>
          </a:prstGeom>
          <a:noFill/>
          <a:ln w="12700" cap="flat" cmpd="sng" algn="ctr">
            <a:noFill/>
            <a:prstDash val="solid"/>
          </a:ln>
          <a:effectLst/>
        </p:spPr>
        <p:txBody>
          <a:bodyPr lIns="96435" tIns="0" rIns="96435" bIns="0" rtlCol="0" anchor="t"/>
          <a:lstStyle/>
          <a:p>
            <a:pPr>
              <a:lnSpc>
                <a:spcPts val="2108"/>
              </a:lnSpc>
            </a:pPr>
            <a:r>
              <a:rPr lang="zh-CN" altLang="en-US" sz="1200" dirty="0">
                <a:latin typeface="+mj-ea"/>
                <a:ea typeface="+mj-ea"/>
                <a:sym typeface="Arial" panose="020B0604020202020204" pitchFamily="34" charset="0"/>
              </a:rPr>
              <a:t>点击输入简要文字内容，文字内容需概括精炼，不用多余的文字修饰，言简意赅的说明分项内容</a:t>
            </a:r>
            <a:r>
              <a:rPr lang="en-US" altLang="zh-CN" sz="1200" dirty="0">
                <a:latin typeface="+mj-ea"/>
                <a:ea typeface="+mj-ea"/>
                <a:sym typeface="Arial" panose="020B0604020202020204" pitchFamily="34" charset="0"/>
              </a:rPr>
              <a:t>……</a:t>
            </a:r>
          </a:p>
        </p:txBody>
      </p:sp>
      <p:sp>
        <p:nvSpPr>
          <p:cNvPr id="18" name="Rectangle 42"/>
          <p:cNvSpPr/>
          <p:nvPr/>
        </p:nvSpPr>
        <p:spPr>
          <a:xfrm>
            <a:off x="6476255" y="4942386"/>
            <a:ext cx="2039203" cy="1240190"/>
          </a:xfrm>
          <a:prstGeom prst="rect">
            <a:avLst/>
          </a:prstGeom>
          <a:noFill/>
          <a:ln w="12700" cap="flat" cmpd="sng" algn="ctr">
            <a:noFill/>
            <a:prstDash val="solid"/>
          </a:ln>
          <a:effectLst/>
        </p:spPr>
        <p:txBody>
          <a:bodyPr lIns="96435" tIns="0" rIns="96435" bIns="0" rtlCol="0" anchor="t"/>
          <a:lstStyle/>
          <a:p>
            <a:pPr>
              <a:lnSpc>
                <a:spcPts val="2108"/>
              </a:lnSpc>
            </a:pPr>
            <a:r>
              <a:rPr lang="zh-CN" altLang="en-US" sz="1200" dirty="0">
                <a:latin typeface="+mj-ea"/>
                <a:ea typeface="+mj-ea"/>
                <a:sym typeface="Arial" panose="020B0604020202020204" pitchFamily="34" charset="0"/>
              </a:rPr>
              <a:t>点击输入简要文字内容，文字内容需概括精炼，不用多余的文字修饰，言简意赅的说明分项内容</a:t>
            </a:r>
            <a:r>
              <a:rPr lang="en-US" altLang="zh-CN" sz="1200" dirty="0">
                <a:latin typeface="+mj-ea"/>
                <a:ea typeface="+mj-ea"/>
                <a:sym typeface="Arial" panose="020B0604020202020204" pitchFamily="34" charset="0"/>
              </a:rPr>
              <a:t>……</a:t>
            </a:r>
          </a:p>
        </p:txBody>
      </p:sp>
      <p:sp>
        <p:nvSpPr>
          <p:cNvPr id="19" name="Rectangle 42"/>
          <p:cNvSpPr/>
          <p:nvPr/>
        </p:nvSpPr>
        <p:spPr>
          <a:xfrm>
            <a:off x="8632656" y="4942384"/>
            <a:ext cx="2039203" cy="1240190"/>
          </a:xfrm>
          <a:prstGeom prst="rect">
            <a:avLst/>
          </a:prstGeom>
          <a:noFill/>
          <a:ln w="12700" cap="flat" cmpd="sng" algn="ctr">
            <a:noFill/>
            <a:prstDash val="solid"/>
          </a:ln>
          <a:effectLst/>
        </p:spPr>
        <p:txBody>
          <a:bodyPr lIns="96435" tIns="0" rIns="96435" bIns="0" rtlCol="0" anchor="t"/>
          <a:lstStyle/>
          <a:p>
            <a:pPr>
              <a:lnSpc>
                <a:spcPts val="2108"/>
              </a:lnSpc>
            </a:pPr>
            <a:r>
              <a:rPr lang="zh-CN" altLang="en-US" sz="1200" dirty="0">
                <a:latin typeface="+mj-ea"/>
                <a:ea typeface="+mj-ea"/>
                <a:sym typeface="Arial" panose="020B0604020202020204" pitchFamily="34" charset="0"/>
              </a:rPr>
              <a:t>点击输入简要文字内容，文字内容需概括精炼，不用多余的文字修饰，言简意赅的说明分项内容</a:t>
            </a:r>
            <a:r>
              <a:rPr lang="en-US" altLang="zh-CN" sz="1200" dirty="0">
                <a:latin typeface="+mj-ea"/>
                <a:ea typeface="+mj-ea"/>
                <a:sym typeface="Arial" panose="020B0604020202020204" pitchFamily="34" charset="0"/>
              </a:rPr>
              <a:t>……</a:t>
            </a:r>
          </a:p>
        </p:txBody>
      </p:sp>
    </p:spTree>
    <p:extLst>
      <p:ext uri="{BB962C8B-B14F-4D97-AF65-F5344CB8AC3E}">
        <p14:creationId xmlns:p14="http://schemas.microsoft.com/office/powerpoint/2010/main" val="1032068752"/>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strVal val="(6*min(max(#ppt_w*#ppt_h,.3),1)-7.4)/-.7*#ppt_w"/>
                                          </p:val>
                                        </p:tav>
                                        <p:tav tm="100000">
                                          <p:val>
                                            <p:strVal val="#ppt_w"/>
                                          </p:val>
                                        </p:tav>
                                      </p:tavLst>
                                    </p:anim>
                                    <p:anim calcmode="lin" valueType="num">
                                      <p:cBhvr>
                                        <p:cTn id="8" dur="500" fill="hold"/>
                                        <p:tgtEl>
                                          <p:spTgt spid="4"/>
                                        </p:tgtEl>
                                        <p:attrNameLst>
                                          <p:attrName>ppt_h</p:attrName>
                                        </p:attrNameLst>
                                      </p:cBhvr>
                                      <p:tavLst>
                                        <p:tav tm="0">
                                          <p:val>
                                            <p:strVal val="(6*min(max(#ppt_w*#ppt_h,.3),1)-7.4)/-.7*#ppt_h"/>
                                          </p:val>
                                        </p:tav>
                                        <p:tav tm="100000">
                                          <p:val>
                                            <p:strVal val="#ppt_h"/>
                                          </p:val>
                                        </p:tav>
                                      </p:tavLst>
                                    </p:anim>
                                    <p:anim calcmode="lin" valueType="num">
                                      <p:cBhvr>
                                        <p:cTn id="9" dur="500" fill="hold"/>
                                        <p:tgtEl>
                                          <p:spTgt spid="4"/>
                                        </p:tgtEl>
                                        <p:attrNameLst>
                                          <p:attrName>ppt_x</p:attrName>
                                        </p:attrNameLst>
                                      </p:cBhvr>
                                      <p:tavLst>
                                        <p:tav tm="0">
                                          <p:val>
                                            <p:fltVal val="0.5"/>
                                          </p:val>
                                        </p:tav>
                                        <p:tav tm="100000">
                                          <p:val>
                                            <p:strVal val="#ppt_x"/>
                                          </p:val>
                                        </p:tav>
                                      </p:tavLst>
                                    </p:anim>
                                    <p:anim calcmode="lin" valueType="num">
                                      <p:cBhvr>
                                        <p:cTn id="10" dur="500" fill="hold"/>
                                        <p:tgtEl>
                                          <p:spTgt spid="4"/>
                                        </p:tgtEl>
                                        <p:attrNameLst>
                                          <p:attrName>ppt_y</p:attrName>
                                        </p:attrNameLst>
                                      </p:cBhvr>
                                      <p:tavLst>
                                        <p:tav tm="0">
                                          <p:val>
                                            <p:strVal val="1+(6*min(max(#ppt_w*#ppt_h,.3),1)-7.4)/-.7*#ppt_h/2"/>
                                          </p:val>
                                        </p:tav>
                                        <p:tav tm="100000">
                                          <p:val>
                                            <p:strVal val="#ppt_y"/>
                                          </p:val>
                                        </p:tav>
                                      </p:tavLst>
                                    </p:anim>
                                  </p:childTnLst>
                                </p:cTn>
                              </p:par>
                            </p:childTnLst>
                          </p:cTn>
                        </p:par>
                        <p:par>
                          <p:cTn id="11" fill="hold">
                            <p:stCondLst>
                              <p:cond delay="500"/>
                            </p:stCondLst>
                            <p:childTnLst>
                              <p:par>
                                <p:cTn id="12" presetID="42" presetClass="entr" presetSubtype="0" fill="hold" grpId="0" nodeType="afterEffect">
                                  <p:stCondLst>
                                    <p:cond delay="0"/>
                                  </p:stCondLst>
                                  <p:childTnLst>
                                    <p:set>
                                      <p:cBhvr>
                                        <p:cTn id="13" dur="1" fill="hold">
                                          <p:stCondLst>
                                            <p:cond delay="0"/>
                                          </p:stCondLst>
                                        </p:cTn>
                                        <p:tgtEl>
                                          <p:spTgt spid="16"/>
                                        </p:tgtEl>
                                        <p:attrNameLst>
                                          <p:attrName>style.visibility</p:attrName>
                                        </p:attrNameLst>
                                      </p:cBhvr>
                                      <p:to>
                                        <p:strVal val="visible"/>
                                      </p:to>
                                    </p:set>
                                    <p:animEffect transition="in" filter="fade">
                                      <p:cBhvr>
                                        <p:cTn id="14" dur="1000"/>
                                        <p:tgtEl>
                                          <p:spTgt spid="16"/>
                                        </p:tgtEl>
                                      </p:cBhvr>
                                    </p:animEffect>
                                    <p:anim calcmode="lin" valueType="num">
                                      <p:cBhvr>
                                        <p:cTn id="15" dur="1000" fill="hold"/>
                                        <p:tgtEl>
                                          <p:spTgt spid="16"/>
                                        </p:tgtEl>
                                        <p:attrNameLst>
                                          <p:attrName>ppt_x</p:attrName>
                                        </p:attrNameLst>
                                      </p:cBhvr>
                                      <p:tavLst>
                                        <p:tav tm="0">
                                          <p:val>
                                            <p:strVal val="#ppt_x"/>
                                          </p:val>
                                        </p:tav>
                                        <p:tav tm="100000">
                                          <p:val>
                                            <p:strVal val="#ppt_x"/>
                                          </p:val>
                                        </p:tav>
                                      </p:tavLst>
                                    </p:anim>
                                    <p:anim calcmode="lin" valueType="num">
                                      <p:cBhvr>
                                        <p:cTn id="16" dur="1000" fill="hold"/>
                                        <p:tgtEl>
                                          <p:spTgt spid="16"/>
                                        </p:tgtEl>
                                        <p:attrNameLst>
                                          <p:attrName>ppt_y</p:attrName>
                                        </p:attrNameLst>
                                      </p:cBhvr>
                                      <p:tavLst>
                                        <p:tav tm="0">
                                          <p:val>
                                            <p:strVal val="#ppt_y+.1"/>
                                          </p:val>
                                        </p:tav>
                                        <p:tav tm="100000">
                                          <p:val>
                                            <p:strVal val="#ppt_y"/>
                                          </p:val>
                                        </p:tav>
                                      </p:tavLst>
                                    </p:anim>
                                  </p:childTnLst>
                                </p:cTn>
                              </p:par>
                            </p:childTnLst>
                          </p:cTn>
                        </p:par>
                        <p:par>
                          <p:cTn id="17" fill="hold">
                            <p:stCondLst>
                              <p:cond delay="1500"/>
                            </p:stCondLst>
                            <p:childTnLst>
                              <p:par>
                                <p:cTn id="18" presetID="23" presetClass="entr" presetSubtype="36" fill="hold" nodeType="afterEffect">
                                  <p:stCondLst>
                                    <p:cond delay="0"/>
                                  </p:stCondLst>
                                  <p:childTnLst>
                                    <p:set>
                                      <p:cBhvr>
                                        <p:cTn id="19" dur="1" fill="hold">
                                          <p:stCondLst>
                                            <p:cond delay="0"/>
                                          </p:stCondLst>
                                        </p:cTn>
                                        <p:tgtEl>
                                          <p:spTgt spid="7"/>
                                        </p:tgtEl>
                                        <p:attrNameLst>
                                          <p:attrName>style.visibility</p:attrName>
                                        </p:attrNameLst>
                                      </p:cBhvr>
                                      <p:to>
                                        <p:strVal val="visible"/>
                                      </p:to>
                                    </p:set>
                                    <p:anim calcmode="lin" valueType="num">
                                      <p:cBhvr>
                                        <p:cTn id="20" dur="500" fill="hold"/>
                                        <p:tgtEl>
                                          <p:spTgt spid="7"/>
                                        </p:tgtEl>
                                        <p:attrNameLst>
                                          <p:attrName>ppt_w</p:attrName>
                                        </p:attrNameLst>
                                      </p:cBhvr>
                                      <p:tavLst>
                                        <p:tav tm="0">
                                          <p:val>
                                            <p:strVal val="(6*min(max(#ppt_w*#ppt_h,.3),1)-7.4)/-.7*#ppt_w"/>
                                          </p:val>
                                        </p:tav>
                                        <p:tav tm="100000">
                                          <p:val>
                                            <p:strVal val="#ppt_w"/>
                                          </p:val>
                                        </p:tav>
                                      </p:tavLst>
                                    </p:anim>
                                    <p:anim calcmode="lin" valueType="num">
                                      <p:cBhvr>
                                        <p:cTn id="21" dur="500" fill="hold"/>
                                        <p:tgtEl>
                                          <p:spTgt spid="7"/>
                                        </p:tgtEl>
                                        <p:attrNameLst>
                                          <p:attrName>ppt_h</p:attrName>
                                        </p:attrNameLst>
                                      </p:cBhvr>
                                      <p:tavLst>
                                        <p:tav tm="0">
                                          <p:val>
                                            <p:strVal val="(6*min(max(#ppt_w*#ppt_h,.3),1)-7.4)/-.7*#ppt_h"/>
                                          </p:val>
                                        </p:tav>
                                        <p:tav tm="100000">
                                          <p:val>
                                            <p:strVal val="#ppt_h"/>
                                          </p:val>
                                        </p:tav>
                                      </p:tavLst>
                                    </p:anim>
                                    <p:anim calcmode="lin" valueType="num">
                                      <p:cBhvr>
                                        <p:cTn id="22" dur="500" fill="hold"/>
                                        <p:tgtEl>
                                          <p:spTgt spid="7"/>
                                        </p:tgtEl>
                                        <p:attrNameLst>
                                          <p:attrName>ppt_x</p:attrName>
                                        </p:attrNameLst>
                                      </p:cBhvr>
                                      <p:tavLst>
                                        <p:tav tm="0">
                                          <p:val>
                                            <p:fltVal val="0.5"/>
                                          </p:val>
                                        </p:tav>
                                        <p:tav tm="100000">
                                          <p:val>
                                            <p:strVal val="#ppt_x"/>
                                          </p:val>
                                        </p:tav>
                                      </p:tavLst>
                                    </p:anim>
                                    <p:anim calcmode="lin" valueType="num">
                                      <p:cBhvr>
                                        <p:cTn id="23" dur="500" fill="hold"/>
                                        <p:tgtEl>
                                          <p:spTgt spid="7"/>
                                        </p:tgtEl>
                                        <p:attrNameLst>
                                          <p:attrName>ppt_y</p:attrName>
                                        </p:attrNameLst>
                                      </p:cBhvr>
                                      <p:tavLst>
                                        <p:tav tm="0">
                                          <p:val>
                                            <p:strVal val="1+(6*min(max(#ppt_w*#ppt_h,.3),1)-7.4)/-.7*#ppt_h/2"/>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17"/>
                                        </p:tgtEl>
                                        <p:attrNameLst>
                                          <p:attrName>style.visibility</p:attrName>
                                        </p:attrNameLst>
                                      </p:cBhvr>
                                      <p:to>
                                        <p:strVal val="visible"/>
                                      </p:to>
                                    </p:set>
                                    <p:animEffect transition="in" filter="fade">
                                      <p:cBhvr>
                                        <p:cTn id="27" dur="1000"/>
                                        <p:tgtEl>
                                          <p:spTgt spid="17"/>
                                        </p:tgtEl>
                                      </p:cBhvr>
                                    </p:animEffect>
                                    <p:anim calcmode="lin" valueType="num">
                                      <p:cBhvr>
                                        <p:cTn id="28" dur="1000" fill="hold"/>
                                        <p:tgtEl>
                                          <p:spTgt spid="17"/>
                                        </p:tgtEl>
                                        <p:attrNameLst>
                                          <p:attrName>ppt_x</p:attrName>
                                        </p:attrNameLst>
                                      </p:cBhvr>
                                      <p:tavLst>
                                        <p:tav tm="0">
                                          <p:val>
                                            <p:strVal val="#ppt_x"/>
                                          </p:val>
                                        </p:tav>
                                        <p:tav tm="100000">
                                          <p:val>
                                            <p:strVal val="#ppt_x"/>
                                          </p:val>
                                        </p:tav>
                                      </p:tavLst>
                                    </p:anim>
                                    <p:anim calcmode="lin" valueType="num">
                                      <p:cBhvr>
                                        <p:cTn id="29" dur="1000" fill="hold"/>
                                        <p:tgtEl>
                                          <p:spTgt spid="17"/>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23" presetClass="entr" presetSubtype="36" fill="hold"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p:cTn id="33" dur="500" fill="hold"/>
                                        <p:tgtEl>
                                          <p:spTgt spid="10"/>
                                        </p:tgtEl>
                                        <p:attrNameLst>
                                          <p:attrName>ppt_w</p:attrName>
                                        </p:attrNameLst>
                                      </p:cBhvr>
                                      <p:tavLst>
                                        <p:tav tm="0">
                                          <p:val>
                                            <p:strVal val="(6*min(max(#ppt_w*#ppt_h,.3),1)-7.4)/-.7*#ppt_w"/>
                                          </p:val>
                                        </p:tav>
                                        <p:tav tm="100000">
                                          <p:val>
                                            <p:strVal val="#ppt_w"/>
                                          </p:val>
                                        </p:tav>
                                      </p:tavLst>
                                    </p:anim>
                                    <p:anim calcmode="lin" valueType="num">
                                      <p:cBhvr>
                                        <p:cTn id="34" dur="500" fill="hold"/>
                                        <p:tgtEl>
                                          <p:spTgt spid="10"/>
                                        </p:tgtEl>
                                        <p:attrNameLst>
                                          <p:attrName>ppt_h</p:attrName>
                                        </p:attrNameLst>
                                      </p:cBhvr>
                                      <p:tavLst>
                                        <p:tav tm="0">
                                          <p:val>
                                            <p:strVal val="(6*min(max(#ppt_w*#ppt_h,.3),1)-7.4)/-.7*#ppt_h"/>
                                          </p:val>
                                        </p:tav>
                                        <p:tav tm="100000">
                                          <p:val>
                                            <p:strVal val="#ppt_h"/>
                                          </p:val>
                                        </p:tav>
                                      </p:tavLst>
                                    </p:anim>
                                    <p:anim calcmode="lin" valueType="num">
                                      <p:cBhvr>
                                        <p:cTn id="35" dur="500" fill="hold"/>
                                        <p:tgtEl>
                                          <p:spTgt spid="10"/>
                                        </p:tgtEl>
                                        <p:attrNameLst>
                                          <p:attrName>ppt_x</p:attrName>
                                        </p:attrNameLst>
                                      </p:cBhvr>
                                      <p:tavLst>
                                        <p:tav tm="0">
                                          <p:val>
                                            <p:fltVal val="0.5"/>
                                          </p:val>
                                        </p:tav>
                                        <p:tav tm="100000">
                                          <p:val>
                                            <p:strVal val="#ppt_x"/>
                                          </p:val>
                                        </p:tav>
                                      </p:tavLst>
                                    </p:anim>
                                    <p:anim calcmode="lin" valueType="num">
                                      <p:cBhvr>
                                        <p:cTn id="36" dur="500" fill="hold"/>
                                        <p:tgtEl>
                                          <p:spTgt spid="10"/>
                                        </p:tgtEl>
                                        <p:attrNameLst>
                                          <p:attrName>ppt_y</p:attrName>
                                        </p:attrNameLst>
                                      </p:cBhvr>
                                      <p:tavLst>
                                        <p:tav tm="0">
                                          <p:val>
                                            <p:strVal val="1+(6*min(max(#ppt_w*#ppt_h,.3),1)-7.4)/-.7*#ppt_h/2"/>
                                          </p:val>
                                        </p:tav>
                                        <p:tav tm="100000">
                                          <p:val>
                                            <p:strVal val="#ppt_y"/>
                                          </p:val>
                                        </p:tav>
                                      </p:tavLst>
                                    </p:anim>
                                  </p:childTnLst>
                                </p:cTn>
                              </p:par>
                            </p:childTnLst>
                          </p:cTn>
                        </p:par>
                        <p:par>
                          <p:cTn id="37" fill="hold">
                            <p:stCondLst>
                              <p:cond delay="3500"/>
                            </p:stCondLst>
                            <p:childTnLst>
                              <p:par>
                                <p:cTn id="38" presetID="42" presetClass="entr" presetSubtype="0" fill="hold" grpId="0" nodeType="afterEffect">
                                  <p:stCondLst>
                                    <p:cond delay="0"/>
                                  </p:stCondLst>
                                  <p:childTnLst>
                                    <p:set>
                                      <p:cBhvr>
                                        <p:cTn id="39" dur="1" fill="hold">
                                          <p:stCondLst>
                                            <p:cond delay="0"/>
                                          </p:stCondLst>
                                        </p:cTn>
                                        <p:tgtEl>
                                          <p:spTgt spid="18"/>
                                        </p:tgtEl>
                                        <p:attrNameLst>
                                          <p:attrName>style.visibility</p:attrName>
                                        </p:attrNameLst>
                                      </p:cBhvr>
                                      <p:to>
                                        <p:strVal val="visible"/>
                                      </p:to>
                                    </p:set>
                                    <p:animEffect transition="in" filter="fade">
                                      <p:cBhvr>
                                        <p:cTn id="40" dur="1000"/>
                                        <p:tgtEl>
                                          <p:spTgt spid="18"/>
                                        </p:tgtEl>
                                      </p:cBhvr>
                                    </p:animEffect>
                                    <p:anim calcmode="lin" valueType="num">
                                      <p:cBhvr>
                                        <p:cTn id="41" dur="1000" fill="hold"/>
                                        <p:tgtEl>
                                          <p:spTgt spid="18"/>
                                        </p:tgtEl>
                                        <p:attrNameLst>
                                          <p:attrName>ppt_x</p:attrName>
                                        </p:attrNameLst>
                                      </p:cBhvr>
                                      <p:tavLst>
                                        <p:tav tm="0">
                                          <p:val>
                                            <p:strVal val="#ppt_x"/>
                                          </p:val>
                                        </p:tav>
                                        <p:tav tm="100000">
                                          <p:val>
                                            <p:strVal val="#ppt_x"/>
                                          </p:val>
                                        </p:tav>
                                      </p:tavLst>
                                    </p:anim>
                                    <p:anim calcmode="lin" valueType="num">
                                      <p:cBhvr>
                                        <p:cTn id="42" dur="1000" fill="hold"/>
                                        <p:tgtEl>
                                          <p:spTgt spid="18"/>
                                        </p:tgtEl>
                                        <p:attrNameLst>
                                          <p:attrName>ppt_y</p:attrName>
                                        </p:attrNameLst>
                                      </p:cBhvr>
                                      <p:tavLst>
                                        <p:tav tm="0">
                                          <p:val>
                                            <p:strVal val="#ppt_y+.1"/>
                                          </p:val>
                                        </p:tav>
                                        <p:tav tm="100000">
                                          <p:val>
                                            <p:strVal val="#ppt_y"/>
                                          </p:val>
                                        </p:tav>
                                      </p:tavLst>
                                    </p:anim>
                                  </p:childTnLst>
                                </p:cTn>
                              </p:par>
                            </p:childTnLst>
                          </p:cTn>
                        </p:par>
                        <p:par>
                          <p:cTn id="43" fill="hold">
                            <p:stCondLst>
                              <p:cond delay="4500"/>
                            </p:stCondLst>
                            <p:childTnLst>
                              <p:par>
                                <p:cTn id="44" presetID="23" presetClass="entr" presetSubtype="36" fill="hold" nodeType="afterEffect">
                                  <p:stCondLst>
                                    <p:cond delay="0"/>
                                  </p:stCondLst>
                                  <p:childTnLst>
                                    <p:set>
                                      <p:cBhvr>
                                        <p:cTn id="45" dur="1" fill="hold">
                                          <p:stCondLst>
                                            <p:cond delay="0"/>
                                          </p:stCondLst>
                                        </p:cTn>
                                        <p:tgtEl>
                                          <p:spTgt spid="13"/>
                                        </p:tgtEl>
                                        <p:attrNameLst>
                                          <p:attrName>style.visibility</p:attrName>
                                        </p:attrNameLst>
                                      </p:cBhvr>
                                      <p:to>
                                        <p:strVal val="visible"/>
                                      </p:to>
                                    </p:set>
                                    <p:anim calcmode="lin" valueType="num">
                                      <p:cBhvr>
                                        <p:cTn id="46" dur="500" fill="hold"/>
                                        <p:tgtEl>
                                          <p:spTgt spid="13"/>
                                        </p:tgtEl>
                                        <p:attrNameLst>
                                          <p:attrName>ppt_w</p:attrName>
                                        </p:attrNameLst>
                                      </p:cBhvr>
                                      <p:tavLst>
                                        <p:tav tm="0">
                                          <p:val>
                                            <p:strVal val="(6*min(max(#ppt_w*#ppt_h,.3),1)-7.4)/-.7*#ppt_w"/>
                                          </p:val>
                                        </p:tav>
                                        <p:tav tm="100000">
                                          <p:val>
                                            <p:strVal val="#ppt_w"/>
                                          </p:val>
                                        </p:tav>
                                      </p:tavLst>
                                    </p:anim>
                                    <p:anim calcmode="lin" valueType="num">
                                      <p:cBhvr>
                                        <p:cTn id="47" dur="500" fill="hold"/>
                                        <p:tgtEl>
                                          <p:spTgt spid="13"/>
                                        </p:tgtEl>
                                        <p:attrNameLst>
                                          <p:attrName>ppt_h</p:attrName>
                                        </p:attrNameLst>
                                      </p:cBhvr>
                                      <p:tavLst>
                                        <p:tav tm="0">
                                          <p:val>
                                            <p:strVal val="(6*min(max(#ppt_w*#ppt_h,.3),1)-7.4)/-.7*#ppt_h"/>
                                          </p:val>
                                        </p:tav>
                                        <p:tav tm="100000">
                                          <p:val>
                                            <p:strVal val="#ppt_h"/>
                                          </p:val>
                                        </p:tav>
                                      </p:tavLst>
                                    </p:anim>
                                    <p:anim calcmode="lin" valueType="num">
                                      <p:cBhvr>
                                        <p:cTn id="48" dur="500" fill="hold"/>
                                        <p:tgtEl>
                                          <p:spTgt spid="13"/>
                                        </p:tgtEl>
                                        <p:attrNameLst>
                                          <p:attrName>ppt_x</p:attrName>
                                        </p:attrNameLst>
                                      </p:cBhvr>
                                      <p:tavLst>
                                        <p:tav tm="0">
                                          <p:val>
                                            <p:fltVal val="0.5"/>
                                          </p:val>
                                        </p:tav>
                                        <p:tav tm="100000">
                                          <p:val>
                                            <p:strVal val="#ppt_x"/>
                                          </p:val>
                                        </p:tav>
                                      </p:tavLst>
                                    </p:anim>
                                    <p:anim calcmode="lin" valueType="num">
                                      <p:cBhvr>
                                        <p:cTn id="49" dur="500" fill="hold"/>
                                        <p:tgtEl>
                                          <p:spTgt spid="13"/>
                                        </p:tgtEl>
                                        <p:attrNameLst>
                                          <p:attrName>ppt_y</p:attrName>
                                        </p:attrNameLst>
                                      </p:cBhvr>
                                      <p:tavLst>
                                        <p:tav tm="0">
                                          <p:val>
                                            <p:strVal val="1+(6*min(max(#ppt_w*#ppt_h,.3),1)-7.4)/-.7*#ppt_h/2"/>
                                          </p:val>
                                        </p:tav>
                                        <p:tav tm="100000">
                                          <p:val>
                                            <p:strVal val="#ppt_y"/>
                                          </p:val>
                                        </p:tav>
                                      </p:tavLst>
                                    </p:anim>
                                  </p:childTnLst>
                                </p:cTn>
                              </p:par>
                            </p:childTnLst>
                          </p:cTn>
                        </p:par>
                        <p:par>
                          <p:cTn id="50" fill="hold">
                            <p:stCondLst>
                              <p:cond delay="5000"/>
                            </p:stCondLst>
                            <p:childTnLst>
                              <p:par>
                                <p:cTn id="51" presetID="42" presetClass="entr" presetSubtype="0" fill="hold" grpId="0" nodeType="after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1000"/>
                                        <p:tgtEl>
                                          <p:spTgt spid="19"/>
                                        </p:tgtEl>
                                      </p:cBhvr>
                                    </p:animEffect>
                                    <p:anim calcmode="lin" valueType="num">
                                      <p:cBhvr>
                                        <p:cTn id="54" dur="1000" fill="hold"/>
                                        <p:tgtEl>
                                          <p:spTgt spid="19"/>
                                        </p:tgtEl>
                                        <p:attrNameLst>
                                          <p:attrName>ppt_x</p:attrName>
                                        </p:attrNameLst>
                                      </p:cBhvr>
                                      <p:tavLst>
                                        <p:tav tm="0">
                                          <p:val>
                                            <p:strVal val="#ppt_x"/>
                                          </p:val>
                                        </p:tav>
                                        <p:tav tm="100000">
                                          <p:val>
                                            <p:strVal val="#ppt_x"/>
                                          </p:val>
                                        </p:tav>
                                      </p:tavLst>
                                    </p:anim>
                                    <p:anim calcmode="lin" valueType="num">
                                      <p:cBhvr>
                                        <p:cTn id="55"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 grpId="0"/>
      <p:bldP spid="17" grpId="0"/>
      <p:bldP spid="18" grpId="0"/>
      <p:bldP spid="19"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p:cNvGrpSpPr/>
          <p:nvPr/>
        </p:nvGrpSpPr>
        <p:grpSpPr>
          <a:xfrm>
            <a:off x="685263" y="1928708"/>
            <a:ext cx="11509655" cy="4521195"/>
            <a:chOff x="2369345" y="2414588"/>
            <a:chExt cx="7525941" cy="2956322"/>
          </a:xfrm>
        </p:grpSpPr>
        <p:sp>
          <p:nvSpPr>
            <p:cNvPr id="5" name="MH_Other_1"/>
            <p:cNvSpPr/>
            <p:nvPr>
              <p:custDataLst>
                <p:tags r:id="rId1"/>
              </p:custDataLst>
            </p:nvPr>
          </p:nvSpPr>
          <p:spPr>
            <a:xfrm>
              <a:off x="3827861" y="2527698"/>
              <a:ext cx="4212431" cy="339328"/>
            </a:xfrm>
            <a:prstGeom prst="rect">
              <a:avLst/>
            </a:prstGeom>
            <a:solidFill>
              <a:srgbClr val="000000">
                <a:alpha val="9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 name="MH_Other_2"/>
            <p:cNvSpPr/>
            <p:nvPr>
              <p:custDataLst>
                <p:tags r:id="rId2"/>
              </p:custDataLst>
            </p:nvPr>
          </p:nvSpPr>
          <p:spPr>
            <a:xfrm>
              <a:off x="3827861" y="3336132"/>
              <a:ext cx="4212431" cy="339329"/>
            </a:xfrm>
            <a:prstGeom prst="rect">
              <a:avLst/>
            </a:prstGeom>
            <a:solidFill>
              <a:srgbClr val="000000">
                <a:alpha val="9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 name="MH_Other_3"/>
            <p:cNvSpPr/>
            <p:nvPr>
              <p:custDataLst>
                <p:tags r:id="rId3"/>
              </p:custDataLst>
            </p:nvPr>
          </p:nvSpPr>
          <p:spPr>
            <a:xfrm>
              <a:off x="3827861" y="4145756"/>
              <a:ext cx="4212431" cy="338138"/>
            </a:xfrm>
            <a:prstGeom prst="rect">
              <a:avLst/>
            </a:prstGeom>
            <a:solidFill>
              <a:srgbClr val="000000">
                <a:alpha val="9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8" name="MH_Other_4"/>
            <p:cNvSpPr/>
            <p:nvPr>
              <p:custDataLst>
                <p:tags r:id="rId4"/>
              </p:custDataLst>
            </p:nvPr>
          </p:nvSpPr>
          <p:spPr>
            <a:xfrm>
              <a:off x="3827861" y="4954191"/>
              <a:ext cx="4212431" cy="339328"/>
            </a:xfrm>
            <a:prstGeom prst="rect">
              <a:avLst/>
            </a:prstGeom>
            <a:solidFill>
              <a:srgbClr val="000000">
                <a:alpha val="9000"/>
              </a:srgbClr>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9" name="MH_Other_5"/>
            <p:cNvSpPr>
              <a:spLocks/>
            </p:cNvSpPr>
            <p:nvPr>
              <p:custDataLst>
                <p:tags r:id="rId5"/>
              </p:custDataLst>
            </p:nvPr>
          </p:nvSpPr>
          <p:spPr bwMode="auto">
            <a:xfrm rot="16200000">
              <a:off x="8029575" y="5026819"/>
              <a:ext cx="521494" cy="166688"/>
            </a:xfrm>
            <a:custGeom>
              <a:avLst/>
              <a:gdLst>
                <a:gd name="T0" fmla="*/ 281 w 281"/>
                <a:gd name="T1" fmla="*/ 0 h 90"/>
                <a:gd name="T2" fmla="*/ 139 w 281"/>
                <a:gd name="T3" fmla="*/ 90 h 90"/>
                <a:gd name="T4" fmla="*/ 0 w 281"/>
                <a:gd name="T5" fmla="*/ 3 h 90"/>
                <a:gd name="T6" fmla="*/ 0 w 281"/>
                <a:gd name="T7" fmla="*/ 0 h 90"/>
                <a:gd name="T8" fmla="*/ 281 w 281"/>
                <a:gd name="T9" fmla="*/ 0 h 90"/>
                <a:gd name="T10" fmla="*/ 281 w 281"/>
                <a:gd name="T11" fmla="*/ 0 h 90"/>
              </a:gdLst>
              <a:ahLst/>
              <a:cxnLst>
                <a:cxn ang="0">
                  <a:pos x="T0" y="T1"/>
                </a:cxn>
                <a:cxn ang="0">
                  <a:pos x="T2" y="T3"/>
                </a:cxn>
                <a:cxn ang="0">
                  <a:pos x="T4" y="T5"/>
                </a:cxn>
                <a:cxn ang="0">
                  <a:pos x="T6" y="T7"/>
                </a:cxn>
                <a:cxn ang="0">
                  <a:pos x="T8" y="T9"/>
                </a:cxn>
                <a:cxn ang="0">
                  <a:pos x="T10" y="T11"/>
                </a:cxn>
              </a:cxnLst>
              <a:rect l="0" t="0" r="r" b="b"/>
              <a:pathLst>
                <a:path w="281" h="90">
                  <a:moveTo>
                    <a:pt x="281" y="0"/>
                  </a:moveTo>
                  <a:lnTo>
                    <a:pt x="139" y="90"/>
                  </a:lnTo>
                  <a:lnTo>
                    <a:pt x="0" y="3"/>
                  </a:lnTo>
                  <a:lnTo>
                    <a:pt x="0" y="0"/>
                  </a:lnTo>
                  <a:lnTo>
                    <a:pt x="281" y="0"/>
                  </a:lnTo>
                  <a:lnTo>
                    <a:pt x="281" y="0"/>
                  </a:lnTo>
                  <a:close/>
                </a:path>
              </a:pathLst>
            </a:custGeom>
            <a:solidFill>
              <a:schemeClr val="accent4"/>
            </a:solidFill>
            <a:ln>
              <a:noFill/>
            </a:ln>
            <a:extLst/>
          </p:spPr>
          <p:txBody>
            <a:bodyPr/>
            <a:lstStyle/>
            <a:p>
              <a:pPr defTabSz="542434">
                <a:defRPr/>
              </a:pPr>
              <a:endParaRPr lang="zh-CN" altLang="en-US" sz="1266"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0" name="MH_Other_6"/>
            <p:cNvSpPr>
              <a:spLocks/>
            </p:cNvSpPr>
            <p:nvPr>
              <p:custDataLst>
                <p:tags r:id="rId6"/>
              </p:custDataLst>
            </p:nvPr>
          </p:nvSpPr>
          <p:spPr bwMode="auto">
            <a:xfrm rot="16200000">
              <a:off x="8029575" y="4214813"/>
              <a:ext cx="521494" cy="166688"/>
            </a:xfrm>
            <a:custGeom>
              <a:avLst/>
              <a:gdLst>
                <a:gd name="T0" fmla="*/ 281 w 281"/>
                <a:gd name="T1" fmla="*/ 0 h 90"/>
                <a:gd name="T2" fmla="*/ 139 w 281"/>
                <a:gd name="T3" fmla="*/ 90 h 90"/>
                <a:gd name="T4" fmla="*/ 0 w 281"/>
                <a:gd name="T5" fmla="*/ 3 h 90"/>
                <a:gd name="T6" fmla="*/ 0 w 281"/>
                <a:gd name="T7" fmla="*/ 0 h 90"/>
                <a:gd name="T8" fmla="*/ 281 w 281"/>
                <a:gd name="T9" fmla="*/ 0 h 90"/>
                <a:gd name="T10" fmla="*/ 281 w 281"/>
                <a:gd name="T11" fmla="*/ 0 h 90"/>
              </a:gdLst>
              <a:ahLst/>
              <a:cxnLst>
                <a:cxn ang="0">
                  <a:pos x="T0" y="T1"/>
                </a:cxn>
                <a:cxn ang="0">
                  <a:pos x="T2" y="T3"/>
                </a:cxn>
                <a:cxn ang="0">
                  <a:pos x="T4" y="T5"/>
                </a:cxn>
                <a:cxn ang="0">
                  <a:pos x="T6" y="T7"/>
                </a:cxn>
                <a:cxn ang="0">
                  <a:pos x="T8" y="T9"/>
                </a:cxn>
                <a:cxn ang="0">
                  <a:pos x="T10" y="T11"/>
                </a:cxn>
              </a:cxnLst>
              <a:rect l="0" t="0" r="r" b="b"/>
              <a:pathLst>
                <a:path w="281" h="90">
                  <a:moveTo>
                    <a:pt x="281" y="0"/>
                  </a:moveTo>
                  <a:lnTo>
                    <a:pt x="139" y="90"/>
                  </a:lnTo>
                  <a:lnTo>
                    <a:pt x="0" y="3"/>
                  </a:lnTo>
                  <a:lnTo>
                    <a:pt x="0" y="0"/>
                  </a:lnTo>
                  <a:lnTo>
                    <a:pt x="281" y="0"/>
                  </a:lnTo>
                  <a:lnTo>
                    <a:pt x="281" y="0"/>
                  </a:lnTo>
                  <a:close/>
                </a:path>
              </a:pathLst>
            </a:custGeom>
            <a:solidFill>
              <a:schemeClr val="accent3"/>
            </a:solidFill>
            <a:ln>
              <a:noFill/>
            </a:ln>
            <a:extLst/>
          </p:spPr>
          <p:txBody>
            <a:bodyPr/>
            <a:lstStyle/>
            <a:p>
              <a:pPr defTabSz="542434">
                <a:defRPr/>
              </a:pPr>
              <a:endParaRPr lang="zh-CN" altLang="en-US" sz="1266"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1" name="MH_Other_7"/>
            <p:cNvSpPr>
              <a:spLocks/>
            </p:cNvSpPr>
            <p:nvPr>
              <p:custDataLst>
                <p:tags r:id="rId7"/>
              </p:custDataLst>
            </p:nvPr>
          </p:nvSpPr>
          <p:spPr bwMode="auto">
            <a:xfrm rot="16200000">
              <a:off x="8029575" y="3403997"/>
              <a:ext cx="521494" cy="166688"/>
            </a:xfrm>
            <a:custGeom>
              <a:avLst/>
              <a:gdLst>
                <a:gd name="T0" fmla="*/ 281 w 281"/>
                <a:gd name="T1" fmla="*/ 0 h 90"/>
                <a:gd name="T2" fmla="*/ 139 w 281"/>
                <a:gd name="T3" fmla="*/ 90 h 90"/>
                <a:gd name="T4" fmla="*/ 0 w 281"/>
                <a:gd name="T5" fmla="*/ 3 h 90"/>
                <a:gd name="T6" fmla="*/ 0 w 281"/>
                <a:gd name="T7" fmla="*/ 0 h 90"/>
                <a:gd name="T8" fmla="*/ 281 w 281"/>
                <a:gd name="T9" fmla="*/ 0 h 90"/>
                <a:gd name="T10" fmla="*/ 281 w 281"/>
                <a:gd name="T11" fmla="*/ 0 h 90"/>
              </a:gdLst>
              <a:ahLst/>
              <a:cxnLst>
                <a:cxn ang="0">
                  <a:pos x="T0" y="T1"/>
                </a:cxn>
                <a:cxn ang="0">
                  <a:pos x="T2" y="T3"/>
                </a:cxn>
                <a:cxn ang="0">
                  <a:pos x="T4" y="T5"/>
                </a:cxn>
                <a:cxn ang="0">
                  <a:pos x="T6" y="T7"/>
                </a:cxn>
                <a:cxn ang="0">
                  <a:pos x="T8" y="T9"/>
                </a:cxn>
                <a:cxn ang="0">
                  <a:pos x="T10" y="T11"/>
                </a:cxn>
              </a:cxnLst>
              <a:rect l="0" t="0" r="r" b="b"/>
              <a:pathLst>
                <a:path w="281" h="90">
                  <a:moveTo>
                    <a:pt x="281" y="0"/>
                  </a:moveTo>
                  <a:lnTo>
                    <a:pt x="139" y="90"/>
                  </a:lnTo>
                  <a:lnTo>
                    <a:pt x="0" y="3"/>
                  </a:lnTo>
                  <a:lnTo>
                    <a:pt x="0" y="0"/>
                  </a:lnTo>
                  <a:lnTo>
                    <a:pt x="281" y="0"/>
                  </a:lnTo>
                  <a:lnTo>
                    <a:pt x="281" y="0"/>
                  </a:lnTo>
                  <a:close/>
                </a:path>
              </a:pathLst>
            </a:custGeom>
            <a:solidFill>
              <a:schemeClr val="accent2"/>
            </a:solidFill>
            <a:ln>
              <a:noFill/>
            </a:ln>
            <a:extLst/>
          </p:spPr>
          <p:txBody>
            <a:bodyPr/>
            <a:lstStyle/>
            <a:p>
              <a:pPr defTabSz="542434">
                <a:defRPr/>
              </a:pPr>
              <a:endParaRPr lang="zh-CN" altLang="en-US" sz="1266"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2" name="MH_Other_8"/>
            <p:cNvSpPr>
              <a:spLocks/>
            </p:cNvSpPr>
            <p:nvPr>
              <p:custDataLst>
                <p:tags r:id="rId8"/>
              </p:custDataLst>
            </p:nvPr>
          </p:nvSpPr>
          <p:spPr bwMode="auto">
            <a:xfrm rot="16200000">
              <a:off x="8029575" y="2591991"/>
              <a:ext cx="521494" cy="166688"/>
            </a:xfrm>
            <a:custGeom>
              <a:avLst/>
              <a:gdLst>
                <a:gd name="T0" fmla="*/ 281 w 281"/>
                <a:gd name="T1" fmla="*/ 0 h 90"/>
                <a:gd name="T2" fmla="*/ 139 w 281"/>
                <a:gd name="T3" fmla="*/ 90 h 90"/>
                <a:gd name="T4" fmla="*/ 0 w 281"/>
                <a:gd name="T5" fmla="*/ 3 h 90"/>
                <a:gd name="T6" fmla="*/ 0 w 281"/>
                <a:gd name="T7" fmla="*/ 0 h 90"/>
                <a:gd name="T8" fmla="*/ 281 w 281"/>
                <a:gd name="T9" fmla="*/ 0 h 90"/>
                <a:gd name="T10" fmla="*/ 281 w 281"/>
                <a:gd name="T11" fmla="*/ 0 h 90"/>
              </a:gdLst>
              <a:ahLst/>
              <a:cxnLst>
                <a:cxn ang="0">
                  <a:pos x="T0" y="T1"/>
                </a:cxn>
                <a:cxn ang="0">
                  <a:pos x="T2" y="T3"/>
                </a:cxn>
                <a:cxn ang="0">
                  <a:pos x="T4" y="T5"/>
                </a:cxn>
                <a:cxn ang="0">
                  <a:pos x="T6" y="T7"/>
                </a:cxn>
                <a:cxn ang="0">
                  <a:pos x="T8" y="T9"/>
                </a:cxn>
                <a:cxn ang="0">
                  <a:pos x="T10" y="T11"/>
                </a:cxn>
              </a:cxnLst>
              <a:rect l="0" t="0" r="r" b="b"/>
              <a:pathLst>
                <a:path w="281" h="90">
                  <a:moveTo>
                    <a:pt x="281" y="0"/>
                  </a:moveTo>
                  <a:lnTo>
                    <a:pt x="139" y="90"/>
                  </a:lnTo>
                  <a:lnTo>
                    <a:pt x="0" y="3"/>
                  </a:lnTo>
                  <a:lnTo>
                    <a:pt x="0" y="0"/>
                  </a:lnTo>
                  <a:lnTo>
                    <a:pt x="281" y="0"/>
                  </a:lnTo>
                  <a:lnTo>
                    <a:pt x="281" y="0"/>
                  </a:lnTo>
                  <a:close/>
                </a:path>
              </a:pathLst>
            </a:custGeom>
            <a:solidFill>
              <a:schemeClr val="accent1"/>
            </a:solidFill>
            <a:ln>
              <a:noFill/>
            </a:ln>
            <a:extLst/>
          </p:spPr>
          <p:txBody>
            <a:bodyPr/>
            <a:lstStyle/>
            <a:p>
              <a:pPr defTabSz="542434">
                <a:defRPr/>
              </a:pPr>
              <a:endParaRPr lang="zh-CN" altLang="en-US" sz="1266" kern="0">
                <a:solidFill>
                  <a:prstClr val="black"/>
                </a:solidFill>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3" name="MH_SubTitle_1"/>
            <p:cNvSpPr txBox="1"/>
            <p:nvPr>
              <p:custDataLst>
                <p:tags r:id="rId9"/>
              </p:custDataLst>
            </p:nvPr>
          </p:nvSpPr>
          <p:spPr bwMode="auto">
            <a:xfrm>
              <a:off x="2369345" y="2527698"/>
              <a:ext cx="1343025" cy="339328"/>
            </a:xfrm>
            <a:prstGeom prst="rect">
              <a:avLst/>
            </a:prstGeom>
            <a:noFill/>
          </p:spPr>
          <p:txBody>
            <a:bodyPr anchor="ctr">
              <a:norm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pPr algn="r" defTabSz="542434">
                <a:defRPr/>
              </a:pPr>
              <a:r>
                <a:rPr lang="zh-CN" altLang="en-US" sz="2109" dirty="0">
                  <a:solidFill>
                    <a:schemeClr val="tx1"/>
                  </a:solidFill>
                  <a:latin typeface="Arial" panose="020B0604020202020204" pitchFamily="34" charset="0"/>
                  <a:cs typeface="+mn-ea"/>
                  <a:sym typeface="Arial" panose="020B0604020202020204" pitchFamily="34" charset="0"/>
                </a:rPr>
                <a:t>标题</a:t>
              </a:r>
            </a:p>
          </p:txBody>
        </p:sp>
        <p:sp>
          <p:nvSpPr>
            <p:cNvPr id="14" name="MH_SubTitle_2"/>
            <p:cNvSpPr txBox="1"/>
            <p:nvPr>
              <p:custDataLst>
                <p:tags r:id="rId10"/>
              </p:custDataLst>
            </p:nvPr>
          </p:nvSpPr>
          <p:spPr bwMode="auto">
            <a:xfrm>
              <a:off x="2382442" y="3324226"/>
              <a:ext cx="1343025" cy="339329"/>
            </a:xfrm>
            <a:prstGeom prst="rect">
              <a:avLst/>
            </a:prstGeom>
            <a:noFill/>
          </p:spPr>
          <p:txBody>
            <a:bodyPr anchor="ctr">
              <a:norm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pPr algn="r" defTabSz="542434">
                <a:defRPr/>
              </a:pPr>
              <a:r>
                <a:rPr lang="zh-CN" altLang="en-US" sz="2109" dirty="0">
                  <a:solidFill>
                    <a:schemeClr val="tx1"/>
                  </a:solidFill>
                  <a:latin typeface="Arial" panose="020B0604020202020204" pitchFamily="34" charset="0"/>
                  <a:cs typeface="+mn-ea"/>
                  <a:sym typeface="Arial" panose="020B0604020202020204" pitchFamily="34" charset="0"/>
                </a:rPr>
                <a:t>标题</a:t>
              </a:r>
            </a:p>
          </p:txBody>
        </p:sp>
        <p:sp>
          <p:nvSpPr>
            <p:cNvPr id="15" name="MH_SubTitle_3"/>
            <p:cNvSpPr txBox="1"/>
            <p:nvPr>
              <p:custDataLst>
                <p:tags r:id="rId11"/>
              </p:custDataLst>
            </p:nvPr>
          </p:nvSpPr>
          <p:spPr bwMode="auto">
            <a:xfrm>
              <a:off x="2369345" y="4142185"/>
              <a:ext cx="1343025" cy="339328"/>
            </a:xfrm>
            <a:prstGeom prst="rect">
              <a:avLst/>
            </a:prstGeom>
            <a:noFill/>
          </p:spPr>
          <p:txBody>
            <a:bodyPr anchor="ctr">
              <a:norm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algn="r" defTabSz="542434">
                <a:defRPr/>
              </a:pPr>
              <a:r>
                <a:rPr lang="zh-CN" altLang="en-US" sz="2109" dirty="0">
                  <a:solidFill>
                    <a:schemeClr val="tx1"/>
                  </a:solidFill>
                  <a:latin typeface="Arial" panose="020B0604020202020204" pitchFamily="34" charset="0"/>
                  <a:cs typeface="+mn-ea"/>
                  <a:sym typeface="Arial" panose="020B0604020202020204" pitchFamily="34" charset="0"/>
                </a:rPr>
                <a:t>标题</a:t>
              </a:r>
            </a:p>
          </p:txBody>
        </p:sp>
        <p:sp>
          <p:nvSpPr>
            <p:cNvPr id="16" name="MH_SubTitle_4"/>
            <p:cNvSpPr txBox="1"/>
            <p:nvPr>
              <p:custDataLst>
                <p:tags r:id="rId12"/>
              </p:custDataLst>
            </p:nvPr>
          </p:nvSpPr>
          <p:spPr bwMode="auto">
            <a:xfrm>
              <a:off x="2369345" y="4957763"/>
              <a:ext cx="1343025" cy="339329"/>
            </a:xfrm>
            <a:prstGeom prst="rect">
              <a:avLst/>
            </a:prstGeom>
            <a:noFill/>
          </p:spPr>
          <p:txBody>
            <a:bodyPr anchor="ctr">
              <a:norm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pPr algn="r" defTabSz="542434">
                <a:defRPr/>
              </a:pPr>
              <a:r>
                <a:rPr lang="zh-CN" altLang="en-US" sz="2109" dirty="0">
                  <a:solidFill>
                    <a:schemeClr val="tx1"/>
                  </a:solidFill>
                  <a:latin typeface="Arial" panose="020B0604020202020204" pitchFamily="34" charset="0"/>
                  <a:cs typeface="+mn-ea"/>
                  <a:sym typeface="Arial" panose="020B0604020202020204" pitchFamily="34" charset="0"/>
                </a:rPr>
                <a:t>标题</a:t>
              </a:r>
            </a:p>
          </p:txBody>
        </p:sp>
        <p:sp>
          <p:nvSpPr>
            <p:cNvPr id="17" name="MH_Other_9"/>
            <p:cNvSpPr/>
            <p:nvPr>
              <p:custDataLst>
                <p:tags r:id="rId13"/>
              </p:custDataLst>
            </p:nvPr>
          </p:nvSpPr>
          <p:spPr>
            <a:xfrm>
              <a:off x="5772151" y="2527698"/>
              <a:ext cx="2268141" cy="339328"/>
            </a:xfrm>
            <a:prstGeom prst="rect">
              <a:avLst/>
            </a:prstGeom>
            <a:solidFill>
              <a:schemeClr val="accent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8" name="MH_Other_10"/>
            <p:cNvSpPr/>
            <p:nvPr>
              <p:custDataLst>
                <p:tags r:id="rId14"/>
              </p:custDataLst>
            </p:nvPr>
          </p:nvSpPr>
          <p:spPr>
            <a:xfrm>
              <a:off x="4799411" y="3336132"/>
              <a:ext cx="3240881" cy="339329"/>
            </a:xfrm>
            <a:prstGeom prst="rect">
              <a:avLst/>
            </a:prstGeom>
            <a:solidFill>
              <a:schemeClr val="accent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19" name="MH_Other_11"/>
            <p:cNvSpPr/>
            <p:nvPr>
              <p:custDataLst>
                <p:tags r:id="rId15"/>
              </p:custDataLst>
            </p:nvPr>
          </p:nvSpPr>
          <p:spPr>
            <a:xfrm>
              <a:off x="6096001" y="4145756"/>
              <a:ext cx="1944291" cy="338138"/>
            </a:xfrm>
            <a:prstGeom prst="rect">
              <a:avLst/>
            </a:prstGeom>
            <a:solidFill>
              <a:schemeClr val="accent3"/>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0" name="MH_Other_12"/>
            <p:cNvSpPr/>
            <p:nvPr>
              <p:custDataLst>
                <p:tags r:id="rId16"/>
              </p:custDataLst>
            </p:nvPr>
          </p:nvSpPr>
          <p:spPr>
            <a:xfrm>
              <a:off x="4205287" y="4954191"/>
              <a:ext cx="3835004" cy="339328"/>
            </a:xfrm>
            <a:prstGeom prst="rect">
              <a:avLst/>
            </a:prstGeom>
            <a:solidFill>
              <a:schemeClr val="accent4"/>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21" name="MH_Text_1"/>
            <p:cNvSpPr txBox="1"/>
            <p:nvPr>
              <p:custDataLst>
                <p:tags r:id="rId17"/>
              </p:custDataLst>
            </p:nvPr>
          </p:nvSpPr>
          <p:spPr bwMode="auto">
            <a:xfrm>
              <a:off x="8540354" y="2527698"/>
              <a:ext cx="1341834" cy="339328"/>
            </a:xfrm>
            <a:prstGeom prst="rect">
              <a:avLst/>
            </a:prstGeom>
            <a:noFill/>
          </p:spPr>
          <p:txBody>
            <a:bodyPr anchor="ctr">
              <a:normAutofit/>
            </a:bodyPr>
            <a:lstStyle>
              <a:defPPr>
                <a:defRPr lang="zh-CN"/>
              </a:defPPr>
              <a:lvl1pPr algn="ctr" fontAlgn="auto">
                <a:spcBef>
                  <a:spcPts val="0"/>
                </a:spcBef>
                <a:spcAft>
                  <a:spcPts val="0"/>
                </a:spcAft>
                <a:defRPr sz="1600" spc="300">
                  <a:solidFill>
                    <a:srgbClr val="F83003"/>
                  </a:solidFill>
                  <a:latin typeface="微软雅黑" pitchFamily="34" charset="-122"/>
                  <a:ea typeface="微软雅黑" pitchFamily="34" charset="-122"/>
                  <a:cs typeface="Arial" pitchFamily="34" charset="0"/>
                </a:defRPr>
              </a:lvl1pPr>
            </a:lstStyle>
            <a:p>
              <a:pPr algn="l" defTabSz="542434">
                <a:defRPr/>
              </a:pPr>
              <a:r>
                <a:rPr lang="en-US" altLang="zh-CN" sz="1476">
                  <a:solidFill>
                    <a:schemeClr val="tx1"/>
                  </a:solidFill>
                  <a:latin typeface="Arial" panose="020B0604020202020204" pitchFamily="34" charset="0"/>
                  <a:cs typeface="+mn-ea"/>
                  <a:sym typeface="Arial" panose="020B0604020202020204" pitchFamily="34" charset="0"/>
                </a:rPr>
                <a:t>54%</a:t>
              </a:r>
              <a:endParaRPr lang="zh-CN" altLang="en-US" sz="1476" dirty="0">
                <a:solidFill>
                  <a:schemeClr val="tx1"/>
                </a:solidFill>
                <a:latin typeface="Arial" panose="020B0604020202020204" pitchFamily="34" charset="0"/>
                <a:cs typeface="+mn-ea"/>
                <a:sym typeface="Arial" panose="020B0604020202020204" pitchFamily="34" charset="0"/>
              </a:endParaRPr>
            </a:p>
          </p:txBody>
        </p:sp>
        <p:sp>
          <p:nvSpPr>
            <p:cNvPr id="22" name="MH_Text_2"/>
            <p:cNvSpPr txBox="1"/>
            <p:nvPr>
              <p:custDataLst>
                <p:tags r:id="rId18"/>
              </p:custDataLst>
            </p:nvPr>
          </p:nvSpPr>
          <p:spPr bwMode="auto">
            <a:xfrm>
              <a:off x="8553451" y="3324226"/>
              <a:ext cx="1341835" cy="339329"/>
            </a:xfrm>
            <a:prstGeom prst="rect">
              <a:avLst/>
            </a:prstGeom>
            <a:noFill/>
          </p:spPr>
          <p:txBody>
            <a:bodyPr anchor="ctr">
              <a:normAutofit/>
            </a:bodyPr>
            <a:lstStyle>
              <a:defPPr>
                <a:defRPr lang="zh-CN"/>
              </a:defPPr>
              <a:lvl1pPr algn="ctr" fontAlgn="auto">
                <a:spcBef>
                  <a:spcPts val="0"/>
                </a:spcBef>
                <a:spcAft>
                  <a:spcPts val="0"/>
                </a:spcAft>
                <a:defRPr sz="1600" spc="300">
                  <a:solidFill>
                    <a:srgbClr val="EBAC07"/>
                  </a:solidFill>
                  <a:latin typeface="微软雅黑" pitchFamily="34" charset="-122"/>
                  <a:ea typeface="微软雅黑" pitchFamily="34" charset="-122"/>
                  <a:cs typeface="Arial" pitchFamily="34" charset="0"/>
                </a:defRPr>
              </a:lvl1pPr>
            </a:lstStyle>
            <a:p>
              <a:pPr algn="l" defTabSz="542434">
                <a:defRPr/>
              </a:pPr>
              <a:r>
                <a:rPr lang="en-US" altLang="zh-CN" sz="1476">
                  <a:solidFill>
                    <a:schemeClr val="tx1"/>
                  </a:solidFill>
                  <a:latin typeface="Arial" panose="020B0604020202020204" pitchFamily="34" charset="0"/>
                  <a:cs typeface="+mn-ea"/>
                  <a:sym typeface="Arial" panose="020B0604020202020204" pitchFamily="34" charset="0"/>
                </a:rPr>
                <a:t>76%</a:t>
              </a:r>
              <a:endParaRPr lang="zh-CN" altLang="en-US" sz="1476" dirty="0">
                <a:solidFill>
                  <a:schemeClr val="tx1"/>
                </a:solidFill>
                <a:latin typeface="Arial" panose="020B0604020202020204" pitchFamily="34" charset="0"/>
                <a:cs typeface="+mn-ea"/>
                <a:sym typeface="Arial" panose="020B0604020202020204" pitchFamily="34" charset="0"/>
              </a:endParaRPr>
            </a:p>
          </p:txBody>
        </p:sp>
        <p:sp>
          <p:nvSpPr>
            <p:cNvPr id="23" name="MH_Text_3"/>
            <p:cNvSpPr txBox="1"/>
            <p:nvPr>
              <p:custDataLst>
                <p:tags r:id="rId19"/>
              </p:custDataLst>
            </p:nvPr>
          </p:nvSpPr>
          <p:spPr bwMode="auto">
            <a:xfrm>
              <a:off x="8540354" y="4142185"/>
              <a:ext cx="1341834" cy="339328"/>
            </a:xfrm>
            <a:prstGeom prst="rect">
              <a:avLst/>
            </a:prstGeom>
            <a:noFill/>
          </p:spPr>
          <p:txBody>
            <a:bodyPr anchor="ctr">
              <a:normAutofit/>
            </a:bodyPr>
            <a:lstStyle>
              <a:defPPr>
                <a:defRPr lang="zh-CN"/>
              </a:defPPr>
              <a:lvl1pPr algn="ctr" fontAlgn="auto">
                <a:spcBef>
                  <a:spcPts val="0"/>
                </a:spcBef>
                <a:spcAft>
                  <a:spcPts val="0"/>
                </a:spcAft>
                <a:defRPr sz="1600" spc="300">
                  <a:solidFill>
                    <a:srgbClr val="8BC925"/>
                  </a:solidFill>
                  <a:latin typeface="微软雅黑" pitchFamily="34" charset="-122"/>
                  <a:ea typeface="微软雅黑" pitchFamily="34" charset="-122"/>
                  <a:cs typeface="Arial" pitchFamily="34" charset="0"/>
                </a:defRPr>
              </a:lvl1pPr>
            </a:lstStyle>
            <a:p>
              <a:pPr algn="l" defTabSz="542434">
                <a:defRPr/>
              </a:pPr>
              <a:r>
                <a:rPr lang="en-US" altLang="zh-CN" sz="1476">
                  <a:solidFill>
                    <a:schemeClr val="tx1"/>
                  </a:solidFill>
                  <a:latin typeface="Arial" panose="020B0604020202020204" pitchFamily="34" charset="0"/>
                  <a:cs typeface="+mn-ea"/>
                  <a:sym typeface="Arial" panose="020B0604020202020204" pitchFamily="34" charset="0"/>
                </a:rPr>
                <a:t>46%</a:t>
              </a:r>
              <a:endParaRPr lang="zh-CN" altLang="en-US" sz="1476" dirty="0">
                <a:solidFill>
                  <a:schemeClr val="tx1"/>
                </a:solidFill>
                <a:latin typeface="Arial" panose="020B0604020202020204" pitchFamily="34" charset="0"/>
                <a:cs typeface="+mn-ea"/>
                <a:sym typeface="Arial" panose="020B0604020202020204" pitchFamily="34" charset="0"/>
              </a:endParaRPr>
            </a:p>
          </p:txBody>
        </p:sp>
        <p:sp>
          <p:nvSpPr>
            <p:cNvPr id="24" name="MH_Text_4"/>
            <p:cNvSpPr txBox="1"/>
            <p:nvPr>
              <p:custDataLst>
                <p:tags r:id="rId20"/>
              </p:custDataLst>
            </p:nvPr>
          </p:nvSpPr>
          <p:spPr bwMode="auto">
            <a:xfrm>
              <a:off x="8540354" y="4957763"/>
              <a:ext cx="1341834" cy="339329"/>
            </a:xfrm>
            <a:prstGeom prst="rect">
              <a:avLst/>
            </a:prstGeom>
            <a:noFill/>
          </p:spPr>
          <p:txBody>
            <a:bodyPr anchor="ctr">
              <a:normAutofit/>
            </a:bodyPr>
            <a:lstStyle>
              <a:defPPr>
                <a:defRPr lang="zh-CN"/>
              </a:defPPr>
              <a:lvl1pPr algn="ctr" fontAlgn="auto">
                <a:spcBef>
                  <a:spcPts val="0"/>
                </a:spcBef>
                <a:spcAft>
                  <a:spcPts val="0"/>
                </a:spcAft>
                <a:defRPr sz="1600" spc="300">
                  <a:solidFill>
                    <a:srgbClr val="284848"/>
                  </a:solidFill>
                  <a:latin typeface="微软雅黑" pitchFamily="34" charset="-122"/>
                  <a:ea typeface="微软雅黑" pitchFamily="34" charset="-122"/>
                  <a:cs typeface="Arial" pitchFamily="34" charset="0"/>
                </a:defRPr>
              </a:lvl1pPr>
            </a:lstStyle>
            <a:p>
              <a:pPr algn="l" defTabSz="542434">
                <a:defRPr/>
              </a:pPr>
              <a:r>
                <a:rPr lang="en-US" altLang="zh-CN" sz="1476">
                  <a:solidFill>
                    <a:schemeClr val="tx1"/>
                  </a:solidFill>
                  <a:latin typeface="Arial" panose="020B0604020202020204" pitchFamily="34" charset="0"/>
                  <a:cs typeface="+mn-ea"/>
                  <a:sym typeface="Arial" panose="020B0604020202020204" pitchFamily="34" charset="0"/>
                </a:rPr>
                <a:t>91%</a:t>
              </a:r>
              <a:endParaRPr lang="zh-CN" altLang="en-US" sz="1476" dirty="0">
                <a:solidFill>
                  <a:schemeClr val="tx1"/>
                </a:solidFill>
                <a:latin typeface="Arial" panose="020B0604020202020204" pitchFamily="34" charset="0"/>
                <a:cs typeface="+mn-ea"/>
                <a:sym typeface="Arial" panose="020B0604020202020204" pitchFamily="34" charset="0"/>
              </a:endParaRPr>
            </a:p>
          </p:txBody>
        </p:sp>
      </p:grpSp>
    </p:spTree>
    <p:extLst>
      <p:ext uri="{BB962C8B-B14F-4D97-AF65-F5344CB8AC3E}">
        <p14:creationId xmlns:p14="http://schemas.microsoft.com/office/powerpoint/2010/main" val="2286219600"/>
      </p:ext>
    </p:extLst>
  </p:cSld>
  <p:clrMapOvr>
    <a:masterClrMapping/>
  </p:clrMapOvr>
  <mc:AlternateContent xmlns:mc="http://schemas.openxmlformats.org/markup-compatibility/2006" xmlns:p14="http://schemas.microsoft.com/office/powerpoint/2010/main">
    <mc:Choice Requires="p14">
      <p:transition spd="slow" p14:dur="1250" advTm="2000">
        <p14:flip dir="r"/>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7" name="组合 36"/>
          <p:cNvGrpSpPr/>
          <p:nvPr/>
        </p:nvGrpSpPr>
        <p:grpSpPr>
          <a:xfrm>
            <a:off x="1385539" y="2266877"/>
            <a:ext cx="10349552" cy="2646972"/>
            <a:chOff x="1313433" y="2149453"/>
            <a:chExt cx="9813447" cy="2509859"/>
          </a:xfrm>
        </p:grpSpPr>
        <p:sp>
          <p:nvSpPr>
            <p:cNvPr id="38" name="Freeform 26"/>
            <p:cNvSpPr>
              <a:spLocks/>
            </p:cNvSpPr>
            <p:nvPr/>
          </p:nvSpPr>
          <p:spPr bwMode="auto">
            <a:xfrm>
              <a:off x="1933773" y="3511558"/>
              <a:ext cx="9044609" cy="986791"/>
            </a:xfrm>
            <a:custGeom>
              <a:avLst/>
              <a:gdLst>
                <a:gd name="T0" fmla="*/ 0 w 8110"/>
                <a:gd name="T1" fmla="*/ 0 h 1282"/>
                <a:gd name="T2" fmla="*/ 1010 w 8110"/>
                <a:gd name="T3" fmla="*/ 116 h 1282"/>
                <a:gd name="T4" fmla="*/ 1693 w 8110"/>
                <a:gd name="T5" fmla="*/ 216 h 1282"/>
                <a:gd name="T6" fmla="*/ 1930 w 8110"/>
                <a:gd name="T7" fmla="*/ 216 h 1282"/>
                <a:gd name="T8" fmla="*/ 2336 w 8110"/>
                <a:gd name="T9" fmla="*/ 166 h 1282"/>
                <a:gd name="T10" fmla="*/ 2672 w 8110"/>
                <a:gd name="T11" fmla="*/ 109 h 1282"/>
                <a:gd name="T12" fmla="*/ 2856 w 8110"/>
                <a:gd name="T13" fmla="*/ 216 h 1282"/>
                <a:gd name="T14" fmla="*/ 3053 w 8110"/>
                <a:gd name="T15" fmla="*/ 332 h 1282"/>
                <a:gd name="T16" fmla="*/ 3466 w 8110"/>
                <a:gd name="T17" fmla="*/ 332 h 1282"/>
                <a:gd name="T18" fmla="*/ 3821 w 8110"/>
                <a:gd name="T19" fmla="*/ 166 h 1282"/>
                <a:gd name="T20" fmla="*/ 4071 w 8110"/>
                <a:gd name="T21" fmla="*/ 216 h 1282"/>
                <a:gd name="T22" fmla="*/ 4320 w 8110"/>
                <a:gd name="T23" fmla="*/ 216 h 1282"/>
                <a:gd name="T24" fmla="*/ 4663 w 8110"/>
                <a:gd name="T25" fmla="*/ 434 h 1282"/>
                <a:gd name="T26" fmla="*/ 4764 w 8110"/>
                <a:gd name="T27" fmla="*/ 536 h 1282"/>
                <a:gd name="T28" fmla="*/ 4906 w 8110"/>
                <a:gd name="T29" fmla="*/ 768 h 1282"/>
                <a:gd name="T30" fmla="*/ 5206 w 8110"/>
                <a:gd name="T31" fmla="*/ 768 h 1282"/>
                <a:gd name="T32" fmla="*/ 5298 w 8110"/>
                <a:gd name="T33" fmla="*/ 512 h 1282"/>
                <a:gd name="T34" fmla="*/ 5561 w 8110"/>
                <a:gd name="T35" fmla="*/ 332 h 1282"/>
                <a:gd name="T36" fmla="*/ 5864 w 8110"/>
                <a:gd name="T37" fmla="*/ 384 h 1282"/>
                <a:gd name="T38" fmla="*/ 6173 w 8110"/>
                <a:gd name="T39" fmla="*/ 682 h 1282"/>
                <a:gd name="T40" fmla="*/ 6528 w 8110"/>
                <a:gd name="T41" fmla="*/ 1149 h 1282"/>
                <a:gd name="T42" fmla="*/ 6764 w 8110"/>
                <a:gd name="T43" fmla="*/ 1282 h 1282"/>
                <a:gd name="T44" fmla="*/ 7164 w 8110"/>
                <a:gd name="T45" fmla="*/ 1282 h 1282"/>
                <a:gd name="T46" fmla="*/ 7329 w 8110"/>
                <a:gd name="T47" fmla="*/ 978 h 1282"/>
                <a:gd name="T48" fmla="*/ 7466 w 8110"/>
                <a:gd name="T49" fmla="*/ 332 h 1282"/>
                <a:gd name="T50" fmla="*/ 7788 w 8110"/>
                <a:gd name="T51" fmla="*/ 90 h 1282"/>
                <a:gd name="T52" fmla="*/ 8110 w 8110"/>
                <a:gd name="T53" fmla="*/ 0 h 1282"/>
                <a:gd name="T54" fmla="*/ 0 w 8110"/>
                <a:gd name="T55" fmla="*/ 0 h 1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8110" h="1282">
                  <a:moveTo>
                    <a:pt x="0" y="0"/>
                  </a:moveTo>
                  <a:lnTo>
                    <a:pt x="1010" y="116"/>
                  </a:lnTo>
                  <a:lnTo>
                    <a:pt x="1693" y="216"/>
                  </a:lnTo>
                  <a:lnTo>
                    <a:pt x="1930" y="216"/>
                  </a:lnTo>
                  <a:lnTo>
                    <a:pt x="2336" y="166"/>
                  </a:lnTo>
                  <a:lnTo>
                    <a:pt x="2672" y="109"/>
                  </a:lnTo>
                  <a:lnTo>
                    <a:pt x="2856" y="216"/>
                  </a:lnTo>
                  <a:lnTo>
                    <a:pt x="3053" y="332"/>
                  </a:lnTo>
                  <a:lnTo>
                    <a:pt x="3466" y="332"/>
                  </a:lnTo>
                  <a:lnTo>
                    <a:pt x="3821" y="166"/>
                  </a:lnTo>
                  <a:lnTo>
                    <a:pt x="4071" y="216"/>
                  </a:lnTo>
                  <a:lnTo>
                    <a:pt x="4320" y="216"/>
                  </a:lnTo>
                  <a:lnTo>
                    <a:pt x="4663" y="434"/>
                  </a:lnTo>
                  <a:lnTo>
                    <a:pt x="4764" y="536"/>
                  </a:lnTo>
                  <a:lnTo>
                    <a:pt x="4906" y="768"/>
                  </a:lnTo>
                  <a:lnTo>
                    <a:pt x="5206" y="768"/>
                  </a:lnTo>
                  <a:lnTo>
                    <a:pt x="5298" y="512"/>
                  </a:lnTo>
                  <a:lnTo>
                    <a:pt x="5561" y="332"/>
                  </a:lnTo>
                  <a:lnTo>
                    <a:pt x="5864" y="384"/>
                  </a:lnTo>
                  <a:lnTo>
                    <a:pt x="6173" y="682"/>
                  </a:lnTo>
                  <a:lnTo>
                    <a:pt x="6528" y="1149"/>
                  </a:lnTo>
                  <a:lnTo>
                    <a:pt x="6764" y="1282"/>
                  </a:lnTo>
                  <a:lnTo>
                    <a:pt x="7164" y="1282"/>
                  </a:lnTo>
                  <a:lnTo>
                    <a:pt x="7329" y="978"/>
                  </a:lnTo>
                  <a:lnTo>
                    <a:pt x="7466" y="332"/>
                  </a:lnTo>
                  <a:lnTo>
                    <a:pt x="7788" y="90"/>
                  </a:lnTo>
                  <a:lnTo>
                    <a:pt x="8110" y="0"/>
                  </a:lnTo>
                  <a:lnTo>
                    <a:pt x="0" y="0"/>
                  </a:lnTo>
                  <a:close/>
                </a:path>
              </a:pathLst>
            </a:custGeom>
            <a:solidFill>
              <a:schemeClr val="accent3">
                <a:alpha val="80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39" name="Freeform 8"/>
            <p:cNvSpPr>
              <a:spLocks/>
            </p:cNvSpPr>
            <p:nvPr/>
          </p:nvSpPr>
          <p:spPr bwMode="auto">
            <a:xfrm>
              <a:off x="1512212" y="3509327"/>
              <a:ext cx="2004693" cy="333240"/>
            </a:xfrm>
            <a:custGeom>
              <a:avLst/>
              <a:gdLst>
                <a:gd name="T0" fmla="*/ 0 w 1144"/>
                <a:gd name="T1" fmla="*/ 5 h 334"/>
                <a:gd name="T2" fmla="*/ 251 w 1144"/>
                <a:gd name="T3" fmla="*/ 140 h 334"/>
                <a:gd name="T4" fmla="*/ 291 w 1144"/>
                <a:gd name="T5" fmla="*/ 230 h 334"/>
                <a:gd name="T6" fmla="*/ 371 w 1144"/>
                <a:gd name="T7" fmla="*/ 334 h 334"/>
                <a:gd name="T8" fmla="*/ 478 w 1144"/>
                <a:gd name="T9" fmla="*/ 334 h 334"/>
                <a:gd name="T10" fmla="*/ 560 w 1144"/>
                <a:gd name="T11" fmla="*/ 253 h 334"/>
                <a:gd name="T12" fmla="*/ 622 w 1144"/>
                <a:gd name="T13" fmla="*/ 180 h 334"/>
                <a:gd name="T14" fmla="*/ 702 w 1144"/>
                <a:gd name="T15" fmla="*/ 166 h 334"/>
                <a:gd name="T16" fmla="*/ 761 w 1144"/>
                <a:gd name="T17" fmla="*/ 211 h 334"/>
                <a:gd name="T18" fmla="*/ 842 w 1144"/>
                <a:gd name="T19" fmla="*/ 225 h 334"/>
                <a:gd name="T20" fmla="*/ 972 w 1144"/>
                <a:gd name="T21" fmla="*/ 225 h 334"/>
                <a:gd name="T22" fmla="*/ 1066 w 1144"/>
                <a:gd name="T23" fmla="*/ 78 h 334"/>
                <a:gd name="T24" fmla="*/ 1144 w 1144"/>
                <a:gd name="T25" fmla="*/ 0 h 334"/>
                <a:gd name="T26" fmla="*/ 0 w 1144"/>
                <a:gd name="T27" fmla="*/ 5 h 3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144" h="334">
                  <a:moveTo>
                    <a:pt x="0" y="5"/>
                  </a:moveTo>
                  <a:lnTo>
                    <a:pt x="251" y="140"/>
                  </a:lnTo>
                  <a:lnTo>
                    <a:pt x="291" y="230"/>
                  </a:lnTo>
                  <a:lnTo>
                    <a:pt x="371" y="334"/>
                  </a:lnTo>
                  <a:lnTo>
                    <a:pt x="478" y="334"/>
                  </a:lnTo>
                  <a:lnTo>
                    <a:pt x="560" y="253"/>
                  </a:lnTo>
                  <a:lnTo>
                    <a:pt x="622" y="180"/>
                  </a:lnTo>
                  <a:lnTo>
                    <a:pt x="702" y="166"/>
                  </a:lnTo>
                  <a:lnTo>
                    <a:pt x="761" y="211"/>
                  </a:lnTo>
                  <a:lnTo>
                    <a:pt x="842" y="225"/>
                  </a:lnTo>
                  <a:lnTo>
                    <a:pt x="972" y="225"/>
                  </a:lnTo>
                  <a:lnTo>
                    <a:pt x="1066" y="78"/>
                  </a:lnTo>
                  <a:lnTo>
                    <a:pt x="1144" y="0"/>
                  </a:lnTo>
                  <a:lnTo>
                    <a:pt x="0" y="5"/>
                  </a:lnTo>
                  <a:close/>
                </a:path>
              </a:pathLst>
            </a:custGeom>
            <a:solidFill>
              <a:schemeClr val="accent5">
                <a:alpha val="80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0" name="Freeform 9"/>
            <p:cNvSpPr>
              <a:spLocks/>
            </p:cNvSpPr>
            <p:nvPr/>
          </p:nvSpPr>
          <p:spPr bwMode="auto">
            <a:xfrm>
              <a:off x="2899572" y="3509326"/>
              <a:ext cx="1845968" cy="448002"/>
            </a:xfrm>
            <a:custGeom>
              <a:avLst/>
              <a:gdLst>
                <a:gd name="T0" fmla="*/ 0 w 782"/>
                <a:gd name="T1" fmla="*/ 0 h 436"/>
                <a:gd name="T2" fmla="*/ 177 w 782"/>
                <a:gd name="T3" fmla="*/ 251 h 436"/>
                <a:gd name="T4" fmla="*/ 413 w 782"/>
                <a:gd name="T5" fmla="*/ 436 h 436"/>
                <a:gd name="T6" fmla="*/ 532 w 782"/>
                <a:gd name="T7" fmla="*/ 436 h 436"/>
                <a:gd name="T8" fmla="*/ 591 w 782"/>
                <a:gd name="T9" fmla="*/ 263 h 436"/>
                <a:gd name="T10" fmla="*/ 652 w 782"/>
                <a:gd name="T11" fmla="*/ 123 h 436"/>
                <a:gd name="T12" fmla="*/ 782 w 782"/>
                <a:gd name="T13" fmla="*/ 0 h 436"/>
                <a:gd name="T14" fmla="*/ 0 w 782"/>
                <a:gd name="T15" fmla="*/ 0 h 43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782" h="436">
                  <a:moveTo>
                    <a:pt x="0" y="0"/>
                  </a:moveTo>
                  <a:lnTo>
                    <a:pt x="177" y="251"/>
                  </a:lnTo>
                  <a:lnTo>
                    <a:pt x="413" y="436"/>
                  </a:lnTo>
                  <a:lnTo>
                    <a:pt x="532" y="436"/>
                  </a:lnTo>
                  <a:lnTo>
                    <a:pt x="591" y="263"/>
                  </a:lnTo>
                  <a:lnTo>
                    <a:pt x="652" y="123"/>
                  </a:lnTo>
                  <a:lnTo>
                    <a:pt x="782" y="0"/>
                  </a:lnTo>
                  <a:lnTo>
                    <a:pt x="0" y="0"/>
                  </a:lnTo>
                  <a:close/>
                </a:path>
              </a:pathLst>
            </a:custGeom>
            <a:solidFill>
              <a:schemeClr val="accent6">
                <a:alpha val="80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1" name="Freeform 10"/>
            <p:cNvSpPr>
              <a:spLocks/>
            </p:cNvSpPr>
            <p:nvPr/>
          </p:nvSpPr>
          <p:spPr bwMode="auto">
            <a:xfrm>
              <a:off x="4130801" y="3509326"/>
              <a:ext cx="3663107" cy="1149986"/>
            </a:xfrm>
            <a:custGeom>
              <a:avLst/>
              <a:gdLst>
                <a:gd name="T0" fmla="*/ 0 w 2317"/>
                <a:gd name="T1" fmla="*/ 0 h 651"/>
                <a:gd name="T2" fmla="*/ 175 w 2317"/>
                <a:gd name="T3" fmla="*/ 168 h 651"/>
                <a:gd name="T4" fmla="*/ 328 w 2317"/>
                <a:gd name="T5" fmla="*/ 251 h 651"/>
                <a:gd name="T6" fmla="*/ 603 w 2317"/>
                <a:gd name="T7" fmla="*/ 251 h 651"/>
                <a:gd name="T8" fmla="*/ 787 w 2317"/>
                <a:gd name="T9" fmla="*/ 126 h 651"/>
                <a:gd name="T10" fmla="*/ 952 w 2317"/>
                <a:gd name="T11" fmla="*/ 85 h 651"/>
                <a:gd name="T12" fmla="*/ 1064 w 2317"/>
                <a:gd name="T13" fmla="*/ 126 h 651"/>
                <a:gd name="T14" fmla="*/ 1191 w 2317"/>
                <a:gd name="T15" fmla="*/ 251 h 651"/>
                <a:gd name="T16" fmla="*/ 1222 w 2317"/>
                <a:gd name="T17" fmla="*/ 377 h 651"/>
                <a:gd name="T18" fmla="*/ 1359 w 2317"/>
                <a:gd name="T19" fmla="*/ 651 h 651"/>
                <a:gd name="T20" fmla="*/ 1596 w 2317"/>
                <a:gd name="T21" fmla="*/ 651 h 651"/>
                <a:gd name="T22" fmla="*/ 1773 w 2317"/>
                <a:gd name="T23" fmla="*/ 436 h 651"/>
                <a:gd name="T24" fmla="*/ 1884 w 2317"/>
                <a:gd name="T25" fmla="*/ 218 h 651"/>
                <a:gd name="T26" fmla="*/ 2061 w 2317"/>
                <a:gd name="T27" fmla="*/ 107 h 651"/>
                <a:gd name="T28" fmla="*/ 2317 w 2317"/>
                <a:gd name="T29" fmla="*/ 0 h 651"/>
                <a:gd name="T30" fmla="*/ 0 w 2317"/>
                <a:gd name="T31" fmla="*/ 0 h 6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17" h="651">
                  <a:moveTo>
                    <a:pt x="0" y="0"/>
                  </a:moveTo>
                  <a:lnTo>
                    <a:pt x="175" y="168"/>
                  </a:lnTo>
                  <a:lnTo>
                    <a:pt x="328" y="251"/>
                  </a:lnTo>
                  <a:lnTo>
                    <a:pt x="603" y="251"/>
                  </a:lnTo>
                  <a:lnTo>
                    <a:pt x="787" y="126"/>
                  </a:lnTo>
                  <a:lnTo>
                    <a:pt x="952" y="85"/>
                  </a:lnTo>
                  <a:lnTo>
                    <a:pt x="1064" y="126"/>
                  </a:lnTo>
                  <a:lnTo>
                    <a:pt x="1191" y="251"/>
                  </a:lnTo>
                  <a:lnTo>
                    <a:pt x="1222" y="377"/>
                  </a:lnTo>
                  <a:lnTo>
                    <a:pt x="1359" y="651"/>
                  </a:lnTo>
                  <a:lnTo>
                    <a:pt x="1596" y="651"/>
                  </a:lnTo>
                  <a:lnTo>
                    <a:pt x="1773" y="436"/>
                  </a:lnTo>
                  <a:lnTo>
                    <a:pt x="1884" y="218"/>
                  </a:lnTo>
                  <a:lnTo>
                    <a:pt x="2061" y="107"/>
                  </a:lnTo>
                  <a:lnTo>
                    <a:pt x="2317" y="0"/>
                  </a:lnTo>
                  <a:lnTo>
                    <a:pt x="0" y="0"/>
                  </a:lnTo>
                  <a:close/>
                </a:path>
              </a:pathLst>
            </a:custGeom>
            <a:solidFill>
              <a:schemeClr val="accent4">
                <a:alpha val="80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2" name="Freeform 6"/>
            <p:cNvSpPr>
              <a:spLocks/>
            </p:cNvSpPr>
            <p:nvPr/>
          </p:nvSpPr>
          <p:spPr bwMode="auto">
            <a:xfrm>
              <a:off x="1512214" y="3329862"/>
              <a:ext cx="1992893" cy="172465"/>
            </a:xfrm>
            <a:custGeom>
              <a:avLst/>
              <a:gdLst>
                <a:gd name="T0" fmla="*/ 220 w 1244"/>
                <a:gd name="T1" fmla="*/ 225 h 337"/>
                <a:gd name="T2" fmla="*/ 338 w 1244"/>
                <a:gd name="T3" fmla="*/ 81 h 337"/>
                <a:gd name="T4" fmla="*/ 499 w 1244"/>
                <a:gd name="T5" fmla="*/ 0 h 337"/>
                <a:gd name="T6" fmla="*/ 589 w 1244"/>
                <a:gd name="T7" fmla="*/ 45 h 337"/>
                <a:gd name="T8" fmla="*/ 634 w 1244"/>
                <a:gd name="T9" fmla="*/ 114 h 337"/>
                <a:gd name="T10" fmla="*/ 934 w 1244"/>
                <a:gd name="T11" fmla="*/ 114 h 337"/>
                <a:gd name="T12" fmla="*/ 1154 w 1244"/>
                <a:gd name="T13" fmla="*/ 190 h 337"/>
                <a:gd name="T14" fmla="*/ 1244 w 1244"/>
                <a:gd name="T15" fmla="*/ 337 h 337"/>
                <a:gd name="T16" fmla="*/ 0 w 1244"/>
                <a:gd name="T17" fmla="*/ 337 h 337"/>
                <a:gd name="T18" fmla="*/ 220 w 1244"/>
                <a:gd name="T19" fmla="*/ 225 h 3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44" h="337">
                  <a:moveTo>
                    <a:pt x="220" y="225"/>
                  </a:moveTo>
                  <a:lnTo>
                    <a:pt x="338" y="81"/>
                  </a:lnTo>
                  <a:lnTo>
                    <a:pt x="499" y="0"/>
                  </a:lnTo>
                  <a:lnTo>
                    <a:pt x="589" y="45"/>
                  </a:lnTo>
                  <a:lnTo>
                    <a:pt x="634" y="114"/>
                  </a:lnTo>
                  <a:lnTo>
                    <a:pt x="934" y="114"/>
                  </a:lnTo>
                  <a:lnTo>
                    <a:pt x="1154" y="190"/>
                  </a:lnTo>
                  <a:lnTo>
                    <a:pt x="1244" y="337"/>
                  </a:lnTo>
                  <a:lnTo>
                    <a:pt x="0" y="337"/>
                  </a:lnTo>
                  <a:lnTo>
                    <a:pt x="220" y="225"/>
                  </a:lnTo>
                  <a:close/>
                </a:path>
              </a:pathLst>
            </a:custGeom>
            <a:solidFill>
              <a:schemeClr val="accent5">
                <a:alpha val="80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3" name="Freeform 7"/>
            <p:cNvSpPr>
              <a:spLocks/>
            </p:cNvSpPr>
            <p:nvPr/>
          </p:nvSpPr>
          <p:spPr bwMode="auto">
            <a:xfrm>
              <a:off x="2509239" y="2962312"/>
              <a:ext cx="2609665" cy="540016"/>
            </a:xfrm>
            <a:custGeom>
              <a:avLst/>
              <a:gdLst>
                <a:gd name="T0" fmla="*/ 0 w 689"/>
                <a:gd name="T1" fmla="*/ 243 h 243"/>
                <a:gd name="T2" fmla="*/ 53 w 689"/>
                <a:gd name="T3" fmla="*/ 128 h 243"/>
                <a:gd name="T4" fmla="*/ 89 w 689"/>
                <a:gd name="T5" fmla="*/ 101 h 243"/>
                <a:gd name="T6" fmla="*/ 191 w 689"/>
                <a:gd name="T7" fmla="*/ 19 h 243"/>
                <a:gd name="T8" fmla="*/ 279 w 689"/>
                <a:gd name="T9" fmla="*/ 19 h 243"/>
                <a:gd name="T10" fmla="*/ 332 w 689"/>
                <a:gd name="T11" fmla="*/ 63 h 243"/>
                <a:gd name="T12" fmla="*/ 380 w 689"/>
                <a:gd name="T13" fmla="*/ 101 h 243"/>
                <a:gd name="T14" fmla="*/ 408 w 689"/>
                <a:gd name="T15" fmla="*/ 48 h 243"/>
                <a:gd name="T16" fmla="*/ 456 w 689"/>
                <a:gd name="T17" fmla="*/ 0 h 243"/>
                <a:gd name="T18" fmla="*/ 520 w 689"/>
                <a:gd name="T19" fmla="*/ 0 h 243"/>
                <a:gd name="T20" fmla="*/ 592 w 689"/>
                <a:gd name="T21" fmla="*/ 121 h 243"/>
                <a:gd name="T22" fmla="*/ 689 w 689"/>
                <a:gd name="T23" fmla="*/ 243 h 243"/>
                <a:gd name="T24" fmla="*/ 0 w 689"/>
                <a:gd name="T25" fmla="*/ 243 h 2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689" h="243">
                  <a:moveTo>
                    <a:pt x="0" y="243"/>
                  </a:moveTo>
                  <a:cubicBezTo>
                    <a:pt x="4" y="243"/>
                    <a:pt x="53" y="128"/>
                    <a:pt x="53" y="128"/>
                  </a:cubicBezTo>
                  <a:cubicBezTo>
                    <a:pt x="89" y="101"/>
                    <a:pt x="89" y="101"/>
                    <a:pt x="89" y="101"/>
                  </a:cubicBezTo>
                  <a:cubicBezTo>
                    <a:pt x="191" y="19"/>
                    <a:pt x="191" y="19"/>
                    <a:pt x="191" y="19"/>
                  </a:cubicBezTo>
                  <a:cubicBezTo>
                    <a:pt x="279" y="19"/>
                    <a:pt x="279" y="19"/>
                    <a:pt x="279" y="19"/>
                  </a:cubicBezTo>
                  <a:cubicBezTo>
                    <a:pt x="332" y="63"/>
                    <a:pt x="332" y="63"/>
                    <a:pt x="332" y="63"/>
                  </a:cubicBezTo>
                  <a:cubicBezTo>
                    <a:pt x="380" y="101"/>
                    <a:pt x="380" y="101"/>
                    <a:pt x="380" y="101"/>
                  </a:cubicBezTo>
                  <a:cubicBezTo>
                    <a:pt x="408" y="48"/>
                    <a:pt x="408" y="48"/>
                    <a:pt x="408" y="48"/>
                  </a:cubicBezTo>
                  <a:cubicBezTo>
                    <a:pt x="456" y="0"/>
                    <a:pt x="456" y="0"/>
                    <a:pt x="456" y="0"/>
                  </a:cubicBezTo>
                  <a:cubicBezTo>
                    <a:pt x="520" y="0"/>
                    <a:pt x="520" y="0"/>
                    <a:pt x="520" y="0"/>
                  </a:cubicBezTo>
                  <a:cubicBezTo>
                    <a:pt x="592" y="121"/>
                    <a:pt x="592" y="121"/>
                    <a:pt x="592" y="121"/>
                  </a:cubicBezTo>
                  <a:cubicBezTo>
                    <a:pt x="689" y="243"/>
                    <a:pt x="689" y="243"/>
                    <a:pt x="689" y="243"/>
                  </a:cubicBezTo>
                  <a:lnTo>
                    <a:pt x="0" y="243"/>
                  </a:lnTo>
                  <a:close/>
                </a:path>
              </a:pathLst>
            </a:custGeom>
            <a:solidFill>
              <a:schemeClr val="accent6">
                <a:alpha val="80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4" name="Freeform 32"/>
            <p:cNvSpPr>
              <a:spLocks/>
            </p:cNvSpPr>
            <p:nvPr/>
          </p:nvSpPr>
          <p:spPr bwMode="auto">
            <a:xfrm>
              <a:off x="4451494" y="2489269"/>
              <a:ext cx="2277292" cy="1013058"/>
            </a:xfrm>
            <a:custGeom>
              <a:avLst/>
              <a:gdLst>
                <a:gd name="T0" fmla="*/ 1503 w 1603"/>
                <a:gd name="T1" fmla="*/ 838 h 1007"/>
                <a:gd name="T2" fmla="*/ 1359 w 1603"/>
                <a:gd name="T3" fmla="*/ 625 h 1007"/>
                <a:gd name="T4" fmla="*/ 1156 w 1603"/>
                <a:gd name="T5" fmla="*/ 396 h 1007"/>
                <a:gd name="T6" fmla="*/ 1156 w 1603"/>
                <a:gd name="T7" fmla="*/ 178 h 1007"/>
                <a:gd name="T8" fmla="*/ 1030 w 1603"/>
                <a:gd name="T9" fmla="*/ 0 h 1007"/>
                <a:gd name="T10" fmla="*/ 874 w 1603"/>
                <a:gd name="T11" fmla="*/ 0 h 1007"/>
                <a:gd name="T12" fmla="*/ 574 w 1603"/>
                <a:gd name="T13" fmla="*/ 140 h 1007"/>
                <a:gd name="T14" fmla="*/ 520 w 1603"/>
                <a:gd name="T15" fmla="*/ 317 h 1007"/>
                <a:gd name="T16" fmla="*/ 446 w 1603"/>
                <a:gd name="T17" fmla="*/ 533 h 1007"/>
                <a:gd name="T18" fmla="*/ 328 w 1603"/>
                <a:gd name="T19" fmla="*/ 791 h 1007"/>
                <a:gd name="T20" fmla="*/ 0 w 1603"/>
                <a:gd name="T21" fmla="*/ 1007 h 1007"/>
                <a:gd name="T22" fmla="*/ 1603 w 1603"/>
                <a:gd name="T23" fmla="*/ 1007 h 1007"/>
                <a:gd name="T24" fmla="*/ 1503 w 1603"/>
                <a:gd name="T25" fmla="*/ 838 h 10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603" h="1007">
                  <a:moveTo>
                    <a:pt x="1503" y="838"/>
                  </a:moveTo>
                  <a:lnTo>
                    <a:pt x="1359" y="625"/>
                  </a:lnTo>
                  <a:lnTo>
                    <a:pt x="1156" y="396"/>
                  </a:lnTo>
                  <a:lnTo>
                    <a:pt x="1156" y="178"/>
                  </a:lnTo>
                  <a:lnTo>
                    <a:pt x="1030" y="0"/>
                  </a:lnTo>
                  <a:lnTo>
                    <a:pt x="874" y="0"/>
                  </a:lnTo>
                  <a:lnTo>
                    <a:pt x="574" y="140"/>
                  </a:lnTo>
                  <a:lnTo>
                    <a:pt x="520" y="317"/>
                  </a:lnTo>
                  <a:lnTo>
                    <a:pt x="446" y="533"/>
                  </a:lnTo>
                  <a:lnTo>
                    <a:pt x="328" y="791"/>
                  </a:lnTo>
                  <a:lnTo>
                    <a:pt x="0" y="1007"/>
                  </a:lnTo>
                  <a:lnTo>
                    <a:pt x="1603" y="1007"/>
                  </a:lnTo>
                  <a:lnTo>
                    <a:pt x="1503" y="838"/>
                  </a:lnTo>
                  <a:close/>
                </a:path>
              </a:pathLst>
            </a:custGeom>
            <a:solidFill>
              <a:schemeClr val="accent4">
                <a:alpha val="80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5" name="Freeform 33"/>
            <p:cNvSpPr>
              <a:spLocks/>
            </p:cNvSpPr>
            <p:nvPr/>
          </p:nvSpPr>
          <p:spPr bwMode="auto">
            <a:xfrm>
              <a:off x="6333498" y="2149453"/>
              <a:ext cx="2880571" cy="1352873"/>
            </a:xfrm>
            <a:custGeom>
              <a:avLst/>
              <a:gdLst>
                <a:gd name="T0" fmla="*/ 0 w 2090"/>
                <a:gd name="T1" fmla="*/ 1308 h 1308"/>
                <a:gd name="T2" fmla="*/ 395 w 2090"/>
                <a:gd name="T3" fmla="*/ 1078 h 1308"/>
                <a:gd name="T4" fmla="*/ 527 w 2090"/>
                <a:gd name="T5" fmla="*/ 971 h 1308"/>
                <a:gd name="T6" fmla="*/ 624 w 2090"/>
                <a:gd name="T7" fmla="*/ 775 h 1308"/>
                <a:gd name="T8" fmla="*/ 591 w 2090"/>
                <a:gd name="T9" fmla="*/ 652 h 1308"/>
                <a:gd name="T10" fmla="*/ 461 w 2090"/>
                <a:gd name="T11" fmla="*/ 427 h 1308"/>
                <a:gd name="T12" fmla="*/ 671 w 2090"/>
                <a:gd name="T13" fmla="*/ 301 h 1308"/>
                <a:gd name="T14" fmla="*/ 756 w 2090"/>
                <a:gd name="T15" fmla="*/ 356 h 1308"/>
                <a:gd name="T16" fmla="*/ 941 w 2090"/>
                <a:gd name="T17" fmla="*/ 486 h 1308"/>
                <a:gd name="T18" fmla="*/ 860 w 2090"/>
                <a:gd name="T19" fmla="*/ 157 h 1308"/>
                <a:gd name="T20" fmla="*/ 979 w 2090"/>
                <a:gd name="T21" fmla="*/ 0 h 1308"/>
                <a:gd name="T22" fmla="*/ 1144 w 2090"/>
                <a:gd name="T23" fmla="*/ 0 h 1308"/>
                <a:gd name="T24" fmla="*/ 1267 w 2090"/>
                <a:gd name="T25" fmla="*/ 64 h 1308"/>
                <a:gd name="T26" fmla="*/ 1385 w 2090"/>
                <a:gd name="T27" fmla="*/ 356 h 1308"/>
                <a:gd name="T28" fmla="*/ 1584 w 2090"/>
                <a:gd name="T29" fmla="*/ 775 h 1308"/>
                <a:gd name="T30" fmla="*/ 1898 w 2090"/>
                <a:gd name="T31" fmla="*/ 1078 h 1308"/>
                <a:gd name="T32" fmla="*/ 2090 w 2090"/>
                <a:gd name="T33" fmla="*/ 1308 h 1308"/>
                <a:gd name="T34" fmla="*/ 0 w 2090"/>
                <a:gd name="T35" fmla="*/ 1308 h 13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090" h="1308">
                  <a:moveTo>
                    <a:pt x="0" y="1308"/>
                  </a:moveTo>
                  <a:lnTo>
                    <a:pt x="395" y="1078"/>
                  </a:lnTo>
                  <a:lnTo>
                    <a:pt x="527" y="971"/>
                  </a:lnTo>
                  <a:lnTo>
                    <a:pt x="624" y="775"/>
                  </a:lnTo>
                  <a:lnTo>
                    <a:pt x="591" y="652"/>
                  </a:lnTo>
                  <a:lnTo>
                    <a:pt x="461" y="427"/>
                  </a:lnTo>
                  <a:lnTo>
                    <a:pt x="671" y="301"/>
                  </a:lnTo>
                  <a:lnTo>
                    <a:pt x="756" y="356"/>
                  </a:lnTo>
                  <a:lnTo>
                    <a:pt x="941" y="486"/>
                  </a:lnTo>
                  <a:lnTo>
                    <a:pt x="860" y="157"/>
                  </a:lnTo>
                  <a:lnTo>
                    <a:pt x="979" y="0"/>
                  </a:lnTo>
                  <a:lnTo>
                    <a:pt x="1144" y="0"/>
                  </a:lnTo>
                  <a:lnTo>
                    <a:pt x="1267" y="64"/>
                  </a:lnTo>
                  <a:lnTo>
                    <a:pt x="1385" y="356"/>
                  </a:lnTo>
                  <a:lnTo>
                    <a:pt x="1584" y="775"/>
                  </a:lnTo>
                  <a:lnTo>
                    <a:pt x="1898" y="1078"/>
                  </a:lnTo>
                  <a:lnTo>
                    <a:pt x="2090" y="1308"/>
                  </a:lnTo>
                  <a:lnTo>
                    <a:pt x="0" y="1308"/>
                  </a:lnTo>
                  <a:close/>
                </a:path>
              </a:pathLst>
            </a:custGeom>
            <a:solidFill>
              <a:schemeClr val="accent3">
                <a:alpha val="80000"/>
              </a:schemeClr>
            </a:solidFill>
            <a:ln>
              <a:noFill/>
            </a:ln>
          </p:spPr>
          <p:txBody>
            <a:bodyPr vert="horz" wrap="square" lIns="96435" tIns="48218" rIns="96435" bIns="48218" numCol="1" anchor="t" anchorCtr="0" compatLnSpc="1">
              <a:prstTxWarp prst="textNoShape">
                <a:avLst/>
              </a:prstTxWarp>
            </a:bodyPr>
            <a:lstStyle/>
            <a:p>
              <a:endParaRPr lang="id-ID">
                <a:latin typeface="Arial" panose="020B0604020202020204" pitchFamily="34" charset="0"/>
                <a:ea typeface="微软雅黑" panose="020B0503020204020204" pitchFamily="34" charset="-122"/>
                <a:cs typeface="+mn-ea"/>
                <a:sym typeface="Arial" panose="020B0604020202020204" pitchFamily="34" charset="0"/>
              </a:endParaRPr>
            </a:p>
          </p:txBody>
        </p:sp>
        <p:grpSp>
          <p:nvGrpSpPr>
            <p:cNvPr id="46" name="Group 34"/>
            <p:cNvGrpSpPr/>
            <p:nvPr/>
          </p:nvGrpSpPr>
          <p:grpSpPr>
            <a:xfrm>
              <a:off x="1313433" y="3435062"/>
              <a:ext cx="9813447" cy="148539"/>
              <a:chOff x="940069" y="3597544"/>
              <a:chExt cx="10455425" cy="158215"/>
            </a:xfrm>
          </p:grpSpPr>
          <p:cxnSp>
            <p:nvCxnSpPr>
              <p:cNvPr id="47" name="Straight Connector 37"/>
              <p:cNvCxnSpPr/>
              <p:nvPr/>
            </p:nvCxnSpPr>
            <p:spPr>
              <a:xfrm>
                <a:off x="1019175" y="3676650"/>
                <a:ext cx="2558038" cy="0"/>
              </a:xfrm>
              <a:prstGeom prst="line">
                <a:avLst/>
              </a:prstGeom>
              <a:ln w="381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8" name="Oval 38"/>
              <p:cNvSpPr/>
              <p:nvPr/>
            </p:nvSpPr>
            <p:spPr>
              <a:xfrm>
                <a:off x="940069" y="3597544"/>
                <a:ext cx="158211" cy="158211"/>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49" name="Oval 39"/>
              <p:cNvSpPr/>
              <p:nvPr/>
            </p:nvSpPr>
            <p:spPr>
              <a:xfrm>
                <a:off x="3508155" y="3597544"/>
                <a:ext cx="158211" cy="158211"/>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50" name="Straight Connector 40"/>
              <p:cNvCxnSpPr/>
              <p:nvPr/>
            </p:nvCxnSpPr>
            <p:spPr>
              <a:xfrm>
                <a:off x="3609975" y="3676650"/>
                <a:ext cx="2558038" cy="0"/>
              </a:xfrm>
              <a:prstGeom prst="line">
                <a:avLst/>
              </a:prstGeom>
              <a:ln w="381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1" name="Oval 41"/>
              <p:cNvSpPr/>
              <p:nvPr/>
            </p:nvSpPr>
            <p:spPr>
              <a:xfrm>
                <a:off x="6098955" y="3597544"/>
                <a:ext cx="158211" cy="158211"/>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52" name="Straight Connector 42"/>
              <p:cNvCxnSpPr/>
              <p:nvPr/>
            </p:nvCxnSpPr>
            <p:spPr>
              <a:xfrm>
                <a:off x="6179755" y="3676650"/>
                <a:ext cx="2558038" cy="0"/>
              </a:xfrm>
              <a:prstGeom prst="line">
                <a:avLst/>
              </a:prstGeom>
              <a:ln w="381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3" name="Oval 43"/>
              <p:cNvSpPr/>
              <p:nvPr/>
            </p:nvSpPr>
            <p:spPr>
              <a:xfrm>
                <a:off x="8668735" y="3597544"/>
                <a:ext cx="158211" cy="158211"/>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微软雅黑" panose="020B0503020204020204" pitchFamily="34" charset="-122"/>
                  <a:cs typeface="+mn-ea"/>
                  <a:sym typeface="Arial" panose="020B0604020202020204" pitchFamily="34" charset="0"/>
                </a:endParaRPr>
              </a:p>
            </p:txBody>
          </p:sp>
          <p:cxnSp>
            <p:nvCxnSpPr>
              <p:cNvPr id="54" name="Straight Connector 44"/>
              <p:cNvCxnSpPr/>
              <p:nvPr/>
            </p:nvCxnSpPr>
            <p:spPr>
              <a:xfrm>
                <a:off x="8748303" y="3676650"/>
                <a:ext cx="2558038" cy="0"/>
              </a:xfrm>
              <a:prstGeom prst="line">
                <a:avLst/>
              </a:prstGeom>
              <a:ln w="38100">
                <a:solidFill>
                  <a:schemeClr val="bg1">
                    <a:lumMod val="6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55" name="Oval 45"/>
              <p:cNvSpPr/>
              <p:nvPr/>
            </p:nvSpPr>
            <p:spPr>
              <a:xfrm>
                <a:off x="11237283" y="3597548"/>
                <a:ext cx="158211" cy="158211"/>
              </a:xfrm>
              <a:prstGeom prst="ellipse">
                <a:avLst/>
              </a:prstGeom>
              <a:solidFill>
                <a:schemeClr val="bg1">
                  <a:lumMod val="6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d-ID">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56" name="TextBox 35"/>
          <p:cNvSpPr txBox="1"/>
          <p:nvPr/>
        </p:nvSpPr>
        <p:spPr>
          <a:xfrm>
            <a:off x="704927" y="4042479"/>
            <a:ext cx="1351232" cy="714088"/>
          </a:xfrm>
          <a:prstGeom prst="rect">
            <a:avLst/>
          </a:prstGeom>
          <a:noFill/>
        </p:spPr>
        <p:txBody>
          <a:bodyPr wrap="none" lIns="192832" tIns="96416" rIns="192832" bIns="96416" rtlCol="0">
            <a:spAutoFit/>
          </a:bodyPr>
          <a:lstStyle/>
          <a:p>
            <a:r>
              <a:rPr lang="id-ID" sz="3375" b="1"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2013</a:t>
            </a:r>
          </a:p>
        </p:txBody>
      </p:sp>
      <p:sp>
        <p:nvSpPr>
          <p:cNvPr id="57" name="TextBox 36"/>
          <p:cNvSpPr txBox="1"/>
          <p:nvPr/>
        </p:nvSpPr>
        <p:spPr>
          <a:xfrm>
            <a:off x="10927849" y="4042479"/>
            <a:ext cx="1351232" cy="714088"/>
          </a:xfrm>
          <a:prstGeom prst="rect">
            <a:avLst/>
          </a:prstGeom>
          <a:noFill/>
        </p:spPr>
        <p:txBody>
          <a:bodyPr wrap="none" lIns="192832" tIns="96416" rIns="192832" bIns="96416" rtlCol="0">
            <a:spAutoFit/>
          </a:bodyPr>
          <a:lstStyle>
            <a:defPPr>
              <a:defRPr lang="zh-CN"/>
            </a:defPPr>
            <a:lvl1pPr>
              <a:defRPr sz="3200" b="1">
                <a:solidFill>
                  <a:schemeClr val="tx2"/>
                </a:solidFill>
                <a:latin typeface="微软雅黑" pitchFamily="34" charset="-122"/>
                <a:ea typeface="微软雅黑" pitchFamily="34" charset="-122"/>
                <a:cs typeface="Lato Light"/>
              </a:defRPr>
            </a:lvl1pPr>
          </a:lstStyle>
          <a:p>
            <a:r>
              <a:rPr lang="id-ID" sz="3375" dirty="0">
                <a:latin typeface="Arial" panose="020B0604020202020204" pitchFamily="34" charset="0"/>
                <a:cs typeface="+mn-ea"/>
                <a:sym typeface="Arial" panose="020B0604020202020204" pitchFamily="34" charset="0"/>
              </a:rPr>
              <a:t>2018</a:t>
            </a:r>
          </a:p>
        </p:txBody>
      </p:sp>
      <p:grpSp>
        <p:nvGrpSpPr>
          <p:cNvPr id="58" name="组合 57"/>
          <p:cNvGrpSpPr/>
          <p:nvPr/>
        </p:nvGrpSpPr>
        <p:grpSpPr>
          <a:xfrm>
            <a:off x="4168701" y="5488431"/>
            <a:ext cx="4837879" cy="388097"/>
            <a:chOff x="3952428" y="5204131"/>
            <a:chExt cx="4587278" cy="367994"/>
          </a:xfrm>
        </p:grpSpPr>
        <p:grpSp>
          <p:nvGrpSpPr>
            <p:cNvPr id="59" name="Group 73"/>
            <p:cNvGrpSpPr/>
            <p:nvPr/>
          </p:nvGrpSpPr>
          <p:grpSpPr>
            <a:xfrm>
              <a:off x="3952428" y="5209749"/>
              <a:ext cx="997908" cy="362376"/>
              <a:chOff x="1253920" y="2219659"/>
              <a:chExt cx="1046658" cy="379980"/>
            </a:xfrm>
          </p:grpSpPr>
          <p:sp>
            <p:nvSpPr>
              <p:cNvPr id="69" name="Freeform 74"/>
              <p:cNvSpPr>
                <a:spLocks/>
              </p:cNvSpPr>
              <p:nvPr/>
            </p:nvSpPr>
            <p:spPr bwMode="auto">
              <a:xfrm rot="16200000">
                <a:off x="1253920" y="2251273"/>
                <a:ext cx="348366" cy="348366"/>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accent5"/>
              </a:solidFill>
              <a:ln>
                <a:noFill/>
              </a:ln>
              <a:effectLst/>
            </p:spPr>
            <p:txBody>
              <a:bodyPr vert="horz" wrap="square" lIns="96435" tIns="48218" rIns="96435" bIns="48218"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70" name="TextBox 75"/>
              <p:cNvSpPr txBox="1"/>
              <p:nvPr/>
            </p:nvSpPr>
            <p:spPr>
              <a:xfrm>
                <a:off x="1581265" y="2219659"/>
                <a:ext cx="719313" cy="367214"/>
              </a:xfrm>
              <a:prstGeom prst="rect">
                <a:avLst/>
              </a:prstGeom>
              <a:noFill/>
            </p:spPr>
            <p:txBody>
              <a:bodyPr wrap="none" rtlCol="0">
                <a:spAutoFit/>
              </a:bodyPr>
              <a:lstStyle/>
              <a:p>
                <a:r>
                  <a:rPr lang="id-ID" dirty="0" smtClean="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2013</a:t>
                </a:r>
                <a:endParaRPr lang="id-ID"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0" name="Group 77"/>
            <p:cNvGrpSpPr/>
            <p:nvPr/>
          </p:nvGrpSpPr>
          <p:grpSpPr>
            <a:xfrm>
              <a:off x="5165550" y="5204131"/>
              <a:ext cx="997907" cy="362376"/>
              <a:chOff x="1253920" y="2219659"/>
              <a:chExt cx="1046658" cy="379980"/>
            </a:xfrm>
          </p:grpSpPr>
          <p:sp>
            <p:nvSpPr>
              <p:cNvPr id="67" name="Freeform 78"/>
              <p:cNvSpPr>
                <a:spLocks/>
              </p:cNvSpPr>
              <p:nvPr/>
            </p:nvSpPr>
            <p:spPr bwMode="auto">
              <a:xfrm rot="16200000">
                <a:off x="1253920" y="2251273"/>
                <a:ext cx="348366" cy="348366"/>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accent6"/>
              </a:solidFill>
              <a:ln>
                <a:noFill/>
              </a:ln>
              <a:effectLst/>
            </p:spPr>
            <p:txBody>
              <a:bodyPr vert="horz" wrap="square" lIns="96435" tIns="48218" rIns="96435" bIns="48218"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8" name="TextBox 79"/>
              <p:cNvSpPr txBox="1"/>
              <p:nvPr/>
            </p:nvSpPr>
            <p:spPr>
              <a:xfrm>
                <a:off x="1581265" y="2219659"/>
                <a:ext cx="719313" cy="367214"/>
              </a:xfrm>
              <a:prstGeom prst="rect">
                <a:avLst/>
              </a:prstGeom>
              <a:noFill/>
            </p:spPr>
            <p:txBody>
              <a:bodyPr wrap="none" rtlCol="0">
                <a:spAutoFit/>
              </a:bodyPr>
              <a:lstStyle/>
              <a:p>
                <a:r>
                  <a:rPr lang="id-ID" dirty="0" smtClean="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2014</a:t>
                </a:r>
                <a:endParaRPr lang="id-ID"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1" name="Group 80"/>
            <p:cNvGrpSpPr/>
            <p:nvPr/>
          </p:nvGrpSpPr>
          <p:grpSpPr>
            <a:xfrm>
              <a:off x="6367425" y="5204131"/>
              <a:ext cx="997909" cy="362376"/>
              <a:chOff x="1253920" y="2219659"/>
              <a:chExt cx="1046659" cy="379980"/>
            </a:xfrm>
          </p:grpSpPr>
          <p:sp>
            <p:nvSpPr>
              <p:cNvPr id="65" name="Freeform 81"/>
              <p:cNvSpPr>
                <a:spLocks/>
              </p:cNvSpPr>
              <p:nvPr/>
            </p:nvSpPr>
            <p:spPr bwMode="auto">
              <a:xfrm rot="16200000">
                <a:off x="1253920" y="2251273"/>
                <a:ext cx="348366" cy="348366"/>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accent4"/>
              </a:solidFill>
              <a:ln>
                <a:noFill/>
              </a:ln>
              <a:effectLst/>
            </p:spPr>
            <p:txBody>
              <a:bodyPr vert="horz" wrap="square" lIns="96435" tIns="48218" rIns="96435" bIns="48218"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6" name="TextBox 82"/>
              <p:cNvSpPr txBox="1"/>
              <p:nvPr/>
            </p:nvSpPr>
            <p:spPr>
              <a:xfrm>
                <a:off x="1581266" y="2219659"/>
                <a:ext cx="719313" cy="367214"/>
              </a:xfrm>
              <a:prstGeom prst="rect">
                <a:avLst/>
              </a:prstGeom>
              <a:noFill/>
            </p:spPr>
            <p:txBody>
              <a:bodyPr wrap="none" rtlCol="0">
                <a:spAutoFit/>
              </a:bodyPr>
              <a:lstStyle/>
              <a:p>
                <a:r>
                  <a:rPr lang="id-ID" dirty="0" smtClean="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2015</a:t>
                </a:r>
                <a:endParaRPr lang="id-ID"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nvGrpSpPr>
            <p:cNvPr id="62" name="Group 83"/>
            <p:cNvGrpSpPr/>
            <p:nvPr/>
          </p:nvGrpSpPr>
          <p:grpSpPr>
            <a:xfrm>
              <a:off x="7541798" y="5204131"/>
              <a:ext cx="997908" cy="362376"/>
              <a:chOff x="1253920" y="2219659"/>
              <a:chExt cx="1046658" cy="379980"/>
            </a:xfrm>
          </p:grpSpPr>
          <p:sp>
            <p:nvSpPr>
              <p:cNvPr id="63" name="Freeform 84"/>
              <p:cNvSpPr>
                <a:spLocks/>
              </p:cNvSpPr>
              <p:nvPr/>
            </p:nvSpPr>
            <p:spPr bwMode="auto">
              <a:xfrm rot="16200000">
                <a:off x="1253920" y="2251273"/>
                <a:ext cx="348366" cy="348366"/>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accent3"/>
              </a:solidFill>
              <a:ln>
                <a:noFill/>
              </a:ln>
              <a:effectLst/>
            </p:spPr>
            <p:txBody>
              <a:bodyPr vert="horz" wrap="square" lIns="96435" tIns="48218" rIns="96435" bIns="48218" numCol="1" anchor="t" anchorCtr="0" compatLnSpc="1">
                <a:prstTxWarp prst="textNoShape">
                  <a:avLst/>
                </a:prstTxWarp>
              </a:bodyPr>
              <a:lstStyle/>
              <a:p>
                <a:endParaRPr lang="id-ID" dirty="0">
                  <a:latin typeface="Arial" panose="020B0604020202020204" pitchFamily="34" charset="0"/>
                  <a:ea typeface="微软雅黑" panose="020B0503020204020204" pitchFamily="34" charset="-122"/>
                  <a:cs typeface="+mn-ea"/>
                  <a:sym typeface="Arial" panose="020B0604020202020204" pitchFamily="34" charset="0"/>
                </a:endParaRPr>
              </a:p>
            </p:txBody>
          </p:sp>
          <p:sp>
            <p:nvSpPr>
              <p:cNvPr id="64" name="TextBox 85"/>
              <p:cNvSpPr txBox="1"/>
              <p:nvPr/>
            </p:nvSpPr>
            <p:spPr>
              <a:xfrm>
                <a:off x="1581265" y="2219659"/>
                <a:ext cx="719313" cy="367214"/>
              </a:xfrm>
              <a:prstGeom prst="rect">
                <a:avLst/>
              </a:prstGeom>
              <a:noFill/>
            </p:spPr>
            <p:txBody>
              <a:bodyPr wrap="none" rtlCol="0">
                <a:spAutoFit/>
              </a:bodyPr>
              <a:lstStyle/>
              <a:p>
                <a:r>
                  <a:rPr lang="id-ID" dirty="0" smtClean="0">
                    <a:solidFill>
                      <a:schemeClr val="tx2"/>
                    </a:solidFill>
                    <a:latin typeface="Arial" panose="020B0604020202020204" pitchFamily="34" charset="0"/>
                    <a:ea typeface="微软雅黑" panose="020B0503020204020204" pitchFamily="34" charset="-122"/>
                    <a:cs typeface="+mn-ea"/>
                    <a:sym typeface="Arial" panose="020B0604020202020204" pitchFamily="34" charset="0"/>
                  </a:rPr>
                  <a:t>2016</a:t>
                </a:r>
                <a:endParaRPr lang="id-ID" dirty="0">
                  <a:solidFill>
                    <a:schemeClr val="tx2"/>
                  </a:solidFill>
                  <a:latin typeface="Arial" panose="020B0604020202020204" pitchFamily="34" charset="0"/>
                  <a:ea typeface="微软雅黑" panose="020B0503020204020204" pitchFamily="34" charset="-122"/>
                  <a:cs typeface="+mn-ea"/>
                  <a:sym typeface="Arial" panose="020B0604020202020204" pitchFamily="34" charset="0"/>
                </a:endParaRPr>
              </a:p>
            </p:txBody>
          </p:sp>
        </p:grpSp>
      </p:grpSp>
      <p:sp>
        <p:nvSpPr>
          <p:cNvPr id="71" name="矩形 70"/>
          <p:cNvSpPr/>
          <p:nvPr/>
        </p:nvSpPr>
        <p:spPr>
          <a:xfrm>
            <a:off x="2452474" y="6131783"/>
            <a:ext cx="8713298" cy="630942"/>
          </a:xfrm>
          <a:prstGeom prst="rect">
            <a:avLst/>
          </a:prstGeom>
        </p:spPr>
        <p:txBody>
          <a:bodyPr wrap="square">
            <a:spAutoFit/>
          </a:bodyPr>
          <a:lstStyle/>
          <a:p>
            <a:pPr>
              <a:lnSpc>
                <a:spcPts val="2108"/>
              </a:lnSpc>
            </a:pPr>
            <a:r>
              <a:rPr lang="zh-CN" altLang="en-US" dirty="0">
                <a:latin typeface="+mj-ea"/>
                <a:ea typeface="+mj-ea"/>
                <a:sym typeface="Arial" panose="020B0604020202020204" pitchFamily="34" charset="0"/>
              </a:rPr>
              <a:t>点击输入简要文字内容，文字内容需概括精炼，不用多余的文字修饰，言简意赅的说明分项内容</a:t>
            </a:r>
            <a:r>
              <a:rPr lang="en-US" altLang="zh-CN" dirty="0">
                <a:latin typeface="+mj-ea"/>
                <a:ea typeface="+mj-ea"/>
                <a:sym typeface="Arial" panose="020B0604020202020204" pitchFamily="34" charset="0"/>
              </a:rPr>
              <a:t>……</a:t>
            </a:r>
          </a:p>
        </p:txBody>
      </p:sp>
    </p:spTree>
    <p:extLst>
      <p:ext uri="{BB962C8B-B14F-4D97-AF65-F5344CB8AC3E}">
        <p14:creationId xmlns:p14="http://schemas.microsoft.com/office/powerpoint/2010/main" val="3530904604"/>
      </p:ext>
    </p:extLst>
  </p:cSld>
  <p:clrMapOvr>
    <a:masterClrMapping/>
  </p:clrMapOvr>
  <mc:AlternateContent xmlns:mc="http://schemas.openxmlformats.org/markup-compatibility/2006" xmlns:p14="http://schemas.microsoft.com/office/powerpoint/2010/main">
    <mc:Choice Requires="p14">
      <p:transition spd="slow" p14:dur="1600" advTm="2000">
        <p14:gallery dir="l"/>
      </p:transition>
    </mc:Choice>
    <mc:Fallback xmlns="">
      <p:transition spd="slow" advTm="200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p:stCondLst>
                                    <p:cond delay="0"/>
                                  </p:stCondLst>
                                  <p:childTnLst>
                                    <p:set>
                                      <p:cBhvr>
                                        <p:cTn id="6" dur="1" fill="hold">
                                          <p:stCondLst>
                                            <p:cond delay="0"/>
                                          </p:stCondLst>
                                        </p:cTn>
                                        <p:tgtEl>
                                          <p:spTgt spid="56"/>
                                        </p:tgtEl>
                                        <p:attrNameLst>
                                          <p:attrName>style.visibility</p:attrName>
                                        </p:attrNameLst>
                                      </p:cBhvr>
                                      <p:to>
                                        <p:strVal val="visible"/>
                                      </p:to>
                                    </p:set>
                                    <p:animEffect transition="in" filter="fade">
                                      <p:cBhvr>
                                        <p:cTn id="7" dur="1000"/>
                                        <p:tgtEl>
                                          <p:spTgt spid="56"/>
                                        </p:tgtEl>
                                      </p:cBhvr>
                                    </p:animEffect>
                                    <p:anim calcmode="lin" valueType="num">
                                      <p:cBhvr>
                                        <p:cTn id="8" dur="1000" fill="hold"/>
                                        <p:tgtEl>
                                          <p:spTgt spid="56"/>
                                        </p:tgtEl>
                                        <p:attrNameLst>
                                          <p:attrName>ppt_x</p:attrName>
                                        </p:attrNameLst>
                                      </p:cBhvr>
                                      <p:tavLst>
                                        <p:tav tm="0">
                                          <p:val>
                                            <p:strVal val="#ppt_x"/>
                                          </p:val>
                                        </p:tav>
                                        <p:tav tm="100000">
                                          <p:val>
                                            <p:strVal val="#ppt_x"/>
                                          </p:val>
                                        </p:tav>
                                      </p:tavLst>
                                    </p:anim>
                                    <p:anim calcmode="lin" valueType="num">
                                      <p:cBhvr>
                                        <p:cTn id="9" dur="1000" fill="hold"/>
                                        <p:tgtEl>
                                          <p:spTgt spid="5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22" presetClass="entr" presetSubtype="8" fill="hold" nodeType="afterEffect">
                                  <p:stCondLst>
                                    <p:cond delay="0"/>
                                  </p:stCondLst>
                                  <p:childTnLst>
                                    <p:set>
                                      <p:cBhvr>
                                        <p:cTn id="12" dur="1" fill="hold">
                                          <p:stCondLst>
                                            <p:cond delay="0"/>
                                          </p:stCondLst>
                                        </p:cTn>
                                        <p:tgtEl>
                                          <p:spTgt spid="37"/>
                                        </p:tgtEl>
                                        <p:attrNameLst>
                                          <p:attrName>style.visibility</p:attrName>
                                        </p:attrNameLst>
                                      </p:cBhvr>
                                      <p:to>
                                        <p:strVal val="visible"/>
                                      </p:to>
                                    </p:set>
                                    <p:animEffect transition="in" filter="wipe(left)">
                                      <p:cBhvr>
                                        <p:cTn id="13" dur="500"/>
                                        <p:tgtEl>
                                          <p:spTgt spid="37"/>
                                        </p:tgtEl>
                                      </p:cBhvr>
                                    </p:animEffect>
                                  </p:childTnLst>
                                </p:cTn>
                              </p:par>
                            </p:childTnLst>
                          </p:cTn>
                        </p:par>
                        <p:par>
                          <p:cTn id="14" fill="hold">
                            <p:stCondLst>
                              <p:cond delay="1500"/>
                            </p:stCondLst>
                            <p:childTnLst>
                              <p:par>
                                <p:cTn id="15" presetID="47" presetClass="entr" presetSubtype="0" fill="hold" grpId="0" nodeType="afterEffect">
                                  <p:stCondLst>
                                    <p:cond delay="0"/>
                                  </p:stCondLst>
                                  <p:childTnLst>
                                    <p:set>
                                      <p:cBhvr>
                                        <p:cTn id="16" dur="1" fill="hold">
                                          <p:stCondLst>
                                            <p:cond delay="0"/>
                                          </p:stCondLst>
                                        </p:cTn>
                                        <p:tgtEl>
                                          <p:spTgt spid="57"/>
                                        </p:tgtEl>
                                        <p:attrNameLst>
                                          <p:attrName>style.visibility</p:attrName>
                                        </p:attrNameLst>
                                      </p:cBhvr>
                                      <p:to>
                                        <p:strVal val="visible"/>
                                      </p:to>
                                    </p:set>
                                    <p:animEffect transition="in" filter="fade">
                                      <p:cBhvr>
                                        <p:cTn id="17" dur="1000"/>
                                        <p:tgtEl>
                                          <p:spTgt spid="57"/>
                                        </p:tgtEl>
                                      </p:cBhvr>
                                    </p:animEffect>
                                    <p:anim calcmode="lin" valueType="num">
                                      <p:cBhvr>
                                        <p:cTn id="18" dur="1000" fill="hold"/>
                                        <p:tgtEl>
                                          <p:spTgt spid="57"/>
                                        </p:tgtEl>
                                        <p:attrNameLst>
                                          <p:attrName>ppt_x</p:attrName>
                                        </p:attrNameLst>
                                      </p:cBhvr>
                                      <p:tavLst>
                                        <p:tav tm="0">
                                          <p:val>
                                            <p:strVal val="#ppt_x"/>
                                          </p:val>
                                        </p:tav>
                                        <p:tav tm="100000">
                                          <p:val>
                                            <p:strVal val="#ppt_x"/>
                                          </p:val>
                                        </p:tav>
                                      </p:tavLst>
                                    </p:anim>
                                    <p:anim calcmode="lin" valueType="num">
                                      <p:cBhvr>
                                        <p:cTn id="19" dur="1000" fill="hold"/>
                                        <p:tgtEl>
                                          <p:spTgt spid="57"/>
                                        </p:tgtEl>
                                        <p:attrNameLst>
                                          <p:attrName>ppt_y</p:attrName>
                                        </p:attrNameLst>
                                      </p:cBhvr>
                                      <p:tavLst>
                                        <p:tav tm="0">
                                          <p:val>
                                            <p:strVal val="#ppt_y-.1"/>
                                          </p:val>
                                        </p:tav>
                                        <p:tav tm="100000">
                                          <p:val>
                                            <p:strVal val="#ppt_y"/>
                                          </p:val>
                                        </p:tav>
                                      </p:tavLst>
                                    </p:anim>
                                  </p:childTnLst>
                                </p:cTn>
                              </p:par>
                            </p:childTnLst>
                          </p:cTn>
                        </p:par>
                        <p:par>
                          <p:cTn id="20" fill="hold">
                            <p:stCondLst>
                              <p:cond delay="2500"/>
                            </p:stCondLst>
                            <p:childTnLst>
                              <p:par>
                                <p:cTn id="21" presetID="16" presetClass="entr" presetSubtype="21" fill="hold" nodeType="afterEffect">
                                  <p:stCondLst>
                                    <p:cond delay="0"/>
                                  </p:stCondLst>
                                  <p:childTnLst>
                                    <p:set>
                                      <p:cBhvr>
                                        <p:cTn id="22" dur="1" fill="hold">
                                          <p:stCondLst>
                                            <p:cond delay="0"/>
                                          </p:stCondLst>
                                        </p:cTn>
                                        <p:tgtEl>
                                          <p:spTgt spid="58"/>
                                        </p:tgtEl>
                                        <p:attrNameLst>
                                          <p:attrName>style.visibility</p:attrName>
                                        </p:attrNameLst>
                                      </p:cBhvr>
                                      <p:to>
                                        <p:strVal val="visible"/>
                                      </p:to>
                                    </p:set>
                                    <p:animEffect transition="in" filter="barn(inVertical)">
                                      <p:cBhvr>
                                        <p:cTn id="23" dur="500"/>
                                        <p:tgtEl>
                                          <p:spTgt spid="58"/>
                                        </p:tgtEl>
                                      </p:cBhvr>
                                    </p:animEffect>
                                  </p:childTnLst>
                                </p:cTn>
                              </p:par>
                            </p:childTnLst>
                          </p:cTn>
                        </p:par>
                        <p:par>
                          <p:cTn id="24" fill="hold">
                            <p:stCondLst>
                              <p:cond delay="3000"/>
                            </p:stCondLst>
                            <p:childTnLst>
                              <p:par>
                                <p:cTn id="25" presetID="22" presetClass="entr" presetSubtype="1" fill="hold" grpId="0" nodeType="afterEffect">
                                  <p:stCondLst>
                                    <p:cond delay="0"/>
                                  </p:stCondLst>
                                  <p:childTnLst>
                                    <p:set>
                                      <p:cBhvr>
                                        <p:cTn id="26" dur="1" fill="hold">
                                          <p:stCondLst>
                                            <p:cond delay="0"/>
                                          </p:stCondLst>
                                        </p:cTn>
                                        <p:tgtEl>
                                          <p:spTgt spid="71"/>
                                        </p:tgtEl>
                                        <p:attrNameLst>
                                          <p:attrName>style.visibility</p:attrName>
                                        </p:attrNameLst>
                                      </p:cBhvr>
                                      <p:to>
                                        <p:strVal val="visible"/>
                                      </p:to>
                                    </p:set>
                                    <p:animEffect transition="in" filter="wipe(up)">
                                      <p:cBhvr>
                                        <p:cTn id="27" dur="500"/>
                                        <p:tgtEl>
                                          <p:spTgt spid="7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p:bldP spid="57" grpId="0"/>
      <p:bldP spid="71"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52" y="0"/>
            <a:ext cx="12858045" cy="7232650"/>
          </a:xfrm>
          <a:prstGeom prst="rect">
            <a:avLst/>
          </a:prstGeom>
        </p:spPr>
      </p:pic>
      <p:sp>
        <p:nvSpPr>
          <p:cNvPr id="11" name="文本框 10"/>
          <p:cNvSpPr txBox="1"/>
          <p:nvPr/>
        </p:nvSpPr>
        <p:spPr>
          <a:xfrm rot="20549014">
            <a:off x="6409081" y="2217052"/>
            <a:ext cx="3472424" cy="400110"/>
          </a:xfrm>
          <a:prstGeom prst="rect">
            <a:avLst/>
          </a:prstGeom>
          <a:noFill/>
        </p:spPr>
        <p:txBody>
          <a:bodyPr wrap="none" rtlCol="0" anchor="ctr">
            <a:spAutoFit/>
          </a:bodyPr>
          <a:lstStyle/>
          <a:p>
            <a:pPr algn="ctr"/>
            <a:r>
              <a:rPr lang="en-US" altLang="zh-CN" sz="2000" dirty="0" smtClean="0">
                <a:solidFill>
                  <a:srgbClr val="E353A2"/>
                </a:solidFill>
                <a:latin typeface="微软雅黑" panose="020B0503020204020204" pitchFamily="34" charset="-122"/>
                <a:ea typeface="微软雅黑" panose="020B0503020204020204" pitchFamily="34" charset="-122"/>
              </a:rPr>
              <a:t>CHARM WOMEN SECTION</a:t>
            </a:r>
            <a:endParaRPr lang="en-US" altLang="zh-CN" sz="2000" dirty="0">
              <a:solidFill>
                <a:srgbClr val="E353A2"/>
              </a:solidFill>
              <a:latin typeface="微软雅黑" panose="020B0503020204020204" pitchFamily="34" charset="-122"/>
              <a:ea typeface="微软雅黑" panose="020B0503020204020204" pitchFamily="34" charset="-122"/>
            </a:endParaRPr>
          </a:p>
        </p:txBody>
      </p:sp>
      <p:sp>
        <p:nvSpPr>
          <p:cNvPr id="12" name="文本框 11"/>
          <p:cNvSpPr txBox="1"/>
          <p:nvPr/>
        </p:nvSpPr>
        <p:spPr>
          <a:xfrm rot="20225962">
            <a:off x="3115014" y="4312378"/>
            <a:ext cx="7564473" cy="743152"/>
          </a:xfrm>
          <a:prstGeom prst="rect">
            <a:avLst/>
          </a:prstGeom>
          <a:noFill/>
        </p:spPr>
        <p:txBody>
          <a:bodyPr wrap="square" rtlCol="0" anchor="ctr">
            <a:spAutoFit/>
          </a:bodyPr>
          <a:lstStyle/>
          <a:p>
            <a:pPr lvl="0" algn="ctr">
              <a:lnSpc>
                <a:spcPct val="150000"/>
              </a:lnSpc>
            </a:pPr>
            <a:r>
              <a:rPr lang="zh-CN" altLang="en-US" sz="3200" dirty="0" smtClean="0">
                <a:solidFill>
                  <a:srgbClr val="E353A2"/>
                </a:solidFill>
                <a:latin typeface="Arial" panose="020B0604020202020204" pitchFamily="34" charset="0"/>
                <a:ea typeface="微软雅黑" panose="020B0503020204020204" pitchFamily="34" charset="-122"/>
                <a:cs typeface="Arial" panose="020B0604020202020204" pitchFamily="34" charset="0"/>
              </a:rPr>
              <a:t>感谢聆听 批评指导</a:t>
            </a:r>
            <a:endParaRPr lang="en-US" altLang="zh-CN" sz="3200" dirty="0" smtClean="0">
              <a:solidFill>
                <a:srgbClr val="E353A2"/>
              </a:solidFill>
              <a:latin typeface="Arial" panose="020B0604020202020204" pitchFamily="34" charset="0"/>
              <a:ea typeface="微软雅黑" panose="020B0503020204020204" pitchFamily="34" charset="-122"/>
              <a:cs typeface="Arial" panose="020B0604020202020204" pitchFamily="34" charset="0"/>
            </a:endParaRPr>
          </a:p>
        </p:txBody>
      </p:sp>
    </p:spTree>
    <p:extLst>
      <p:ext uri="{BB962C8B-B14F-4D97-AF65-F5344CB8AC3E}">
        <p14:creationId xmlns:p14="http://schemas.microsoft.com/office/powerpoint/2010/main" val="592277693"/>
      </p:ext>
    </p:extLst>
  </p:cSld>
  <p:clrMapOvr>
    <a:masterClrMapping/>
  </p:clrMapOvr>
  <mc:AlternateContent xmlns:mc="http://schemas.openxmlformats.org/markup-compatibility/2006" xmlns:p14="http://schemas.microsoft.com/office/powerpoint/2010/main">
    <mc:Choice Requires="p14">
      <p:transition spd="slow" p14:dur="1250" advTm="0">
        <p14:flip dir="r"/>
      </p:transition>
    </mc:Choice>
    <mc:Fallback xmlns="">
      <p:transition spd="slow"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0-#ppt_w/2"/>
                                          </p:val>
                                        </p:tav>
                                        <p:tav tm="100000">
                                          <p:val>
                                            <p:strVal val="#ppt_x"/>
                                          </p:val>
                                        </p:tav>
                                      </p:tavLst>
                                    </p:anim>
                                    <p:anim calcmode="lin" valueType="num">
                                      <p:cBhvr additive="base">
                                        <p:cTn id="8" dur="500" fill="hold"/>
                                        <p:tgtEl>
                                          <p:spTgt spid="5"/>
                                        </p:tgtEl>
                                        <p:attrNameLst>
                                          <p:attrName>ppt_y</p:attrName>
                                        </p:attrNameLst>
                                      </p:cBhvr>
                                      <p:tavLst>
                                        <p:tav tm="0">
                                          <p:val>
                                            <p:strVal val="#ppt_y"/>
                                          </p:val>
                                        </p:tav>
                                        <p:tav tm="100000">
                                          <p:val>
                                            <p:strVal val="#ppt_y"/>
                                          </p:val>
                                        </p:tav>
                                      </p:tavLst>
                                    </p:anim>
                                  </p:childTnLst>
                                </p:cTn>
                              </p:par>
                              <p:par>
                                <p:cTn id="9" presetID="55" presetClass="entr" presetSubtype="0" fill="hold" grpId="0" nodeType="withEffect">
                                  <p:stCondLst>
                                    <p:cond delay="0"/>
                                  </p:stCondLst>
                                  <p:childTnLst>
                                    <p:set>
                                      <p:cBhvr>
                                        <p:cTn id="10" dur="1" fill="hold">
                                          <p:stCondLst>
                                            <p:cond delay="0"/>
                                          </p:stCondLst>
                                        </p:cTn>
                                        <p:tgtEl>
                                          <p:spTgt spid="12"/>
                                        </p:tgtEl>
                                        <p:attrNameLst>
                                          <p:attrName>style.visibility</p:attrName>
                                        </p:attrNameLst>
                                      </p:cBhvr>
                                      <p:to>
                                        <p:strVal val="visible"/>
                                      </p:to>
                                    </p:set>
                                    <p:anim calcmode="lin" valueType="num">
                                      <p:cBhvr>
                                        <p:cTn id="11" dur="1000" fill="hold"/>
                                        <p:tgtEl>
                                          <p:spTgt spid="12"/>
                                        </p:tgtEl>
                                        <p:attrNameLst>
                                          <p:attrName>ppt_w</p:attrName>
                                        </p:attrNameLst>
                                      </p:cBhvr>
                                      <p:tavLst>
                                        <p:tav tm="0">
                                          <p:val>
                                            <p:strVal val="#ppt_w*0.70"/>
                                          </p:val>
                                        </p:tav>
                                        <p:tav tm="100000">
                                          <p:val>
                                            <p:strVal val="#ppt_w"/>
                                          </p:val>
                                        </p:tav>
                                      </p:tavLst>
                                    </p:anim>
                                    <p:anim calcmode="lin" valueType="num">
                                      <p:cBhvr>
                                        <p:cTn id="12" dur="1000" fill="hold"/>
                                        <p:tgtEl>
                                          <p:spTgt spid="12"/>
                                        </p:tgtEl>
                                        <p:attrNameLst>
                                          <p:attrName>ppt_h</p:attrName>
                                        </p:attrNameLst>
                                      </p:cBhvr>
                                      <p:tavLst>
                                        <p:tav tm="0">
                                          <p:val>
                                            <p:strVal val="#ppt_h"/>
                                          </p:val>
                                        </p:tav>
                                        <p:tav tm="100000">
                                          <p:val>
                                            <p:strVal val="#ppt_h"/>
                                          </p:val>
                                        </p:tav>
                                      </p:tavLst>
                                    </p:anim>
                                    <p:animEffect transition="in" filter="fade">
                                      <p:cBhvr>
                                        <p:cTn id="13" dur="1000"/>
                                        <p:tgtEl>
                                          <p:spTgt spid="12"/>
                                        </p:tgtEl>
                                      </p:cBhvr>
                                    </p:animEffect>
                                  </p:childTnLst>
                                </p:cTn>
                              </p:par>
                            </p:childTnLst>
                          </p:cTn>
                        </p:par>
                        <p:par>
                          <p:cTn id="14" fill="hold">
                            <p:stCondLst>
                              <p:cond delay="1000"/>
                            </p:stCondLst>
                            <p:childTnLst>
                              <p:par>
                                <p:cTn id="15" presetID="10" presetClass="entr" presetSubtype="0" fill="hold" grpId="0" nodeType="afterEffect">
                                  <p:stCondLst>
                                    <p:cond delay="0"/>
                                  </p:stCondLst>
                                  <p:childTnLst>
                                    <p:set>
                                      <p:cBhvr>
                                        <p:cTn id="16" dur="1" fill="hold">
                                          <p:stCondLst>
                                            <p:cond delay="0"/>
                                          </p:stCondLst>
                                        </p:cTn>
                                        <p:tgtEl>
                                          <p:spTgt spid="11"/>
                                        </p:tgtEl>
                                        <p:attrNameLst>
                                          <p:attrName>style.visibility</p:attrName>
                                        </p:attrNameLst>
                                      </p:cBhvr>
                                      <p:to>
                                        <p:strVal val="visible"/>
                                      </p:to>
                                    </p:set>
                                    <p:animEffect transition="in" filter="fade">
                                      <p:cBhvr>
                                        <p:cTn id="17"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E5D20E08-F8FA-431A-AEAE-181CEC761571"/>
  <p:tag name="ISPRING_SCORM_RATE_SLIDES" val="1"/>
  <p:tag name="ISPRINGONLINEFOLDERID" val="0"/>
  <p:tag name="ISPRINGONLINEFOLDERPATH" val="Content List"/>
  <p:tag name="ISPRINGCLOUDFOLDERID" val="0"/>
  <p:tag name="ISPRINGCLOUDFOLDERPATH" val="Repository"/>
  <p:tag name="ISPRING_OUTPUT_FOLDER" val="C:\Users\Administrator\Desktop"/>
  <p:tag name="ISPRING_PLAYERS_CUSTOMIZATION" val="UEsDBBQAAgAIAEOUV0cNwDEewAEAANoDAAAPAAAAbm9uZS9wbGF5ZXIueG1spZJPb9QwEMXPW6nfIfK9dpYKUa0cekDKiaJKC4jbyptME1PHDp4Ju/vtmfzZpFuQQOKQaPIy72fPs/X9sXHJT4hog8/EWqYiAV+E0voqE18+5zd34v799ZVunTlBTGyZCR88iKQELKJtiX2PhupMvBAkQ0XCL4+bI9pM1ETtRqnD4SAPtzLESr1J07X69vBxW9TQmBvrkYwvmLvs5VYkbbQhWjpl4l0qrq9WA/ICZ5F7fIXBdf3KKIvQqDYCgieIatz2bN3Q3838NMErOrWAgkdfDbPvTfH8EMrOAfbaSo9tWyDqCYO20rSx6zufYCwyMTbsGkA0FaB0vhJq9Ko/mPWTM1hPHLzA9ty22zuLNYsjfejeLerubBmyVxNHXYJ0M0wwnGLeOZeDoS5CKZIIPzrLVd5jv85HkK7FuJzn7h0+Wy/xULDGVW4KCvH0gR18JFOUco5ejtHLwdTbh+ITF49TnNsFMgezhKBratzbf86j7/6fOEp4Mp0jcV7B+hKOueW/BA2PQsAz9pqk1sl+tTOVd9ftmxdX40Iadzdl8R1FQiZWwNewNGTUos8w9Zqm1fg5JTTHotXv91JPRC5/AVBLAwQUAAIACAC0u1hJPTwv0cEAAADlAQAAGgAAAHVuaXZlcnNhbC9pMThuX3ByZXNldHMueG1snZGxCsIwEIb3PkW43cRupSR1E9wcdJaaphppLyWXWh/flIp0kYBDIP/xfT8kJ3evvmNP48k6VJDzLTCD2jUWbwrOp/2mAEahxqbuHBoF6IDtqkzavMCjN2QCsViBpOAewlAKMU0TtzT42ECuG0MsJq5dL+LpHYrZFMOiwuKW9i/7M4MqyxiT19F24YBVvMe0IIy8VjA7F43cYutA/AIakwBMqsFQAmh9AngMCcCPK0CK75vnpEcK8aNikGK1nip7A1BLAwQUAAIACAC0u1hJuOc88l4AAABjAAAAHAAAAHVuaXZlcnNhbC9sb2NhbF9zZXR0aW5ncy54bWwNyr0OQEAMAODdUzTd/W0Gx2a04AEaGpH0WnFHeHu3fcPX9q8XePgKh6nDuqgQWFfbDt0dLvOQNwghkm4kpuxQDaHvslZsJZk4xhQDnEIfXzP7hMgj+TSHWwTLLvsB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LS7WEm3fittZAEAAO8CAAApAAAAdW5pdmVyc2FsL3NraW5fY3VzdG9taXphdGlvbl9zZXR0aW5ncy54bWyNUstqHDEQvPsrhH9gJbVeA5MFPc2CDwE7+DzsKGawrQkjmZigj4/G8bLeeE2iPnVVdzXdqj4/TMk+5zI/Tb+GMs3pJpYypfu8vUCo38+P8/J1iTmWvDkid1Ma55+79H1esYbmMqRxWEa7snmLUXh9SEmtnGoZM4wiyTz1CjnPbeM6cB3YxjlKbL/5S+KP7hL3MZXzqv3mhP3YsEs5LmWXxviyhdPq99TpBlfLME6tLm8FW6MeplbH1kCMcMl9pRoABLLcEYerlJ3UBHnMOIZqFAUKiHBOOlGJpBxaFjrRVJjvBGKSMeoq9bR1I62No7ZK6AjRbZpXna0hGIkxIoQAc5ULCAajVg1NQ4NaDwgODIiqjSYKULDBBFa988JypKgXGFdmDGB8PO5xu/fnOqL/vc7hnP8QPPsFZ9nVW5sz5ur3z8vSim/j04/HoUQ0jV8uw7fr68s3P75698CuJm3bfurp31BLAwQUAAIACACuu1hJ6GRO6OgvAADpWwAAFwAAAHVuaXZlcnNhbC91bml2ZXJzYWwucG5n7XwLVFNX2qgd+9t2BkudmY5EHmlLW2tpwRCUV0jq0EKtD1REtAKpjRitQoSAEMjD1inYGoj4CsgjpagU0KRoJQTysLUmQEKCWoyakKghOTwMMTmGcPK8CdqROnbd+9/7z733X0vXcoXss79vf+9Hzt77qzWrk+f+ccEfZ82aNXf5h++vmzXrP+JmzZqd9/wc78jPtXM2ej+eIa5L/vsstjxo1PvlWfyyVctmzWpn/Mm55T+831/Y/eEm4qxZL170/X9GQvhu66xZm6nL31+2vjjLOERgnMGTtJSs1Kz3st57veGHdV+3olucp1vrkt99bdmqFV+9si5w4by0Bc3zXnn16psftHz1/j/uHPso6vPW/T9seP+jnfta937z15Wpgc+HF0w4ou9ejaVA1ePVm0oVo+fZEPkkY1Jmj965zRR72d2+zRGcnopxmxmcLJrL2gZ33ytXUu/tg8/y/av7sn3ztouyY7E28UBNWFv87OnBpl3Hm8YbwWSMfS0p0Teyl3gsBywZcdI8Js/R6GnIzmdvxGhvJ197xvd4xbEKMJgGMWmbsl7wPdz9wtk8YVPXH3x/3zoUEKdY4/4LRLufTFufJTFDrud88PGJACyyIGEX1eNDMTHxlV893D5Qrhm+ynL/0GhAnA7ock8xPFPvCq1nCEe5CV90k6nYqZ/mswmeoxzySb5beGbKpbCNLkSbv7J0ZVCvFtajJg67u/Q8GSC9+wsQO4zQsLV4HwW9Ja8lAimuX1IyXT9FOH8K1F1UuNSKzATrL6nKVtU5wqUBq8J9A9MdcgI5olcyaE6dkimYunNAb9S+CHeNJLOuP39UYVzKsJ7nUIz2jmR4HJgQqDJHmwBLqqiIqF3oUgONIJ5qwLNZqmJPXrncUSz0LnxBpftqbr2q/ZV9vQr3XUUWYzuov7/BO/JqRChefAk6y72aI+lVdRpx+qUwStv4hk1LCgwOYvxfDS7Em3Km9hrFvxw3fJod/2XjX7zoKnWaMnnPwcikr/waMK6rGApF1VMdmcsct7g7c0OwaEsVg59HGj7apOviY2hq89scfv2y4X1w5y1rjiWPeCMgT5ytEzajuQ7Lnrn1JAwTMJo/UmjtZ7RdwncuFoZLVYlsuK2/UNcBLeHQg5T6nUu1BP5nUbbe7+OyVsVho7V4lEIguYFWZqBr4QsJHrfJ4w5kHGZ4RB6bhyoFmCoDWpeHu/QS/7MRme3anoEgbTSohxoW0NwgJVIosQQRu8kshkTK0fEAWxgXLkrhGYvrArQrBnXDlo9yo9HudzivcULic0vLZIwqYJ0r1mdCcqXAOVKyNaqnByE+Sf8SXLyU8Q0v1+8vumQ8Ej0sJJWqw5X9s/WdmZpKczu4Z05Vngq1Gr1HA1e8Cif4HW9GcfNUju+9JIk+qOH0HzQTyGzcfemHR8ctPPw96SvV4+BONlypNzqPj7vHaS6O0gQY1TTql1vZgQwkOilcWkhC83LVe1BUjbBfRwficpG18DACQOwH+13ILAMO6FJvC+nNz8yNR5symIxotsi/rUxOpkOlUSKDojRcYUvxCheiBtikyhhbsHcpvyYdVCnpVy6yBTISNHAGUggHS9ckyFe1NiIZCTQCgBDjAB3Q3o18nYGQ77teKfCZE1T6bSJe/Dn9+ar0tRW3d9JDYX8ty1NlsD5/temnAHgZ/S+8IfImjWL/ca4EVzme70BsHzaLja/ZVOgNE6VjxO4UL1Vn/L7SHa2GgYbLiMRP2IrdUVuDFoR+MsFq3OFs8OehmQqbVFfpuZUSgvMyLC/GEIBJLqkO4m0wSI5rKxVkA5JAZ/LIqGZ+AqMNMecadHZhjn6gxqQy/7HPeRzj4JHjLRXLIvO1GUs1ctuAVykKnMGBd587aLqUgQ4JFceu9bJp4Xck4sMDQ4GDa5cwKCrkVvpJnmtSsdgXO2AT+mQlcruMo1mQmDTnqzMZrGU76KG4t3qvL/ZnJmrgNhVVDU3y+slao+NiiyLHEZNypbWRGOLo6AgdDvgL8cY7oVvYiveOIyIZ8XN6MhpUw2lVKkf2Lzep9B4XwJUQZcYJS8xmEJeDsakxlj3hcMYSUcLwWShWU340ET/nJ7PgOBa0yvQ6Bc19Gv/XIG0oFNKn4uWSTXQJnc+S1GBfCOaZpjBzt/FWWWOieykdWglvl8O6gBtoGLdQ2QoV1KkTksJJE7x3FIXxDT4bBowad4Xcb47u6HpYSn4t6RWZSofWKfNuFJ9M37oxyPYVytC5y5EHrMXF7996+obwbJgSL4vR8ypUmnJiUJwkLA5QDe889DmS83MQ46jU4qiXKFQwjCQgbhjNmwhPBDLh+J3U00aAenWgRqJ119aRPgAmp3UT69XDMrGAz5JKXooR2REWq9woMYpVF4vVPba+qbh0LQ0iHhpvk/B6Jx1xlusqracOw7vbgf+wQVLMJmXxVjV4yBhfHOUPqQZqLr/CZKR/kP1+zXPlpKmebxYzXtENfqJDiPdXPfMaNxgexkAkMfKGViXiQ0KVwB6dC3G3zqIWO2y3g8rlfhk8xZQ9Wy0Li0Y6s1+SFeq0N4O4/Tn5DnU4t7cQWmLSbhsJ4vgl6PM6DIoianzugrjQJsMUsg6oai9STwpPh8SBQAJNLtnr5WagZtxgquDXOwzjDSq9MS9zF7wItVp4CrRhqf0OqCSdQTz82YgaPVmMUSAYLEmIqFmnqwRiGghom5ksxtFBX+bp9EvZOiKbWpxUtkm8jx5Milcy4H+qIKFkhbCXxYXg94eqFs3+uTPX7286qq5LjYETMlgSFiEQ9qFYNzypi2XZ1RPSrxvDsLWIBRssJAJ2Wayb0uf3Je4f3gDqpYnOydkaEMTExwTBufYA0HQjYLFkbwlTcuM4RmsEGhwMoFYKSPocsGiJxIiWH/7+jo3mbui3bdTAQ7HhcO1sUqkTUthuTjXIQWkhrifIIOkfqLZJ1vBtLi6lrna9Vpl3FSfRwCIxWtRk56pcDMZXoOx2N/QM9B4+/+nIHfKTE658gFTml+lfq6X5Mng3sqDh1UTlRYPNVxjcmvCr9+XuC5eQBdNJfL5iYDqxZ6ASF04nePPvTeAXOUdZ7tGXp5++8Z8G/09OuJAfIbh/ZTCMw8+33tzJyVy+Tv5F3Quxga1I3dIHE9Zh7VeYbOrURTj6ePTro5y+GweR38bFx5Wt9j79pEU0dUBUHLXjwyubpbC19cHB09i/P/J6YRo+WTK95DtvLM8cvHEZMU3HiuXr0gv3FDxEfeiXtKcg/3+AjEaWWAfTOQ00N9Rm4wMJSo2VXZQpAOtNqDDSah2k5xlixwMeAZ8EI/bdvpqCyaw8ALyjuHGdRG8914Qbedb77NgVyCZDKo4k3nmjh6jUpz9aXS4iOhFWVR8Rc3J+VvHty5vjymdCpc/dzxxmZw+j9NQu0cwH3OAXI/ozF4QCmaZmx5l/Gt+iehq4PUZKu+G8NB9LLmjjcphYKmTnrVcgclWofI0XjWcmmmgG7RyxraQyr7YjFMgxNS+ZyQ4hftaLwAZrUFPbglgCEXOmbeYyg88H+J7hOLVJ8gFo/UyOPnuWPo0ztTQUP0JulVdWTteaGz8CsEv+IOalJUi+G/s9oHbj0t8Dqu429sDiWL8RT8XevNw0BSKpCBabCKQ+0nCcp3XeYvmZsdikrvHfA1r9ezDoF+tTZpiBsy3pQgy3FZiKKUDPFA9nwTM6dWuDTvdkThj/KeQBChS4kkRKfjITcdl3f3niIoiu8estYMuTFDMRjmuWN4/dHQmI8wbnvScL3Gmhn9RtHiTSc7jB8YVPYgW3fmjb7yyUlzr0ewtxBO2pTyZbuer3SFCtr6j/rVa4wbPKARbNffldjdvrCF9aYsU5qsrHJnnNlTkS3v841v6m22907cQ9Tnozi2p/V3f7ZI/XueiPYbKpiYqjoU9wx3QsxTrW0tzwdvnPxGNAHcCWch4xnZkE89N63DbmvjuxfcQl+SEzyHi9ZYZ/LB+bYcGHuh6tfOgE+78bSAJPCPUTsnzdK8H80nRMxCidHy9hp3AF9TMVcX+4ZIIHsDWQvEh4KTUlodBqkUZgugZJRwHn633vQewiwfgY5FVyQW+tVEJSlGqIrj3CN6Mrango5Th/BmEpbESBPHuW7AJz3r2g0kNNd5AKFNF63xtcS0z92Xcpt7+cz9ZqSj9obgRRbTPBPhtZyXKoAXaEoi0O1BlhzvxNuZisG9VY0H1QVRH5R28z2WX8MAbLTF8vVzIkC5SArtJCbVB2rrpZGgLFQEHiQlV+ZghBmNKHkyeaJvMASRC2bS2aSV6tsyOOVRoU74qVqSkdM5nuG/D23zAgn5TU2dMWGMq5L/s+es5PeBZl0o4QW3Hfy9pe99kMFhudFRzHlj5fbSNmTrC4RNXakGhLMW8VG44DioXQkn1bbChLO0il1mPEGQ07J+KZ6SUGRDIUgDsoI8JsMDhSybDkia2kuoxoKgqt2ImSZGDQHnJIydkZvrwwXdyBCJJHCivgo/ILTJWMs122O4YNrzCH6ydxu1byUIzDUst1cH+1pN8oORjToHiL2y8J1NvX2lD5FLFYEDlmQDeZgwBvrUwF7x2P/LQSiBJuAK0kp3oho9uVsa5hfDIygTojhvUerXr3YkZZx6ZweKI+wGQQU/K7X92HC18BLdFlZQ1VNxIcG2FOg8PQAS3R2xFvn/I2bdH9Cv1SBQ41sapiC5HfGqkochfvQDUj+nIDmXqc3ghBw8RgG6chxWod1M1w0IYMXLWqbcEdCzVrUax/SVXV7qg5F9VLOdUyHV1yUxORn9ln1RmPjBtu51HDh8DO/oEaAzxNQTEoQiuAqAZPR94m9LXiD0Y3JK1LBGaY/5XDYU2bo8+mJWaI+caAariy0q9EhYiYjc0ais2aF+vZWNzHoDHS1xvsqhfrSxWhQ3tGZJIQzpiMoxIT+9owXAWNvHqRItuNmDriGI4dVtJbVPCTnIkmCWemJ60OjiOKIIkAHEfNMXSZ/9h7BL4Qvg8nlvBZqpN+FJ6rmIaSv2XzrgFLkuwtvgp+yA2OuzpVZYNIDINEtgYGTVU59PYjNpBsQCBnm4rdJHoGJiQsdNR5/vLh3zhtZKQ89NM08cWxpTAg8t4H4m7o6FFeStbJGDarnE//HOYRF/KGAt5ORV9zUkOKQuDI1wxLdWm1Xt5stVptGIMpGRLejOpX7HA4udiL6lw6q2o8n7UWvboBz5YCWXPbSpz/rcPaU5D/yyBj55VZpVHZj/VFv6yIEBRYm+CukcsnXl1OS5OX1c37Z2yRUiApVmh320Se7TcPnmgbR76KTyzcpi6bxjirs3h6mVm37sDipn80PoCfJmhWeMN/0YTizWR9GJZnnygSlU53g1drS11WpXbq5vD4fYxb4nlLVFlkhhQ091gRzVbEQd9v9M909XGcfYPdWtfExT4gepgoB7Ioq2JefMBvRln8kADuvPVcurfNXActMZK9fWT4cz+W3xGYKCar8hv7zd1+DztJDsW4k7Etvv7KIhw+68dNFTT/tVlDmygVneSHE/wKS/gWnNHXj/ZxTNcIbgPh2D5t4mRLCqXV+XHejYcVWUmkXuJp45jufjk/661yYXk4RpxFEXTuepTgnfoIJlZ3e8TzY6PE7AQVTCwynPnPrOosbR5UxliwMM4cNPU1zBUsZagz45/AWaXG85adQf4u0VlqINZ5Z76UE8zs/TUdqVZhhG6hTcAJsk2FUcmujQ9pap7sJ1DBMW+bwj/G9QrIOjgu9bYq+mSm84RRDxWikt7gwuF4B8IgNiarbMnRQ+yzNvOkfZIrch3jmFs8877FugaxAnfVBNZ5Ccsf1Jt/9Kfes3f1GHO72IfGwerBwotOBJfBtAGMonQoeiUXG/8rT2NsfVqRqUTZ/aBY6T2nQDtG/oaBvUS8UaoBG36lgUo/o3bzgIZuarxI80unazuf9XnexClV2iRak8URue2bhWLYM21bOMg5tyPIt/+k14M6gzE9i6S3W3hkJ2K1+zbcfbtpxXg+JQTPMSOQn1Fd41hawSjWGi8C4wmo5tRhbeQQ1dW58qFCu49UIUM/KZP7fX4xAC35vljViOTCGeZfUlMysb4Okp+3KSutBkskUQUtGfAmM7UhPevluK7RPTpdvyUjxXiSmVVyVTnlNSVC7FihIf1neZPBm6nCopNZrrt4znPSgMThgI+IjryhYrozLlxqrYo8XinFe+M+bn0wE8CdMNE8Doa1T+7cfApUVkqzHzh4Vw4sWPINxFNQJi6fxCwyARb60dGOREBdXAjs+UQ2Ui0Fx1fp7QEVNhz15OgqbumVfoywIa9zwf1cXEgc8uPcCHgiEBCFzK9UvT9H4sfYEY/eVrcSKhSS/eqhAFB/juRXH6EAah05tK3ucAuhptJrQv0PTKhQJW6LlVTzcvivIROVPL96XWwFjQCeUulxuQmrQQaHNpIIf/s5gSpgn6HYOjzVfo80Uoft3yQ4lM+/YjnMcg7XhpvK5PRmUunSOTLnW86ANZIwDNGl4x8iHku3y2lJvF+lr1o6R/LZiZXgGthgDqELNSQZiM3aEYfWrOK2oXIhszWCaj6gP1i0GTcgu1CzBeHNsIl4equkc8fA3TJ5K1md101vsJkJBUkNiVb8UemnvwqPGVNwyhvCXEoC4/K5rqFi+TnJu16viMF0hIDf1KRvPeUstn/dSDS9XK9SAWlN4EiNtIPb3Ub/eZCVHl7+0GQ7Khp3O+BTy0k0p6OeFJ+4RYMubyQ6Vd/qJNcJXUOHJyQYt3nQG3k4R0I1Of37tmnguDtTayczGtKLK1s/z0OJkzH2y9GZmrn1YFs0N79WTXBUw7ZcnRT9mfb1b5cKr2hf7Mm+z+OzpMAzRPp+3PYVuj2D20nYRPwCxuWhieXc4D+YPosvqJyXHxUO97yILxvwY+ncEMISRR2mZIQwkAUGcEE/Iz6r8DgmHTSmVFUVO2YIZAVMJA6L9nZno+N5kSKDKwPNOI7rpPMTRFjX9uLogg35rCgNPEeboiNt4LbRJdS6ENvRCq8viNvevNqJwumcnynUBLfgO/eQLHeE35LnEDBsnbNN97yBWOhESrMXP6hMh847t9tRH1eu3e3Q3d0Rv27brtNJ8vt3zymyMHJU9Unn/E4i6Q3bcp3r8qTrCKP0qvFtXTu8mX/o7IJ7uTudpXWgqKJmLdHvgIqGJIYsS03qGdMO0uksEt34/HEVQ8KhqwASPf1QZSQV3VKFRDtv+zNp23gPo/eiIUJK/lTpdo1NaDv62+E7GBl4UP+yYJC1Wc56GGVt2knMsz8b9Vq/M251vvthlOzyuAdF9nT9/mSTz6ch4BiIf1iwupie/SlL7uTFs+y/NPdhuuuiH5bI1+5/7k/+Jsg84rVY6daHs4+jHTcUx0JDuOClCGq7E5RCkQ9ktGMVh2/5KPZWXrwC4yFDABN86PNXutwQxgP4lk6E29f85onw3pcRR7zIdBJlxIFfC4IOweTNnUqP+idvRl/fEMjd8mtxUGu/7U8rtp6MoLSgHlUGN8cj3Hci+v4tdUeLYPrFtIlq6073stc36HGyPH+JqSYTgFKUdrz0Ub90XumxYz3jY6Vah2bQnzZ1MZn5Ydw6SCO3FQuVtkfrfsbh31lxxTwuVLb9c/mb0oFFCfQHmrqk+t/8Uk/zveQmWe8ciMhyTb/9RLtGU7C+wodacAA9rdPd5skSb7uiFLmt0fx6vQ7/10OVVzw+7YyFwqGeQW/62mz3MYLp0lOnJXDrjtEak4ifcwnj1mGEIZsjf966u5dD0t9QrZ3TiGI63w5uJDP0jrdpbJFXlfwdPytYIL8VqaQYkCxSwWj/dDW09wBXqfOrh0Uhf5Bl03vvWfbwz4JtWNeYdeDt4JNmV8HVg7H+jUO2umkRdRaXJsgHamgLF3NG1MekAC1+8eyVc2qvu2u/IKXd7Aw3tL+p1E/q3Louejxsky8vg+0il5HAZCzM/FiRYFNbizGiQ8TNbrrWkFb/Ty46OSOyC4ewhAWfRv5j22nYRVwu69X8I+lNH7ADucH6PKRm60jv3prbyKbVGoVeZ7Z8JD+iGm4XS6SOVzM/g0BKLeYil1c/k0IDrYkYX7xtr6wQFNXUqBjwIkUbgouxN1Tl8/+IxHnjpk2BA3T0LUg9Qtz2EXGoOL4ivWs58/g0kk/OKnUv1u9wvkVK6uV/m8//lEgt1B9EbAvZGpkkV+K/hyXiJzCe7SUaeXYaLJGohQa/JfFrcyMy/w6BtRhlKaYL7fb/kjTMeeB/8wmc1HI5fT8YtiRZJ+lLFTPNoYZz0Mu1sPz8TeLj5qZ7iy7K99zqNRIWEPM99FYibH23OTkOsAgQQkarxYUQDzyGyy8M9iY3uwDWJJuUyJB9Wzt73/t47mFeLv8mErd9AsMcz69dG7KQWSEZqlxGqgQlzPB2xNZKzHiTXy0U0ldYpepXEpAzafsa9hqoG4a9geO/RuR/ivS4DQHYT0OWEVVqGv+P74oMQlxPXbJibVZ9rPgyIr9Soqr8Rmc23F6oOF8ig6g8Su5VQdzqj9PcKw2lO/yOl06KV/9q1HGFI7LqSLGctPWG8AtiyHbDMoTeax9+lTCMpO19ogrSAitx/wiy9eIYaxcSGJ8v0ZPo8wqOSNRZxyS1LGIILr7sI2CNu86gMBzESKGQGtFzulPtV6c9O4Mv8Dbbb9Qnk6xm1B4550jDr0xFJDYXQBXt4Kkq5K9mzmxMLQn4L/uinH535CvnL5ceqtwolIAC4Yy3D6UCt308XWu/xmVjjf8RlPr48/8Wr03WK30FTRvNQfAYB0VT8z13xljOw7R8qzfdze/cDWXJbQVCLpigeQTyS5bWPcnlaFwTRdgE1/2rF5bp/yUYS9CT7fkBz1S+8dtxZjrxp4sHTVbBo9h/s23B+3txN2fG/FbEszGnfjsl8Q7HdV4k/jFNZApSZT3iy5hW8WrVq3fjtdCLz1l7U6hnnRTg+uTMcP+Z3wuJQDssDv44xp8GSLvK5OU7OI9Sz2Sr+ODigpDaRnDLYwS97lcv2TZCrn6K+inqp6j/l1FPxiQCvlCwc7Bws8cocnG5UzI8GhQXqlRFVJeSJuA734Q2ipxSEdk1uQpuCmcp7k0UiRwVknqTx99zG8PvEDgz7s6MPYMBfy6T4+ILR5w/L0TnuQBDKsu+nuTa0BcTGzj7dmay9MNBfXRvZyxavgoewZLmYFhbhApUrhxuOiIREGYGo/QlZf9oBK+vhsV5pDQoIp3mBmjevj7nOb4AgwPXVKej3dcIrmvWD2Oy3o0t+4nPUumXttiv81axFYWkujxoT3GQt9M2WCAdfTx/EztQkZ3h23KmNl8/R6A5VOksjxPgEM5R1NAeUHfmh5mZIw33YUAcw3ikkcj/MzH+lnE5eGE+DrUSWsLMfoVOL4e9ILIJTJk0unOE5K0/oKlFXBYmaWtG0Oxd4uuQRCcxplL7JfB9W0+YoeGX26Binqf4tJnkz/N0mlDbDUY1mlGlokuJLBSXLMvbpGEn/eLoeML6ee4KOenC+AnzmGSLX/ki0bb9K3FT0jXVW3ajkpZU5mbXBTHiky7zM+fWkyZAUX3Nj/lkNOwVrvJSMa1aNAdUgZJAJgCdcMZNiFwxbU9Q0+bYgg1MSWf4xU/m/JQHFV/aKpZmoP2/0KE3Q3lW/vF8/joi/evBgVjs30AgdQmGO4b2IsUxpCB1sFPx0ROUJSeN1Om7/Kpxd4NsvOVz5PzXovbhNZwyuV8jKNLF0tC6pfWQF0n03PpoCrXN+K8klR5K9O2vdN3QsNrzhvY8L3upJo/IZ8FxiuIa7tWAP5ebm27j+DLGGWDwG1L3gjgJQ8xIp2z7a7CC5oxn6ZL1IEosssVKc8RhyeBkJw2dZSUUGCA6wBy/gupgn32SmMvk/K58d57F70C04NM801G6rktNC/kL8tltnwTp9+CKZS/FijDDED3y7UqAKan3COR5jgx0bu2P+V5N1jIQrUnyng9rJNLvYmkJkbsMlgwMtgFYjG6GoDNPVGvZ6nDlY0lyywhqaSJw8QlW2D8ALX6CnJAF6JVPUIBfvf/Vp6ifon6K+v8EdVXjYZ09kKYjHHm8nrV60193kLci7rXZfzPezqCcDvrgX8eNBJqqLe72LUtCw2/q6jE7iPF4u3yPFRvx3J9vndWXxmt1/6Ym4pdFLgfNY4qN2cF+VAKk9r00WW8il++zDy/EQCNFH9uXP0JVf2haMDc3zMAB8wm2JefppKeT/hcmeYsnsFbrNAz+KYK/26omKjJLIT0TnkkkTm8c0fh2agiABBNv8u45BbrLYAxTOMIVOCGFKhgF5UBR7yMjL/zIV1Fmj5DHWprZ5fL5WLK5ZITf/73t/tUULGMfL2XY6Mci4EkhRbA3ABV+mOzbOqPVTMqLhODlzcxNj5yieesIqqP7xXqYo4FkqEk2uU7kXpeGvUesdcZFM+iwuZLnuygnt04UXS3UWaB2pLDSQecmg5Kvasvk5Drz14OI7XKuYiAeM1HMV+9xl8gUFKErNv0xxvM8FXI/KpeUtjXrco1Kn3ydmx0ka3ufSCm7BA026LrobbyJTFOJMhCXrQlhAksVGI/TSomMMuj0FtRqdqAeN4yGAng0qxr5oaHLnGGZDHhHYgR3alJ4Q1PF0EbciGzjcd9eeIqYiAIeRZS4N7xdge+Ht1cjLmom046lwRZKXqk2R9gCE7eIr5Dosu+qVcNK9UIlI/KIQZeNqouAX8T3UUBzkrfCyckXXV4VmiPugSRjRBGCvSERb1Wnoq9N6vq5CcrHFqmPK6i8PLE0FJ+Wtahm2WLcFrGML1hSdgnxljyNCaBBTpOZil5NF+sI0u9qPs/n3yH6tYJGiYQTgiPzMxq4XLngUYeyutfbtTT71cPcYgZRe0ottPv7V8BtmhcPEnFrgvRGVFY4i+aH1g07v5bzzNSslprPC9dXHFHl16IUZBk0qSPpdx4cB8QSFdq2omVGfIssCFFllsvNTTdgc5F35uq6Pvs+KHS4OHtr34ex4itGxgWFsgIeqlAt0m1Biyct/D8Q6dXeulSnozuG3YMDNZLjEqk6lyxUNSL1vMrLS1g61Gm5AqEgxH/dgHvM/ifiCrbxpT3co5GvV3K52XelPcx5iyNnyTGTaHF/BtdVNeXH0FHBsEhAChbrtHo1uhxy+VWRnOaNoK7CEgMS+13ETQ1XOynUYAVCVClRVzbDsrkM4sRjblBa5wmoqnzMpJcmNnc8Ng9Z8Nnm/+mkUnUj0cmUcIcKeHLRv2oEpKU5T3FBLEyZ/QTnPjWPKFQPkHiP4eweH4B8b34Y1brBWtwAf9Ry3wkqsNgQ3xtP10ZHzb+4C/byDYHLIo3AihLE/XyPb/eaPace/7iES0fIvl1vDSVjLePYctLUL1DabzHlXBqogW9ilcunDNEiEkUg5zzGki2hQHjvpz+lK1CgzKoaHUzHLiloID22zurguDbPyJpCUlm/b1+jHfP3I58jlYqLzf+CzishyP+Peu112f5Yz+ba6MwGCzZLMVCTXjzGf7RZbuyIt8/e0zfQgkt/miOeTvp/OSl7ZLjTfZVmT2FQm0+y1j89mfAU5CnIU5CnIE9BnoI8BXkK8hTkKchTkKcgT0GegjwF+beB+PYvM075LS/ZGRv66JflktGTTDb1fhM84XjUv1z2wIugQdJ03/FO+KrAQwWFlDeHd30np6sW/5svqfBOKJX4U+/tC5u+S2vFtv+yc0+a5YlAkcgx1IaZ2ofptFdopyra/Mm3Zqf7NlMrVjekN2Ab8A0EK2maGo0huPXm3vAPGmhOjcmlqe9oVS+1wWycEMe6YUgLbCgCGsFA7ZR40LfX+1jKZIYeMpDSWf4+YGDUt5f4hrBnIm9rWx+wgSI/pzZc2dOp6jGN5qA93V3gAGRm0PjkL4BwRbedHKL03cvl2xIkuvcn0W7rUQ5Z/y7TcxnuujxYjr7fuBMO9SRr8hNsgO/uA91Oz2gKzb5K2S+K4A2Rh94R4XV7fJsuNQVDnc4OESfaBSP9Gd7UPfQcZurHIQWY1+/xVx+egrekYs8bfdxllPG3G5c7KaMZFN8RLYxpU27qkO15S6njBLa62MvYuvRhlGkMJAXB6NSxZupYCaqVrS0Za2nW5G9KupLRsPZdqgFPNdiVRmMnHLqJvyVTOgHqBKAJiEe+Wak9MHWD5boRmDymjhAZhLyhznBaeGSIocs8SdZ+ZMUPLyfTBSo9sV8HKPLZLJPthNoW9iN4nRsblOCV317pwfm7UaAMqdeSKk/Y1fhBSuXrIkmK5VJcUUhc28LCRa0KYD2sLDJGr/RLHszZButtnfc251at5CTqWk4IQ8LkOFALDIN0WDQ4ucdP9l29to1fn1fibKhoLFCH00LEYWRkkJwjnL57Jf+d4Fw7Mn9M0gMs1mi6M9GAGYCEZfKXOc+K+ts6HhLE2tDmZhOjBgF02wQxChKw0bbUgLiUKOrPto6LW8vOkk53fZVewD6sPWw0Zc750dkV/A04WXw+W9yDiNq2OIj7lRl4NfTO5GANiWayTZ7ChDZT6fx6TPOQUXwrFjt5Yghom19Opo/hFCjfgiCT1t1uL5XPS2N5TncpLg+bOClj2vGoAvQpRFyast/yNQ96ufAofacubZ9aNGbL9atXXY4gECQ/BXDhYtwGrqns51o3HTUh6TQauwBbTKtJ4lhDubupkPXoY9f0VXVwHNoikvLSKHO3eeX8FuanLIq7KHuEvBJX0MquzSk/tUl8JoMwnNFmF5TGl8vHzBcHSKWDkoY0G8//wUeLFqrXLiLQAgclc2bNisEnuxmm9a2cH72Er3V5fScLWtL5p0QAt6AptXDoIDxZOLoUFgsSQjd4lobawjBUNEMKii7XSCWMZomTUCDPd5ibtAi3S5axNGTndUd0nO1XTjQTjaDvPOWgV2+sLIHTIl3I+A0tLSV1VchWxlyv/3o1xFMcpXFjz46NL/YqbSvNspC2jhqcO54TGMcdmuySrKWgGeNLE/FJMjOhJDcbFeiZV70l/r08jKVQfiuaSrCUIsQyv68gSu9LCeIRBNmgRDwvt/XqZLM/FV+C0Kr2vGsuWKweN6zQZzZIVUsK3GMc99ig7yxDstaIGfX33POXqva0MhLaJq7yRnknxizfoSe9UulIFc05N4ab7bs8kEDWBa5wl84BTtk/lrU6gja5/YYVf7ee75zrlVjf9qg5J2p30XYVB2DOCgcTQlJWC69Bl+8FXDR0huvudIZzvg1iKjyIbxFfVKr6RUW4IzI9VEh4X2YqLSTV2RGWahxK0E+8EbgZnm51BcReyCLpjyZrR9OVhHTOiHN4IYZEyQzXOuBCr+G1OtSvwxcq3khTagtI6+GlG4bwKt9O6PF5nV3GnDR4oDemBum120+7s4iBpMaeDdTPdmewRCa5Um+qFkG1IuiYiNjPrdGbvtUhWll8KU7f5ewSsFMp73otK44UDgUBUjFRBlTZQNKw6yO2QhlBUGAlPTqDxVlPEiquLcIeuJ3nFqxOXLjb5DXYgMRP+5ZtHHrTEmok+u4y7Jv3vf36OaORcGh2bKJuuzCXj6GeeUDoEUXOEeD76Lt7Hug+10JAbqA1887ULsBh3ZVFqZBjmy0G6t7JhtNS1O6EHOeROwHzTN/aS7wiL0gCr1eLiApmPw2uPTYOFk1EeQRRTfgFWIZg0l1JC2x2l9aXrb6lSdMyIBojCWZrVflFn0+IaWMk1BK6zysn94Cco9MCPGH2+MmxtU5/QwsOb233ph95rzcQso7SWLwDUWJuz4VY7NIyOWQ6CHtDkhJQ+XlkP+PckqzqSNHHkbZVULeKrFK1Ct88N4auX4sW5d1YlQh0CiMnDiviaRHBiaY9A8FYrYAztMiCb7Ifv+vN7Ta2nRrEuSL7sTt6uMIj2X5k35LyHKvnSBq8tEPg2sXJo1h3nvQKbQytgtN6PKXHFEtWu+ZNPrC9wwvN2E0pqqocfl8kIT0RT548xxIIyXTaDsLpQE5+XXI/ojXXs7po86By64ahZmQ0GkgtkwdgJXkOo3LxxM4RGatibOdZb72h7h5z5B3xbGlhww1w/epST8Qma7s3bJcJxNbBh7JZb8F821xZt/ZB2FnnyjSw17nZ1T++K95bM79y2E7aL10zX6WiS1qOSwTmtwfMRecRz2qUKXfSbKMnyGxSLuS0/L2xtkyeo2rPp3fvoH45ctcbpr8TvlnqVx/v9u22SVegHXet8P2bwqWFg5S93FYhPHnQExgltergy0LSuAemCfErrRhvw4Y9CBtn6pYN6o8+lMeYKbKoMFWHOYEs60SsO+W3F1p+ETJt1Fn89pyDBo/jXunn8Ahj7tiOhAcSOWzhS4B6BXiqkehG4RyfnoCSrxFd5KFPRpyenG5jIaPJTn4bhgDLraPNLKFdj3Xr27CO89jSw1j7SWyXPZ4GmDK04lsvCLzi+yHhfUKkW/J6mjL5X2SnTnJLkJ7Z5yhHgVUc+2n0Um+VFAtdeA69xk0xhF9xfi1HGObi9gdG/ABr0k6amloCx8VhQWDROTNuXOWJhDLXYw97Y/7qBSzJ1KJePkus3MbHaDmRnnPEHW7b8nKzlXIlEe/e5Z2WUCavMJGB+HSayeQSjCOQtDUEi0rkUim5vTlE1lj7XtZ3QrikseTqCi1XzJg9rByzP4hq389whAKxZ/cJ0l0Zh0QrdXz3kF4ZHp06Ta+mpyM4DucMJjqwmaL+jdGiyPsdtGbBcuuSGp+yzSQZp2dlESxOQnsrmlv/nMZ4IGeGtfGq0ne5nQoPOTZ3Q75K3Vzyzq2F3mgBid5Bexir3tDubBrzJCyYjrqpMI9JMzNQAEsNnE1uyRsmhufH1lzsA1sEA0XmQL12R26YsWLX4EAs9S6qwhyhN20knT6TJwrgDK/kuhZdql2PZfhkeJwFOovGjAOxtMrEMhmZYjm/n1/voCtKHX844QiIA/HeqOItzg/79szYk68Ar4JL3de09s3pHoPWWdvmO66HnG+YPlLv+eoPucdme12Yd2DMgTB45t891Y7U4nAyKafUc4E4bQa5h/aVkNVj9tpwxgNTuIbaI0/jnpmWKQ/ynd630GQLI783zq2ESnNyD4tS+pn4TqleZ2oiOd4EXZHOCqnk+eLWsXGENw31gjepCZbQuzwyfwFSyVBsCeP2Kl8nELC7okIW0tLhzAqOSVcpTHS/M6x432odCYhbCDH89NrhumRZD2GCNuXvuf2xRpPlYXjMGKE92TMCP5q4AOAssBWfG3Pow72K6NkSI/75iCf9LS3u4hT3vSSI2haCf2AiDUHs2NNt4+sKH+QXINxy/saGIbb9uq9mHvHd+tonUgZlWs9Xp9liuzDQYcwi0d+45o659YTyMbDGNSRyFHGwl5YwqjexuRc3htcSDjOvuvtFULQ2Pz48ccld87ZBmzRzvZaR6NZyzIQm9XrxgNliT/hNvXLGGINqzd38QPnW52j3ntNrcypP2+N8+feG76yxZXz35jJ5b2pKgvXUM8jWLe90cB2+u06ZXJ0z7WIIYQNFpP7A6oqRhi0Eaa/IMH0NFmqWnaqC/8cDPikPPnLUUfmnxiYflkW+a7AgW21Tq9Cb/NHJRz199hbMWbRXwmXy8pYFk/8U4JMLtckKb6nQ7hbIV6Q+KNXGvD3GZw9KqxP2y1bn5mLVlneY/Vxz0zjzzK/oNjgZ69FJXktqeM53JapUdHmjKwHY36qgecW/f7pEYnkyYXELRZM7RRvckv1un4wJ9E9JpaUUN+59jAfEeE6Z6dK1c0v5m6yu/PlQ9NJWU+/C0aWeynLgGd8NpBucgtGg9SyHr1BF9YpEGtJIhvmjE47dtenRFDfIEoUUdiRuAwgeo4hijfDoRe8kR8lVNKfXhN5tCiFM2jxubYQIO3FHSLv/CqOesZZyt2Yac6zlLz8MenuA1zxvZltJivzaMWFylVY3BqIH68vlKzJ/IXS/6NlHu+fPpo4yqS1BUWG8nInUhL/dS7cQctQSz4d6hMliKi4O8ZoX87YQ+7plT3f/hsLh9A6N5EDBBKog6w78bDf5tnDyPCfTs7neVKp19G0hThm1buO4ariDl2LdOH3Fc3jEcMyd6yTVmbHvcAR0s6O4Su4loJOT/tpQeWrW0JHbkZ4sPHVrtCg3WU6zp3hGrYz7hrhQX1t7wcU7ETy2dKIrLeG+whO+ekEc/GvfvbDpvosyOL6tNdG92Tx213Tf+P3v9rC2St+RkHc4j26TNtvHOcz06U4644tddaYpb0OZMeNCad2YR9H2AHrFkRxkpn/9qFfOns2al6YxB2VfDRIgCk75bmxOxzhv+0vjn5nmdd+u6huRnta2No9/w9HZbPoh4nrf+PIPVr/P/vsnX/wPUEsDBBQAAgAIAK67WEnWRSspTQAAAGsAAAAbAAAAdW5pdmVyc2FsL3VuaXZlcnNhbC5wbmcueG1ss7GvyM1RKEstKs7Mz7NVMtQzULK34+WyKShKLctMLVeoAIoBBSFASaHSVsnECMEtz0wpyQCqMDA2QwhmpGamZ5TYKpmbm8MF9YFmAgBQSwECAAAUAAIACABDlFdHDcAxHsABAADaAwAADwAAAAAAAAABAAAAAAAAAAAAbm9uZS9wbGF5ZXIueG1sUEsBAgAAFAACAAgAtLtYST08L9HBAAAA5QEAABoAAAAAAAAAAQAAAAAA7QEAAHVuaXZlcnNhbC9pMThuX3ByZXNldHMueG1sUEsBAgAAFAACAAgAtLtYSbjnPPJeAAAAYwAAABwAAAAAAAAAAQAAAAAA5gIAAHVuaXZlcnNhbC9sb2NhbF9zZXR0aW5ncy54bWxQSwECAAAUAAIACABElFdHI7RO+/sCAACwCAAAFAAAAAAAAAABAAAAAAB+AwAAdW5pdmVyc2FsL3BsYXllci54bWxQSwECAAAUAAIACAC0u1hJt34rbWQBAADvAgAAKQAAAAAAAAABAAAAAACrBgAAdW5pdmVyc2FsL3NraW5fY3VzdG9taXphdGlvbl9zZXR0aW5ncy54bWxQSwECAAAUAAIACACuu1hJ6GRO6OgvAADpWwAAFwAAAAAAAAAAAAAAAABWCAAAdW5pdmVyc2FsL3VuaXZlcnNhbC5wbmdQSwECAAAUAAIACACuu1hJ1kUrKU0AAABrAAAAGwAAAAAAAAABAAAAAABzOAAAdW5pdmVyc2FsL3VuaXZlcnNhbC5wbmcueG1sUEsFBgAAAAAHAAcA9gEAAPk4AAAAAA=="/>
  <p:tag name="ISPRING_PRESENTATION_TITLE" val="596"/>
  <p:tag name="ISPRING_SCORM_ENDPOINT" val="&lt;endpoint&gt;&lt;enable&gt;0&lt;/enable&gt;&lt;lrs&gt;http://&lt;/lrs&gt;&lt;auth&gt;0&lt;/auth&gt;&lt;login&gt;&lt;/login&gt;&lt;password&gt;&lt;/password&gt;&lt;key&gt;&lt;/key&gt;&lt;name&gt;&lt;/name&gt;&lt;email&gt;&lt;/email&gt;&lt;/endpoint&gt;&#10;"/>
</p:tagLst>
</file>

<file path=ppt/tags/tag2.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ENTRY"/>
  <p:tag name="ID" val="547130"/>
  <p:tag name="MH_ORDER" val="1"/>
</p:tagLst>
</file>

<file path=ppt/tags/tag3.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ENTRY"/>
  <p:tag name="ID" val="547130"/>
  <p:tag name="MH_ORDER" val="2"/>
</p:tagLst>
</file>

<file path=ppt/tags/tag4.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ENTRY"/>
  <p:tag name="ID" val="547130"/>
  <p:tag name="MH_ORDER" val="3"/>
</p:tagLst>
</file>

<file path=ppt/tags/tag5.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ENTRY"/>
  <p:tag name="ID" val="547130"/>
  <p:tag name="MH_ORDER" val="4"/>
</p:tagLst>
</file>

<file path=ppt/tags/tag6.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NUMBER"/>
  <p:tag name="ID" val="547130"/>
  <p:tag name="MH_ORDER" val="1"/>
</p:tagLst>
</file>

<file path=ppt/tags/tag7.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NUMBER"/>
  <p:tag name="ID" val="547130"/>
  <p:tag name="MH_ORDER" val="2"/>
</p:tagLst>
</file>

<file path=ppt/tags/tag8.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NUMBER"/>
  <p:tag name="ID" val="547130"/>
  <p:tag name="MH_ORDER" val="3"/>
</p:tagLst>
</file>

<file path=ppt/tags/tag9.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NUMBER"/>
  <p:tag name="ID" val="547130"/>
  <p:tag name="MH_ORDER" val="4"/>
</p:tagLst>
</file>

<file path=ppt/tags/tag10.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OTHERS"/>
  <p:tag name="ID" val="547130"/>
</p:tagLst>
</file>

<file path=ppt/tags/tag11.xml><?xml version="1.0" encoding="utf-8"?>
<p:tagLst xmlns:a="http://schemas.openxmlformats.org/drawingml/2006/main" xmlns:r="http://schemas.openxmlformats.org/officeDocument/2006/relationships" xmlns:p="http://schemas.openxmlformats.org/presentationml/2006/main">
  <p:tag name="MH" val="20160830110423"/>
  <p:tag name="MH_LIBRARY" val="CONTENTS"/>
  <p:tag name="MH_TYPE" val="OTHERS"/>
  <p:tag name="ID" val="547130"/>
</p:tagLst>
</file>

<file path=ppt/tags/tag12.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1"/>
</p:tagLst>
</file>

<file path=ppt/tags/tag13.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2"/>
</p:tagLst>
</file>

<file path=ppt/tags/tag14.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3"/>
</p:tagLst>
</file>

<file path=ppt/tags/tag15.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4"/>
</p:tagLst>
</file>

<file path=ppt/tags/tag16.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5"/>
</p:tagLst>
</file>

<file path=ppt/tags/tag17.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6"/>
</p:tagLst>
</file>

<file path=ppt/tags/tag18.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7"/>
</p:tagLst>
</file>

<file path=ppt/tags/tag19.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8"/>
</p:tagLst>
</file>

<file path=ppt/tags/tag20.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9"/>
</p:tagLst>
</file>

<file path=ppt/tags/tag21.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10"/>
</p:tagLst>
</file>

<file path=ppt/tags/tag22.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11"/>
</p:tagLst>
</file>

<file path=ppt/tags/tag23.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SubTitle"/>
  <p:tag name="MH_ORDER" val="1"/>
</p:tagLst>
</file>

<file path=ppt/tags/tag24.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SubTitle"/>
  <p:tag name="MH_ORDER" val="2"/>
</p:tagLst>
</file>

<file path=ppt/tags/tag25.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SubTitle"/>
  <p:tag name="MH_ORDER" val="3"/>
</p:tagLst>
</file>

<file path=ppt/tags/tag26.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SubTitle"/>
  <p:tag name="MH_ORDER" val="4"/>
</p:tagLst>
</file>

<file path=ppt/tags/tag27.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SubTitle"/>
  <p:tag name="MH_ORDER" val="5"/>
</p:tagLst>
</file>

<file path=ppt/tags/tag28.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41"/>
</p:tagLst>
</file>

<file path=ppt/tags/tag29.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42"/>
</p:tagLst>
</file>

<file path=ppt/tags/tag30.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43"/>
</p:tagLst>
</file>

<file path=ppt/tags/tag31.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44"/>
</p:tagLst>
</file>

<file path=ppt/tags/tag32.xml><?xml version="1.0" encoding="utf-8"?>
<p:tagLst xmlns:a="http://schemas.openxmlformats.org/drawingml/2006/main" xmlns:r="http://schemas.openxmlformats.org/officeDocument/2006/relationships" xmlns:p="http://schemas.openxmlformats.org/presentationml/2006/main">
  <p:tag name="MH" val="20160501190257"/>
  <p:tag name="MH_LIBRARY" val="GRAPHIC"/>
  <p:tag name="MH_TYPE" val="Other"/>
  <p:tag name="MH_ORDER" val="45"/>
</p:tagLst>
</file>

<file path=ppt/tags/tag33.xml><?xml version="1.0" encoding="utf-8"?>
<p:tagLst xmlns:a="http://schemas.openxmlformats.org/drawingml/2006/main" xmlns:r="http://schemas.openxmlformats.org/officeDocument/2006/relationships" xmlns:p="http://schemas.openxmlformats.org/presentationml/2006/main">
  <p:tag name="PA" val="v4.0.0"/>
</p:tagLst>
</file>

<file path=ppt/tags/tag34.xml><?xml version="1.0" encoding="utf-8"?>
<p:tagLst xmlns:a="http://schemas.openxmlformats.org/drawingml/2006/main" xmlns:r="http://schemas.openxmlformats.org/officeDocument/2006/relationships" xmlns:p="http://schemas.openxmlformats.org/presentationml/2006/main">
  <p:tag name="PA" val="v4.0.0"/>
</p:tagLst>
</file>

<file path=ppt/tags/tag35.xml><?xml version="1.0" encoding="utf-8"?>
<p:tagLst xmlns:a="http://schemas.openxmlformats.org/drawingml/2006/main" xmlns:r="http://schemas.openxmlformats.org/officeDocument/2006/relationships" xmlns:p="http://schemas.openxmlformats.org/presentationml/2006/main">
  <p:tag name="PA" val="v4.0.0"/>
</p:tagLst>
</file>

<file path=ppt/tags/tag36.xml><?xml version="1.0" encoding="utf-8"?>
<p:tagLst xmlns:a="http://schemas.openxmlformats.org/drawingml/2006/main" xmlns:r="http://schemas.openxmlformats.org/officeDocument/2006/relationships" xmlns:p="http://schemas.openxmlformats.org/presentationml/2006/main">
  <p:tag name="PA" val="v4.0.0"/>
</p:tagLst>
</file>

<file path=ppt/tags/tag37.xml><?xml version="1.0" encoding="utf-8"?>
<p:tagLst xmlns:a="http://schemas.openxmlformats.org/drawingml/2006/main" xmlns:r="http://schemas.openxmlformats.org/officeDocument/2006/relationships" xmlns:p="http://schemas.openxmlformats.org/presentationml/2006/main">
  <p:tag name="PA" val="v4.0.0"/>
</p:tagLst>
</file>

<file path=ppt/tags/tag38.xml><?xml version="1.0" encoding="utf-8"?>
<p:tagLst xmlns:a="http://schemas.openxmlformats.org/drawingml/2006/main" xmlns:r="http://schemas.openxmlformats.org/officeDocument/2006/relationships" xmlns:p="http://schemas.openxmlformats.org/presentationml/2006/main">
  <p:tag name="PA" val="v4.0.0"/>
</p:tagLst>
</file>

<file path=ppt/tags/tag39.xml><?xml version="1.0" encoding="utf-8"?>
<p:tagLst xmlns:a="http://schemas.openxmlformats.org/drawingml/2006/main" xmlns:r="http://schemas.openxmlformats.org/officeDocument/2006/relationships" xmlns:p="http://schemas.openxmlformats.org/presentationml/2006/main">
  <p:tag name="PA" val="v4.0.0"/>
</p:tagLst>
</file>

<file path=ppt/tags/tag40.xml><?xml version="1.0" encoding="utf-8"?>
<p:tagLst xmlns:a="http://schemas.openxmlformats.org/drawingml/2006/main" xmlns:r="http://schemas.openxmlformats.org/officeDocument/2006/relationships" xmlns:p="http://schemas.openxmlformats.org/presentationml/2006/main">
  <p:tag name="PA" val="v4.0.0"/>
</p:tagLst>
</file>

<file path=ppt/tags/tag41.xml><?xml version="1.0" encoding="utf-8"?>
<p:tagLst xmlns:a="http://schemas.openxmlformats.org/drawingml/2006/main" xmlns:r="http://schemas.openxmlformats.org/officeDocument/2006/relationships" xmlns:p="http://schemas.openxmlformats.org/presentationml/2006/main">
  <p:tag name="PA" val="v4.0.0"/>
</p:tagLst>
</file>

<file path=ppt/tags/tag42.xml><?xml version="1.0" encoding="utf-8"?>
<p:tagLst xmlns:a="http://schemas.openxmlformats.org/drawingml/2006/main" xmlns:r="http://schemas.openxmlformats.org/officeDocument/2006/relationships" xmlns:p="http://schemas.openxmlformats.org/presentationml/2006/main">
  <p:tag name="MH" val="20160615111638"/>
  <p:tag name="MH_LIBRARY" val="GRAPHIC"/>
  <p:tag name="MH_TYPE" val="SubTitle"/>
  <p:tag name="MH_ORDER" val="4"/>
</p:tagLst>
</file>

<file path=ppt/tags/tag43.xml><?xml version="1.0" encoding="utf-8"?>
<p:tagLst xmlns:a="http://schemas.openxmlformats.org/drawingml/2006/main" xmlns:r="http://schemas.openxmlformats.org/officeDocument/2006/relationships" xmlns:p="http://schemas.openxmlformats.org/presentationml/2006/main">
  <p:tag name="MH" val="20160615111638"/>
  <p:tag name="MH_LIBRARY" val="GRAPHIC"/>
  <p:tag name="MH_TYPE" val="Other"/>
  <p:tag name="MH_ORDER" val="4"/>
</p:tagLst>
</file>

<file path=ppt/tags/tag44.xml><?xml version="1.0" encoding="utf-8"?>
<p:tagLst xmlns:a="http://schemas.openxmlformats.org/drawingml/2006/main" xmlns:r="http://schemas.openxmlformats.org/officeDocument/2006/relationships" xmlns:p="http://schemas.openxmlformats.org/presentationml/2006/main">
  <p:tag name="MH" val="20160615111638"/>
  <p:tag name="MH_LIBRARY" val="GRAPHIC"/>
  <p:tag name="MH_TYPE" val="SubTitle"/>
  <p:tag name="MH_ORDER" val="3"/>
</p:tagLst>
</file>

<file path=ppt/tags/tag45.xml><?xml version="1.0" encoding="utf-8"?>
<p:tagLst xmlns:a="http://schemas.openxmlformats.org/drawingml/2006/main" xmlns:r="http://schemas.openxmlformats.org/officeDocument/2006/relationships" xmlns:p="http://schemas.openxmlformats.org/presentationml/2006/main">
  <p:tag name="MH" val="20160615111638"/>
  <p:tag name="MH_LIBRARY" val="GRAPHIC"/>
  <p:tag name="MH_TYPE" val="Other"/>
  <p:tag name="MH_ORDER" val="3"/>
</p:tagLst>
</file>

<file path=ppt/tags/tag46.xml><?xml version="1.0" encoding="utf-8"?>
<p:tagLst xmlns:a="http://schemas.openxmlformats.org/drawingml/2006/main" xmlns:r="http://schemas.openxmlformats.org/officeDocument/2006/relationships" xmlns:p="http://schemas.openxmlformats.org/presentationml/2006/main">
  <p:tag name="MH" val="20160615111638"/>
  <p:tag name="MH_LIBRARY" val="GRAPHIC"/>
  <p:tag name="MH_TYPE" val="SubTitle"/>
  <p:tag name="MH_ORDER" val="2"/>
</p:tagLst>
</file>

<file path=ppt/tags/tag47.xml><?xml version="1.0" encoding="utf-8"?>
<p:tagLst xmlns:a="http://schemas.openxmlformats.org/drawingml/2006/main" xmlns:r="http://schemas.openxmlformats.org/officeDocument/2006/relationships" xmlns:p="http://schemas.openxmlformats.org/presentationml/2006/main">
  <p:tag name="MH" val="20160615111638"/>
  <p:tag name="MH_LIBRARY" val="GRAPHIC"/>
  <p:tag name="MH_TYPE" val="Other"/>
  <p:tag name="MH_ORDER" val="2"/>
</p:tagLst>
</file>

<file path=ppt/tags/tag48.xml><?xml version="1.0" encoding="utf-8"?>
<p:tagLst xmlns:a="http://schemas.openxmlformats.org/drawingml/2006/main" xmlns:r="http://schemas.openxmlformats.org/officeDocument/2006/relationships" xmlns:p="http://schemas.openxmlformats.org/presentationml/2006/main">
  <p:tag name="MH" val="20160615111638"/>
  <p:tag name="MH_LIBRARY" val="GRAPHIC"/>
  <p:tag name="MH_TYPE" val="SubTitle"/>
  <p:tag name="MH_ORDER" val="1"/>
</p:tagLst>
</file>

<file path=ppt/tags/tag49.xml><?xml version="1.0" encoding="utf-8"?>
<p:tagLst xmlns:a="http://schemas.openxmlformats.org/drawingml/2006/main" xmlns:r="http://schemas.openxmlformats.org/officeDocument/2006/relationships" xmlns:p="http://schemas.openxmlformats.org/presentationml/2006/main">
  <p:tag name="MH" val="20160615111638"/>
  <p:tag name="MH_LIBRARY" val="GRAPHIC"/>
  <p:tag name="MH_TYPE" val="Other"/>
  <p:tag name="MH_ORDER" val="1"/>
</p:tagLst>
</file>

<file path=ppt/tags/tag50.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1"/>
</p:tagLst>
</file>

<file path=ppt/tags/tag51.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2"/>
</p:tagLst>
</file>

<file path=ppt/tags/tag52.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3"/>
</p:tagLst>
</file>

<file path=ppt/tags/tag53.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4"/>
</p:tagLst>
</file>

<file path=ppt/tags/tag54.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5"/>
</p:tagLst>
</file>

<file path=ppt/tags/tag55.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6"/>
</p:tagLst>
</file>

<file path=ppt/tags/tag56.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7"/>
</p:tagLst>
</file>

<file path=ppt/tags/tag57.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8"/>
</p:tagLst>
</file>

<file path=ppt/tags/tag58.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SubTitle"/>
  <p:tag name="MH_ORDER" val="1"/>
</p:tagLst>
</file>

<file path=ppt/tags/tag59.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SubTitle"/>
  <p:tag name="MH_ORDER" val="2"/>
</p:tagLst>
</file>

<file path=ppt/tags/tag60.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SubTitle"/>
  <p:tag name="MH_ORDER" val="3"/>
</p:tagLst>
</file>

<file path=ppt/tags/tag61.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SubTitle"/>
  <p:tag name="MH_ORDER" val="4"/>
</p:tagLst>
</file>

<file path=ppt/tags/tag62.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9"/>
</p:tagLst>
</file>

<file path=ppt/tags/tag63.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10"/>
</p:tagLst>
</file>

<file path=ppt/tags/tag64.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11"/>
</p:tagLst>
</file>

<file path=ppt/tags/tag65.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Other"/>
  <p:tag name="MH_ORDER" val="12"/>
</p:tagLst>
</file>

<file path=ppt/tags/tag66.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Text"/>
  <p:tag name="MH_ORDER" val="1"/>
</p:tagLst>
</file>

<file path=ppt/tags/tag67.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Text"/>
  <p:tag name="MH_ORDER" val="2"/>
</p:tagLst>
</file>

<file path=ppt/tags/tag68.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Text"/>
  <p:tag name="MH_ORDER" val="3"/>
</p:tagLst>
</file>

<file path=ppt/tags/tag69.xml><?xml version="1.0" encoding="utf-8"?>
<p:tagLst xmlns:a="http://schemas.openxmlformats.org/drawingml/2006/main" xmlns:r="http://schemas.openxmlformats.org/officeDocument/2006/relationships" xmlns:p="http://schemas.openxmlformats.org/presentationml/2006/main">
  <p:tag name="MH" val="20170721151018"/>
  <p:tag name="MH_LIBRARY" val="GRAPHIC"/>
  <p:tag name="MH_TYPE" val="Text"/>
  <p:tag name="MH_ORDER" val="4"/>
</p:tagLst>
</file>

<file path=ppt/theme/theme1.xml><?xml version="1.0" encoding="utf-8"?>
<a:theme xmlns:a="http://schemas.openxmlformats.org/drawingml/2006/main" name="1_自定义设计方案">
  <a:themeElements>
    <a:clrScheme name="自定义 2037">
      <a:dk1>
        <a:sysClr val="windowText" lastClr="000000"/>
      </a:dk1>
      <a:lt1>
        <a:sysClr val="window" lastClr="FFFFFF"/>
      </a:lt1>
      <a:dk2>
        <a:srgbClr val="44546A"/>
      </a:dk2>
      <a:lt2>
        <a:srgbClr val="E7E6E6"/>
      </a:lt2>
      <a:accent1>
        <a:srgbClr val="E353A2"/>
      </a:accent1>
      <a:accent2>
        <a:srgbClr val="6765B2"/>
      </a:accent2>
      <a:accent3>
        <a:srgbClr val="E353A2"/>
      </a:accent3>
      <a:accent4>
        <a:srgbClr val="6765B2"/>
      </a:accent4>
      <a:accent5>
        <a:srgbClr val="E353A2"/>
      </a:accent5>
      <a:accent6>
        <a:srgbClr val="6765B2"/>
      </a:accent6>
      <a:hlink>
        <a:srgbClr val="E353A2"/>
      </a:hlink>
      <a:folHlink>
        <a:srgbClr val="6765B2"/>
      </a:folHlink>
    </a:clrScheme>
    <a:fontScheme name="Temp">
      <a:majorFont>
        <a:latin typeface="Arial" panose="020F0302020204030204"/>
        <a:ea typeface="微软雅黑"/>
        <a:cs typeface=""/>
      </a:majorFont>
      <a:minorFont>
        <a:latin typeface="Arial" panose="020F0502020204030204"/>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等线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等线"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0</TotalTime>
  <Words>1756</Words>
  <Application>Microsoft Office PowerPoint</Application>
  <PresentationFormat>自定义</PresentationFormat>
  <Paragraphs>203</Paragraphs>
  <Slides>25</Slides>
  <Notes>25</Notes>
  <HiddenSlides>0</HiddenSlides>
  <MMClips>1</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25</vt:i4>
      </vt:variant>
    </vt:vector>
  </HeadingPairs>
  <TitlesOfParts>
    <vt:vector size="36" baseType="lpstr">
      <vt:lpstr>Arial Unicode MS</vt:lpstr>
      <vt:lpstr>FontAwesome</vt:lpstr>
      <vt:lpstr>Helvetica Neue Thin</vt:lpstr>
      <vt:lpstr>Roboto Light</vt:lpstr>
      <vt:lpstr>STIXGeneral-Bold</vt:lpstr>
      <vt:lpstr>宋体</vt:lpstr>
      <vt:lpstr>微软雅黑</vt:lpstr>
      <vt:lpstr>Arial</vt:lpstr>
      <vt:lpstr>Calibri</vt:lpstr>
      <vt:lpstr>Times New Roman</vt:lpstr>
      <vt:lpstr>1_自定义设计方案</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596</dc:title>
  <dc:creator/>
  <cp:lastModifiedBy/>
  <cp:revision>1</cp:revision>
  <dcterms:created xsi:type="dcterms:W3CDTF">2017-10-11T07:33:44Z</dcterms:created>
  <dcterms:modified xsi:type="dcterms:W3CDTF">2018-02-02T14:21:44Z</dcterms:modified>
</cp:coreProperties>
</file>