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7"/>
  </p:notesMasterIdLst>
  <p:sldIdLst>
    <p:sldId id="312" r:id="rId3"/>
    <p:sldId id="256" r:id="rId4"/>
    <p:sldId id="258" r:id="rId5"/>
    <p:sldId id="267" r:id="rId6"/>
    <p:sldId id="277" r:id="rId7"/>
    <p:sldId id="271" r:id="rId8"/>
    <p:sldId id="321" r:id="rId9"/>
    <p:sldId id="323" r:id="rId10"/>
    <p:sldId id="313" r:id="rId11"/>
    <p:sldId id="265" r:id="rId12"/>
    <p:sldId id="315" r:id="rId13"/>
    <p:sldId id="272" r:id="rId14"/>
    <p:sldId id="316" r:id="rId15"/>
    <p:sldId id="268" r:id="rId16"/>
    <p:sldId id="324" r:id="rId17"/>
    <p:sldId id="317" r:id="rId18"/>
    <p:sldId id="266" r:id="rId19"/>
    <p:sldId id="273" r:id="rId20"/>
    <p:sldId id="319" r:id="rId21"/>
    <p:sldId id="325" r:id="rId22"/>
    <p:sldId id="262" r:id="rId23"/>
    <p:sldId id="274" r:id="rId24"/>
    <p:sldId id="320" r:id="rId25"/>
    <p:sldId id="32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ADA"/>
    <a:srgbClr val="00E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94660"/>
  </p:normalViewPr>
  <p:slideViewPr>
    <p:cSldViewPr snapToGrid="0">
      <p:cViewPr varScale="1">
        <p:scale>
          <a:sx n="108" d="100"/>
          <a:sy n="108" d="100"/>
        </p:scale>
        <p:origin x="-414"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219BF-5A6F-4998-A5D4-2AE5090D6FF4}" type="datetimeFigureOut">
              <a:rPr lang="zh-CN" altLang="en-US" smtClean="0"/>
              <a:t>2018/6/21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721A4-81E4-4387-8B38-7B50E996438F}" type="slidenum">
              <a:rPr lang="zh-CN" altLang="en-US" smtClean="0"/>
              <a:t>‹#›</a:t>
            </a:fld>
            <a:endParaRPr lang="zh-CN" altLang="en-US"/>
          </a:p>
        </p:txBody>
      </p:sp>
    </p:spTree>
    <p:extLst>
      <p:ext uri="{BB962C8B-B14F-4D97-AF65-F5344CB8AC3E}">
        <p14:creationId xmlns:p14="http://schemas.microsoft.com/office/powerpoint/2010/main" val="2357753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1</a:t>
            </a:fld>
            <a:endParaRPr lang="zh-CN" altLang="en-US"/>
          </a:p>
        </p:txBody>
      </p:sp>
    </p:spTree>
    <p:extLst>
      <p:ext uri="{BB962C8B-B14F-4D97-AF65-F5344CB8AC3E}">
        <p14:creationId xmlns:p14="http://schemas.microsoft.com/office/powerpoint/2010/main" val="186045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2</a:t>
            </a:fld>
            <a:endParaRPr lang="zh-CN" altLang="en-US"/>
          </a:p>
        </p:txBody>
      </p:sp>
    </p:spTree>
    <p:extLst>
      <p:ext uri="{BB962C8B-B14F-4D97-AF65-F5344CB8AC3E}">
        <p14:creationId xmlns:p14="http://schemas.microsoft.com/office/powerpoint/2010/main" val="3263746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3</a:t>
            </a:fld>
            <a:endParaRPr lang="zh-CN" altLang="en-US"/>
          </a:p>
        </p:txBody>
      </p:sp>
    </p:spTree>
    <p:extLst>
      <p:ext uri="{BB962C8B-B14F-4D97-AF65-F5344CB8AC3E}">
        <p14:creationId xmlns:p14="http://schemas.microsoft.com/office/powerpoint/2010/main" val="882643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t>4</a:t>
            </a:fld>
            <a:endParaRPr lang="zh-CN" altLang="en-US"/>
          </a:p>
        </p:txBody>
      </p:sp>
    </p:spTree>
    <p:extLst>
      <p:ext uri="{BB962C8B-B14F-4D97-AF65-F5344CB8AC3E}">
        <p14:creationId xmlns:p14="http://schemas.microsoft.com/office/powerpoint/2010/main" val="1341097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5</a:t>
            </a:fld>
            <a:endParaRPr lang="zh-CN" altLang="en-US"/>
          </a:p>
        </p:txBody>
      </p:sp>
    </p:spTree>
    <p:extLst>
      <p:ext uri="{BB962C8B-B14F-4D97-AF65-F5344CB8AC3E}">
        <p14:creationId xmlns:p14="http://schemas.microsoft.com/office/powerpoint/2010/main" val="403842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t>6</a:t>
            </a:fld>
            <a:endParaRPr lang="zh-CN" altLang="en-US"/>
          </a:p>
        </p:txBody>
      </p:sp>
    </p:spTree>
    <p:extLst>
      <p:ext uri="{BB962C8B-B14F-4D97-AF65-F5344CB8AC3E}">
        <p14:creationId xmlns:p14="http://schemas.microsoft.com/office/powerpoint/2010/main" val="362824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7</a:t>
            </a:fld>
            <a:endParaRPr lang="zh-CN" altLang="en-US"/>
          </a:p>
        </p:txBody>
      </p:sp>
    </p:spTree>
    <p:extLst>
      <p:ext uri="{BB962C8B-B14F-4D97-AF65-F5344CB8AC3E}">
        <p14:creationId xmlns:p14="http://schemas.microsoft.com/office/powerpoint/2010/main" val="1328262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8</a:t>
            </a:fld>
            <a:endParaRPr lang="zh-CN" altLang="en-US"/>
          </a:p>
        </p:txBody>
      </p:sp>
    </p:spTree>
    <p:extLst>
      <p:ext uri="{BB962C8B-B14F-4D97-AF65-F5344CB8AC3E}">
        <p14:creationId xmlns:p14="http://schemas.microsoft.com/office/powerpoint/2010/main" val="1834501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9</a:t>
            </a:fld>
            <a:endParaRPr lang="zh-CN" altLang="en-US"/>
          </a:p>
        </p:txBody>
      </p:sp>
    </p:spTree>
    <p:extLst>
      <p:ext uri="{BB962C8B-B14F-4D97-AF65-F5344CB8AC3E}">
        <p14:creationId xmlns:p14="http://schemas.microsoft.com/office/powerpoint/2010/main" val="3077648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t>10</a:t>
            </a:fld>
            <a:endParaRPr lang="zh-CN" altLang="en-US"/>
          </a:p>
        </p:txBody>
      </p:sp>
    </p:spTree>
    <p:extLst>
      <p:ext uri="{BB962C8B-B14F-4D97-AF65-F5344CB8AC3E}">
        <p14:creationId xmlns:p14="http://schemas.microsoft.com/office/powerpoint/2010/main" val="837849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11</a:t>
            </a:fld>
            <a:endParaRPr lang="zh-CN" altLang="en-US"/>
          </a:p>
        </p:txBody>
      </p:sp>
    </p:spTree>
    <p:extLst>
      <p:ext uri="{BB962C8B-B14F-4D97-AF65-F5344CB8AC3E}">
        <p14:creationId xmlns:p14="http://schemas.microsoft.com/office/powerpoint/2010/main" val="530280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t>12</a:t>
            </a:fld>
            <a:endParaRPr lang="zh-CN" altLang="en-US"/>
          </a:p>
        </p:txBody>
      </p:sp>
    </p:spTree>
    <p:extLst>
      <p:ext uri="{BB962C8B-B14F-4D97-AF65-F5344CB8AC3E}">
        <p14:creationId xmlns:p14="http://schemas.microsoft.com/office/powerpoint/2010/main" val="1569208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13</a:t>
            </a:fld>
            <a:endParaRPr lang="zh-CN" altLang="en-US"/>
          </a:p>
        </p:txBody>
      </p:sp>
    </p:spTree>
    <p:extLst>
      <p:ext uri="{BB962C8B-B14F-4D97-AF65-F5344CB8AC3E}">
        <p14:creationId xmlns:p14="http://schemas.microsoft.com/office/powerpoint/2010/main" val="983535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t>14</a:t>
            </a:fld>
            <a:endParaRPr lang="zh-CN" altLang="en-US"/>
          </a:p>
        </p:txBody>
      </p:sp>
    </p:spTree>
    <p:extLst>
      <p:ext uri="{BB962C8B-B14F-4D97-AF65-F5344CB8AC3E}">
        <p14:creationId xmlns:p14="http://schemas.microsoft.com/office/powerpoint/2010/main" val="377784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15</a:t>
            </a:fld>
            <a:endParaRPr lang="zh-CN" altLang="en-US"/>
          </a:p>
        </p:txBody>
      </p:sp>
    </p:spTree>
    <p:extLst>
      <p:ext uri="{BB962C8B-B14F-4D97-AF65-F5344CB8AC3E}">
        <p14:creationId xmlns:p14="http://schemas.microsoft.com/office/powerpoint/2010/main" val="2419040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16</a:t>
            </a:fld>
            <a:endParaRPr lang="zh-CN" altLang="en-US"/>
          </a:p>
        </p:txBody>
      </p:sp>
    </p:spTree>
    <p:extLst>
      <p:ext uri="{BB962C8B-B14F-4D97-AF65-F5344CB8AC3E}">
        <p14:creationId xmlns:p14="http://schemas.microsoft.com/office/powerpoint/2010/main" val="1263292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t>17</a:t>
            </a:fld>
            <a:endParaRPr lang="zh-CN" altLang="en-US"/>
          </a:p>
        </p:txBody>
      </p:sp>
    </p:spTree>
    <p:extLst>
      <p:ext uri="{BB962C8B-B14F-4D97-AF65-F5344CB8AC3E}">
        <p14:creationId xmlns:p14="http://schemas.microsoft.com/office/powerpoint/2010/main" val="353952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t>18</a:t>
            </a:fld>
            <a:endParaRPr lang="zh-CN" altLang="en-US"/>
          </a:p>
        </p:txBody>
      </p:sp>
    </p:spTree>
    <p:extLst>
      <p:ext uri="{BB962C8B-B14F-4D97-AF65-F5344CB8AC3E}">
        <p14:creationId xmlns:p14="http://schemas.microsoft.com/office/powerpoint/2010/main" val="747725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19</a:t>
            </a:fld>
            <a:endParaRPr lang="zh-CN" altLang="en-US"/>
          </a:p>
        </p:txBody>
      </p:sp>
    </p:spTree>
    <p:extLst>
      <p:ext uri="{BB962C8B-B14F-4D97-AF65-F5344CB8AC3E}">
        <p14:creationId xmlns:p14="http://schemas.microsoft.com/office/powerpoint/2010/main" val="2934996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20</a:t>
            </a:fld>
            <a:endParaRPr lang="zh-CN" altLang="en-US"/>
          </a:p>
        </p:txBody>
      </p:sp>
    </p:spTree>
    <p:extLst>
      <p:ext uri="{BB962C8B-B14F-4D97-AF65-F5344CB8AC3E}">
        <p14:creationId xmlns:p14="http://schemas.microsoft.com/office/powerpoint/2010/main" val="2053552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9251B9-1131-4696-A3D8-31276515BC94}" type="slidenum">
              <a:rPr lang="zh-CN" altLang="en-US" smtClean="0"/>
              <a:t>21</a:t>
            </a:fld>
            <a:endParaRPr lang="zh-CN" altLang="en-US"/>
          </a:p>
        </p:txBody>
      </p:sp>
    </p:spTree>
    <p:extLst>
      <p:ext uri="{BB962C8B-B14F-4D97-AF65-F5344CB8AC3E}">
        <p14:creationId xmlns:p14="http://schemas.microsoft.com/office/powerpoint/2010/main" val="582556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395E3-C818-40D6-870D-82F346607FB8}" type="slidenum">
              <a:rPr lang="zh-CN" altLang="en-US" smtClean="0"/>
              <a:t>22</a:t>
            </a:fld>
            <a:endParaRPr lang="zh-CN" altLang="en-US"/>
          </a:p>
        </p:txBody>
      </p:sp>
    </p:spTree>
    <p:extLst>
      <p:ext uri="{BB962C8B-B14F-4D97-AF65-F5344CB8AC3E}">
        <p14:creationId xmlns:p14="http://schemas.microsoft.com/office/powerpoint/2010/main" val="3285738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3764ED-30D4-4197-B15C-8AE7FEE48D06}" type="slidenum">
              <a:rPr lang="zh-CN" altLang="en-US" smtClean="0"/>
              <a:t>23</a:t>
            </a:fld>
            <a:endParaRPr lang="zh-CN" altLang="en-US"/>
          </a:p>
        </p:txBody>
      </p:sp>
    </p:spTree>
    <p:extLst>
      <p:ext uri="{BB962C8B-B14F-4D97-AF65-F5344CB8AC3E}">
        <p14:creationId xmlns:p14="http://schemas.microsoft.com/office/powerpoint/2010/main" val="1558835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t>24</a:t>
            </a:fld>
            <a:endParaRPr lang="zh-CN" altLang="en-US"/>
          </a:p>
        </p:txBody>
      </p:sp>
    </p:spTree>
    <p:extLst>
      <p:ext uri="{BB962C8B-B14F-4D97-AF65-F5344CB8AC3E}">
        <p14:creationId xmlns:p14="http://schemas.microsoft.com/office/powerpoint/2010/main" val="822126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170215" y="2038866"/>
            <a:ext cx="2569028" cy="1170014"/>
          </a:xfrm>
          <a:custGeom>
            <a:avLst/>
            <a:gdLst>
              <a:gd name="connsiteX0" fmla="*/ 0 w 2569028"/>
              <a:gd name="connsiteY0" fmla="*/ 0 h 1170014"/>
              <a:gd name="connsiteX1" fmla="*/ 2569028 w 2569028"/>
              <a:gd name="connsiteY1" fmla="*/ 0 h 1170014"/>
              <a:gd name="connsiteX2" fmla="*/ 2569028 w 2569028"/>
              <a:gd name="connsiteY2" fmla="*/ 1170014 h 1170014"/>
              <a:gd name="connsiteX3" fmla="*/ 0 w 2569028"/>
              <a:gd name="connsiteY3" fmla="*/ 1170014 h 1170014"/>
            </a:gdLst>
            <a:ahLst/>
            <a:cxnLst>
              <a:cxn ang="0">
                <a:pos x="connsiteX0" y="connsiteY0"/>
              </a:cxn>
              <a:cxn ang="0">
                <a:pos x="connsiteX1" y="connsiteY1"/>
              </a:cxn>
              <a:cxn ang="0">
                <a:pos x="connsiteX2" y="connsiteY2"/>
              </a:cxn>
              <a:cxn ang="0">
                <a:pos x="connsiteX3" y="connsiteY3"/>
              </a:cxn>
            </a:cxnLst>
            <a:rect l="l" t="t" r="r" b="b"/>
            <a:pathLst>
              <a:path w="2569028" h="1170014">
                <a:moveTo>
                  <a:pt x="0" y="0"/>
                </a:moveTo>
                <a:lnTo>
                  <a:pt x="2569028" y="0"/>
                </a:lnTo>
                <a:lnTo>
                  <a:pt x="2569028" y="1170014"/>
                </a:lnTo>
                <a:lnTo>
                  <a:pt x="0" y="1170014"/>
                </a:ln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11" name="图片占位符 10"/>
          <p:cNvSpPr>
            <a:spLocks noGrp="1"/>
          </p:cNvSpPr>
          <p:nvPr>
            <p:ph type="pic" sz="quarter" idx="11"/>
          </p:nvPr>
        </p:nvSpPr>
        <p:spPr>
          <a:xfrm>
            <a:off x="4811486" y="4376806"/>
            <a:ext cx="2569028" cy="1170014"/>
          </a:xfrm>
          <a:custGeom>
            <a:avLst/>
            <a:gdLst>
              <a:gd name="connsiteX0" fmla="*/ 0 w 2569028"/>
              <a:gd name="connsiteY0" fmla="*/ 0 h 1170014"/>
              <a:gd name="connsiteX1" fmla="*/ 2569028 w 2569028"/>
              <a:gd name="connsiteY1" fmla="*/ 0 h 1170014"/>
              <a:gd name="connsiteX2" fmla="*/ 2569028 w 2569028"/>
              <a:gd name="connsiteY2" fmla="*/ 1170014 h 1170014"/>
              <a:gd name="connsiteX3" fmla="*/ 0 w 2569028"/>
              <a:gd name="connsiteY3" fmla="*/ 1170014 h 1170014"/>
            </a:gdLst>
            <a:ahLst/>
            <a:cxnLst>
              <a:cxn ang="0">
                <a:pos x="connsiteX0" y="connsiteY0"/>
              </a:cxn>
              <a:cxn ang="0">
                <a:pos x="connsiteX1" y="connsiteY1"/>
              </a:cxn>
              <a:cxn ang="0">
                <a:pos x="connsiteX2" y="connsiteY2"/>
              </a:cxn>
              <a:cxn ang="0">
                <a:pos x="connsiteX3" y="connsiteY3"/>
              </a:cxn>
            </a:cxnLst>
            <a:rect l="l" t="t" r="r" b="b"/>
            <a:pathLst>
              <a:path w="2569028" h="1170014">
                <a:moveTo>
                  <a:pt x="0" y="0"/>
                </a:moveTo>
                <a:lnTo>
                  <a:pt x="2569028" y="0"/>
                </a:lnTo>
                <a:lnTo>
                  <a:pt x="2569028" y="1170014"/>
                </a:lnTo>
                <a:lnTo>
                  <a:pt x="0" y="1170014"/>
                </a:ln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10" name="图片占位符 9"/>
          <p:cNvSpPr>
            <a:spLocks noGrp="1"/>
          </p:cNvSpPr>
          <p:nvPr>
            <p:ph type="pic" sz="quarter" idx="12"/>
          </p:nvPr>
        </p:nvSpPr>
        <p:spPr>
          <a:xfrm>
            <a:off x="8452757" y="2038866"/>
            <a:ext cx="2569028" cy="1170014"/>
          </a:xfrm>
          <a:custGeom>
            <a:avLst/>
            <a:gdLst>
              <a:gd name="connsiteX0" fmla="*/ 0 w 2569028"/>
              <a:gd name="connsiteY0" fmla="*/ 0 h 1170014"/>
              <a:gd name="connsiteX1" fmla="*/ 2569028 w 2569028"/>
              <a:gd name="connsiteY1" fmla="*/ 0 h 1170014"/>
              <a:gd name="connsiteX2" fmla="*/ 2569028 w 2569028"/>
              <a:gd name="connsiteY2" fmla="*/ 1170014 h 1170014"/>
              <a:gd name="connsiteX3" fmla="*/ 0 w 2569028"/>
              <a:gd name="connsiteY3" fmla="*/ 1170014 h 1170014"/>
            </a:gdLst>
            <a:ahLst/>
            <a:cxnLst>
              <a:cxn ang="0">
                <a:pos x="connsiteX0" y="connsiteY0"/>
              </a:cxn>
              <a:cxn ang="0">
                <a:pos x="connsiteX1" y="connsiteY1"/>
              </a:cxn>
              <a:cxn ang="0">
                <a:pos x="connsiteX2" y="connsiteY2"/>
              </a:cxn>
              <a:cxn ang="0">
                <a:pos x="connsiteX3" y="connsiteY3"/>
              </a:cxn>
            </a:cxnLst>
            <a:rect l="l" t="t" r="r" b="b"/>
            <a:pathLst>
              <a:path w="2569028" h="1170014">
                <a:moveTo>
                  <a:pt x="0" y="0"/>
                </a:moveTo>
                <a:lnTo>
                  <a:pt x="2569028" y="0"/>
                </a:lnTo>
                <a:lnTo>
                  <a:pt x="2569028" y="1170014"/>
                </a:lnTo>
                <a:lnTo>
                  <a:pt x="0" y="1170014"/>
                </a:ln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811387" y="3816337"/>
            <a:ext cx="1453454" cy="1433236"/>
          </a:xfrm>
          <a:custGeom>
            <a:avLst/>
            <a:gdLst>
              <a:gd name="connsiteX0" fmla="*/ 726727 w 1453454"/>
              <a:gd name="connsiteY0" fmla="*/ 0 h 1433236"/>
              <a:gd name="connsiteX1" fmla="*/ 1453454 w 1453454"/>
              <a:gd name="connsiteY1" fmla="*/ 716618 h 1433236"/>
              <a:gd name="connsiteX2" fmla="*/ 726727 w 1453454"/>
              <a:gd name="connsiteY2" fmla="*/ 1433236 h 1433236"/>
              <a:gd name="connsiteX3" fmla="*/ 0 w 1453454"/>
              <a:gd name="connsiteY3" fmla="*/ 716618 h 1433236"/>
              <a:gd name="connsiteX4" fmla="*/ 726727 w 1453454"/>
              <a:gd name="connsiteY4" fmla="*/ 0 h 143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454" h="1433236">
                <a:moveTo>
                  <a:pt x="726727" y="0"/>
                </a:moveTo>
                <a:cubicBezTo>
                  <a:pt x="1128087" y="0"/>
                  <a:pt x="1453454" y="320841"/>
                  <a:pt x="1453454" y="716618"/>
                </a:cubicBezTo>
                <a:cubicBezTo>
                  <a:pt x="1453454" y="1112395"/>
                  <a:pt x="1128087" y="1433236"/>
                  <a:pt x="726727" y="1433236"/>
                </a:cubicBezTo>
                <a:cubicBezTo>
                  <a:pt x="325367" y="1433236"/>
                  <a:pt x="0" y="1112395"/>
                  <a:pt x="0" y="716618"/>
                </a:cubicBezTo>
                <a:cubicBezTo>
                  <a:pt x="0" y="320841"/>
                  <a:pt x="325367" y="0"/>
                  <a:pt x="726727"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16" name="图片占位符 15"/>
          <p:cNvSpPr>
            <a:spLocks noGrp="1"/>
          </p:cNvSpPr>
          <p:nvPr>
            <p:ph type="pic" sz="quarter" idx="11"/>
          </p:nvPr>
        </p:nvSpPr>
        <p:spPr>
          <a:xfrm>
            <a:off x="3225639" y="2418538"/>
            <a:ext cx="1455700" cy="1433234"/>
          </a:xfrm>
          <a:custGeom>
            <a:avLst/>
            <a:gdLst>
              <a:gd name="connsiteX0" fmla="*/ 727850 w 1455700"/>
              <a:gd name="connsiteY0" fmla="*/ 0 h 1433234"/>
              <a:gd name="connsiteX1" fmla="*/ 1455700 w 1455700"/>
              <a:gd name="connsiteY1" fmla="*/ 716617 h 1433234"/>
              <a:gd name="connsiteX2" fmla="*/ 727850 w 1455700"/>
              <a:gd name="connsiteY2" fmla="*/ 1433234 h 1433234"/>
              <a:gd name="connsiteX3" fmla="*/ 0 w 1455700"/>
              <a:gd name="connsiteY3" fmla="*/ 716617 h 1433234"/>
              <a:gd name="connsiteX4" fmla="*/ 727850 w 1455700"/>
              <a:gd name="connsiteY4" fmla="*/ 0 h 143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700" h="1433234">
                <a:moveTo>
                  <a:pt x="727850" y="0"/>
                </a:moveTo>
                <a:cubicBezTo>
                  <a:pt x="1129830" y="0"/>
                  <a:pt x="1455700" y="320840"/>
                  <a:pt x="1455700" y="716617"/>
                </a:cubicBezTo>
                <a:cubicBezTo>
                  <a:pt x="1455700" y="1112394"/>
                  <a:pt x="1129830" y="1433234"/>
                  <a:pt x="727850" y="1433234"/>
                </a:cubicBezTo>
                <a:cubicBezTo>
                  <a:pt x="325870" y="1433234"/>
                  <a:pt x="0" y="1112394"/>
                  <a:pt x="0" y="716617"/>
                </a:cubicBezTo>
                <a:cubicBezTo>
                  <a:pt x="0" y="320840"/>
                  <a:pt x="325870" y="0"/>
                  <a:pt x="727850"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solidFill>
                  <a:schemeClr val="lt1"/>
                </a:solidFill>
              </a:defRPr>
            </a:lvl1pPr>
          </a:lstStyle>
          <a:p>
            <a:pPr marL="0" lvl="0" algn="ctr"/>
            <a:endParaRPr lang="zh-CN" altLang="en-US"/>
          </a:p>
        </p:txBody>
      </p:sp>
      <p:sp>
        <p:nvSpPr>
          <p:cNvPr id="21" name="图片占位符 20"/>
          <p:cNvSpPr>
            <a:spLocks noGrp="1"/>
          </p:cNvSpPr>
          <p:nvPr>
            <p:ph type="pic" sz="quarter" idx="12"/>
          </p:nvPr>
        </p:nvSpPr>
        <p:spPr>
          <a:xfrm>
            <a:off x="4658592" y="3779119"/>
            <a:ext cx="1455700" cy="1433234"/>
          </a:xfrm>
          <a:custGeom>
            <a:avLst/>
            <a:gdLst>
              <a:gd name="connsiteX0" fmla="*/ 727850 w 1455700"/>
              <a:gd name="connsiteY0" fmla="*/ 0 h 1433234"/>
              <a:gd name="connsiteX1" fmla="*/ 1455700 w 1455700"/>
              <a:gd name="connsiteY1" fmla="*/ 716617 h 1433234"/>
              <a:gd name="connsiteX2" fmla="*/ 727850 w 1455700"/>
              <a:gd name="connsiteY2" fmla="*/ 1433234 h 1433234"/>
              <a:gd name="connsiteX3" fmla="*/ 0 w 1455700"/>
              <a:gd name="connsiteY3" fmla="*/ 716617 h 1433234"/>
              <a:gd name="connsiteX4" fmla="*/ 727850 w 1455700"/>
              <a:gd name="connsiteY4" fmla="*/ 0 h 143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700" h="1433234">
                <a:moveTo>
                  <a:pt x="727850" y="0"/>
                </a:moveTo>
                <a:cubicBezTo>
                  <a:pt x="1129830" y="0"/>
                  <a:pt x="1455700" y="320840"/>
                  <a:pt x="1455700" y="716617"/>
                </a:cubicBezTo>
                <a:cubicBezTo>
                  <a:pt x="1455700" y="1112394"/>
                  <a:pt x="1129830" y="1433234"/>
                  <a:pt x="727850" y="1433234"/>
                </a:cubicBezTo>
                <a:cubicBezTo>
                  <a:pt x="325870" y="1433234"/>
                  <a:pt x="0" y="1112394"/>
                  <a:pt x="0" y="716617"/>
                </a:cubicBezTo>
                <a:cubicBezTo>
                  <a:pt x="0" y="320840"/>
                  <a:pt x="325870" y="0"/>
                  <a:pt x="727850"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18" name="图片占位符 17"/>
          <p:cNvSpPr>
            <a:spLocks noGrp="1"/>
          </p:cNvSpPr>
          <p:nvPr>
            <p:ph type="pic" sz="quarter" idx="13"/>
          </p:nvPr>
        </p:nvSpPr>
        <p:spPr>
          <a:xfrm>
            <a:off x="6093701" y="2418537"/>
            <a:ext cx="1453454" cy="1433236"/>
          </a:xfrm>
          <a:custGeom>
            <a:avLst/>
            <a:gdLst>
              <a:gd name="connsiteX0" fmla="*/ 726727 w 1453454"/>
              <a:gd name="connsiteY0" fmla="*/ 0 h 1433236"/>
              <a:gd name="connsiteX1" fmla="*/ 1453454 w 1453454"/>
              <a:gd name="connsiteY1" fmla="*/ 716618 h 1433236"/>
              <a:gd name="connsiteX2" fmla="*/ 726727 w 1453454"/>
              <a:gd name="connsiteY2" fmla="*/ 1433236 h 1433236"/>
              <a:gd name="connsiteX3" fmla="*/ 0 w 1453454"/>
              <a:gd name="connsiteY3" fmla="*/ 716618 h 1433236"/>
              <a:gd name="connsiteX4" fmla="*/ 726727 w 1453454"/>
              <a:gd name="connsiteY4" fmla="*/ 0 h 1433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454" h="1433236">
                <a:moveTo>
                  <a:pt x="726727" y="0"/>
                </a:moveTo>
                <a:cubicBezTo>
                  <a:pt x="1128087" y="0"/>
                  <a:pt x="1453454" y="320841"/>
                  <a:pt x="1453454" y="716618"/>
                </a:cubicBezTo>
                <a:cubicBezTo>
                  <a:pt x="1453454" y="1112395"/>
                  <a:pt x="1128087" y="1433236"/>
                  <a:pt x="726727" y="1433236"/>
                </a:cubicBezTo>
                <a:cubicBezTo>
                  <a:pt x="325367" y="1433236"/>
                  <a:pt x="0" y="1112395"/>
                  <a:pt x="0" y="716618"/>
                </a:cubicBezTo>
                <a:cubicBezTo>
                  <a:pt x="0" y="320841"/>
                  <a:pt x="325367" y="0"/>
                  <a:pt x="726727"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20" name="图片占位符 19"/>
          <p:cNvSpPr>
            <a:spLocks noGrp="1"/>
          </p:cNvSpPr>
          <p:nvPr>
            <p:ph type="pic" sz="quarter" idx="14"/>
          </p:nvPr>
        </p:nvSpPr>
        <p:spPr>
          <a:xfrm>
            <a:off x="7545174" y="3797729"/>
            <a:ext cx="1455700" cy="1433234"/>
          </a:xfrm>
          <a:custGeom>
            <a:avLst/>
            <a:gdLst>
              <a:gd name="connsiteX0" fmla="*/ 727850 w 1455700"/>
              <a:gd name="connsiteY0" fmla="*/ 0 h 1433234"/>
              <a:gd name="connsiteX1" fmla="*/ 1455700 w 1455700"/>
              <a:gd name="connsiteY1" fmla="*/ 716617 h 1433234"/>
              <a:gd name="connsiteX2" fmla="*/ 727850 w 1455700"/>
              <a:gd name="connsiteY2" fmla="*/ 1433234 h 1433234"/>
              <a:gd name="connsiteX3" fmla="*/ 0 w 1455700"/>
              <a:gd name="connsiteY3" fmla="*/ 716617 h 1433234"/>
              <a:gd name="connsiteX4" fmla="*/ 727850 w 1455700"/>
              <a:gd name="connsiteY4" fmla="*/ 0 h 143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700" h="1433234">
                <a:moveTo>
                  <a:pt x="727850" y="0"/>
                </a:moveTo>
                <a:cubicBezTo>
                  <a:pt x="1129830" y="0"/>
                  <a:pt x="1455700" y="320840"/>
                  <a:pt x="1455700" y="716617"/>
                </a:cubicBezTo>
                <a:cubicBezTo>
                  <a:pt x="1455700" y="1112394"/>
                  <a:pt x="1129830" y="1433234"/>
                  <a:pt x="727850" y="1433234"/>
                </a:cubicBezTo>
                <a:cubicBezTo>
                  <a:pt x="325870" y="1433234"/>
                  <a:pt x="0" y="1112394"/>
                  <a:pt x="0" y="716617"/>
                </a:cubicBezTo>
                <a:cubicBezTo>
                  <a:pt x="0" y="320840"/>
                  <a:pt x="325870" y="0"/>
                  <a:pt x="727850"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
        <p:nvSpPr>
          <p:cNvPr id="19" name="图片占位符 18"/>
          <p:cNvSpPr>
            <a:spLocks noGrp="1"/>
          </p:cNvSpPr>
          <p:nvPr>
            <p:ph type="pic" sz="quarter" idx="15"/>
          </p:nvPr>
        </p:nvSpPr>
        <p:spPr>
          <a:xfrm>
            <a:off x="8940906" y="2381318"/>
            <a:ext cx="1455700" cy="1433234"/>
          </a:xfrm>
          <a:custGeom>
            <a:avLst/>
            <a:gdLst>
              <a:gd name="connsiteX0" fmla="*/ 727850 w 1455700"/>
              <a:gd name="connsiteY0" fmla="*/ 0 h 1433234"/>
              <a:gd name="connsiteX1" fmla="*/ 1455700 w 1455700"/>
              <a:gd name="connsiteY1" fmla="*/ 716617 h 1433234"/>
              <a:gd name="connsiteX2" fmla="*/ 727850 w 1455700"/>
              <a:gd name="connsiteY2" fmla="*/ 1433234 h 1433234"/>
              <a:gd name="connsiteX3" fmla="*/ 0 w 1455700"/>
              <a:gd name="connsiteY3" fmla="*/ 716617 h 1433234"/>
              <a:gd name="connsiteX4" fmla="*/ 727850 w 1455700"/>
              <a:gd name="connsiteY4" fmla="*/ 0 h 143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700" h="1433234">
                <a:moveTo>
                  <a:pt x="727850" y="0"/>
                </a:moveTo>
                <a:cubicBezTo>
                  <a:pt x="1129830" y="0"/>
                  <a:pt x="1455700" y="320840"/>
                  <a:pt x="1455700" y="716617"/>
                </a:cubicBezTo>
                <a:cubicBezTo>
                  <a:pt x="1455700" y="1112394"/>
                  <a:pt x="1129830" y="1433234"/>
                  <a:pt x="727850" y="1433234"/>
                </a:cubicBezTo>
                <a:cubicBezTo>
                  <a:pt x="325870" y="1433234"/>
                  <a:pt x="0" y="1112394"/>
                  <a:pt x="0" y="716617"/>
                </a:cubicBezTo>
                <a:cubicBezTo>
                  <a:pt x="0" y="320840"/>
                  <a:pt x="325870" y="0"/>
                  <a:pt x="727850" y="0"/>
                </a:cubicBezTo>
                <a:close/>
              </a:path>
            </a:pathLst>
          </a:custGeom>
          <a:solidFill>
            <a:schemeClr val="bg1"/>
          </a:solidFill>
          <a:ln w="57150">
            <a:gradFill>
              <a:gsLst>
                <a:gs pos="0">
                  <a:srgbClr val="0022EE"/>
                </a:gs>
                <a:gs pos="100000">
                  <a:srgbClr val="2948FF"/>
                </a:gs>
              </a:gsLst>
              <a:lin ang="5400000" scaled="1"/>
            </a:grad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973943"/>
            <a:ext cx="5950857" cy="3630840"/>
          </a:xfrm>
          <a:custGeom>
            <a:avLst/>
            <a:gdLst>
              <a:gd name="connsiteX0" fmla="*/ 0 w 5950857"/>
              <a:gd name="connsiteY0" fmla="*/ 0 h 3630840"/>
              <a:gd name="connsiteX1" fmla="*/ 5950857 w 5950857"/>
              <a:gd name="connsiteY1" fmla="*/ 0 h 3630840"/>
              <a:gd name="connsiteX2" fmla="*/ 5950857 w 5950857"/>
              <a:gd name="connsiteY2" fmla="*/ 3630840 h 3630840"/>
              <a:gd name="connsiteX3" fmla="*/ 0 w 5950857"/>
              <a:gd name="connsiteY3" fmla="*/ 3630840 h 3630840"/>
            </a:gdLst>
            <a:ahLst/>
            <a:cxnLst>
              <a:cxn ang="0">
                <a:pos x="connsiteX0" y="connsiteY0"/>
              </a:cxn>
              <a:cxn ang="0">
                <a:pos x="connsiteX1" y="connsiteY1"/>
              </a:cxn>
              <a:cxn ang="0">
                <a:pos x="connsiteX2" y="connsiteY2"/>
              </a:cxn>
              <a:cxn ang="0">
                <a:pos x="connsiteX3" y="connsiteY3"/>
              </a:cxn>
            </a:cxnLst>
            <a:rect l="l" t="t" r="r" b="b"/>
            <a:pathLst>
              <a:path w="5950857" h="3630840">
                <a:moveTo>
                  <a:pt x="0" y="0"/>
                </a:moveTo>
                <a:lnTo>
                  <a:pt x="5950857" y="0"/>
                </a:lnTo>
                <a:lnTo>
                  <a:pt x="5950857" y="3630840"/>
                </a:lnTo>
                <a:lnTo>
                  <a:pt x="0" y="3630840"/>
                </a:ln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defRPr lang="zh-CN" altLang="en-US" sz="1800"/>
            </a:lvl1pPr>
          </a:lstStyle>
          <a:p>
            <a:pPr marL="0" lvl="0"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292305" y="1711883"/>
            <a:ext cx="5787654" cy="4008873"/>
          </a:xfrm>
          <a:custGeom>
            <a:avLst/>
            <a:gdLst>
              <a:gd name="connsiteX0" fmla="*/ 0 w 5787654"/>
              <a:gd name="connsiteY0" fmla="*/ 0 h 4008873"/>
              <a:gd name="connsiteX1" fmla="*/ 5787654 w 5787654"/>
              <a:gd name="connsiteY1" fmla="*/ 0 h 4008873"/>
              <a:gd name="connsiteX2" fmla="*/ 5787654 w 5787654"/>
              <a:gd name="connsiteY2" fmla="*/ 4008873 h 4008873"/>
              <a:gd name="connsiteX3" fmla="*/ 0 w 5787654"/>
              <a:gd name="connsiteY3" fmla="*/ 4008873 h 4008873"/>
            </a:gdLst>
            <a:ahLst/>
            <a:cxnLst>
              <a:cxn ang="0">
                <a:pos x="connsiteX0" y="connsiteY0"/>
              </a:cxn>
              <a:cxn ang="0">
                <a:pos x="connsiteX1" y="connsiteY1"/>
              </a:cxn>
              <a:cxn ang="0">
                <a:pos x="connsiteX2" y="connsiteY2"/>
              </a:cxn>
              <a:cxn ang="0">
                <a:pos x="connsiteX3" y="connsiteY3"/>
              </a:cxn>
            </a:cxnLst>
            <a:rect l="l" t="t" r="r" b="b"/>
            <a:pathLst>
              <a:path w="5787654" h="4008873">
                <a:moveTo>
                  <a:pt x="0" y="0"/>
                </a:moveTo>
                <a:lnTo>
                  <a:pt x="5787654" y="0"/>
                </a:lnTo>
                <a:lnTo>
                  <a:pt x="5787654" y="4008873"/>
                </a:lnTo>
                <a:lnTo>
                  <a:pt x="0" y="4008873"/>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4073476" y="1890235"/>
            <a:ext cx="4050487" cy="2405634"/>
          </a:xfrm>
          <a:custGeom>
            <a:avLst/>
            <a:gdLst>
              <a:gd name="connsiteX0" fmla="*/ 0 w 4050487"/>
              <a:gd name="connsiteY0" fmla="*/ 0 h 2405634"/>
              <a:gd name="connsiteX1" fmla="*/ 4050487 w 4050487"/>
              <a:gd name="connsiteY1" fmla="*/ 0 h 2405634"/>
              <a:gd name="connsiteX2" fmla="*/ 4050487 w 4050487"/>
              <a:gd name="connsiteY2" fmla="*/ 2405634 h 2405634"/>
              <a:gd name="connsiteX3" fmla="*/ 0 w 4050487"/>
              <a:gd name="connsiteY3" fmla="*/ 2405634 h 2405634"/>
            </a:gdLst>
            <a:ahLst/>
            <a:cxnLst>
              <a:cxn ang="0">
                <a:pos x="connsiteX0" y="connsiteY0"/>
              </a:cxn>
              <a:cxn ang="0">
                <a:pos x="connsiteX1" y="connsiteY1"/>
              </a:cxn>
              <a:cxn ang="0">
                <a:pos x="connsiteX2" y="connsiteY2"/>
              </a:cxn>
              <a:cxn ang="0">
                <a:pos x="connsiteX3" y="connsiteY3"/>
              </a:cxn>
            </a:cxnLst>
            <a:rect l="l" t="t" r="r" b="b"/>
            <a:pathLst>
              <a:path w="4050487" h="2405634">
                <a:moveTo>
                  <a:pt x="0" y="0"/>
                </a:moveTo>
                <a:lnTo>
                  <a:pt x="4050487" y="0"/>
                </a:lnTo>
                <a:lnTo>
                  <a:pt x="4050487" y="2405634"/>
                </a:lnTo>
                <a:lnTo>
                  <a:pt x="0" y="2405634"/>
                </a:lnTo>
                <a:close/>
              </a:path>
            </a:pathLst>
          </a:custGeom>
        </p:spPr>
        <p:txBody>
          <a:bodyPr wrap="square">
            <a:noAutofit/>
          </a:bodyPr>
          <a:lstStyle/>
          <a:p>
            <a:endParaRPr lang="zh-CN" altLang="en-US"/>
          </a:p>
        </p:txBody>
      </p:sp>
      <p:sp>
        <p:nvSpPr>
          <p:cNvPr id="8" name="图片占位符 7"/>
          <p:cNvSpPr>
            <a:spLocks noGrp="1"/>
          </p:cNvSpPr>
          <p:nvPr>
            <p:ph type="pic" sz="quarter" idx="10"/>
          </p:nvPr>
        </p:nvSpPr>
        <p:spPr>
          <a:xfrm>
            <a:off x="1360988"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482832"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948096"/>
            <a:ext cx="5380103" cy="3588029"/>
          </a:xfrm>
          <a:custGeom>
            <a:avLst/>
            <a:gdLst>
              <a:gd name="connsiteX0" fmla="*/ 0 w 5380103"/>
              <a:gd name="connsiteY0" fmla="*/ 0 h 3588029"/>
              <a:gd name="connsiteX1" fmla="*/ 5380103 w 5380103"/>
              <a:gd name="connsiteY1" fmla="*/ 0 h 3588029"/>
              <a:gd name="connsiteX2" fmla="*/ 5380103 w 5380103"/>
              <a:gd name="connsiteY2" fmla="*/ 3588029 h 3588029"/>
              <a:gd name="connsiteX3" fmla="*/ 0 w 5380103"/>
              <a:gd name="connsiteY3" fmla="*/ 3588029 h 3588029"/>
            </a:gdLst>
            <a:ahLst/>
            <a:cxnLst>
              <a:cxn ang="0">
                <a:pos x="connsiteX0" y="connsiteY0"/>
              </a:cxn>
              <a:cxn ang="0">
                <a:pos x="connsiteX1" y="connsiteY1"/>
              </a:cxn>
              <a:cxn ang="0">
                <a:pos x="connsiteX2" y="connsiteY2"/>
              </a:cxn>
              <a:cxn ang="0">
                <a:pos x="connsiteX3" y="connsiteY3"/>
              </a:cxn>
            </a:cxnLst>
            <a:rect l="l" t="t" r="r" b="b"/>
            <a:pathLst>
              <a:path w="5380103" h="3588029">
                <a:moveTo>
                  <a:pt x="0" y="0"/>
                </a:moveTo>
                <a:lnTo>
                  <a:pt x="5380103" y="0"/>
                </a:lnTo>
                <a:lnTo>
                  <a:pt x="5380103" y="3588029"/>
                </a:lnTo>
                <a:lnTo>
                  <a:pt x="0" y="3588029"/>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6_自定义版式">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2206" y="1"/>
            <a:ext cx="12187592" cy="4484915"/>
          </a:xfrm>
          <a:custGeom>
            <a:avLst/>
            <a:gdLst>
              <a:gd name="connsiteX0" fmla="*/ 0 w 12187592"/>
              <a:gd name="connsiteY0" fmla="*/ 0 h 4484915"/>
              <a:gd name="connsiteX1" fmla="*/ 12187592 w 12187592"/>
              <a:gd name="connsiteY1" fmla="*/ 0 h 4484915"/>
              <a:gd name="connsiteX2" fmla="*/ 12187592 w 12187592"/>
              <a:gd name="connsiteY2" fmla="*/ 4484915 h 4484915"/>
              <a:gd name="connsiteX3" fmla="*/ 0 w 12187592"/>
              <a:gd name="connsiteY3" fmla="*/ 4484915 h 4484915"/>
            </a:gdLst>
            <a:ahLst/>
            <a:cxnLst>
              <a:cxn ang="0">
                <a:pos x="connsiteX0" y="connsiteY0"/>
              </a:cxn>
              <a:cxn ang="0">
                <a:pos x="connsiteX1" y="connsiteY1"/>
              </a:cxn>
              <a:cxn ang="0">
                <a:pos x="connsiteX2" y="connsiteY2"/>
              </a:cxn>
              <a:cxn ang="0">
                <a:pos x="connsiteX3" y="connsiteY3"/>
              </a:cxn>
            </a:cxnLst>
            <a:rect l="l" t="t" r="r" b="b"/>
            <a:pathLst>
              <a:path w="12187592" h="4484915">
                <a:moveTo>
                  <a:pt x="0" y="0"/>
                </a:moveTo>
                <a:lnTo>
                  <a:pt x="12187592" y="0"/>
                </a:lnTo>
                <a:lnTo>
                  <a:pt x="12187592" y="4484915"/>
                </a:lnTo>
                <a:lnTo>
                  <a:pt x="0" y="4484915"/>
                </a:lnTo>
                <a:close/>
              </a:path>
            </a:pathLst>
          </a:custGeom>
        </p:spPr>
        <p:txBody>
          <a:bodyPr wrap="square">
            <a:noAutofit/>
          </a:bodyPr>
          <a:lstStyle/>
          <a:p>
            <a:endParaRPr lang="zh-CN" altLang="en-US"/>
          </a:p>
        </p:txBody>
      </p:sp>
      <p:sp>
        <p:nvSpPr>
          <p:cNvPr id="6" name="图片占位符 5"/>
          <p:cNvSpPr>
            <a:spLocks noGrp="1"/>
          </p:cNvSpPr>
          <p:nvPr>
            <p:ph type="pic" sz="quarter" idx="10"/>
          </p:nvPr>
        </p:nvSpPr>
        <p:spPr>
          <a:xfrm>
            <a:off x="6005945" y="1724891"/>
            <a:ext cx="5070764" cy="2770416"/>
          </a:xfrm>
          <a:custGeom>
            <a:avLst/>
            <a:gdLst>
              <a:gd name="connsiteX0" fmla="*/ 0 w 5070764"/>
              <a:gd name="connsiteY0" fmla="*/ 0 h 2770416"/>
              <a:gd name="connsiteX1" fmla="*/ 5070764 w 5070764"/>
              <a:gd name="connsiteY1" fmla="*/ 0 h 2770416"/>
              <a:gd name="connsiteX2" fmla="*/ 5070764 w 5070764"/>
              <a:gd name="connsiteY2" fmla="*/ 2770416 h 2770416"/>
              <a:gd name="connsiteX3" fmla="*/ 0 w 5070764"/>
              <a:gd name="connsiteY3" fmla="*/ 2770416 h 2770416"/>
            </a:gdLst>
            <a:ahLst/>
            <a:cxnLst>
              <a:cxn ang="0">
                <a:pos x="connsiteX0" y="connsiteY0"/>
              </a:cxn>
              <a:cxn ang="0">
                <a:pos x="connsiteX1" y="connsiteY1"/>
              </a:cxn>
              <a:cxn ang="0">
                <a:pos x="connsiteX2" y="connsiteY2"/>
              </a:cxn>
              <a:cxn ang="0">
                <a:pos x="connsiteX3" y="connsiteY3"/>
              </a:cxn>
            </a:cxnLst>
            <a:rect l="l" t="t" r="r" b="b"/>
            <a:pathLst>
              <a:path w="5070764" h="2770416">
                <a:moveTo>
                  <a:pt x="0" y="0"/>
                </a:moveTo>
                <a:lnTo>
                  <a:pt x="5070764" y="0"/>
                </a:lnTo>
                <a:lnTo>
                  <a:pt x="5070764" y="2770416"/>
                </a:lnTo>
                <a:lnTo>
                  <a:pt x="0" y="2770416"/>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032966" y="1624795"/>
            <a:ext cx="5563979" cy="4278422"/>
          </a:xfrm>
          <a:custGeom>
            <a:avLst/>
            <a:gdLst>
              <a:gd name="connsiteX0" fmla="*/ 0 w 5563979"/>
              <a:gd name="connsiteY0" fmla="*/ 0 h 4278422"/>
              <a:gd name="connsiteX1" fmla="*/ 5563979 w 5563979"/>
              <a:gd name="connsiteY1" fmla="*/ 0 h 4278422"/>
              <a:gd name="connsiteX2" fmla="*/ 5563979 w 5563979"/>
              <a:gd name="connsiteY2" fmla="*/ 4278422 h 4278422"/>
              <a:gd name="connsiteX3" fmla="*/ 0 w 5563979"/>
              <a:gd name="connsiteY3" fmla="*/ 4278422 h 4278422"/>
            </a:gdLst>
            <a:ahLst/>
            <a:cxnLst>
              <a:cxn ang="0">
                <a:pos x="connsiteX0" y="connsiteY0"/>
              </a:cxn>
              <a:cxn ang="0">
                <a:pos x="connsiteX1" y="connsiteY1"/>
              </a:cxn>
              <a:cxn ang="0">
                <a:pos x="connsiteX2" y="connsiteY2"/>
              </a:cxn>
              <a:cxn ang="0">
                <a:pos x="connsiteX3" y="connsiteY3"/>
              </a:cxn>
            </a:cxnLst>
            <a:rect l="l" t="t" r="r" b="b"/>
            <a:pathLst>
              <a:path w="5563979" h="4278422">
                <a:moveTo>
                  <a:pt x="0" y="0"/>
                </a:moveTo>
                <a:lnTo>
                  <a:pt x="5563979" y="0"/>
                </a:lnTo>
                <a:lnTo>
                  <a:pt x="5563979" y="4278422"/>
                </a:lnTo>
                <a:lnTo>
                  <a:pt x="0" y="4278422"/>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rgbClr val="262626"/>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262626"/>
                </a:solidFill>
                <a:latin typeface="微软雅黑" panose="020B0503020204020204" pitchFamily="34" charset="-122"/>
                <a:ea typeface="微软雅黑" panose="020B0503020204020204" pitchFamily="34" charset="-122"/>
                <a:sym typeface="+mn-ea"/>
              </a:rPr>
              <a:t>PPT</a:t>
            </a:r>
            <a:r>
              <a:rPr lang="zh-CN" altLang="en-US" sz="300" dirty="0">
                <a:solidFill>
                  <a:srgbClr val="262626"/>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rgbClr val="262626"/>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62" r:id="rId1"/>
  </p:sldLayoutIdLst>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图片 7" descr="55"/>
          <p:cNvPicPr>
            <a:picLocks noChangeAspect="1"/>
          </p:cNvPicPr>
          <p:nvPr/>
        </p:nvPicPr>
        <p:blipFill>
          <a:blip r:embed="rId3"/>
          <a:stretch>
            <a:fillRect/>
          </a:stretch>
        </p:blipFill>
        <p:spPr>
          <a:xfrm>
            <a:off x="-66040" y="15240"/>
            <a:ext cx="12242165" cy="6522085"/>
          </a:xfrm>
          <a:prstGeom prst="rect">
            <a:avLst/>
          </a:prstGeom>
        </p:spPr>
      </p:pic>
      <p:pic>
        <p:nvPicPr>
          <p:cNvPr id="4" name="图片 3" descr="rr"/>
          <p:cNvPicPr>
            <a:picLocks noChangeAspect="1"/>
          </p:cNvPicPr>
          <p:nvPr/>
        </p:nvPicPr>
        <p:blipFill>
          <a:blip r:embed="rId4"/>
          <a:stretch>
            <a:fillRect/>
          </a:stretch>
        </p:blipFill>
        <p:spPr>
          <a:xfrm>
            <a:off x="4312602" y="1310005"/>
            <a:ext cx="3484880" cy="5227320"/>
          </a:xfrm>
          <a:prstGeom prst="rect">
            <a:avLst/>
          </a:prstGeom>
        </p:spPr>
      </p:pic>
      <p:pic>
        <p:nvPicPr>
          <p:cNvPr id="5" name="图片 4" descr="44"/>
          <p:cNvPicPr>
            <a:picLocks noChangeAspect="1"/>
          </p:cNvPicPr>
          <p:nvPr/>
        </p:nvPicPr>
        <p:blipFill>
          <a:blip r:embed="rId5"/>
          <a:stretch>
            <a:fillRect/>
          </a:stretch>
        </p:blipFill>
        <p:spPr>
          <a:xfrm>
            <a:off x="5074213" y="1533566"/>
            <a:ext cx="1916430" cy="3970020"/>
          </a:xfrm>
          <a:prstGeom prst="rect">
            <a:avLst/>
          </a:prstGeom>
        </p:spPr>
      </p:pic>
      <p:pic>
        <p:nvPicPr>
          <p:cNvPr id="9" name="图片 8" descr="qq"/>
          <p:cNvPicPr>
            <a:picLocks noChangeAspect="1"/>
          </p:cNvPicPr>
          <p:nvPr/>
        </p:nvPicPr>
        <p:blipFill>
          <a:blip r:embed="rId6"/>
          <a:stretch>
            <a:fillRect/>
          </a:stretch>
        </p:blipFill>
        <p:spPr>
          <a:xfrm>
            <a:off x="11094085" y="15240"/>
            <a:ext cx="838200" cy="3074670"/>
          </a:xfrm>
          <a:prstGeom prst="rect">
            <a:avLst/>
          </a:prstGeom>
        </p:spPr>
      </p:pic>
      <p:grpSp>
        <p:nvGrpSpPr>
          <p:cNvPr id="70" name="组合 69"/>
          <p:cNvGrpSpPr/>
          <p:nvPr/>
        </p:nvGrpSpPr>
        <p:grpSpPr>
          <a:xfrm>
            <a:off x="2565358" y="3422914"/>
            <a:ext cx="1035753" cy="628812"/>
            <a:chOff x="-1831478" y="4950226"/>
            <a:chExt cx="1035753" cy="628812"/>
          </a:xfrm>
        </p:grpSpPr>
        <p:grpSp>
          <p:nvGrpSpPr>
            <p:cNvPr id="71" name="组合 70"/>
            <p:cNvGrpSpPr/>
            <p:nvPr/>
          </p:nvGrpSpPr>
          <p:grpSpPr>
            <a:xfrm>
              <a:off x="-1646305" y="4950226"/>
              <a:ext cx="628812" cy="628812"/>
              <a:chOff x="-1692657" y="4950226"/>
              <a:chExt cx="628812" cy="628812"/>
            </a:xfrm>
          </p:grpSpPr>
          <p:sp>
            <p:nvSpPr>
              <p:cNvPr id="75" name="椭圆 74"/>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空心弧 71"/>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4000" fill="hold" nodeType="withEffect">
                                  <p:stCondLst>
                                    <p:cond delay="50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1750" fill="hold"/>
                                        <p:tgtEl>
                                          <p:spTgt spid="70"/>
                                        </p:tgtEl>
                                        <p:attrNameLst>
                                          <p:attrName>ppt_x</p:attrName>
                                        </p:attrNameLst>
                                      </p:cBhvr>
                                      <p:tavLst>
                                        <p:tav tm="0">
                                          <p:val>
                                            <p:strVal val="0-#ppt_w/2"/>
                                          </p:val>
                                        </p:tav>
                                        <p:tav tm="100000">
                                          <p:val>
                                            <p:strVal val="#ppt_x"/>
                                          </p:val>
                                        </p:tav>
                                      </p:tavLst>
                                    </p:anim>
                                    <p:anim calcmode="lin" valueType="num">
                                      <p:cBhvr additive="base">
                                        <p:cTn id="8" dur="1750" fill="hold"/>
                                        <p:tgtEl>
                                          <p:spTgt spid="70"/>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500"/>
                                  </p:stCondLst>
                                  <p:childTnLst>
                                    <p:animRot by="21600000">
                                      <p:cBhvr>
                                        <p:cTn id="10" dur="175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4" name="图片 53" descr="rr"/>
          <p:cNvPicPr>
            <a:picLocks noChangeAspect="1"/>
          </p:cNvPicPr>
          <p:nvPr/>
        </p:nvPicPr>
        <p:blipFill>
          <a:blip r:embed="rId3"/>
          <a:stretch>
            <a:fillRect/>
          </a:stretch>
        </p:blipFill>
        <p:spPr>
          <a:xfrm>
            <a:off x="4768850" y="2191385"/>
            <a:ext cx="2730778" cy="4096512"/>
          </a:xfrm>
          <a:prstGeom prst="rect">
            <a:avLst/>
          </a:prstGeom>
        </p:spPr>
      </p:pic>
      <p:sp>
        <p:nvSpPr>
          <p:cNvPr id="19" name="椭圆 18"/>
          <p:cNvSpPr/>
          <p:nvPr/>
        </p:nvSpPr>
        <p:spPr>
          <a:xfrm>
            <a:off x="2308619" y="4391479"/>
            <a:ext cx="60699" cy="60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067074" y="5715454"/>
            <a:ext cx="60699" cy="60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257102" y="2764327"/>
            <a:ext cx="60699" cy="60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487377" y="1681315"/>
            <a:ext cx="60699" cy="60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261211" y="3567393"/>
            <a:ext cx="60699" cy="606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934622" y="2688366"/>
            <a:ext cx="46704" cy="467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659264" y="4163674"/>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750316" y="3529876"/>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0993267" y="4630014"/>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9906057" y="4953864"/>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910694" y="3749653"/>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606714" y="4012234"/>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858144" y="3598213"/>
            <a:ext cx="50006" cy="50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5151433" y="868044"/>
            <a:ext cx="1846114" cy="400558"/>
            <a:chOff x="5312583" y="3719274"/>
            <a:chExt cx="1846114" cy="400558"/>
          </a:xfrm>
          <a:solidFill>
            <a:srgbClr val="01AADA"/>
          </a:solidFill>
        </p:grpSpPr>
        <p:grpSp>
          <p:nvGrpSpPr>
            <p:cNvPr id="50" name="组合 49"/>
            <p:cNvGrpSpPr/>
            <p:nvPr/>
          </p:nvGrpSpPr>
          <p:grpSpPr>
            <a:xfrm>
              <a:off x="5312583" y="3739657"/>
              <a:ext cx="1826904" cy="380175"/>
              <a:chOff x="-7016931" y="5053020"/>
              <a:chExt cx="1826904" cy="380175"/>
            </a:xfrm>
            <a:grpFill/>
          </p:grpSpPr>
          <p:sp>
            <p:nvSpPr>
              <p:cNvPr id="52" name="圆角矩形 51"/>
              <p:cNvSpPr/>
              <p:nvPr/>
            </p:nvSpPr>
            <p:spPr>
              <a:xfrm>
                <a:off x="-7016931" y="5091170"/>
                <a:ext cx="1826904" cy="34202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7016931" y="5053020"/>
                <a:ext cx="1826904" cy="34202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356240" y="3719274"/>
              <a:ext cx="1802457" cy="400110"/>
            </a:xfrm>
            <a:prstGeom prst="rect">
              <a:avLst/>
            </a:prstGeom>
            <a:grpFill/>
          </p:spPr>
          <p:txBody>
            <a:bodyPr wrap="square" rtlCol="0">
              <a:spAutoFit/>
            </a:bodyPr>
            <a:lstStyle/>
            <a:p>
              <a:pPr algn="ctr"/>
              <a:r>
                <a:rPr lang="en-US" altLang="zh-CN" sz="2000" dirty="0">
                  <a:latin typeface="Arial" panose="020B0604020202020204" pitchFamily="34" charset="0"/>
                </a:rPr>
                <a:t>CONTENTS</a:t>
              </a:r>
              <a:endParaRPr lang="zh-CN" altLang="en-US" sz="2000" dirty="0">
                <a:latin typeface="Arial" panose="020B0604020202020204" pitchFamily="34" charset="0"/>
              </a:endParaRPr>
            </a:p>
          </p:txBody>
        </p:sp>
      </p:grpSp>
      <p:grpSp>
        <p:nvGrpSpPr>
          <p:cNvPr id="57" name="组合 56"/>
          <p:cNvGrpSpPr/>
          <p:nvPr/>
        </p:nvGrpSpPr>
        <p:grpSpPr>
          <a:xfrm>
            <a:off x="2375966" y="1554574"/>
            <a:ext cx="1035753" cy="628812"/>
            <a:chOff x="-1831478" y="4950226"/>
            <a:chExt cx="1035753" cy="628812"/>
          </a:xfrm>
        </p:grpSpPr>
        <p:grpSp>
          <p:nvGrpSpPr>
            <p:cNvPr id="58" name="组合 57"/>
            <p:cNvGrpSpPr/>
            <p:nvPr/>
          </p:nvGrpSpPr>
          <p:grpSpPr>
            <a:xfrm>
              <a:off x="-1646305" y="4950226"/>
              <a:ext cx="628812" cy="628812"/>
              <a:chOff x="-1692657" y="4950226"/>
              <a:chExt cx="628812" cy="628812"/>
            </a:xfrm>
          </p:grpSpPr>
          <p:sp>
            <p:nvSpPr>
              <p:cNvPr id="62" name="椭圆 61"/>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空心弧 58"/>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椭圆 59"/>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3869928" y="3020558"/>
            <a:ext cx="1035753" cy="628812"/>
            <a:chOff x="-1831478" y="4950226"/>
            <a:chExt cx="1035753" cy="628812"/>
          </a:xfrm>
        </p:grpSpPr>
        <p:grpSp>
          <p:nvGrpSpPr>
            <p:cNvPr id="68" name="组合 67"/>
            <p:cNvGrpSpPr/>
            <p:nvPr/>
          </p:nvGrpSpPr>
          <p:grpSpPr>
            <a:xfrm>
              <a:off x="-1646305" y="4950226"/>
              <a:ext cx="628812" cy="628812"/>
              <a:chOff x="-1692657" y="4950226"/>
              <a:chExt cx="628812" cy="628812"/>
            </a:xfrm>
          </p:grpSpPr>
          <p:sp>
            <p:nvSpPr>
              <p:cNvPr id="72" name="椭圆 71"/>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空心弧 68"/>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7160823" y="3150069"/>
            <a:ext cx="1035753" cy="628812"/>
            <a:chOff x="-1831478" y="4950226"/>
            <a:chExt cx="1035753" cy="628812"/>
          </a:xfrm>
        </p:grpSpPr>
        <p:grpSp>
          <p:nvGrpSpPr>
            <p:cNvPr id="78" name="组合 77"/>
            <p:cNvGrpSpPr/>
            <p:nvPr/>
          </p:nvGrpSpPr>
          <p:grpSpPr>
            <a:xfrm>
              <a:off x="-1646305" y="4950226"/>
              <a:ext cx="628812" cy="628812"/>
              <a:chOff x="-1692657" y="4950226"/>
              <a:chExt cx="628812" cy="628812"/>
            </a:xfrm>
          </p:grpSpPr>
          <p:sp>
            <p:nvSpPr>
              <p:cNvPr id="82" name="椭圆 81"/>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空心弧 78"/>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8758450" y="1562472"/>
            <a:ext cx="1035753" cy="628812"/>
            <a:chOff x="-1831478" y="4950226"/>
            <a:chExt cx="1035753" cy="628812"/>
          </a:xfrm>
        </p:grpSpPr>
        <p:grpSp>
          <p:nvGrpSpPr>
            <p:cNvPr id="88" name="组合 87"/>
            <p:cNvGrpSpPr/>
            <p:nvPr/>
          </p:nvGrpSpPr>
          <p:grpSpPr>
            <a:xfrm>
              <a:off x="-1646305" y="4950226"/>
              <a:ext cx="628812" cy="628812"/>
              <a:chOff x="-1692657" y="4950226"/>
              <a:chExt cx="628812" cy="628812"/>
            </a:xfrm>
          </p:grpSpPr>
          <p:sp>
            <p:nvSpPr>
              <p:cNvPr id="92" name="椭圆 91"/>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空心弧 88"/>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矩形 96"/>
          <p:cNvSpPr/>
          <p:nvPr/>
        </p:nvSpPr>
        <p:spPr>
          <a:xfrm>
            <a:off x="921946" y="1479430"/>
            <a:ext cx="1467068" cy="1138773"/>
          </a:xfrm>
          <a:prstGeom prst="rect">
            <a:avLst/>
          </a:prstGeom>
        </p:spPr>
        <p:txBody>
          <a:bodyPr wrap="none">
            <a:spAutoFit/>
          </a:bodyPr>
          <a:lstStyle/>
          <a:p>
            <a:pPr algn="r"/>
            <a:r>
              <a:rPr lang="en-US" altLang="zh-CN" sz="4800" dirty="0">
                <a:solidFill>
                  <a:schemeClr val="bg1"/>
                </a:solidFill>
                <a:latin typeface="Impact" panose="020B0806030902050204" pitchFamily="34" charset="0"/>
                <a:ea typeface="Kozuka Gothic Pr6N EL" panose="020B0200000000000000" pitchFamily="34" charset="-128"/>
              </a:rPr>
              <a:t>01</a:t>
            </a:r>
            <a:endParaRPr lang="en-US" altLang="zh-CN" sz="4800" dirty="0">
              <a:solidFill>
                <a:schemeClr val="accent1"/>
              </a:solidFill>
              <a:latin typeface="Impact" panose="020B0806030902050204" pitchFamily="34" charset="0"/>
              <a:ea typeface="Kozuka Gothic Pr6N EL" panose="020B0200000000000000" pitchFamily="34" charset="-128"/>
            </a:endParaRPr>
          </a:p>
          <a:p>
            <a:pPr algn="r"/>
            <a:r>
              <a:rPr lang="zh-CN" altLang="en-US" sz="2000" b="1" dirty="0">
                <a:solidFill>
                  <a:srgbClr val="01AADA"/>
                </a:solidFill>
                <a:latin typeface="+mn-ea"/>
                <a:cs typeface="Arial Unicode MS" panose="020B0604020202020204" pitchFamily="34" charset="-122"/>
              </a:rPr>
              <a:t>公司与</a:t>
            </a:r>
            <a:r>
              <a:rPr lang="zh-CN" altLang="en-US" sz="2000" b="1" dirty="0" smtClean="0">
                <a:solidFill>
                  <a:srgbClr val="01AADA"/>
                </a:solidFill>
                <a:latin typeface="+mn-ea"/>
                <a:cs typeface="Arial Unicode MS" panose="020B0604020202020204" pitchFamily="34" charset="-122"/>
              </a:rPr>
              <a:t>团队</a:t>
            </a:r>
          </a:p>
        </p:txBody>
      </p:sp>
      <p:sp>
        <p:nvSpPr>
          <p:cNvPr id="98" name="矩形 97"/>
          <p:cNvSpPr/>
          <p:nvPr/>
        </p:nvSpPr>
        <p:spPr>
          <a:xfrm>
            <a:off x="2030612" y="3119509"/>
            <a:ext cx="1723550" cy="1138773"/>
          </a:xfrm>
          <a:prstGeom prst="rect">
            <a:avLst/>
          </a:prstGeom>
        </p:spPr>
        <p:txBody>
          <a:bodyPr wrap="none">
            <a:spAutoFit/>
          </a:bodyPr>
          <a:lstStyle/>
          <a:p>
            <a:pPr algn="r"/>
            <a:r>
              <a:rPr lang="en-US" altLang="zh-CN" sz="4800" dirty="0">
                <a:solidFill>
                  <a:schemeClr val="bg1"/>
                </a:solidFill>
                <a:latin typeface="Impact" panose="020B0806030902050204" pitchFamily="34" charset="0"/>
                <a:ea typeface="Kozuka Gothic Pr6N EL" panose="020B0200000000000000" pitchFamily="34" charset="-128"/>
              </a:rPr>
              <a:t>02</a:t>
            </a:r>
          </a:p>
          <a:p>
            <a:pPr algn="r"/>
            <a:r>
              <a:rPr lang="zh-CN" altLang="en-US" sz="2000" b="1" dirty="0">
                <a:solidFill>
                  <a:srgbClr val="01AADA"/>
                </a:solidFill>
                <a:latin typeface="+mn-ea"/>
                <a:cs typeface="Arial Unicode MS" panose="020B0604020202020204" pitchFamily="34" charset="-122"/>
              </a:rPr>
              <a:t>产品项目介绍</a:t>
            </a:r>
          </a:p>
        </p:txBody>
      </p:sp>
      <p:sp>
        <p:nvSpPr>
          <p:cNvPr id="99" name="矩形 98"/>
          <p:cNvSpPr/>
          <p:nvPr/>
        </p:nvSpPr>
        <p:spPr>
          <a:xfrm>
            <a:off x="8246591" y="3225784"/>
            <a:ext cx="1723549" cy="1138773"/>
          </a:xfrm>
          <a:prstGeom prst="rect">
            <a:avLst/>
          </a:prstGeom>
        </p:spPr>
        <p:txBody>
          <a:bodyPr wrap="none">
            <a:spAutoFit/>
          </a:bodyPr>
          <a:lstStyle/>
          <a:p>
            <a:r>
              <a:rPr lang="en-US" altLang="zh-CN" sz="4800" dirty="0">
                <a:solidFill>
                  <a:schemeClr val="bg1"/>
                </a:solidFill>
                <a:latin typeface="Impact" panose="020B0806030902050204" pitchFamily="34" charset="0"/>
                <a:ea typeface="Kozuka Gothic Pr6N EL" panose="020B0200000000000000" pitchFamily="34" charset="-128"/>
              </a:rPr>
              <a:t>03</a:t>
            </a:r>
          </a:p>
          <a:p>
            <a:r>
              <a:rPr lang="zh-CN" altLang="en-US" sz="2000" b="1" dirty="0" smtClean="0">
                <a:solidFill>
                  <a:srgbClr val="01AADA"/>
                </a:solidFill>
                <a:latin typeface="+mn-ea"/>
                <a:cs typeface="Arial Unicode MS" panose="020B0604020202020204" pitchFamily="34" charset="-122"/>
              </a:rPr>
              <a:t>产品运营</a:t>
            </a:r>
            <a:r>
              <a:rPr lang="zh-CN" altLang="en-US" sz="2000" b="1" dirty="0">
                <a:solidFill>
                  <a:srgbClr val="01AADA"/>
                </a:solidFill>
                <a:latin typeface="+mn-ea"/>
                <a:cs typeface="Arial Unicode MS" panose="020B0604020202020204" pitchFamily="34" charset="-122"/>
              </a:rPr>
              <a:t>规划</a:t>
            </a:r>
          </a:p>
        </p:txBody>
      </p:sp>
      <p:sp>
        <p:nvSpPr>
          <p:cNvPr id="100" name="矩形 99"/>
          <p:cNvSpPr/>
          <p:nvPr/>
        </p:nvSpPr>
        <p:spPr>
          <a:xfrm>
            <a:off x="9945090" y="1468790"/>
            <a:ext cx="1723549" cy="1138773"/>
          </a:xfrm>
          <a:prstGeom prst="rect">
            <a:avLst/>
          </a:prstGeom>
        </p:spPr>
        <p:txBody>
          <a:bodyPr wrap="none">
            <a:spAutoFit/>
          </a:bodyPr>
          <a:lstStyle/>
          <a:p>
            <a:r>
              <a:rPr lang="en-US" altLang="zh-CN" sz="4800" dirty="0">
                <a:solidFill>
                  <a:schemeClr val="bg1"/>
                </a:solidFill>
                <a:latin typeface="Impact" panose="020B0806030902050204" pitchFamily="34" charset="0"/>
                <a:ea typeface="Kozuka Gothic Pr6N EL" panose="020B0200000000000000" pitchFamily="34" charset="-128"/>
              </a:rPr>
              <a:t>04</a:t>
            </a:r>
            <a:endParaRPr lang="en-US" altLang="zh-CN" sz="4800" dirty="0">
              <a:solidFill>
                <a:schemeClr val="accent1"/>
              </a:solidFill>
              <a:latin typeface="Impact" panose="020B0806030902050204" pitchFamily="34" charset="0"/>
              <a:ea typeface="Kozuka Gothic Pr6N EL" panose="020B0200000000000000" pitchFamily="34" charset="-128"/>
            </a:endParaRPr>
          </a:p>
          <a:p>
            <a:r>
              <a:rPr lang="zh-CN" altLang="en-US" sz="2000" b="1" dirty="0" smtClean="0">
                <a:solidFill>
                  <a:srgbClr val="01AADA"/>
                </a:solidFill>
                <a:latin typeface="+mn-ea"/>
                <a:cs typeface="Arial Unicode MS" panose="020B0604020202020204" pitchFamily="34" charset="-122"/>
              </a:rPr>
              <a:t>财务融资</a:t>
            </a:r>
            <a:r>
              <a:rPr lang="zh-CN" altLang="en-US" sz="2000" b="1" dirty="0">
                <a:solidFill>
                  <a:srgbClr val="01AADA"/>
                </a:solidFill>
                <a:latin typeface="+mn-ea"/>
                <a:cs typeface="Arial Unicode MS" panose="020B0604020202020204" pitchFamily="34" charset="-122"/>
              </a:rPr>
              <a:t>计划</a:t>
            </a:r>
          </a:p>
        </p:txBody>
      </p:sp>
      <p:pic>
        <p:nvPicPr>
          <p:cNvPr id="48" name="图片 47" descr="44"/>
          <p:cNvPicPr>
            <a:picLocks noChangeAspect="1"/>
          </p:cNvPicPr>
          <p:nvPr/>
        </p:nvPicPr>
        <p:blipFill>
          <a:blip r:embed="rId4"/>
          <a:stretch>
            <a:fillRect/>
          </a:stretch>
        </p:blipFill>
        <p:spPr>
          <a:xfrm>
            <a:off x="5137785" y="1840865"/>
            <a:ext cx="1916430" cy="39700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p:tgtEl>
                                          <p:spTgt spid="49"/>
                                        </p:tgtEl>
                                        <p:attrNameLst>
                                          <p:attrName>ppt_y</p:attrName>
                                        </p:attrNameLst>
                                      </p:cBhvr>
                                      <p:tavLst>
                                        <p:tav tm="0">
                                          <p:val>
                                            <p:strVal val="#ppt_y-#ppt_h*1.125000"/>
                                          </p:val>
                                        </p:tav>
                                        <p:tav tm="100000">
                                          <p:val>
                                            <p:strVal val="#ppt_y"/>
                                          </p:val>
                                        </p:tav>
                                      </p:tavLst>
                                    </p:anim>
                                    <p:animEffect transition="in" filter="wipe(down)">
                                      <p:cBhvr>
                                        <p:cTn id="8" dur="500"/>
                                        <p:tgtEl>
                                          <p:spTgt spid="49"/>
                                        </p:tgtEl>
                                      </p:cBhvr>
                                    </p:animEffect>
                                  </p:childTnLst>
                                </p:cTn>
                              </p:par>
                              <p:par>
                                <p:cTn id="9" presetID="53" presetClass="entr" presetSubtype="16"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1250" fill="hold"/>
                                        <p:tgtEl>
                                          <p:spTgt spid="57"/>
                                        </p:tgtEl>
                                        <p:attrNameLst>
                                          <p:attrName>ppt_w</p:attrName>
                                        </p:attrNameLst>
                                      </p:cBhvr>
                                      <p:tavLst>
                                        <p:tav tm="0">
                                          <p:val>
                                            <p:fltVal val="0"/>
                                          </p:val>
                                        </p:tav>
                                        <p:tav tm="100000">
                                          <p:val>
                                            <p:strVal val="#ppt_w"/>
                                          </p:val>
                                        </p:tav>
                                      </p:tavLst>
                                    </p:anim>
                                    <p:anim calcmode="lin" valueType="num">
                                      <p:cBhvr>
                                        <p:cTn id="12" dur="1250" fill="hold"/>
                                        <p:tgtEl>
                                          <p:spTgt spid="57"/>
                                        </p:tgtEl>
                                        <p:attrNameLst>
                                          <p:attrName>ppt_h</p:attrName>
                                        </p:attrNameLst>
                                      </p:cBhvr>
                                      <p:tavLst>
                                        <p:tav tm="0">
                                          <p:val>
                                            <p:fltVal val="0"/>
                                          </p:val>
                                        </p:tav>
                                        <p:tav tm="100000">
                                          <p:val>
                                            <p:strVal val="#ppt_h"/>
                                          </p:val>
                                        </p:tav>
                                      </p:tavLst>
                                    </p:anim>
                                    <p:animEffect transition="in" filter="fade">
                                      <p:cBhvr>
                                        <p:cTn id="13" dur="1250"/>
                                        <p:tgtEl>
                                          <p:spTgt spid="57"/>
                                        </p:tgtEl>
                                      </p:cBhvr>
                                    </p:animEffect>
                                  </p:childTnLst>
                                </p:cTn>
                              </p:par>
                              <p:par>
                                <p:cTn id="14" presetID="1" presetClass="path" presetSubtype="0" accel="50000" decel="50000" fill="hold" nodeType="withEffect">
                                  <p:stCondLst>
                                    <p:cond delay="0"/>
                                  </p:stCondLst>
                                  <p:childTnLst>
                                    <p:animMotion origin="layout" path="M -0.00026 0.00024 C -0.08164 -0.25046 -0.03737 -0.56713 0.09857 -0.70671 C 0.23437 -0.84606 0.41107 -0.75578 0.49232 -0.50578 C 0.57357 -0.25555 0.52891 0.06088 0.3931 0.20047 C 0.25716 0.33982 0.08099 0.25 -0.00026 0.00024 Z " pathEditMode="relative" rAng="14400000" ptsTypes="AAAAA">
                                      <p:cBhvr>
                                        <p:cTn id="15" dur="1250" fill="hold"/>
                                        <p:tgtEl>
                                          <p:spTgt spid="57"/>
                                        </p:tgtEl>
                                        <p:attrNameLst>
                                          <p:attrName>ppt_x</p:attrName>
                                          <p:attrName>ppt_y</p:attrName>
                                        </p:attrNameLst>
                                      </p:cBhvr>
                                      <p:rCtr x="24609" y="-25324"/>
                                    </p:animMotion>
                                  </p:childTnLst>
                                </p:cTn>
                              </p:par>
                              <p:par>
                                <p:cTn id="16" presetID="23" presetClass="entr" presetSubtype="16" fill="hold" grpId="0" nodeType="withEffect">
                                  <p:stCondLst>
                                    <p:cond delay="250"/>
                                  </p:stCondLst>
                                  <p:childTnLst>
                                    <p:set>
                                      <p:cBhvr>
                                        <p:cTn id="17" dur="1" fill="hold">
                                          <p:stCondLst>
                                            <p:cond delay="0"/>
                                          </p:stCondLst>
                                        </p:cTn>
                                        <p:tgtEl>
                                          <p:spTgt spid="97"/>
                                        </p:tgtEl>
                                        <p:attrNameLst>
                                          <p:attrName>style.visibility</p:attrName>
                                        </p:attrNameLst>
                                      </p:cBhvr>
                                      <p:to>
                                        <p:strVal val="visible"/>
                                      </p:to>
                                    </p:set>
                                    <p:anim calcmode="lin" valueType="num">
                                      <p:cBhvr>
                                        <p:cTn id="18" dur="1000" fill="hold"/>
                                        <p:tgtEl>
                                          <p:spTgt spid="97"/>
                                        </p:tgtEl>
                                        <p:attrNameLst>
                                          <p:attrName>ppt_w</p:attrName>
                                        </p:attrNameLst>
                                      </p:cBhvr>
                                      <p:tavLst>
                                        <p:tav tm="0">
                                          <p:val>
                                            <p:fltVal val="0"/>
                                          </p:val>
                                        </p:tav>
                                        <p:tav tm="100000">
                                          <p:val>
                                            <p:strVal val="#ppt_w"/>
                                          </p:val>
                                        </p:tav>
                                      </p:tavLst>
                                    </p:anim>
                                    <p:anim calcmode="lin" valueType="num">
                                      <p:cBhvr>
                                        <p:cTn id="19" dur="1000" fill="hold"/>
                                        <p:tgtEl>
                                          <p:spTgt spid="97"/>
                                        </p:tgtEl>
                                        <p:attrNameLst>
                                          <p:attrName>ppt_h</p:attrName>
                                        </p:attrNameLst>
                                      </p:cBhvr>
                                      <p:tavLst>
                                        <p:tav tm="0">
                                          <p:val>
                                            <p:fltVal val="0"/>
                                          </p:val>
                                        </p:tav>
                                        <p:tav tm="100000">
                                          <p:val>
                                            <p:strVal val="#ppt_h"/>
                                          </p:val>
                                        </p:tav>
                                      </p:tavLst>
                                    </p:anim>
                                  </p:childTnLst>
                                </p:cTn>
                              </p:par>
                              <p:par>
                                <p:cTn id="20" presetID="53" presetClass="entr" presetSubtype="16" fill="hold" nodeType="withEffect">
                                  <p:stCondLst>
                                    <p:cond delay="500"/>
                                  </p:stCondLst>
                                  <p:childTnLst>
                                    <p:set>
                                      <p:cBhvr>
                                        <p:cTn id="21" dur="1" fill="hold">
                                          <p:stCondLst>
                                            <p:cond delay="0"/>
                                          </p:stCondLst>
                                        </p:cTn>
                                        <p:tgtEl>
                                          <p:spTgt spid="67"/>
                                        </p:tgtEl>
                                        <p:attrNameLst>
                                          <p:attrName>style.visibility</p:attrName>
                                        </p:attrNameLst>
                                      </p:cBhvr>
                                      <p:to>
                                        <p:strVal val="visible"/>
                                      </p:to>
                                    </p:set>
                                    <p:anim calcmode="lin" valueType="num">
                                      <p:cBhvr>
                                        <p:cTn id="22" dur="1250" fill="hold"/>
                                        <p:tgtEl>
                                          <p:spTgt spid="67"/>
                                        </p:tgtEl>
                                        <p:attrNameLst>
                                          <p:attrName>ppt_w</p:attrName>
                                        </p:attrNameLst>
                                      </p:cBhvr>
                                      <p:tavLst>
                                        <p:tav tm="0">
                                          <p:val>
                                            <p:fltVal val="0"/>
                                          </p:val>
                                        </p:tav>
                                        <p:tav tm="100000">
                                          <p:val>
                                            <p:strVal val="#ppt_w"/>
                                          </p:val>
                                        </p:tav>
                                      </p:tavLst>
                                    </p:anim>
                                    <p:anim calcmode="lin" valueType="num">
                                      <p:cBhvr>
                                        <p:cTn id="23" dur="1250" fill="hold"/>
                                        <p:tgtEl>
                                          <p:spTgt spid="67"/>
                                        </p:tgtEl>
                                        <p:attrNameLst>
                                          <p:attrName>ppt_h</p:attrName>
                                        </p:attrNameLst>
                                      </p:cBhvr>
                                      <p:tavLst>
                                        <p:tav tm="0">
                                          <p:val>
                                            <p:fltVal val="0"/>
                                          </p:val>
                                        </p:tav>
                                        <p:tav tm="100000">
                                          <p:val>
                                            <p:strVal val="#ppt_h"/>
                                          </p:val>
                                        </p:tav>
                                      </p:tavLst>
                                    </p:anim>
                                    <p:animEffect transition="in" filter="fade">
                                      <p:cBhvr>
                                        <p:cTn id="24" dur="1250"/>
                                        <p:tgtEl>
                                          <p:spTgt spid="67"/>
                                        </p:tgtEl>
                                      </p:cBhvr>
                                    </p:animEffect>
                                  </p:childTnLst>
                                </p:cTn>
                              </p:par>
                              <p:par>
                                <p:cTn id="25" presetID="1" presetClass="path" presetSubtype="0" accel="50000" decel="50000" fill="hold" nodeType="withEffect">
                                  <p:stCondLst>
                                    <p:cond delay="500"/>
                                  </p:stCondLst>
                                  <p:childTnLst>
                                    <p:animMotion origin="layout" path="M -0.00625 -0.00069 C -0.15404 -0.11736 -0.22201 -0.41967 -0.1586 -0.67361 C -0.09401 -0.92916 0.07812 -1.04166 0.22578 -0.92453 C 0.3733 -0.8081 0.44101 -0.50532 0.37682 -0.24977 C 0.31289 0.00394 0.14153 0.11667 -0.00625 -0.00069 Z " pathEditMode="relative" rAng="12240000" ptsTypes="AAAAA">
                                      <p:cBhvr>
                                        <p:cTn id="26" dur="1250" fill="hold"/>
                                        <p:tgtEl>
                                          <p:spTgt spid="67"/>
                                        </p:tgtEl>
                                        <p:attrNameLst>
                                          <p:attrName>ppt_x</p:attrName>
                                          <p:attrName>ppt_y</p:attrName>
                                        </p:attrNameLst>
                                      </p:cBhvr>
                                      <p:rCtr x="11576" y="-46204"/>
                                    </p:animMotion>
                                  </p:childTnLst>
                                </p:cTn>
                              </p:par>
                              <p:par>
                                <p:cTn id="27" presetID="23" presetClass="entr" presetSubtype="16" fill="hold" grpId="0" nodeType="withEffect">
                                  <p:stCondLst>
                                    <p:cond delay="750"/>
                                  </p:stCondLst>
                                  <p:childTnLst>
                                    <p:set>
                                      <p:cBhvr>
                                        <p:cTn id="28" dur="1" fill="hold">
                                          <p:stCondLst>
                                            <p:cond delay="0"/>
                                          </p:stCondLst>
                                        </p:cTn>
                                        <p:tgtEl>
                                          <p:spTgt spid="98"/>
                                        </p:tgtEl>
                                        <p:attrNameLst>
                                          <p:attrName>style.visibility</p:attrName>
                                        </p:attrNameLst>
                                      </p:cBhvr>
                                      <p:to>
                                        <p:strVal val="visible"/>
                                      </p:to>
                                    </p:set>
                                    <p:anim calcmode="lin" valueType="num">
                                      <p:cBhvr>
                                        <p:cTn id="29" dur="1000" fill="hold"/>
                                        <p:tgtEl>
                                          <p:spTgt spid="98"/>
                                        </p:tgtEl>
                                        <p:attrNameLst>
                                          <p:attrName>ppt_w</p:attrName>
                                        </p:attrNameLst>
                                      </p:cBhvr>
                                      <p:tavLst>
                                        <p:tav tm="0">
                                          <p:val>
                                            <p:fltVal val="0"/>
                                          </p:val>
                                        </p:tav>
                                        <p:tav tm="100000">
                                          <p:val>
                                            <p:strVal val="#ppt_w"/>
                                          </p:val>
                                        </p:tav>
                                      </p:tavLst>
                                    </p:anim>
                                    <p:anim calcmode="lin" valueType="num">
                                      <p:cBhvr>
                                        <p:cTn id="30" dur="1000" fill="hold"/>
                                        <p:tgtEl>
                                          <p:spTgt spid="98"/>
                                        </p:tgtEl>
                                        <p:attrNameLst>
                                          <p:attrName>ppt_h</p:attrName>
                                        </p:attrNameLst>
                                      </p:cBhvr>
                                      <p:tavLst>
                                        <p:tav tm="0">
                                          <p:val>
                                            <p:fltVal val="0"/>
                                          </p:val>
                                        </p:tav>
                                        <p:tav tm="100000">
                                          <p:val>
                                            <p:strVal val="#ppt_h"/>
                                          </p:val>
                                        </p:tav>
                                      </p:tavLst>
                                    </p:anim>
                                  </p:childTnLst>
                                </p:cTn>
                              </p:par>
                              <p:par>
                                <p:cTn id="31" presetID="53" presetClass="entr" presetSubtype="16" fill="hold" nodeType="withEffect">
                                  <p:stCondLst>
                                    <p:cond delay="750"/>
                                  </p:stCondLst>
                                  <p:childTnLst>
                                    <p:set>
                                      <p:cBhvr>
                                        <p:cTn id="32" dur="1" fill="hold">
                                          <p:stCondLst>
                                            <p:cond delay="0"/>
                                          </p:stCondLst>
                                        </p:cTn>
                                        <p:tgtEl>
                                          <p:spTgt spid="77"/>
                                        </p:tgtEl>
                                        <p:attrNameLst>
                                          <p:attrName>style.visibility</p:attrName>
                                        </p:attrNameLst>
                                      </p:cBhvr>
                                      <p:to>
                                        <p:strVal val="visible"/>
                                      </p:to>
                                    </p:set>
                                    <p:anim calcmode="lin" valueType="num">
                                      <p:cBhvr>
                                        <p:cTn id="33" dur="1250" fill="hold"/>
                                        <p:tgtEl>
                                          <p:spTgt spid="77"/>
                                        </p:tgtEl>
                                        <p:attrNameLst>
                                          <p:attrName>ppt_w</p:attrName>
                                        </p:attrNameLst>
                                      </p:cBhvr>
                                      <p:tavLst>
                                        <p:tav tm="0">
                                          <p:val>
                                            <p:fltVal val="0"/>
                                          </p:val>
                                        </p:tav>
                                        <p:tav tm="100000">
                                          <p:val>
                                            <p:strVal val="#ppt_w"/>
                                          </p:val>
                                        </p:tav>
                                      </p:tavLst>
                                    </p:anim>
                                    <p:anim calcmode="lin" valueType="num">
                                      <p:cBhvr>
                                        <p:cTn id="34" dur="1250" fill="hold"/>
                                        <p:tgtEl>
                                          <p:spTgt spid="77"/>
                                        </p:tgtEl>
                                        <p:attrNameLst>
                                          <p:attrName>ppt_h</p:attrName>
                                        </p:attrNameLst>
                                      </p:cBhvr>
                                      <p:tavLst>
                                        <p:tav tm="0">
                                          <p:val>
                                            <p:fltVal val="0"/>
                                          </p:val>
                                        </p:tav>
                                        <p:tav tm="100000">
                                          <p:val>
                                            <p:strVal val="#ppt_h"/>
                                          </p:val>
                                        </p:tav>
                                      </p:tavLst>
                                    </p:anim>
                                    <p:animEffect transition="in" filter="fade">
                                      <p:cBhvr>
                                        <p:cTn id="35" dur="1250"/>
                                        <p:tgtEl>
                                          <p:spTgt spid="77"/>
                                        </p:tgtEl>
                                      </p:cBhvr>
                                    </p:animEffect>
                                  </p:childTnLst>
                                </p:cTn>
                              </p:par>
                              <p:par>
                                <p:cTn id="36" presetID="1" presetClass="path" presetSubtype="0" accel="50000" decel="50000" fill="hold" nodeType="withEffect">
                                  <p:stCondLst>
                                    <p:cond delay="850"/>
                                  </p:stCondLst>
                                  <p:childTnLst>
                                    <p:animMotion origin="layout" path="M -0.00612 -0.00023 C -0.1461 0.14375 -0.32344 0.06389 -0.40156 -0.17615 C -0.48008 -0.4199 -0.43008 -0.73356 -0.29011 -0.87708 C -0.15039 -1.02037 0.02695 -0.94028 0.10586 -0.69722 C 0.18372 -0.45671 0.13424 -0.14352 -0.00612 -0.00023 Z " pathEditMode="relative" rAng="9000000" ptsTypes="AAAAA">
                                      <p:cBhvr>
                                        <p:cTn id="37" dur="1250" fill="hold"/>
                                        <p:tgtEl>
                                          <p:spTgt spid="77"/>
                                        </p:tgtEl>
                                        <p:attrNameLst>
                                          <p:attrName>ppt_x</p:attrName>
                                          <p:attrName>ppt_y</p:attrName>
                                        </p:attrNameLst>
                                      </p:cBhvr>
                                      <p:rCtr x="-14219" y="-43796"/>
                                    </p:animMotion>
                                  </p:childTnLst>
                                </p:cTn>
                              </p:par>
                              <p:par>
                                <p:cTn id="38" presetID="23" presetClass="entr" presetSubtype="16" fill="hold" grpId="0" nodeType="withEffect">
                                  <p:stCondLst>
                                    <p:cond delay="1250"/>
                                  </p:stCondLst>
                                  <p:childTnLst>
                                    <p:set>
                                      <p:cBhvr>
                                        <p:cTn id="39" dur="1" fill="hold">
                                          <p:stCondLst>
                                            <p:cond delay="0"/>
                                          </p:stCondLst>
                                        </p:cTn>
                                        <p:tgtEl>
                                          <p:spTgt spid="99"/>
                                        </p:tgtEl>
                                        <p:attrNameLst>
                                          <p:attrName>style.visibility</p:attrName>
                                        </p:attrNameLst>
                                      </p:cBhvr>
                                      <p:to>
                                        <p:strVal val="visible"/>
                                      </p:to>
                                    </p:set>
                                    <p:anim calcmode="lin" valueType="num">
                                      <p:cBhvr>
                                        <p:cTn id="40" dur="1000" fill="hold"/>
                                        <p:tgtEl>
                                          <p:spTgt spid="99"/>
                                        </p:tgtEl>
                                        <p:attrNameLst>
                                          <p:attrName>ppt_w</p:attrName>
                                        </p:attrNameLst>
                                      </p:cBhvr>
                                      <p:tavLst>
                                        <p:tav tm="0">
                                          <p:val>
                                            <p:fltVal val="0"/>
                                          </p:val>
                                        </p:tav>
                                        <p:tav tm="100000">
                                          <p:val>
                                            <p:strVal val="#ppt_w"/>
                                          </p:val>
                                        </p:tav>
                                      </p:tavLst>
                                    </p:anim>
                                    <p:anim calcmode="lin" valueType="num">
                                      <p:cBhvr>
                                        <p:cTn id="41" dur="1000" fill="hold"/>
                                        <p:tgtEl>
                                          <p:spTgt spid="99"/>
                                        </p:tgtEl>
                                        <p:attrNameLst>
                                          <p:attrName>ppt_h</p:attrName>
                                        </p:attrNameLst>
                                      </p:cBhvr>
                                      <p:tavLst>
                                        <p:tav tm="0">
                                          <p:val>
                                            <p:fltVal val="0"/>
                                          </p:val>
                                        </p:tav>
                                        <p:tav tm="100000">
                                          <p:val>
                                            <p:strVal val="#ppt_h"/>
                                          </p:val>
                                        </p:tav>
                                      </p:tavLst>
                                    </p:anim>
                                  </p:childTnLst>
                                </p:cTn>
                              </p:par>
                              <p:par>
                                <p:cTn id="42" presetID="53" presetClass="entr" presetSubtype="16" fill="hold" nodeType="withEffect">
                                  <p:stCondLst>
                                    <p:cond delay="1250"/>
                                  </p:stCondLst>
                                  <p:childTnLst>
                                    <p:set>
                                      <p:cBhvr>
                                        <p:cTn id="43" dur="1" fill="hold">
                                          <p:stCondLst>
                                            <p:cond delay="0"/>
                                          </p:stCondLst>
                                        </p:cTn>
                                        <p:tgtEl>
                                          <p:spTgt spid="87"/>
                                        </p:tgtEl>
                                        <p:attrNameLst>
                                          <p:attrName>style.visibility</p:attrName>
                                        </p:attrNameLst>
                                      </p:cBhvr>
                                      <p:to>
                                        <p:strVal val="visible"/>
                                      </p:to>
                                    </p:set>
                                    <p:anim calcmode="lin" valueType="num">
                                      <p:cBhvr>
                                        <p:cTn id="44" dur="1250" fill="hold"/>
                                        <p:tgtEl>
                                          <p:spTgt spid="87"/>
                                        </p:tgtEl>
                                        <p:attrNameLst>
                                          <p:attrName>ppt_w</p:attrName>
                                        </p:attrNameLst>
                                      </p:cBhvr>
                                      <p:tavLst>
                                        <p:tav tm="0">
                                          <p:val>
                                            <p:fltVal val="0"/>
                                          </p:val>
                                        </p:tav>
                                        <p:tav tm="100000">
                                          <p:val>
                                            <p:strVal val="#ppt_w"/>
                                          </p:val>
                                        </p:tav>
                                      </p:tavLst>
                                    </p:anim>
                                    <p:anim calcmode="lin" valueType="num">
                                      <p:cBhvr>
                                        <p:cTn id="45" dur="1250" fill="hold"/>
                                        <p:tgtEl>
                                          <p:spTgt spid="87"/>
                                        </p:tgtEl>
                                        <p:attrNameLst>
                                          <p:attrName>ppt_h</p:attrName>
                                        </p:attrNameLst>
                                      </p:cBhvr>
                                      <p:tavLst>
                                        <p:tav tm="0">
                                          <p:val>
                                            <p:fltVal val="0"/>
                                          </p:val>
                                        </p:tav>
                                        <p:tav tm="100000">
                                          <p:val>
                                            <p:strVal val="#ppt_h"/>
                                          </p:val>
                                        </p:tav>
                                      </p:tavLst>
                                    </p:anim>
                                    <p:animEffect transition="in" filter="fade">
                                      <p:cBhvr>
                                        <p:cTn id="46" dur="1250"/>
                                        <p:tgtEl>
                                          <p:spTgt spid="87"/>
                                        </p:tgtEl>
                                      </p:cBhvr>
                                    </p:animEffect>
                                  </p:childTnLst>
                                </p:cTn>
                              </p:par>
                              <p:par>
                                <p:cTn id="47" presetID="1" presetClass="path" presetSubtype="0" accel="50000" decel="50000" fill="hold" nodeType="withEffect">
                                  <p:stCondLst>
                                    <p:cond delay="1250"/>
                                  </p:stCondLst>
                                  <p:childTnLst>
                                    <p:animMotion origin="layout" path="M -0.00117 -0.00463 C -0.0767 0.24884 -0.25091 0.34838 -0.3892 0.21921 C -0.52709 0.08495 -0.578 -0.23055 -0.50287 -0.47917 C -0.42683 -0.73449 -0.25287 -0.83171 -0.11407 -0.70023 C 0.02396 -0.56898 0.07565 -0.26134 -0.00117 -0.00463 Z " pathEditMode="relative" rAng="7080000" ptsTypes="AAAAA">
                                      <p:cBhvr>
                                        <p:cTn id="48" dur="1250" fill="hold"/>
                                        <p:tgtEl>
                                          <p:spTgt spid="87"/>
                                        </p:tgtEl>
                                        <p:attrNameLst>
                                          <p:attrName>ppt_x</p:attrName>
                                          <p:attrName>ppt_y</p:attrName>
                                        </p:attrNameLst>
                                      </p:cBhvr>
                                      <p:rCtr x="-25104" y="-23657"/>
                                    </p:animMotion>
                                  </p:childTnLst>
                                </p:cTn>
                              </p:par>
                              <p:par>
                                <p:cTn id="49" presetID="23" presetClass="entr" presetSubtype="16" fill="hold" grpId="0" nodeType="withEffect">
                                  <p:stCondLst>
                                    <p:cond delay="1500"/>
                                  </p:stCondLst>
                                  <p:childTnLst>
                                    <p:set>
                                      <p:cBhvr>
                                        <p:cTn id="50" dur="1" fill="hold">
                                          <p:stCondLst>
                                            <p:cond delay="0"/>
                                          </p:stCondLst>
                                        </p:cTn>
                                        <p:tgtEl>
                                          <p:spTgt spid="100"/>
                                        </p:tgtEl>
                                        <p:attrNameLst>
                                          <p:attrName>style.visibility</p:attrName>
                                        </p:attrNameLst>
                                      </p:cBhvr>
                                      <p:to>
                                        <p:strVal val="visible"/>
                                      </p:to>
                                    </p:set>
                                    <p:anim calcmode="lin" valueType="num">
                                      <p:cBhvr>
                                        <p:cTn id="51" dur="1000" fill="hold"/>
                                        <p:tgtEl>
                                          <p:spTgt spid="100"/>
                                        </p:tgtEl>
                                        <p:attrNameLst>
                                          <p:attrName>ppt_w</p:attrName>
                                        </p:attrNameLst>
                                      </p:cBhvr>
                                      <p:tavLst>
                                        <p:tav tm="0">
                                          <p:val>
                                            <p:fltVal val="0"/>
                                          </p:val>
                                        </p:tav>
                                        <p:tav tm="100000">
                                          <p:val>
                                            <p:strVal val="#ppt_w"/>
                                          </p:val>
                                        </p:tav>
                                      </p:tavLst>
                                    </p:anim>
                                    <p:anim calcmode="lin" valueType="num">
                                      <p:cBhvr>
                                        <p:cTn id="52" dur="1000" fill="hold"/>
                                        <p:tgtEl>
                                          <p:spTgt spid="1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0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descr="8969a7b7941089d68134779f611190e9"/>
          <p:cNvPicPr>
            <a:picLocks noChangeAspect="1"/>
          </p:cNvPicPr>
          <p:nvPr/>
        </p:nvPicPr>
        <p:blipFill>
          <a:blip r:embed="rId3"/>
          <a:stretch>
            <a:fillRect/>
          </a:stretch>
        </p:blipFill>
        <p:spPr>
          <a:xfrm>
            <a:off x="3442335" y="1249680"/>
            <a:ext cx="5167630" cy="5177790"/>
          </a:xfrm>
          <a:prstGeom prst="rect">
            <a:avLst/>
          </a:prstGeom>
        </p:spPr>
      </p:pic>
      <p:sp>
        <p:nvSpPr>
          <p:cNvPr id="7" name="椭圆 6"/>
          <p:cNvSpPr/>
          <p:nvPr/>
        </p:nvSpPr>
        <p:spPr>
          <a:xfrm>
            <a:off x="2914015" y="247015"/>
            <a:ext cx="6363335" cy="63633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75259" y="3694181"/>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779489" y="2545584"/>
            <a:ext cx="2492990" cy="1754326"/>
          </a:xfrm>
          <a:prstGeom prst="rect">
            <a:avLst/>
          </a:prstGeom>
        </p:spPr>
        <p:txBody>
          <a:bodyPr wrap="none">
            <a:spAutoFit/>
          </a:bodyPr>
          <a:lstStyle/>
          <a:p>
            <a:pPr algn="ctr"/>
            <a:r>
              <a:rPr lang="en-US" altLang="zh-CN" sz="7200" dirty="0">
                <a:solidFill>
                  <a:srgbClr val="01AADA"/>
                </a:solidFill>
                <a:latin typeface="Impact" panose="020B0806030902050204" pitchFamily="34" charset="0"/>
                <a:ea typeface="Kozuka Gothic Pr6N EL" panose="020B0200000000000000" pitchFamily="34" charset="-128"/>
              </a:rPr>
              <a:t>01</a:t>
            </a:r>
            <a:endParaRPr lang="en-US" altLang="zh-CN" sz="7200" dirty="0">
              <a:solidFill>
                <a:schemeClr val="accent1"/>
              </a:solidFill>
              <a:latin typeface="Impact" panose="020B0806030902050204" pitchFamily="34" charset="0"/>
              <a:ea typeface="Kozuka Gothic Pr6N EL" panose="020B0200000000000000" pitchFamily="34" charset="-128"/>
            </a:endParaRPr>
          </a:p>
          <a:p>
            <a:pPr algn="ctr"/>
            <a:r>
              <a:rPr lang="zh-CN" altLang="en-US" sz="3600" b="1" dirty="0">
                <a:solidFill>
                  <a:srgbClr val="01AADA"/>
                </a:solidFill>
                <a:latin typeface="+mj-ea"/>
                <a:ea typeface="+mj-ea"/>
                <a:cs typeface="Arial Unicode MS" panose="020B0604020202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p:nvPr/>
        </p:nvSpPr>
        <p:spPr>
          <a:xfrm>
            <a:off x="1146095" y="1857970"/>
            <a:ext cx="5787656" cy="4008873"/>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0" name="图片占位符 1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843" r="1843"/>
          <a:stretch>
            <a:fillRect/>
          </a:stretch>
        </p:blipFill>
        <p:spPr/>
      </p:pic>
      <p:grpSp>
        <p:nvGrpSpPr>
          <p:cNvPr id="17" name="组合 16"/>
          <p:cNvGrpSpPr/>
          <p:nvPr/>
        </p:nvGrpSpPr>
        <p:grpSpPr>
          <a:xfrm>
            <a:off x="7226169" y="4183611"/>
            <a:ext cx="3746631" cy="1220554"/>
            <a:chOff x="874712" y="3325188"/>
            <a:chExt cx="3746631" cy="1220554"/>
          </a:xfrm>
        </p:grpSpPr>
        <p:sp>
          <p:nvSpPr>
            <p:cNvPr id="18" name="矩形 17"/>
            <p:cNvSpPr/>
            <p:nvPr/>
          </p:nvSpPr>
          <p:spPr>
            <a:xfrm>
              <a:off x="874712" y="3677812"/>
              <a:ext cx="3746631"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19" name="矩形 1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公司介绍</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24" name="组合 23"/>
          <p:cNvGrpSpPr/>
          <p:nvPr/>
        </p:nvGrpSpPr>
        <p:grpSpPr>
          <a:xfrm>
            <a:off x="5240528" y="3131693"/>
            <a:ext cx="5805377" cy="852662"/>
            <a:chOff x="5240528" y="3131693"/>
            <a:chExt cx="5805377" cy="852662"/>
          </a:xfrm>
        </p:grpSpPr>
        <p:sp>
          <p:nvSpPr>
            <p:cNvPr id="8" name="Rectangle 7"/>
            <p:cNvSpPr/>
            <p:nvPr/>
          </p:nvSpPr>
          <p:spPr>
            <a:xfrm>
              <a:off x="5240528" y="3131693"/>
              <a:ext cx="5805377" cy="852662"/>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矩形 21"/>
            <p:cNvSpPr/>
            <p:nvPr/>
          </p:nvSpPr>
          <p:spPr>
            <a:xfrm>
              <a:off x="5516545" y="3253325"/>
              <a:ext cx="5141722"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grpSp>
      <p:grpSp>
        <p:nvGrpSpPr>
          <p:cNvPr id="10" name="组合 9"/>
          <p:cNvGrpSpPr/>
          <p:nvPr/>
        </p:nvGrpSpPr>
        <p:grpSpPr>
          <a:xfrm>
            <a:off x="4236269" y="423250"/>
            <a:ext cx="3719457" cy="722806"/>
            <a:chOff x="585843" y="341582"/>
            <a:chExt cx="3719457" cy="722806"/>
          </a:xfrm>
        </p:grpSpPr>
        <p:sp>
          <p:nvSpPr>
            <p:cNvPr id="11" name="文本框 1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公司与团队</a:t>
              </a:r>
            </a:p>
          </p:txBody>
        </p:sp>
        <p:sp>
          <p:nvSpPr>
            <p:cNvPr id="12" name="文本框 1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13" name="直接连接符 12"/>
          <p:cNvCxnSpPr/>
          <p:nvPr/>
        </p:nvCxnSpPr>
        <p:spPr>
          <a:xfrm>
            <a:off x="0" y="711200"/>
            <a:ext cx="423626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955726" y="711200"/>
            <a:ext cx="4236269" cy="0"/>
          </a:xfrm>
          <a:prstGeom prst="line">
            <a:avLst/>
          </a:prstGeom>
          <a:ln>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297798" y="1624794"/>
            <a:ext cx="4861240" cy="4278422"/>
            <a:chOff x="6297870" y="1853412"/>
            <a:chExt cx="4862998" cy="4295644"/>
          </a:xfrm>
        </p:grpSpPr>
        <p:sp>
          <p:nvSpPr>
            <p:cNvPr id="7" name="矩形 6"/>
            <p:cNvSpPr/>
            <p:nvPr/>
          </p:nvSpPr>
          <p:spPr>
            <a:xfrm>
              <a:off x="6597125" y="1853412"/>
              <a:ext cx="4563743" cy="4295644"/>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8" name="等腰三角形 7"/>
            <p:cNvSpPr/>
            <p:nvPr/>
          </p:nvSpPr>
          <p:spPr>
            <a:xfrm rot="16200000">
              <a:off x="6324969" y="3739817"/>
              <a:ext cx="245058" cy="299255"/>
            </a:xfrm>
            <a:prstGeom prst="triangle">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grpSp>
      <p:grpSp>
        <p:nvGrpSpPr>
          <p:cNvPr id="17" name="组合 16"/>
          <p:cNvGrpSpPr/>
          <p:nvPr/>
        </p:nvGrpSpPr>
        <p:grpSpPr>
          <a:xfrm>
            <a:off x="6921461" y="2193534"/>
            <a:ext cx="3884029" cy="2947285"/>
            <a:chOff x="874712" y="3186584"/>
            <a:chExt cx="3884029" cy="2947285"/>
          </a:xfrm>
        </p:grpSpPr>
        <p:sp>
          <p:nvSpPr>
            <p:cNvPr id="18" name="矩形 17"/>
            <p:cNvSpPr/>
            <p:nvPr/>
          </p:nvSpPr>
          <p:spPr>
            <a:xfrm>
              <a:off x="874712" y="3677812"/>
              <a:ext cx="3884029" cy="2456057"/>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6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rPr>
                <a:t>用户可以在投影仪或者计算机上进行演示也可以将演示文稿打印出来制作成胶片以便应用到更广泛的领域</a:t>
              </a:r>
              <a:r>
                <a:rPr lang="zh-CN" altLang="en-US" sz="1600" dirty="0">
                  <a:solidFill>
                    <a:schemeClr val="bg1"/>
                  </a:solidFill>
                </a:rPr>
                <a:t>中用户可以在用户可以在投影仪或者计算机上进行演示也可以将演示文稿打印出来制作成胶片以便应用到更广泛的领域</a:t>
              </a:r>
              <a:r>
                <a:rPr lang="zh-CN" altLang="en-US" sz="1600" dirty="0" smtClean="0">
                  <a:solidFill>
                    <a:schemeClr val="bg1"/>
                  </a:solidFill>
                </a:rPr>
                <a:t>中投影仪</a:t>
              </a:r>
              <a:r>
                <a:rPr lang="zh-CN" altLang="en-US" sz="1600" dirty="0">
                  <a:solidFill>
                    <a:schemeClr val="bg1"/>
                  </a:solidFill>
                </a:rPr>
                <a:t>或者计算机上进行演示也可以将演示文稿打印出来制作成胶片以便应用到更广泛的领域</a:t>
              </a:r>
              <a:r>
                <a:rPr lang="zh-CN" altLang="en-US" sz="1600" dirty="0" smtClean="0">
                  <a:solidFill>
                    <a:schemeClr val="bg1"/>
                  </a:solidFill>
                </a:rPr>
                <a:t>中</a:t>
              </a:r>
              <a:endParaRPr lang="zh-CN" altLang="en-US" sz="1600" dirty="0">
                <a:solidFill>
                  <a:schemeClr val="bg1"/>
                </a:solidFill>
              </a:endParaRPr>
            </a:p>
          </p:txBody>
        </p:sp>
        <p:sp>
          <p:nvSpPr>
            <p:cNvPr id="19" name="矩形 18"/>
            <p:cNvSpPr/>
            <p:nvPr/>
          </p:nvSpPr>
          <p:spPr>
            <a:xfrm>
              <a:off x="874713" y="3186584"/>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项目团队简介</a:t>
              </a:r>
              <a:endParaRPr kumimoji="0" lang="zh-CN" altLang="en-US" sz="20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cxnSp>
        <p:nvCxnSpPr>
          <p:cNvPr id="3" name="直接连接符 2"/>
          <p:cNvCxnSpPr/>
          <p:nvPr/>
        </p:nvCxnSpPr>
        <p:spPr>
          <a:xfrm>
            <a:off x="6976158" y="2641601"/>
            <a:ext cx="37712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236269" y="423250"/>
            <a:ext cx="3719457" cy="722806"/>
            <a:chOff x="585843" y="341582"/>
            <a:chExt cx="3719457" cy="722806"/>
          </a:xfrm>
        </p:grpSpPr>
        <p:sp>
          <p:nvSpPr>
            <p:cNvPr id="11" name="文本框 1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公司与团队</a:t>
              </a:r>
            </a:p>
          </p:txBody>
        </p:sp>
        <p:sp>
          <p:nvSpPr>
            <p:cNvPr id="12" name="文本框 1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13" name="直接连接符 12"/>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4" name="组合 56"/>
          <p:cNvGrpSpPr/>
          <p:nvPr/>
        </p:nvGrpSpPr>
        <p:grpSpPr>
          <a:xfrm>
            <a:off x="1946510" y="1682532"/>
            <a:ext cx="3206732" cy="4251270"/>
            <a:chOff x="3357554" y="571486"/>
            <a:chExt cx="2165349" cy="3557586"/>
          </a:xfrm>
          <a:solidFill>
            <a:sysClr val="window" lastClr="FFFFFF"/>
          </a:solidFill>
        </p:grpSpPr>
        <p:grpSp>
          <p:nvGrpSpPr>
            <p:cNvPr id="9" name="组合 208"/>
            <p:cNvGrpSpPr/>
            <p:nvPr/>
          </p:nvGrpSpPr>
          <p:grpSpPr bwMode="auto">
            <a:xfrm>
              <a:off x="4396006" y="2704762"/>
              <a:ext cx="120702" cy="431547"/>
              <a:chOff x="0" y="0"/>
              <a:chExt cx="184150" cy="644525"/>
            </a:xfrm>
            <a:grpFill/>
          </p:grpSpPr>
          <p:sp>
            <p:nvSpPr>
              <p:cNvPr id="213" name="Freeform 101"/>
              <p:cNvSpPr>
                <a:spLocks noChangeArrowheads="1"/>
              </p:cNvSpPr>
              <p:nvPr/>
            </p:nvSpPr>
            <p:spPr bwMode="auto">
              <a:xfrm>
                <a:off x="9525" y="82550"/>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4" name="Freeform 102"/>
              <p:cNvSpPr>
                <a:spLocks noChangeArrowheads="1"/>
              </p:cNvSpPr>
              <p:nvPr/>
            </p:nvSpPr>
            <p:spPr bwMode="auto">
              <a:xfrm>
                <a:off x="1587" y="0"/>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5" name="Freeform 103"/>
              <p:cNvSpPr>
                <a:spLocks noChangeArrowheads="1"/>
              </p:cNvSpPr>
              <p:nvPr/>
            </p:nvSpPr>
            <p:spPr bwMode="auto">
              <a:xfrm>
                <a:off x="0" y="49212"/>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6" name="Freeform 104"/>
              <p:cNvSpPr>
                <a:spLocks noChangeArrowheads="1"/>
              </p:cNvSpPr>
              <p:nvPr/>
            </p:nvSpPr>
            <p:spPr bwMode="auto">
              <a:xfrm>
                <a:off x="115887" y="588962"/>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 name="组合 215"/>
            <p:cNvGrpSpPr/>
            <p:nvPr/>
          </p:nvGrpSpPr>
          <p:grpSpPr bwMode="auto">
            <a:xfrm>
              <a:off x="3996441" y="3096979"/>
              <a:ext cx="927115" cy="1032092"/>
              <a:chOff x="0" y="0"/>
              <a:chExt cx="1414463" cy="1541463"/>
            </a:xfrm>
            <a:grpFill/>
          </p:grpSpPr>
          <p:sp>
            <p:nvSpPr>
              <p:cNvPr id="116" name="Freeform 5"/>
              <p:cNvSpPr>
                <a:spLocks noChangeArrowheads="1"/>
              </p:cNvSpPr>
              <p:nvPr/>
            </p:nvSpPr>
            <p:spPr bwMode="auto">
              <a:xfrm>
                <a:off x="0" y="152400"/>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7" name="Freeform 6"/>
              <p:cNvSpPr>
                <a:spLocks noChangeArrowheads="1"/>
              </p:cNvSpPr>
              <p:nvPr/>
            </p:nvSpPr>
            <p:spPr bwMode="auto">
              <a:xfrm>
                <a:off x="303212" y="152400"/>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Freeform 7"/>
              <p:cNvSpPr>
                <a:spLocks noChangeArrowheads="1"/>
              </p:cNvSpPr>
              <p:nvPr/>
            </p:nvSpPr>
            <p:spPr bwMode="auto">
              <a:xfrm>
                <a:off x="557212" y="1400175"/>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9" name="Freeform 8"/>
              <p:cNvSpPr>
                <a:spLocks noChangeArrowheads="1"/>
              </p:cNvSpPr>
              <p:nvPr/>
            </p:nvSpPr>
            <p:spPr bwMode="auto">
              <a:xfrm>
                <a:off x="436562" y="1335088"/>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0" name="Freeform 9"/>
              <p:cNvSpPr>
                <a:spLocks noChangeArrowheads="1"/>
              </p:cNvSpPr>
              <p:nvPr/>
            </p:nvSpPr>
            <p:spPr bwMode="auto">
              <a:xfrm>
                <a:off x="361950" y="1379538"/>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1" name="Freeform 10"/>
              <p:cNvSpPr>
                <a:spLocks noChangeArrowheads="1"/>
              </p:cNvSpPr>
              <p:nvPr/>
            </p:nvSpPr>
            <p:spPr bwMode="auto">
              <a:xfrm>
                <a:off x="69850" y="509588"/>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2" name="Freeform 11"/>
              <p:cNvSpPr>
                <a:spLocks noChangeArrowheads="1"/>
              </p:cNvSpPr>
              <p:nvPr/>
            </p:nvSpPr>
            <p:spPr bwMode="auto">
              <a:xfrm>
                <a:off x="46037" y="401638"/>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3" name="Freeform 12"/>
              <p:cNvSpPr>
                <a:spLocks noChangeArrowheads="1"/>
              </p:cNvSpPr>
              <p:nvPr/>
            </p:nvSpPr>
            <p:spPr bwMode="auto">
              <a:xfrm>
                <a:off x="73025" y="598488"/>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4" name="Freeform 13"/>
              <p:cNvSpPr>
                <a:spLocks noChangeArrowheads="1"/>
              </p:cNvSpPr>
              <p:nvPr/>
            </p:nvSpPr>
            <p:spPr bwMode="auto">
              <a:xfrm>
                <a:off x="84137" y="684213"/>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5" name="Freeform 14"/>
              <p:cNvSpPr>
                <a:spLocks noChangeArrowheads="1"/>
              </p:cNvSpPr>
              <p:nvPr/>
            </p:nvSpPr>
            <p:spPr bwMode="auto">
              <a:xfrm>
                <a:off x="76200" y="782638"/>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6" name="Freeform 15"/>
              <p:cNvSpPr>
                <a:spLocks noChangeArrowheads="1"/>
              </p:cNvSpPr>
              <p:nvPr/>
            </p:nvSpPr>
            <p:spPr bwMode="auto">
              <a:xfrm>
                <a:off x="71437" y="873125"/>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7" name="Freeform 16"/>
              <p:cNvSpPr>
                <a:spLocks noChangeArrowheads="1"/>
              </p:cNvSpPr>
              <p:nvPr/>
            </p:nvSpPr>
            <p:spPr bwMode="auto">
              <a:xfrm>
                <a:off x="84137" y="965200"/>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8" name="Freeform 17"/>
              <p:cNvSpPr>
                <a:spLocks noChangeArrowheads="1"/>
              </p:cNvSpPr>
              <p:nvPr/>
            </p:nvSpPr>
            <p:spPr bwMode="auto">
              <a:xfrm>
                <a:off x="103187" y="1098550"/>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Freeform 18"/>
              <p:cNvSpPr>
                <a:spLocks noChangeArrowheads="1"/>
              </p:cNvSpPr>
              <p:nvPr/>
            </p:nvSpPr>
            <p:spPr bwMode="auto">
              <a:xfrm>
                <a:off x="327025" y="1130300"/>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Freeform 19"/>
              <p:cNvSpPr>
                <a:spLocks noChangeArrowheads="1"/>
              </p:cNvSpPr>
              <p:nvPr/>
            </p:nvSpPr>
            <p:spPr bwMode="auto">
              <a:xfrm>
                <a:off x="901700" y="152400"/>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2"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3"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4"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5"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6"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7"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8"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9"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0"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1"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2" name="Freeform 31"/>
              <p:cNvSpPr>
                <a:spLocks noChangeArrowheads="1"/>
              </p:cNvSpPr>
              <p:nvPr/>
            </p:nvSpPr>
            <p:spPr bwMode="auto">
              <a:xfrm>
                <a:off x="973137" y="152400"/>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3" name="Freeform 32"/>
              <p:cNvSpPr>
                <a:spLocks noChangeArrowheads="1"/>
              </p:cNvSpPr>
              <p:nvPr/>
            </p:nvSpPr>
            <p:spPr bwMode="auto">
              <a:xfrm>
                <a:off x="979487" y="152400"/>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4"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5"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6" name="Freeform 35"/>
              <p:cNvSpPr>
                <a:spLocks noChangeArrowheads="1"/>
              </p:cNvSpPr>
              <p:nvPr/>
            </p:nvSpPr>
            <p:spPr bwMode="auto">
              <a:xfrm>
                <a:off x="995362" y="152400"/>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7" name="Freeform 36"/>
              <p:cNvSpPr>
                <a:spLocks noChangeArrowheads="1"/>
              </p:cNvSpPr>
              <p:nvPr/>
            </p:nvSpPr>
            <p:spPr bwMode="auto">
              <a:xfrm>
                <a:off x="1001712" y="152400"/>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8" name="Freeform 37"/>
              <p:cNvSpPr>
                <a:spLocks noChangeArrowheads="1"/>
              </p:cNvSpPr>
              <p:nvPr/>
            </p:nvSpPr>
            <p:spPr bwMode="auto">
              <a:xfrm>
                <a:off x="1009650" y="152400"/>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9" name="Freeform 38"/>
              <p:cNvSpPr>
                <a:spLocks noChangeArrowheads="1"/>
              </p:cNvSpPr>
              <p:nvPr/>
            </p:nvSpPr>
            <p:spPr bwMode="auto">
              <a:xfrm>
                <a:off x="1016000" y="152400"/>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0" name="Freeform 39"/>
              <p:cNvSpPr>
                <a:spLocks noChangeArrowheads="1"/>
              </p:cNvSpPr>
              <p:nvPr/>
            </p:nvSpPr>
            <p:spPr bwMode="auto">
              <a:xfrm>
                <a:off x="1019175" y="152400"/>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1" name="Freeform 40"/>
              <p:cNvSpPr>
                <a:spLocks noChangeArrowheads="1"/>
              </p:cNvSpPr>
              <p:nvPr/>
            </p:nvSpPr>
            <p:spPr bwMode="auto">
              <a:xfrm>
                <a:off x="1025525" y="152400"/>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2" name="Freeform 41"/>
              <p:cNvSpPr>
                <a:spLocks noChangeArrowheads="1"/>
              </p:cNvSpPr>
              <p:nvPr/>
            </p:nvSpPr>
            <p:spPr bwMode="auto">
              <a:xfrm>
                <a:off x="1031875" y="152400"/>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3" name="Freeform 42"/>
              <p:cNvSpPr>
                <a:spLocks noChangeArrowheads="1"/>
              </p:cNvSpPr>
              <p:nvPr/>
            </p:nvSpPr>
            <p:spPr bwMode="auto">
              <a:xfrm>
                <a:off x="1039812" y="152400"/>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4" name="Freeform 43"/>
              <p:cNvSpPr>
                <a:spLocks noChangeArrowheads="1"/>
              </p:cNvSpPr>
              <p:nvPr/>
            </p:nvSpPr>
            <p:spPr bwMode="auto">
              <a:xfrm>
                <a:off x="1046162" y="152400"/>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5" name="Freeform 44"/>
              <p:cNvSpPr>
                <a:spLocks noChangeArrowheads="1"/>
              </p:cNvSpPr>
              <p:nvPr/>
            </p:nvSpPr>
            <p:spPr bwMode="auto">
              <a:xfrm>
                <a:off x="1049337" y="152400"/>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6" name="Freeform 45"/>
              <p:cNvSpPr>
                <a:spLocks noChangeArrowheads="1"/>
              </p:cNvSpPr>
              <p:nvPr/>
            </p:nvSpPr>
            <p:spPr bwMode="auto">
              <a:xfrm>
                <a:off x="1055687" y="152400"/>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7" name="Freeform 46"/>
              <p:cNvSpPr>
                <a:spLocks noChangeArrowheads="1"/>
              </p:cNvSpPr>
              <p:nvPr/>
            </p:nvSpPr>
            <p:spPr bwMode="auto">
              <a:xfrm>
                <a:off x="1062037" y="152400"/>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8" name="Freeform 47"/>
              <p:cNvSpPr>
                <a:spLocks noChangeArrowheads="1"/>
              </p:cNvSpPr>
              <p:nvPr/>
            </p:nvSpPr>
            <p:spPr bwMode="auto">
              <a:xfrm>
                <a:off x="1068387" y="152400"/>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9" name="Freeform 48"/>
              <p:cNvSpPr>
                <a:spLocks noChangeArrowheads="1"/>
              </p:cNvSpPr>
              <p:nvPr/>
            </p:nvSpPr>
            <p:spPr bwMode="auto">
              <a:xfrm>
                <a:off x="1073150" y="152400"/>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0" name="Freeform 49"/>
              <p:cNvSpPr>
                <a:spLocks noChangeArrowheads="1"/>
              </p:cNvSpPr>
              <p:nvPr/>
            </p:nvSpPr>
            <p:spPr bwMode="auto">
              <a:xfrm>
                <a:off x="1079500" y="152400"/>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1" name="Freeform 50"/>
              <p:cNvSpPr>
                <a:spLocks noChangeArrowheads="1"/>
              </p:cNvSpPr>
              <p:nvPr/>
            </p:nvSpPr>
            <p:spPr bwMode="auto">
              <a:xfrm>
                <a:off x="1085850" y="152400"/>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2" name="Freeform 51"/>
              <p:cNvSpPr>
                <a:spLocks noChangeArrowheads="1"/>
              </p:cNvSpPr>
              <p:nvPr/>
            </p:nvSpPr>
            <p:spPr bwMode="auto">
              <a:xfrm>
                <a:off x="1092200" y="152400"/>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3" name="Freeform 52"/>
              <p:cNvSpPr>
                <a:spLocks noChangeArrowheads="1"/>
              </p:cNvSpPr>
              <p:nvPr/>
            </p:nvSpPr>
            <p:spPr bwMode="auto">
              <a:xfrm>
                <a:off x="1096962" y="152400"/>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4" name="Freeform 53"/>
              <p:cNvSpPr>
                <a:spLocks noChangeArrowheads="1"/>
              </p:cNvSpPr>
              <p:nvPr/>
            </p:nvSpPr>
            <p:spPr bwMode="auto">
              <a:xfrm>
                <a:off x="1103312" y="152400"/>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5" name="Freeform 54"/>
              <p:cNvSpPr>
                <a:spLocks noChangeArrowheads="1"/>
              </p:cNvSpPr>
              <p:nvPr/>
            </p:nvSpPr>
            <p:spPr bwMode="auto">
              <a:xfrm>
                <a:off x="1109662" y="152400"/>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6" name="Freeform 55"/>
              <p:cNvSpPr>
                <a:spLocks noChangeArrowheads="1"/>
              </p:cNvSpPr>
              <p:nvPr/>
            </p:nvSpPr>
            <p:spPr bwMode="auto">
              <a:xfrm>
                <a:off x="1116012" y="152400"/>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7" name="Freeform 56"/>
              <p:cNvSpPr>
                <a:spLocks noChangeArrowheads="1"/>
              </p:cNvSpPr>
              <p:nvPr/>
            </p:nvSpPr>
            <p:spPr bwMode="auto">
              <a:xfrm>
                <a:off x="1122362" y="152400"/>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8" name="Freeform 57"/>
              <p:cNvSpPr>
                <a:spLocks noChangeArrowheads="1"/>
              </p:cNvSpPr>
              <p:nvPr/>
            </p:nvSpPr>
            <p:spPr bwMode="auto">
              <a:xfrm>
                <a:off x="1127125" y="152400"/>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9" name="Freeform 58"/>
              <p:cNvSpPr>
                <a:spLocks noChangeArrowheads="1"/>
              </p:cNvSpPr>
              <p:nvPr/>
            </p:nvSpPr>
            <p:spPr bwMode="auto">
              <a:xfrm>
                <a:off x="1133475" y="152400"/>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0" name="Freeform 59"/>
              <p:cNvSpPr>
                <a:spLocks noChangeArrowheads="1"/>
              </p:cNvSpPr>
              <p:nvPr/>
            </p:nvSpPr>
            <p:spPr bwMode="auto">
              <a:xfrm>
                <a:off x="1139825" y="152400"/>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1" name="Freeform 60"/>
              <p:cNvSpPr>
                <a:spLocks noChangeArrowheads="1"/>
              </p:cNvSpPr>
              <p:nvPr/>
            </p:nvSpPr>
            <p:spPr bwMode="auto">
              <a:xfrm>
                <a:off x="1146175" y="152400"/>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2" name="Freeform 61"/>
              <p:cNvSpPr>
                <a:spLocks noChangeArrowheads="1"/>
              </p:cNvSpPr>
              <p:nvPr/>
            </p:nvSpPr>
            <p:spPr bwMode="auto">
              <a:xfrm>
                <a:off x="1150937" y="152400"/>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3" name="Freeform 62"/>
              <p:cNvSpPr>
                <a:spLocks noChangeArrowheads="1"/>
              </p:cNvSpPr>
              <p:nvPr/>
            </p:nvSpPr>
            <p:spPr bwMode="auto">
              <a:xfrm>
                <a:off x="1157287" y="152400"/>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4" name="Freeform 63"/>
              <p:cNvSpPr>
                <a:spLocks noChangeArrowheads="1"/>
              </p:cNvSpPr>
              <p:nvPr/>
            </p:nvSpPr>
            <p:spPr bwMode="auto">
              <a:xfrm>
                <a:off x="1163637" y="152400"/>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5" name="Freeform 64"/>
              <p:cNvSpPr>
                <a:spLocks noChangeArrowheads="1"/>
              </p:cNvSpPr>
              <p:nvPr/>
            </p:nvSpPr>
            <p:spPr bwMode="auto">
              <a:xfrm>
                <a:off x="1169987" y="152400"/>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6" name="Freeform 65"/>
              <p:cNvSpPr>
                <a:spLocks noChangeArrowheads="1"/>
              </p:cNvSpPr>
              <p:nvPr/>
            </p:nvSpPr>
            <p:spPr bwMode="auto">
              <a:xfrm>
                <a:off x="1174750" y="152400"/>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7" name="Freeform 66"/>
              <p:cNvSpPr>
                <a:spLocks noChangeArrowheads="1"/>
              </p:cNvSpPr>
              <p:nvPr/>
            </p:nvSpPr>
            <p:spPr bwMode="auto">
              <a:xfrm>
                <a:off x="1181100" y="152400"/>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8" name="Freeform 67"/>
              <p:cNvSpPr>
                <a:spLocks noChangeArrowheads="1"/>
              </p:cNvSpPr>
              <p:nvPr/>
            </p:nvSpPr>
            <p:spPr bwMode="auto">
              <a:xfrm>
                <a:off x="1187450" y="152400"/>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9" name="Freeform 68"/>
              <p:cNvSpPr>
                <a:spLocks noChangeArrowheads="1"/>
              </p:cNvSpPr>
              <p:nvPr/>
            </p:nvSpPr>
            <p:spPr bwMode="auto">
              <a:xfrm>
                <a:off x="1193800" y="152400"/>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0" name="Freeform 69"/>
              <p:cNvSpPr>
                <a:spLocks noChangeArrowheads="1"/>
              </p:cNvSpPr>
              <p:nvPr/>
            </p:nvSpPr>
            <p:spPr bwMode="auto">
              <a:xfrm>
                <a:off x="1200150" y="152400"/>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1" name="Freeform 70"/>
              <p:cNvSpPr>
                <a:spLocks noChangeArrowheads="1"/>
              </p:cNvSpPr>
              <p:nvPr/>
            </p:nvSpPr>
            <p:spPr bwMode="auto">
              <a:xfrm>
                <a:off x="1204912" y="152400"/>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2" name="Freeform 71"/>
              <p:cNvSpPr>
                <a:spLocks noChangeArrowheads="1"/>
              </p:cNvSpPr>
              <p:nvPr/>
            </p:nvSpPr>
            <p:spPr bwMode="auto">
              <a:xfrm>
                <a:off x="1211262" y="152400"/>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3" name="Freeform 72"/>
              <p:cNvSpPr>
                <a:spLocks noChangeArrowheads="1"/>
              </p:cNvSpPr>
              <p:nvPr/>
            </p:nvSpPr>
            <p:spPr bwMode="auto">
              <a:xfrm>
                <a:off x="1217612" y="152400"/>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4" name="Freeform 73"/>
              <p:cNvSpPr>
                <a:spLocks noChangeArrowheads="1"/>
              </p:cNvSpPr>
              <p:nvPr/>
            </p:nvSpPr>
            <p:spPr bwMode="auto">
              <a:xfrm>
                <a:off x="1223962" y="152400"/>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5" name="Freeform 74"/>
              <p:cNvSpPr>
                <a:spLocks noChangeArrowheads="1"/>
              </p:cNvSpPr>
              <p:nvPr/>
            </p:nvSpPr>
            <p:spPr bwMode="auto">
              <a:xfrm>
                <a:off x="1228725" y="152400"/>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6" name="Freeform 75"/>
              <p:cNvSpPr>
                <a:spLocks noChangeArrowheads="1"/>
              </p:cNvSpPr>
              <p:nvPr/>
            </p:nvSpPr>
            <p:spPr bwMode="auto">
              <a:xfrm>
                <a:off x="1235075" y="152400"/>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7" name="Freeform 76"/>
              <p:cNvSpPr>
                <a:spLocks noChangeArrowheads="1"/>
              </p:cNvSpPr>
              <p:nvPr/>
            </p:nvSpPr>
            <p:spPr bwMode="auto">
              <a:xfrm>
                <a:off x="1241425" y="152400"/>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8" name="Freeform 77"/>
              <p:cNvSpPr>
                <a:spLocks noChangeArrowheads="1"/>
              </p:cNvSpPr>
              <p:nvPr/>
            </p:nvSpPr>
            <p:spPr bwMode="auto">
              <a:xfrm>
                <a:off x="1247775" y="152400"/>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9" name="Freeform 78"/>
              <p:cNvSpPr>
                <a:spLocks noChangeArrowheads="1"/>
              </p:cNvSpPr>
              <p:nvPr/>
            </p:nvSpPr>
            <p:spPr bwMode="auto">
              <a:xfrm>
                <a:off x="1252537" y="152400"/>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0" name="Freeform 79"/>
              <p:cNvSpPr>
                <a:spLocks noChangeArrowheads="1"/>
              </p:cNvSpPr>
              <p:nvPr/>
            </p:nvSpPr>
            <p:spPr bwMode="auto">
              <a:xfrm>
                <a:off x="1258887" y="152400"/>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1" name="Freeform 80"/>
              <p:cNvSpPr>
                <a:spLocks noChangeArrowheads="1"/>
              </p:cNvSpPr>
              <p:nvPr/>
            </p:nvSpPr>
            <p:spPr bwMode="auto">
              <a:xfrm>
                <a:off x="1265237" y="152400"/>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2" name="Freeform 81"/>
              <p:cNvSpPr>
                <a:spLocks noChangeArrowheads="1"/>
              </p:cNvSpPr>
              <p:nvPr/>
            </p:nvSpPr>
            <p:spPr bwMode="auto">
              <a:xfrm>
                <a:off x="1271587" y="152400"/>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3" name="Freeform 82"/>
              <p:cNvSpPr>
                <a:spLocks noChangeArrowheads="1"/>
              </p:cNvSpPr>
              <p:nvPr/>
            </p:nvSpPr>
            <p:spPr bwMode="auto">
              <a:xfrm>
                <a:off x="1274762" y="152400"/>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4" name="Freeform 83"/>
              <p:cNvSpPr>
                <a:spLocks noChangeArrowheads="1"/>
              </p:cNvSpPr>
              <p:nvPr/>
            </p:nvSpPr>
            <p:spPr bwMode="auto">
              <a:xfrm>
                <a:off x="1282700" y="152400"/>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5" name="Freeform 84"/>
              <p:cNvSpPr>
                <a:spLocks noChangeArrowheads="1"/>
              </p:cNvSpPr>
              <p:nvPr/>
            </p:nvSpPr>
            <p:spPr bwMode="auto">
              <a:xfrm>
                <a:off x="1289050" y="152400"/>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6" name="Freeform 85"/>
              <p:cNvSpPr>
                <a:spLocks noChangeArrowheads="1"/>
              </p:cNvSpPr>
              <p:nvPr/>
            </p:nvSpPr>
            <p:spPr bwMode="auto">
              <a:xfrm>
                <a:off x="1295400" y="152400"/>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7" name="Freeform 86"/>
              <p:cNvSpPr>
                <a:spLocks noChangeArrowheads="1"/>
              </p:cNvSpPr>
              <p:nvPr/>
            </p:nvSpPr>
            <p:spPr bwMode="auto">
              <a:xfrm>
                <a:off x="1301750" y="152400"/>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8" name="Freeform 87"/>
              <p:cNvSpPr>
                <a:spLocks noChangeArrowheads="1"/>
              </p:cNvSpPr>
              <p:nvPr/>
            </p:nvSpPr>
            <p:spPr bwMode="auto">
              <a:xfrm>
                <a:off x="1304925" y="152400"/>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99" name="Freeform 88"/>
              <p:cNvSpPr>
                <a:spLocks noChangeArrowheads="1"/>
              </p:cNvSpPr>
              <p:nvPr/>
            </p:nvSpPr>
            <p:spPr bwMode="auto">
              <a:xfrm>
                <a:off x="1311275" y="152400"/>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0" name="Freeform 89"/>
              <p:cNvSpPr>
                <a:spLocks noChangeArrowheads="1"/>
              </p:cNvSpPr>
              <p:nvPr/>
            </p:nvSpPr>
            <p:spPr bwMode="auto">
              <a:xfrm>
                <a:off x="1319212" y="152400"/>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1" name="Freeform 90"/>
              <p:cNvSpPr>
                <a:spLocks noChangeArrowheads="1"/>
              </p:cNvSpPr>
              <p:nvPr/>
            </p:nvSpPr>
            <p:spPr bwMode="auto">
              <a:xfrm>
                <a:off x="1325562" y="152400"/>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2" name="Freeform 91"/>
              <p:cNvSpPr>
                <a:spLocks noChangeArrowheads="1"/>
              </p:cNvSpPr>
              <p:nvPr/>
            </p:nvSpPr>
            <p:spPr bwMode="auto">
              <a:xfrm>
                <a:off x="1328737" y="152400"/>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3" name="Freeform 92"/>
              <p:cNvSpPr>
                <a:spLocks noChangeArrowheads="1"/>
              </p:cNvSpPr>
              <p:nvPr/>
            </p:nvSpPr>
            <p:spPr bwMode="auto">
              <a:xfrm>
                <a:off x="1335087" y="152400"/>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4" name="Freeform 93"/>
              <p:cNvSpPr>
                <a:spLocks noChangeArrowheads="1"/>
              </p:cNvSpPr>
              <p:nvPr/>
            </p:nvSpPr>
            <p:spPr bwMode="auto">
              <a:xfrm>
                <a:off x="1341437" y="152400"/>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5" name="Freeform 94"/>
              <p:cNvSpPr>
                <a:spLocks noChangeArrowheads="1"/>
              </p:cNvSpPr>
              <p:nvPr/>
            </p:nvSpPr>
            <p:spPr bwMode="auto">
              <a:xfrm>
                <a:off x="1349375" y="152400"/>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6" name="Freeform 95"/>
              <p:cNvSpPr>
                <a:spLocks noChangeArrowheads="1"/>
              </p:cNvSpPr>
              <p:nvPr/>
            </p:nvSpPr>
            <p:spPr bwMode="auto">
              <a:xfrm>
                <a:off x="1352550" y="152400"/>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7" name="Freeform 96"/>
              <p:cNvSpPr>
                <a:spLocks noChangeArrowheads="1"/>
              </p:cNvSpPr>
              <p:nvPr/>
            </p:nvSpPr>
            <p:spPr bwMode="auto">
              <a:xfrm>
                <a:off x="1358900" y="152400"/>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8" name="Freeform 97"/>
              <p:cNvSpPr>
                <a:spLocks noChangeArrowheads="1"/>
              </p:cNvSpPr>
              <p:nvPr/>
            </p:nvSpPr>
            <p:spPr bwMode="auto">
              <a:xfrm>
                <a:off x="1365250" y="152400"/>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9" name="Freeform 98"/>
              <p:cNvSpPr>
                <a:spLocks noChangeArrowheads="1"/>
              </p:cNvSpPr>
              <p:nvPr/>
            </p:nvSpPr>
            <p:spPr bwMode="auto">
              <a:xfrm>
                <a:off x="1370012" y="152400"/>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0" name="Freeform 99"/>
              <p:cNvSpPr>
                <a:spLocks noChangeArrowheads="1"/>
              </p:cNvSpPr>
              <p:nvPr/>
            </p:nvSpPr>
            <p:spPr bwMode="auto">
              <a:xfrm>
                <a:off x="1370012" y="152400"/>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1" name="Freeform 100"/>
              <p:cNvSpPr>
                <a:spLocks noChangeArrowheads="1"/>
              </p:cNvSpPr>
              <p:nvPr/>
            </p:nvSpPr>
            <p:spPr bwMode="auto">
              <a:xfrm>
                <a:off x="1371600" y="152400"/>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2" name="Freeform 108"/>
              <p:cNvSpPr>
                <a:spLocks noChangeArrowheads="1"/>
              </p:cNvSpPr>
              <p:nvPr/>
            </p:nvSpPr>
            <p:spPr bwMode="auto">
              <a:xfrm>
                <a:off x="544512" y="0"/>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5" name="组合 209"/>
            <p:cNvGrpSpPr/>
            <p:nvPr/>
          </p:nvGrpSpPr>
          <p:grpSpPr bwMode="auto">
            <a:xfrm>
              <a:off x="4266982" y="2701574"/>
              <a:ext cx="133186" cy="402846"/>
              <a:chOff x="0" y="0"/>
              <a:chExt cx="203200" cy="601663"/>
            </a:xfrm>
            <a:grpFill/>
          </p:grpSpPr>
          <p:sp>
            <p:nvSpPr>
              <p:cNvPr id="112" name="Freeform 105"/>
              <p:cNvSpPr>
                <a:spLocks noChangeArrowheads="1"/>
              </p:cNvSpPr>
              <p:nvPr/>
            </p:nvSpPr>
            <p:spPr bwMode="auto">
              <a:xfrm>
                <a:off x="26987" y="84138"/>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3" name="Freeform 106"/>
              <p:cNvSpPr>
                <a:spLocks noChangeArrowheads="1"/>
              </p:cNvSpPr>
              <p:nvPr/>
            </p:nvSpPr>
            <p:spPr bwMode="auto">
              <a:xfrm>
                <a:off x="20637" y="0"/>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4" name="Freeform 107"/>
              <p:cNvSpPr>
                <a:spLocks noChangeArrowheads="1"/>
              </p:cNvSpPr>
              <p:nvPr/>
            </p:nvSpPr>
            <p:spPr bwMode="auto">
              <a:xfrm>
                <a:off x="15875" y="49213"/>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5" name="Freeform 109"/>
              <p:cNvSpPr>
                <a:spLocks noChangeArrowheads="1"/>
              </p:cNvSpPr>
              <p:nvPr/>
            </p:nvSpPr>
            <p:spPr bwMode="auto">
              <a:xfrm>
                <a:off x="0" y="90488"/>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6" name="组合 207"/>
            <p:cNvGrpSpPr/>
            <p:nvPr/>
          </p:nvGrpSpPr>
          <p:grpSpPr bwMode="auto">
            <a:xfrm>
              <a:off x="4570815" y="2705825"/>
              <a:ext cx="522347" cy="410289"/>
              <a:chOff x="0" y="0"/>
              <a:chExt cx="796925" cy="612776"/>
            </a:xfrm>
            <a:grpFill/>
          </p:grpSpPr>
          <p:sp>
            <p:nvSpPr>
              <p:cNvPr id="106" name="Freeform 110"/>
              <p:cNvSpPr>
                <a:spLocks noChangeArrowheads="1"/>
              </p:cNvSpPr>
              <p:nvPr/>
            </p:nvSpPr>
            <p:spPr bwMode="auto">
              <a:xfrm>
                <a:off x="20637" y="0"/>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7" name="Rectangle 111"/>
              <p:cNvSpPr>
                <a:spLocks noChangeArrowheads="1"/>
              </p:cNvSpPr>
              <p:nvPr/>
            </p:nvSpPr>
            <p:spPr bwMode="auto">
              <a:xfrm>
                <a:off x="30162" y="163513"/>
                <a:ext cx="22225" cy="255588"/>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8" name="Freeform 112"/>
              <p:cNvSpPr>
                <a:spLocks noChangeArrowheads="1"/>
              </p:cNvSpPr>
              <p:nvPr/>
            </p:nvSpPr>
            <p:spPr bwMode="auto">
              <a:xfrm>
                <a:off x="3175" y="388938"/>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9" name="Freeform 113"/>
              <p:cNvSpPr>
                <a:spLocks noChangeArrowheads="1"/>
              </p:cNvSpPr>
              <p:nvPr/>
            </p:nvSpPr>
            <p:spPr bwMode="auto">
              <a:xfrm>
                <a:off x="33337" y="431800"/>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0" name="Freeform 114"/>
              <p:cNvSpPr>
                <a:spLocks noChangeArrowheads="1"/>
              </p:cNvSpPr>
              <p:nvPr/>
            </p:nvSpPr>
            <p:spPr bwMode="auto">
              <a:xfrm>
                <a:off x="0" y="431800"/>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1"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0" name="Freeform 116"/>
            <p:cNvSpPr>
              <a:spLocks noEditPoints="1"/>
            </p:cNvSpPr>
            <p:nvPr/>
          </p:nvSpPr>
          <p:spPr>
            <a:xfrm>
              <a:off x="5232594" y="1281515"/>
              <a:ext cx="258052" cy="329505"/>
            </a:xfrm>
            <a:custGeom>
              <a:avLst/>
              <a:gdLst>
                <a:gd name="txL" fmla="*/ 0 w 247"/>
                <a:gd name="txT" fmla="*/ 0 h 310"/>
                <a:gd name="txR" fmla="*/ 247 w 247"/>
                <a:gd name="txB" fmla="*/ 310 h 310"/>
              </a:gdLst>
              <a:ahLst/>
              <a:cxnLst>
                <a:cxn ang="0">
                  <a:pos x="85669" y="159438"/>
                </a:cxn>
                <a:cxn ang="0">
                  <a:pos x="90893" y="140305"/>
                </a:cxn>
                <a:cxn ang="0">
                  <a:pos x="90893" y="62712"/>
                </a:cxn>
                <a:cxn ang="0">
                  <a:pos x="82535" y="53146"/>
                </a:cxn>
                <a:cxn ang="0">
                  <a:pos x="83580" y="18070"/>
                </a:cxn>
                <a:cxn ang="0">
                  <a:pos x="83580" y="13818"/>
                </a:cxn>
                <a:cxn ang="0">
                  <a:pos x="96117" y="5315"/>
                </a:cxn>
                <a:cxn ang="0">
                  <a:pos x="130593" y="0"/>
                </a:cxn>
                <a:cxn ang="0">
                  <a:pos x="169249" y="6378"/>
                </a:cxn>
                <a:cxn ang="0">
                  <a:pos x="175517" y="17007"/>
                </a:cxn>
                <a:cxn ang="0">
                  <a:pos x="177607" y="18070"/>
                </a:cxn>
                <a:cxn ang="0">
                  <a:pos x="175517" y="53146"/>
                </a:cxn>
                <a:cxn ang="0">
                  <a:pos x="169249" y="61649"/>
                </a:cxn>
                <a:cxn ang="0">
                  <a:pos x="162980" y="140305"/>
                </a:cxn>
                <a:cxn ang="0">
                  <a:pos x="164025" y="148809"/>
                </a:cxn>
                <a:cxn ang="0">
                  <a:pos x="173428" y="159438"/>
                </a:cxn>
                <a:cxn ang="0">
                  <a:pos x="198502" y="181759"/>
                </a:cxn>
                <a:cxn ang="0">
                  <a:pos x="241336" y="235968"/>
                </a:cxn>
                <a:cxn ang="0">
                  <a:pos x="257007" y="268919"/>
                </a:cxn>
                <a:cxn ang="0">
                  <a:pos x="253873" y="295492"/>
                </a:cxn>
                <a:cxn ang="0">
                  <a:pos x="246560" y="302932"/>
                </a:cxn>
                <a:cxn ang="0">
                  <a:pos x="195367" y="323127"/>
                </a:cxn>
                <a:cxn ang="0">
                  <a:pos x="147309" y="329505"/>
                </a:cxn>
                <a:cxn ang="0">
                  <a:pos x="118056" y="329505"/>
                </a:cxn>
                <a:cxn ang="0">
                  <a:pos x="53282" y="322065"/>
                </a:cxn>
                <a:cxn ang="0">
                  <a:pos x="65819" y="302932"/>
                </a:cxn>
                <a:cxn ang="0">
                  <a:pos x="86714" y="305058"/>
                </a:cxn>
                <a:cxn ang="0">
                  <a:pos x="63729" y="297617"/>
                </a:cxn>
                <a:cxn ang="0">
                  <a:pos x="53282" y="224276"/>
                </a:cxn>
                <a:cxn ang="0">
                  <a:pos x="79401" y="191325"/>
                </a:cxn>
                <a:cxn ang="0">
                  <a:pos x="53282" y="215773"/>
                </a:cxn>
                <a:cxn ang="0">
                  <a:pos x="71043" y="169004"/>
                </a:cxn>
                <a:cxn ang="0">
                  <a:pos x="53282" y="322065"/>
                </a:cxn>
                <a:cxn ang="0">
                  <a:pos x="31342" y="314624"/>
                </a:cxn>
                <a:cxn ang="0">
                  <a:pos x="11492" y="302932"/>
                </a:cxn>
                <a:cxn ang="0">
                  <a:pos x="2089" y="286988"/>
                </a:cxn>
                <a:cxn ang="0">
                  <a:pos x="3134" y="266793"/>
                </a:cxn>
                <a:cxn ang="0">
                  <a:pos x="28208" y="217898"/>
                </a:cxn>
                <a:cxn ang="0">
                  <a:pos x="53282" y="215773"/>
                </a:cxn>
                <a:cxn ang="0">
                  <a:pos x="28208" y="242346"/>
                </a:cxn>
                <a:cxn ang="0">
                  <a:pos x="18805" y="264667"/>
                </a:cxn>
                <a:cxn ang="0">
                  <a:pos x="18805" y="277422"/>
                </a:cxn>
                <a:cxn ang="0">
                  <a:pos x="28208" y="290177"/>
                </a:cxn>
                <a:cxn ang="0">
                  <a:pos x="53282" y="322065"/>
                </a:cxn>
                <a:cxn ang="0">
                  <a:pos x="53282" y="224276"/>
                </a:cxn>
                <a:cxn ang="0">
                  <a:pos x="35521" y="258289"/>
                </a:cxn>
                <a:cxn ang="0">
                  <a:pos x="37611" y="275296"/>
                </a:cxn>
                <a:cxn ang="0">
                  <a:pos x="53282" y="291240"/>
                </a:cxn>
              </a:cxnLst>
              <a:rect l="txL" t="txT" r="txR" b="tx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pFill/>
            <a:ln w="9525">
              <a:noFill/>
            </a:ln>
          </p:spPr>
          <p:txBody>
            <a:bodyPr/>
            <a:lstStyle/>
            <a:p>
              <a:endParaRPr lang="zh-CN" altLang="en-US"/>
            </a:p>
          </p:txBody>
        </p:sp>
        <p:grpSp>
          <p:nvGrpSpPr>
            <p:cNvPr id="21" name="组合 204"/>
            <p:cNvGrpSpPr/>
            <p:nvPr/>
          </p:nvGrpSpPr>
          <p:grpSpPr bwMode="auto">
            <a:xfrm>
              <a:off x="3378365" y="1169908"/>
              <a:ext cx="266377" cy="409225"/>
              <a:chOff x="0" y="0"/>
              <a:chExt cx="404813" cy="611188"/>
            </a:xfrm>
            <a:grpFill/>
          </p:grpSpPr>
          <p:sp>
            <p:nvSpPr>
              <p:cNvPr id="102" name="Freeform 117"/>
              <p:cNvSpPr>
                <a:spLocks noChangeArrowheads="1"/>
              </p:cNvSpPr>
              <p:nvPr/>
            </p:nvSpPr>
            <p:spPr bwMode="auto">
              <a:xfrm>
                <a:off x="123825" y="49212"/>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3" name="Freeform 118"/>
              <p:cNvSpPr>
                <a:spLocks noChangeArrowheads="1"/>
              </p:cNvSpPr>
              <p:nvPr/>
            </p:nvSpPr>
            <p:spPr bwMode="auto">
              <a:xfrm>
                <a:off x="0" y="152400"/>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4" name="Freeform 119"/>
              <p:cNvSpPr>
                <a:spLocks noChangeArrowheads="1"/>
              </p:cNvSpPr>
              <p:nvPr/>
            </p:nvSpPr>
            <p:spPr bwMode="auto">
              <a:xfrm>
                <a:off x="169863" y="152400"/>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5" name="Freeform 120"/>
              <p:cNvSpPr>
                <a:spLocks noChangeArrowheads="1"/>
              </p:cNvSpPr>
              <p:nvPr/>
            </p:nvSpPr>
            <p:spPr bwMode="auto">
              <a:xfrm>
                <a:off x="174625" y="0"/>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2" name="组合 201"/>
            <p:cNvGrpSpPr/>
            <p:nvPr/>
          </p:nvGrpSpPr>
          <p:grpSpPr bwMode="auto">
            <a:xfrm>
              <a:off x="3975630" y="942444"/>
              <a:ext cx="394361" cy="402846"/>
              <a:chOff x="0" y="0"/>
              <a:chExt cx="601663" cy="601663"/>
            </a:xfrm>
            <a:grpFill/>
          </p:grpSpPr>
          <p:sp>
            <p:nvSpPr>
              <p:cNvPr id="97" name="Freeform 121"/>
              <p:cNvSpPr>
                <a:spLocks noEditPoints="1" noChangeArrowheads="1"/>
              </p:cNvSpPr>
              <p:nvPr/>
            </p:nvSpPr>
            <p:spPr bwMode="auto">
              <a:xfrm>
                <a:off x="188912" y="0"/>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8" name="Freeform 122"/>
              <p:cNvSpPr>
                <a:spLocks noEditPoints="1" noChangeArrowheads="1"/>
              </p:cNvSpPr>
              <p:nvPr/>
            </p:nvSpPr>
            <p:spPr bwMode="auto">
              <a:xfrm>
                <a:off x="0" y="192087"/>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9" name="Freeform 123"/>
              <p:cNvSpPr>
                <a:spLocks noEditPoints="1" noChangeArrowheads="1"/>
              </p:cNvSpPr>
              <p:nvPr/>
            </p:nvSpPr>
            <p:spPr bwMode="auto">
              <a:xfrm>
                <a:off x="76200" y="76200"/>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0" name="Freeform 124"/>
              <p:cNvSpPr>
                <a:spLocks noEditPoints="1" noChangeArrowheads="1"/>
              </p:cNvSpPr>
              <p:nvPr/>
            </p:nvSpPr>
            <p:spPr bwMode="auto">
              <a:xfrm>
                <a:off x="76200" y="76200"/>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1" name="Freeform 125"/>
              <p:cNvSpPr>
                <a:spLocks noChangeArrowheads="1"/>
              </p:cNvSpPr>
              <p:nvPr/>
            </p:nvSpPr>
            <p:spPr bwMode="auto">
              <a:xfrm>
                <a:off x="254000" y="254000"/>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3" name="组合 203"/>
            <p:cNvGrpSpPr/>
            <p:nvPr/>
          </p:nvGrpSpPr>
          <p:grpSpPr bwMode="auto">
            <a:xfrm>
              <a:off x="3569823" y="827649"/>
              <a:ext cx="249728" cy="324190"/>
              <a:chOff x="0" y="0"/>
              <a:chExt cx="381000" cy="484187"/>
            </a:xfrm>
            <a:grpFill/>
          </p:grpSpPr>
          <p:sp>
            <p:nvSpPr>
              <p:cNvPr id="95" name="Freeform 126"/>
              <p:cNvSpPr>
                <a:spLocks noEditPoints="1" noChangeArrowheads="1"/>
              </p:cNvSpPr>
              <p:nvPr/>
            </p:nvSpPr>
            <p:spPr bwMode="auto">
              <a:xfrm>
                <a:off x="0" y="4762"/>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6" name="Rectangle 127"/>
              <p:cNvSpPr>
                <a:spLocks noChangeArrowheads="1"/>
              </p:cNvSpPr>
              <p:nvPr/>
            </p:nvSpPr>
            <p:spPr bwMode="auto">
              <a:xfrm>
                <a:off x="317500" y="0"/>
                <a:ext cx="63500" cy="471488"/>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4" name="Freeform 128"/>
            <p:cNvSpPr>
              <a:spLocks noEditPoints="1"/>
            </p:cNvSpPr>
            <p:nvPr/>
          </p:nvSpPr>
          <p:spPr>
            <a:xfrm>
              <a:off x="4826786" y="2412460"/>
              <a:ext cx="332970" cy="265729"/>
            </a:xfrm>
            <a:custGeom>
              <a:avLst/>
              <a:gdLst>
                <a:gd name="txL" fmla="*/ 0 w 320"/>
                <a:gd name="txT" fmla="*/ 0 h 250"/>
                <a:gd name="txR" fmla="*/ 320 w 320"/>
                <a:gd name="txB" fmla="*/ 250 h 250"/>
              </a:gdLst>
              <a:ahLst/>
              <a:cxnLst>
                <a:cxn ang="0">
                  <a:pos x="310078" y="60586"/>
                </a:cxn>
                <a:cxn ang="0">
                  <a:pos x="332970" y="146682"/>
                </a:cxn>
                <a:cxn ang="0">
                  <a:pos x="315281" y="225338"/>
                </a:cxn>
                <a:cxn ang="0">
                  <a:pos x="281984" y="260414"/>
                </a:cxn>
                <a:cxn ang="0">
                  <a:pos x="273660" y="247659"/>
                </a:cxn>
                <a:cxn ang="0">
                  <a:pos x="290308" y="227464"/>
                </a:cxn>
                <a:cxn ang="0">
                  <a:pos x="287187" y="203017"/>
                </a:cxn>
                <a:cxn ang="0">
                  <a:pos x="271579" y="175381"/>
                </a:cxn>
                <a:cxn ang="0">
                  <a:pos x="298632" y="175381"/>
                </a:cxn>
                <a:cxn ang="0">
                  <a:pos x="311119" y="162626"/>
                </a:cxn>
                <a:cxn ang="0">
                  <a:pos x="311119" y="133927"/>
                </a:cxn>
                <a:cxn ang="0">
                  <a:pos x="294470" y="119047"/>
                </a:cxn>
                <a:cxn ang="0">
                  <a:pos x="271579" y="106292"/>
                </a:cxn>
                <a:cxn ang="0">
                  <a:pos x="289268" y="102040"/>
                </a:cxn>
                <a:cxn ang="0">
                  <a:pos x="298632" y="78656"/>
                </a:cxn>
                <a:cxn ang="0">
                  <a:pos x="291349" y="61649"/>
                </a:cxn>
                <a:cxn ang="0">
                  <a:pos x="247646" y="8503"/>
                </a:cxn>
                <a:cxn ang="0">
                  <a:pos x="271579" y="53146"/>
                </a:cxn>
                <a:cxn ang="0">
                  <a:pos x="251809" y="62712"/>
                </a:cxn>
                <a:cxn ang="0">
                  <a:pos x="247646" y="36139"/>
                </a:cxn>
                <a:cxn ang="0">
                  <a:pos x="271579" y="262540"/>
                </a:cxn>
                <a:cxn ang="0">
                  <a:pos x="253890" y="249785"/>
                </a:cxn>
                <a:cxn ang="0">
                  <a:pos x="271579" y="262540"/>
                </a:cxn>
                <a:cxn ang="0">
                  <a:pos x="271579" y="120110"/>
                </a:cxn>
                <a:cxn ang="0">
                  <a:pos x="254930" y="143494"/>
                </a:cxn>
                <a:cxn ang="0">
                  <a:pos x="262214" y="164752"/>
                </a:cxn>
                <a:cxn ang="0">
                  <a:pos x="266376" y="184947"/>
                </a:cxn>
                <a:cxn ang="0">
                  <a:pos x="247646" y="87159"/>
                </a:cxn>
                <a:cxn ang="0">
                  <a:pos x="265335" y="106292"/>
                </a:cxn>
                <a:cxn ang="0">
                  <a:pos x="247646" y="8503"/>
                </a:cxn>
                <a:cxn ang="0">
                  <a:pos x="243484" y="21258"/>
                </a:cxn>
                <a:cxn ang="0">
                  <a:pos x="227876" y="2126"/>
                </a:cxn>
                <a:cxn ang="0">
                  <a:pos x="227876" y="228527"/>
                </a:cxn>
                <a:cxn ang="0">
                  <a:pos x="238282" y="241282"/>
                </a:cxn>
                <a:cxn ang="0">
                  <a:pos x="247646" y="41454"/>
                </a:cxn>
                <a:cxn ang="0">
                  <a:pos x="247646" y="184947"/>
                </a:cxn>
                <a:cxn ang="0">
                  <a:pos x="235160" y="195577"/>
                </a:cxn>
                <a:cxn ang="0">
                  <a:pos x="234120" y="54209"/>
                </a:cxn>
                <a:cxn ang="0">
                  <a:pos x="247646" y="41454"/>
                </a:cxn>
                <a:cxn ang="0">
                  <a:pos x="139431" y="8503"/>
                </a:cxn>
                <a:cxn ang="0">
                  <a:pos x="227876" y="2126"/>
                </a:cxn>
                <a:cxn ang="0">
                  <a:pos x="219552" y="17007"/>
                </a:cxn>
                <a:cxn ang="0">
                  <a:pos x="211228" y="44642"/>
                </a:cxn>
                <a:cxn ang="0">
                  <a:pos x="227876" y="56335"/>
                </a:cxn>
                <a:cxn ang="0">
                  <a:pos x="226836" y="223212"/>
                </a:cxn>
                <a:cxn ang="0">
                  <a:pos x="201863" y="244471"/>
                </a:cxn>
                <a:cxn ang="0">
                  <a:pos x="130066" y="204080"/>
                </a:cxn>
                <a:cxn ang="0">
                  <a:pos x="70756" y="174318"/>
                </a:cxn>
                <a:cxn ang="0">
                  <a:pos x="87405" y="169004"/>
                </a:cxn>
                <a:cxn ang="0">
                  <a:pos x="108215" y="139242"/>
                </a:cxn>
                <a:cxn ang="0">
                  <a:pos x="98850" y="106292"/>
                </a:cxn>
                <a:cxn ang="0">
                  <a:pos x="0" y="144557"/>
                </a:cxn>
                <a:cxn ang="0">
                  <a:pos x="5203" y="102040"/>
                </a:cxn>
                <a:cxn ang="0">
                  <a:pos x="46824" y="46768"/>
                </a:cxn>
                <a:cxn ang="0">
                  <a:pos x="70756" y="93537"/>
                </a:cxn>
                <a:cxn ang="0">
                  <a:pos x="39540" y="107355"/>
                </a:cxn>
                <a:cxn ang="0">
                  <a:pos x="32256" y="143494"/>
                </a:cxn>
                <a:cxn ang="0">
                  <a:pos x="59310" y="172192"/>
                </a:cxn>
                <a:cxn ang="0">
                  <a:pos x="43702" y="200891"/>
                </a:cxn>
                <a:cxn ang="0">
                  <a:pos x="3122" y="159437"/>
                </a:cxn>
              </a:cxnLst>
              <a:rect l="txL" t="txT" r="txR" b="tx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pFill/>
            <a:ln w="9525">
              <a:noFill/>
            </a:ln>
          </p:spPr>
          <p:txBody>
            <a:bodyPr/>
            <a:lstStyle/>
            <a:p>
              <a:endParaRPr lang="zh-CN" altLang="en-US"/>
            </a:p>
          </p:txBody>
        </p:sp>
        <p:grpSp>
          <p:nvGrpSpPr>
            <p:cNvPr id="26" name="组合 206"/>
            <p:cNvGrpSpPr/>
            <p:nvPr/>
          </p:nvGrpSpPr>
          <p:grpSpPr bwMode="auto">
            <a:xfrm>
              <a:off x="3832037" y="2678189"/>
              <a:ext cx="324646" cy="431545"/>
              <a:chOff x="0" y="0"/>
              <a:chExt cx="495300" cy="644526"/>
            </a:xfrm>
            <a:grpFill/>
          </p:grpSpPr>
          <p:sp>
            <p:nvSpPr>
              <p:cNvPr id="87" name="Freeform 129"/>
              <p:cNvSpPr>
                <a:spLocks noChangeArrowheads="1"/>
              </p:cNvSpPr>
              <p:nvPr/>
            </p:nvSpPr>
            <p:spPr bwMode="auto">
              <a:xfrm>
                <a:off x="0" y="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8" name="Freeform 130"/>
              <p:cNvSpPr>
                <a:spLocks noEditPoints="1" noChangeArrowheads="1"/>
              </p:cNvSpPr>
              <p:nvPr/>
            </p:nvSpPr>
            <p:spPr bwMode="auto">
              <a:xfrm>
                <a:off x="53975" y="95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9" name="Freeform 131"/>
              <p:cNvSpPr>
                <a:spLocks noChangeArrowheads="1"/>
              </p:cNvSpPr>
              <p:nvPr/>
            </p:nvSpPr>
            <p:spPr bwMode="auto">
              <a:xfrm>
                <a:off x="47625" y="174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0" name="Freeform 132"/>
              <p:cNvSpPr>
                <a:spLocks noChangeArrowheads="1"/>
              </p:cNvSpPr>
              <p:nvPr/>
            </p:nvSpPr>
            <p:spPr bwMode="auto">
              <a:xfrm>
                <a:off x="246063" y="4810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1" name="Freeform 133"/>
              <p:cNvSpPr>
                <a:spLocks noChangeArrowheads="1"/>
              </p:cNvSpPr>
              <p:nvPr/>
            </p:nvSpPr>
            <p:spPr bwMode="auto">
              <a:xfrm>
                <a:off x="130175" y="4810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2" name="Freeform 134"/>
              <p:cNvSpPr>
                <a:spLocks noChangeArrowheads="1"/>
              </p:cNvSpPr>
              <p:nvPr/>
            </p:nvSpPr>
            <p:spPr bwMode="auto">
              <a:xfrm>
                <a:off x="0" y="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3" name="Freeform 135"/>
              <p:cNvSpPr>
                <a:spLocks noEditPoints="1" noChangeArrowheads="1"/>
              </p:cNvSpPr>
              <p:nvPr/>
            </p:nvSpPr>
            <p:spPr bwMode="auto">
              <a:xfrm>
                <a:off x="53975" y="95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4" name="Freeform 136"/>
              <p:cNvSpPr>
                <a:spLocks noChangeArrowheads="1"/>
              </p:cNvSpPr>
              <p:nvPr/>
            </p:nvSpPr>
            <p:spPr bwMode="auto">
              <a:xfrm>
                <a:off x="47625" y="174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7" name="组合 198"/>
            <p:cNvGrpSpPr/>
            <p:nvPr/>
          </p:nvGrpSpPr>
          <p:grpSpPr bwMode="auto">
            <a:xfrm>
              <a:off x="5111892" y="1010471"/>
              <a:ext cx="212269" cy="385840"/>
              <a:chOff x="0" y="0"/>
              <a:chExt cx="323850" cy="576262"/>
            </a:xfrm>
            <a:grpFill/>
          </p:grpSpPr>
          <p:sp>
            <p:nvSpPr>
              <p:cNvPr id="84" name="Freeform 137"/>
              <p:cNvSpPr>
                <a:spLocks noEditPoints="1" noChangeArrowheads="1"/>
              </p:cNvSpPr>
              <p:nvPr/>
            </p:nvSpPr>
            <p:spPr bwMode="auto">
              <a:xfrm>
                <a:off x="0" y="0"/>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Freeform 138"/>
              <p:cNvSpPr>
                <a:spLocks noChangeArrowheads="1"/>
              </p:cNvSpPr>
              <p:nvPr/>
            </p:nvSpPr>
            <p:spPr bwMode="auto">
              <a:xfrm>
                <a:off x="147638" y="304800"/>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Freeform 139"/>
              <p:cNvSpPr>
                <a:spLocks noChangeArrowheads="1"/>
              </p:cNvSpPr>
              <p:nvPr/>
            </p:nvSpPr>
            <p:spPr bwMode="auto">
              <a:xfrm>
                <a:off x="139700" y="357187"/>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8" name="Freeform 140"/>
            <p:cNvSpPr/>
            <p:nvPr/>
          </p:nvSpPr>
          <p:spPr>
            <a:xfrm>
              <a:off x="4273223" y="571486"/>
              <a:ext cx="338173" cy="281673"/>
            </a:xfrm>
            <a:custGeom>
              <a:avLst/>
              <a:gdLst>
                <a:gd name="txL" fmla="*/ 0 w 325"/>
                <a:gd name="txT" fmla="*/ 0 h 265"/>
                <a:gd name="txR" fmla="*/ 325 w 325"/>
                <a:gd name="txB" fmla="*/ 265 h 265"/>
              </a:gdLst>
              <a:ahLst/>
              <a:cxnLst>
                <a:cxn ang="0">
                  <a:pos x="172728" y="281673"/>
                </a:cxn>
                <a:cxn ang="0">
                  <a:pos x="172728" y="281673"/>
                </a:cxn>
                <a:cxn ang="0">
                  <a:pos x="175850" y="279547"/>
                </a:cxn>
                <a:cxn ang="0">
                  <a:pos x="184174" y="273170"/>
                </a:cxn>
                <a:cxn ang="0">
                  <a:pos x="196661" y="265729"/>
                </a:cxn>
                <a:cxn ang="0">
                  <a:pos x="206025" y="261478"/>
                </a:cxn>
                <a:cxn ang="0">
                  <a:pos x="215390" y="259352"/>
                </a:cxn>
                <a:cxn ang="0">
                  <a:pos x="226836" y="256163"/>
                </a:cxn>
                <a:cxn ang="0">
                  <a:pos x="239322" y="255100"/>
                </a:cxn>
                <a:cxn ang="0">
                  <a:pos x="251809" y="255100"/>
                </a:cxn>
                <a:cxn ang="0">
                  <a:pos x="267417" y="256163"/>
                </a:cxn>
                <a:cxn ang="0">
                  <a:pos x="283025" y="257226"/>
                </a:cxn>
                <a:cxn ang="0">
                  <a:pos x="299673" y="263603"/>
                </a:cxn>
                <a:cxn ang="0">
                  <a:pos x="318403" y="271044"/>
                </a:cxn>
                <a:cxn ang="0">
                  <a:pos x="338173" y="279547"/>
                </a:cxn>
                <a:cxn ang="0">
                  <a:pos x="338173" y="27636"/>
                </a:cxn>
                <a:cxn ang="0">
                  <a:pos x="338173" y="27636"/>
                </a:cxn>
                <a:cxn ang="0">
                  <a:pos x="319443" y="19133"/>
                </a:cxn>
                <a:cxn ang="0">
                  <a:pos x="299673" y="9566"/>
                </a:cxn>
                <a:cxn ang="0">
                  <a:pos x="275741" y="4252"/>
                </a:cxn>
                <a:cxn ang="0">
                  <a:pos x="263255" y="1063"/>
                </a:cxn>
                <a:cxn ang="0">
                  <a:pos x="249728" y="0"/>
                </a:cxn>
                <a:cxn ang="0">
                  <a:pos x="235160" y="0"/>
                </a:cxn>
                <a:cxn ang="0">
                  <a:pos x="220593" y="1063"/>
                </a:cxn>
                <a:cxn ang="0">
                  <a:pos x="207066" y="4252"/>
                </a:cxn>
                <a:cxn ang="0">
                  <a:pos x="194580" y="8503"/>
                </a:cxn>
                <a:cxn ang="0">
                  <a:pos x="182093" y="17007"/>
                </a:cxn>
                <a:cxn ang="0">
                  <a:pos x="168566" y="27636"/>
                </a:cxn>
                <a:cxn ang="0">
                  <a:pos x="0" y="27636"/>
                </a:cxn>
                <a:cxn ang="0">
                  <a:pos x="0" y="280610"/>
                </a:cxn>
                <a:cxn ang="0">
                  <a:pos x="172728" y="281673"/>
                </a:cxn>
              </a:cxnLst>
              <a:rect l="txL" t="txT" r="txR" b="tx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pFill/>
            <a:ln w="9525">
              <a:noFill/>
            </a:ln>
          </p:spPr>
          <p:txBody>
            <a:bodyPr/>
            <a:lstStyle/>
            <a:p>
              <a:endParaRPr lang="zh-CN" altLang="en-US"/>
            </a:p>
          </p:txBody>
        </p:sp>
        <p:sp>
          <p:nvSpPr>
            <p:cNvPr id="29" name="Freeform 141"/>
            <p:cNvSpPr>
              <a:spLocks noEditPoints="1"/>
            </p:cNvSpPr>
            <p:nvPr/>
          </p:nvSpPr>
          <p:spPr>
            <a:xfrm>
              <a:off x="4300277" y="2294476"/>
              <a:ext cx="412051" cy="347575"/>
            </a:xfrm>
            <a:custGeom>
              <a:avLst/>
              <a:gdLst>
                <a:gd name="txL" fmla="*/ 0 w 396"/>
                <a:gd name="txT" fmla="*/ 0 h 327"/>
                <a:gd name="txR" fmla="*/ 396 w 396"/>
                <a:gd name="txB" fmla="*/ 327 h 327"/>
              </a:gdLst>
              <a:ahLst/>
              <a:cxnLst>
                <a:cxn ang="0">
                  <a:pos x="379794" y="0"/>
                </a:cxn>
                <a:cxn ang="0">
                  <a:pos x="398524" y="5315"/>
                </a:cxn>
                <a:cxn ang="0">
                  <a:pos x="409970" y="20195"/>
                </a:cxn>
                <a:cxn ang="0">
                  <a:pos x="412051" y="209395"/>
                </a:cxn>
                <a:cxn ang="0">
                  <a:pos x="409970" y="223213"/>
                </a:cxn>
                <a:cxn ang="0">
                  <a:pos x="398524" y="238094"/>
                </a:cxn>
                <a:cxn ang="0">
                  <a:pos x="379794" y="244472"/>
                </a:cxn>
                <a:cxn ang="0">
                  <a:pos x="306957" y="276359"/>
                </a:cxn>
                <a:cxn ang="0">
                  <a:pos x="319444" y="278485"/>
                </a:cxn>
                <a:cxn ang="0">
                  <a:pos x="334011" y="290177"/>
                </a:cxn>
                <a:cxn ang="0">
                  <a:pos x="339214" y="309310"/>
                </a:cxn>
                <a:cxn ang="0">
                  <a:pos x="339214" y="321002"/>
                </a:cxn>
                <a:cxn ang="0">
                  <a:pos x="330889" y="338009"/>
                </a:cxn>
                <a:cxn ang="0">
                  <a:pos x="314241" y="346512"/>
                </a:cxn>
                <a:cxn ang="0">
                  <a:pos x="207066" y="221087"/>
                </a:cxn>
                <a:cxn ang="0">
                  <a:pos x="362105" y="221087"/>
                </a:cxn>
                <a:cxn ang="0">
                  <a:pos x="375632" y="216836"/>
                </a:cxn>
                <a:cxn ang="0">
                  <a:pos x="386038" y="204081"/>
                </a:cxn>
                <a:cxn ang="0">
                  <a:pos x="388119" y="49957"/>
                </a:cxn>
                <a:cxn ang="0">
                  <a:pos x="386038" y="38265"/>
                </a:cxn>
                <a:cxn ang="0">
                  <a:pos x="375632" y="26573"/>
                </a:cxn>
                <a:cxn ang="0">
                  <a:pos x="362105" y="21258"/>
                </a:cxn>
                <a:cxn ang="0">
                  <a:pos x="132148" y="276359"/>
                </a:cxn>
                <a:cxn ang="0">
                  <a:pos x="132148" y="244472"/>
                </a:cxn>
                <a:cxn ang="0">
                  <a:pos x="207066" y="347575"/>
                </a:cxn>
                <a:cxn ang="0">
                  <a:pos x="160242" y="306121"/>
                </a:cxn>
                <a:cxn ang="0">
                  <a:pos x="164404" y="305058"/>
                </a:cxn>
                <a:cxn ang="0">
                  <a:pos x="165445" y="300806"/>
                </a:cxn>
                <a:cxn ang="0">
                  <a:pos x="161283" y="294429"/>
                </a:cxn>
                <a:cxn ang="0">
                  <a:pos x="132148" y="276359"/>
                </a:cxn>
                <a:cxn ang="0">
                  <a:pos x="207066" y="0"/>
                </a:cxn>
                <a:cxn ang="0">
                  <a:pos x="132148" y="0"/>
                </a:cxn>
                <a:cxn ang="0">
                  <a:pos x="132148" y="293366"/>
                </a:cxn>
                <a:cxn ang="0">
                  <a:pos x="100932" y="294429"/>
                </a:cxn>
                <a:cxn ang="0">
                  <a:pos x="97810" y="300806"/>
                </a:cxn>
                <a:cxn ang="0">
                  <a:pos x="99891" y="305058"/>
                </a:cxn>
                <a:cxn ang="0">
                  <a:pos x="104053" y="306121"/>
                </a:cxn>
                <a:cxn ang="0">
                  <a:pos x="105094" y="347575"/>
                </a:cxn>
                <a:cxn ang="0">
                  <a:pos x="91567" y="345449"/>
                </a:cxn>
                <a:cxn ang="0">
                  <a:pos x="76999" y="333757"/>
                </a:cxn>
                <a:cxn ang="0">
                  <a:pos x="71797" y="313562"/>
                </a:cxn>
                <a:cxn ang="0">
                  <a:pos x="72837" y="302932"/>
                </a:cxn>
                <a:cxn ang="0">
                  <a:pos x="81162" y="285926"/>
                </a:cxn>
                <a:cxn ang="0">
                  <a:pos x="97810" y="276359"/>
                </a:cxn>
                <a:cxn ang="0">
                  <a:pos x="132148" y="244472"/>
                </a:cxn>
                <a:cxn ang="0">
                  <a:pos x="26013" y="243409"/>
                </a:cxn>
                <a:cxn ang="0">
                  <a:pos x="9365" y="233843"/>
                </a:cxn>
                <a:cxn ang="0">
                  <a:pos x="1041" y="216836"/>
                </a:cxn>
                <a:cxn ang="0">
                  <a:pos x="0" y="32951"/>
                </a:cxn>
                <a:cxn ang="0">
                  <a:pos x="5203" y="13818"/>
                </a:cxn>
                <a:cxn ang="0">
                  <a:pos x="20811" y="2126"/>
                </a:cxn>
                <a:cxn ang="0">
                  <a:pos x="132148" y="0"/>
                </a:cxn>
                <a:cxn ang="0">
                  <a:pos x="52027" y="21258"/>
                </a:cxn>
                <a:cxn ang="0">
                  <a:pos x="36419" y="26573"/>
                </a:cxn>
                <a:cxn ang="0">
                  <a:pos x="26013" y="38265"/>
                </a:cxn>
                <a:cxn ang="0">
                  <a:pos x="24973" y="193452"/>
                </a:cxn>
                <a:cxn ang="0">
                  <a:pos x="26013" y="204081"/>
                </a:cxn>
                <a:cxn ang="0">
                  <a:pos x="36419" y="216836"/>
                </a:cxn>
                <a:cxn ang="0">
                  <a:pos x="52027" y="221087"/>
                </a:cxn>
              </a:cxnLst>
              <a:rect l="txL" t="txT" r="txR" b="tx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pFill/>
            <a:ln w="9525">
              <a:noFill/>
            </a:ln>
          </p:spPr>
          <p:txBody>
            <a:bodyPr/>
            <a:lstStyle/>
            <a:p>
              <a:endParaRPr lang="zh-CN" altLang="en-US"/>
            </a:p>
          </p:txBody>
        </p:sp>
        <p:sp>
          <p:nvSpPr>
            <p:cNvPr id="30" name="Freeform 142"/>
            <p:cNvSpPr>
              <a:spLocks noEditPoints="1"/>
            </p:cNvSpPr>
            <p:nvPr/>
          </p:nvSpPr>
          <p:spPr>
            <a:xfrm>
              <a:off x="3453283" y="1597201"/>
              <a:ext cx="529632" cy="630311"/>
            </a:xfrm>
            <a:custGeom>
              <a:avLst/>
              <a:gdLst>
                <a:gd name="txL" fmla="*/ 0 w 509"/>
                <a:gd name="txT" fmla="*/ 0 h 593"/>
                <a:gd name="txR" fmla="*/ 509 w 509"/>
                <a:gd name="txB" fmla="*/ 593 h 593"/>
              </a:gdLst>
              <a:ahLst/>
              <a:cxnLst>
                <a:cxn ang="0">
                  <a:pos x="95729" y="133928"/>
                </a:cxn>
                <a:cxn ang="0">
                  <a:pos x="152959" y="99914"/>
                </a:cxn>
                <a:cxn ang="0">
                  <a:pos x="142553" y="141368"/>
                </a:cxn>
                <a:cxn ang="0">
                  <a:pos x="174810" y="127550"/>
                </a:cxn>
                <a:cxn ang="0">
                  <a:pos x="163364" y="166878"/>
                </a:cxn>
                <a:cxn ang="0">
                  <a:pos x="196661" y="153060"/>
                </a:cxn>
                <a:cxn ang="0">
                  <a:pos x="184175" y="194514"/>
                </a:cxn>
                <a:cxn ang="0">
                  <a:pos x="218512" y="180696"/>
                </a:cxn>
                <a:cxn ang="0">
                  <a:pos x="181053" y="242346"/>
                </a:cxn>
                <a:cxn ang="0">
                  <a:pos x="239323" y="207269"/>
                </a:cxn>
                <a:cxn ang="0">
                  <a:pos x="227877" y="249786"/>
                </a:cxn>
                <a:cxn ang="0">
                  <a:pos x="262215" y="234905"/>
                </a:cxn>
                <a:cxn ang="0">
                  <a:pos x="248688" y="275296"/>
                </a:cxn>
                <a:cxn ang="0">
                  <a:pos x="283025" y="260415"/>
                </a:cxn>
                <a:cxn ang="0">
                  <a:pos x="271579" y="302932"/>
                </a:cxn>
                <a:cxn ang="0">
                  <a:pos x="305917" y="288051"/>
                </a:cxn>
                <a:cxn ang="0">
                  <a:pos x="268458" y="349700"/>
                </a:cxn>
                <a:cxn ang="0">
                  <a:pos x="326728" y="315687"/>
                </a:cxn>
                <a:cxn ang="0">
                  <a:pos x="314241" y="357141"/>
                </a:cxn>
                <a:cxn ang="0">
                  <a:pos x="347538" y="343323"/>
                </a:cxn>
                <a:cxn ang="0">
                  <a:pos x="336093" y="384777"/>
                </a:cxn>
                <a:cxn ang="0">
                  <a:pos x="370430" y="368833"/>
                </a:cxn>
                <a:cxn ang="0">
                  <a:pos x="357944" y="410287"/>
                </a:cxn>
                <a:cxn ang="0">
                  <a:pos x="391241" y="396469"/>
                </a:cxn>
                <a:cxn ang="0">
                  <a:pos x="354822" y="458118"/>
                </a:cxn>
                <a:cxn ang="0">
                  <a:pos x="413092" y="423042"/>
                </a:cxn>
                <a:cxn ang="0">
                  <a:pos x="401646" y="465559"/>
                </a:cxn>
                <a:cxn ang="0">
                  <a:pos x="434943" y="450678"/>
                </a:cxn>
                <a:cxn ang="0">
                  <a:pos x="422457" y="492132"/>
                </a:cxn>
                <a:cxn ang="0">
                  <a:pos x="455754" y="478314"/>
                </a:cxn>
                <a:cxn ang="0">
                  <a:pos x="443268" y="518704"/>
                </a:cxn>
                <a:cxn ang="0">
                  <a:pos x="477605" y="503824"/>
                </a:cxn>
                <a:cxn ang="0">
                  <a:pos x="441187" y="565473"/>
                </a:cxn>
                <a:cxn ang="0">
                  <a:pos x="499457" y="531460"/>
                </a:cxn>
                <a:cxn ang="0">
                  <a:pos x="454714" y="630311"/>
                </a:cxn>
                <a:cxn ang="0">
                  <a:pos x="72837" y="87159"/>
                </a:cxn>
                <a:cxn ang="0">
                  <a:pos x="80121" y="85034"/>
                </a:cxn>
                <a:cxn ang="0">
                  <a:pos x="85324" y="82908"/>
                </a:cxn>
                <a:cxn ang="0">
                  <a:pos x="91567" y="69090"/>
                </a:cxn>
                <a:cxn ang="0">
                  <a:pos x="87405" y="55272"/>
                </a:cxn>
                <a:cxn ang="0">
                  <a:pos x="84283" y="52083"/>
                </a:cxn>
                <a:cxn ang="0">
                  <a:pos x="77000" y="47831"/>
                </a:cxn>
                <a:cxn ang="0">
                  <a:pos x="72837" y="2126"/>
                </a:cxn>
                <a:cxn ang="0">
                  <a:pos x="146715" y="91411"/>
                </a:cxn>
                <a:cxn ang="0">
                  <a:pos x="0" y="62712"/>
                </a:cxn>
                <a:cxn ang="0">
                  <a:pos x="72837" y="47831"/>
                </a:cxn>
                <a:cxn ang="0">
                  <a:pos x="67635" y="48894"/>
                </a:cxn>
                <a:cxn ang="0">
                  <a:pos x="61392" y="52083"/>
                </a:cxn>
                <a:cxn ang="0">
                  <a:pos x="55148" y="64838"/>
                </a:cxn>
                <a:cxn ang="0">
                  <a:pos x="59310" y="79719"/>
                </a:cxn>
                <a:cxn ang="0">
                  <a:pos x="59310" y="79719"/>
                </a:cxn>
                <a:cxn ang="0">
                  <a:pos x="65554" y="83971"/>
                </a:cxn>
                <a:cxn ang="0">
                  <a:pos x="72837" y="87159"/>
                </a:cxn>
              </a:cxnLst>
              <a:rect l="txL" t="txT" r="txR" b="tx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pFill/>
            <a:ln w="9525">
              <a:noFill/>
            </a:ln>
          </p:spPr>
          <p:txBody>
            <a:bodyPr/>
            <a:lstStyle/>
            <a:p>
              <a:endParaRPr lang="zh-CN" altLang="en-US"/>
            </a:p>
          </p:txBody>
        </p:sp>
        <p:sp>
          <p:nvSpPr>
            <p:cNvPr id="31" name="Freeform 143"/>
            <p:cNvSpPr>
              <a:spLocks noEditPoints="1"/>
            </p:cNvSpPr>
            <p:nvPr/>
          </p:nvSpPr>
          <p:spPr>
            <a:xfrm>
              <a:off x="3357554" y="1783212"/>
              <a:ext cx="222674" cy="458117"/>
            </a:xfrm>
            <a:custGeom>
              <a:avLst/>
              <a:gdLst>
                <a:gd name="txL" fmla="*/ 0 w 214"/>
                <a:gd name="txT" fmla="*/ 0 h 431"/>
                <a:gd name="txR" fmla="*/ 214 w 214"/>
                <a:gd name="txB" fmla="*/ 431 h 431"/>
              </a:gdLst>
              <a:ahLst/>
              <a:cxnLst>
                <a:cxn ang="0">
                  <a:pos x="201863" y="458117"/>
                </a:cxn>
                <a:cxn ang="0">
                  <a:pos x="175850" y="433670"/>
                </a:cxn>
                <a:cxn ang="0">
                  <a:pos x="217471" y="370958"/>
                </a:cxn>
                <a:cxn ang="0">
                  <a:pos x="211228" y="362455"/>
                </a:cxn>
                <a:cxn ang="0">
                  <a:pos x="195620" y="358203"/>
                </a:cxn>
                <a:cxn ang="0">
                  <a:pos x="187296" y="365643"/>
                </a:cxn>
                <a:cxn ang="0">
                  <a:pos x="186255" y="375210"/>
                </a:cxn>
                <a:cxn ang="0">
                  <a:pos x="177931" y="368832"/>
                </a:cxn>
                <a:cxn ang="0">
                  <a:pos x="130067" y="409223"/>
                </a:cxn>
                <a:cxn ang="0">
                  <a:pos x="52027" y="206206"/>
                </a:cxn>
                <a:cxn ang="0">
                  <a:pos x="56189" y="197702"/>
                </a:cxn>
                <a:cxn ang="0">
                  <a:pos x="84283" y="187073"/>
                </a:cxn>
                <a:cxn ang="0">
                  <a:pos x="76999" y="183885"/>
                </a:cxn>
                <a:cxn ang="0">
                  <a:pos x="52027" y="122235"/>
                </a:cxn>
                <a:cxn ang="0">
                  <a:pos x="103013" y="64838"/>
                </a:cxn>
                <a:cxn ang="0">
                  <a:pos x="115499" y="69090"/>
                </a:cxn>
                <a:cxn ang="0">
                  <a:pos x="149837" y="155186"/>
                </a:cxn>
                <a:cxn ang="0">
                  <a:pos x="149837" y="165815"/>
                </a:cxn>
                <a:cxn ang="0">
                  <a:pos x="174809" y="368832"/>
                </a:cxn>
                <a:cxn ang="0">
                  <a:pos x="169607" y="369895"/>
                </a:cxn>
                <a:cxn ang="0">
                  <a:pos x="159202" y="379461"/>
                </a:cxn>
                <a:cxn ang="0">
                  <a:pos x="156080" y="381587"/>
                </a:cxn>
                <a:cxn ang="0">
                  <a:pos x="140472" y="379461"/>
                </a:cxn>
                <a:cxn ang="0">
                  <a:pos x="134229" y="389027"/>
                </a:cxn>
                <a:cxn ang="0">
                  <a:pos x="135269" y="404971"/>
                </a:cxn>
                <a:cxn ang="0">
                  <a:pos x="130067" y="409223"/>
                </a:cxn>
                <a:cxn ang="0">
                  <a:pos x="52027" y="81845"/>
                </a:cxn>
                <a:cxn ang="0">
                  <a:pos x="90526" y="29762"/>
                </a:cxn>
                <a:cxn ang="0">
                  <a:pos x="80121" y="14881"/>
                </a:cxn>
                <a:cxn ang="0">
                  <a:pos x="64513" y="3189"/>
                </a:cxn>
                <a:cxn ang="0">
                  <a:pos x="52027" y="0"/>
                </a:cxn>
                <a:cxn ang="0">
                  <a:pos x="46824" y="203017"/>
                </a:cxn>
                <a:cxn ang="0">
                  <a:pos x="11446" y="114795"/>
                </a:cxn>
                <a:cxn ang="0">
                  <a:pos x="12486" y="102040"/>
                </a:cxn>
                <a:cxn ang="0">
                  <a:pos x="4162" y="64838"/>
                </a:cxn>
                <a:cxn ang="0">
                  <a:pos x="1041" y="37202"/>
                </a:cxn>
                <a:cxn ang="0">
                  <a:pos x="15608" y="12755"/>
                </a:cxn>
                <a:cxn ang="0">
                  <a:pos x="31216" y="3189"/>
                </a:cxn>
                <a:cxn ang="0">
                  <a:pos x="52027" y="81845"/>
                </a:cxn>
                <a:cxn ang="0">
                  <a:pos x="52027" y="122235"/>
                </a:cxn>
                <a:cxn ang="0">
                  <a:pos x="44743" y="104166"/>
                </a:cxn>
                <a:cxn ang="0">
                  <a:pos x="48905" y="93537"/>
                </a:cxn>
                <a:cxn ang="0">
                  <a:pos x="22892" y="105229"/>
                </a:cxn>
                <a:cxn ang="0">
                  <a:pos x="19770" y="117984"/>
                </a:cxn>
                <a:cxn ang="0">
                  <a:pos x="48905" y="192388"/>
                </a:cxn>
              </a:cxnLst>
              <a:rect l="txL" t="txT" r="txR" b="tx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grpFill/>
            <a:ln w="9525">
              <a:noFill/>
            </a:ln>
          </p:spPr>
          <p:txBody>
            <a:bodyPr/>
            <a:lstStyle/>
            <a:p>
              <a:endParaRPr lang="zh-CN" altLang="en-US"/>
            </a:p>
          </p:txBody>
        </p:sp>
        <p:grpSp>
          <p:nvGrpSpPr>
            <p:cNvPr id="32" name="组合 213"/>
            <p:cNvGrpSpPr/>
            <p:nvPr/>
          </p:nvGrpSpPr>
          <p:grpSpPr bwMode="auto">
            <a:xfrm>
              <a:off x="4004765" y="1840610"/>
              <a:ext cx="374592" cy="384776"/>
              <a:chOff x="0" y="0"/>
              <a:chExt cx="571500" cy="574675"/>
            </a:xfrm>
            <a:grpFill/>
          </p:grpSpPr>
          <p:sp>
            <p:nvSpPr>
              <p:cNvPr id="82" name="Freeform 144"/>
              <p:cNvSpPr>
                <a:spLocks noEditPoints="1" noChangeArrowheads="1"/>
              </p:cNvSpPr>
              <p:nvPr/>
            </p:nvSpPr>
            <p:spPr bwMode="auto">
              <a:xfrm>
                <a:off x="0" y="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3" name="Freeform 145"/>
              <p:cNvSpPr>
                <a:spLocks noChangeArrowheads="1"/>
              </p:cNvSpPr>
              <p:nvPr/>
            </p:nvSpPr>
            <p:spPr bwMode="auto">
              <a:xfrm>
                <a:off x="179388" y="18097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3" name="组合 211"/>
            <p:cNvGrpSpPr/>
            <p:nvPr/>
          </p:nvGrpSpPr>
          <p:grpSpPr bwMode="auto">
            <a:xfrm>
              <a:off x="3936090" y="2334867"/>
              <a:ext cx="293430" cy="282736"/>
              <a:chOff x="0" y="0"/>
              <a:chExt cx="447675" cy="422275"/>
            </a:xfrm>
            <a:grpFill/>
          </p:grpSpPr>
          <p:sp>
            <p:nvSpPr>
              <p:cNvPr id="80" name="Freeform 146"/>
              <p:cNvSpPr>
                <a:spLocks noChangeArrowheads="1"/>
              </p:cNvSpPr>
              <p:nvPr/>
            </p:nvSpPr>
            <p:spPr bwMode="auto">
              <a:xfrm>
                <a:off x="0" y="87312"/>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1" name="Freeform 147"/>
              <p:cNvSpPr>
                <a:spLocks noChangeArrowheads="1"/>
              </p:cNvSpPr>
              <p:nvPr/>
            </p:nvSpPr>
            <p:spPr bwMode="auto">
              <a:xfrm>
                <a:off x="127000" y="0"/>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4" name="组合 200"/>
            <p:cNvGrpSpPr/>
            <p:nvPr/>
          </p:nvGrpSpPr>
          <p:grpSpPr bwMode="auto">
            <a:xfrm>
              <a:off x="4683193" y="619317"/>
              <a:ext cx="443267" cy="372021"/>
              <a:chOff x="0" y="0"/>
              <a:chExt cx="676275" cy="555625"/>
            </a:xfrm>
            <a:grpFill/>
          </p:grpSpPr>
          <p:sp>
            <p:nvSpPr>
              <p:cNvPr id="77" name="Freeform 148"/>
              <p:cNvSpPr>
                <a:spLocks noChangeArrowheads="1"/>
              </p:cNvSpPr>
              <p:nvPr/>
            </p:nvSpPr>
            <p:spPr bwMode="auto">
              <a:xfrm>
                <a:off x="19050" y="26987"/>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Freeform 149"/>
              <p:cNvSpPr>
                <a:spLocks noChangeArrowheads="1"/>
              </p:cNvSpPr>
              <p:nvPr/>
            </p:nvSpPr>
            <p:spPr bwMode="auto">
              <a:xfrm>
                <a:off x="0" y="0"/>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Freeform 150"/>
              <p:cNvSpPr>
                <a:spLocks noChangeArrowheads="1"/>
              </p:cNvSpPr>
              <p:nvPr/>
            </p:nvSpPr>
            <p:spPr bwMode="auto">
              <a:xfrm>
                <a:off x="96837" y="169862"/>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5" name="Freeform 151"/>
            <p:cNvSpPr>
              <a:spLocks noEditPoints="1"/>
            </p:cNvSpPr>
            <p:nvPr/>
          </p:nvSpPr>
          <p:spPr>
            <a:xfrm>
              <a:off x="3609363" y="2227512"/>
              <a:ext cx="249728" cy="442174"/>
            </a:xfrm>
            <a:custGeom>
              <a:avLst/>
              <a:gdLst>
                <a:gd name="txL" fmla="*/ 0 w 240"/>
                <a:gd name="txT" fmla="*/ 0 h 416"/>
                <a:gd name="txR" fmla="*/ 240 w 240"/>
                <a:gd name="txB" fmla="*/ 416 h 416"/>
              </a:gdLst>
              <a:ahLst/>
              <a:cxnLst>
                <a:cxn ang="0">
                  <a:pos x="149837" y="374147"/>
                </a:cxn>
                <a:cxn ang="0">
                  <a:pos x="160242" y="376273"/>
                </a:cxn>
                <a:cxn ang="0">
                  <a:pos x="170647" y="381588"/>
                </a:cxn>
                <a:cxn ang="0">
                  <a:pos x="177931" y="389028"/>
                </a:cxn>
                <a:cxn ang="0">
                  <a:pos x="182093" y="398594"/>
                </a:cxn>
                <a:cxn ang="0">
                  <a:pos x="183134" y="406035"/>
                </a:cxn>
                <a:cxn ang="0">
                  <a:pos x="182093" y="418790"/>
                </a:cxn>
                <a:cxn ang="0">
                  <a:pos x="174810" y="430482"/>
                </a:cxn>
                <a:cxn ang="0">
                  <a:pos x="164404" y="438985"/>
                </a:cxn>
                <a:cxn ang="0">
                  <a:pos x="158161" y="441111"/>
                </a:cxn>
                <a:cxn ang="0">
                  <a:pos x="149837" y="374147"/>
                </a:cxn>
                <a:cxn ang="0">
                  <a:pos x="149837" y="345448"/>
                </a:cxn>
                <a:cxn ang="0">
                  <a:pos x="149837" y="149871"/>
                </a:cxn>
                <a:cxn ang="0">
                  <a:pos x="169607" y="170067"/>
                </a:cxn>
                <a:cxn ang="0">
                  <a:pos x="182093" y="200892"/>
                </a:cxn>
                <a:cxn ang="0">
                  <a:pos x="195620" y="258289"/>
                </a:cxn>
                <a:cxn ang="0">
                  <a:pos x="199782" y="266792"/>
                </a:cxn>
                <a:cxn ang="0">
                  <a:pos x="213309" y="276359"/>
                </a:cxn>
                <a:cxn ang="0">
                  <a:pos x="234120" y="280610"/>
                </a:cxn>
                <a:cxn ang="0">
                  <a:pos x="249728" y="318875"/>
                </a:cxn>
                <a:cxn ang="0">
                  <a:pos x="140472" y="374147"/>
                </a:cxn>
                <a:cxn ang="0">
                  <a:pos x="149837" y="374147"/>
                </a:cxn>
                <a:cxn ang="0">
                  <a:pos x="149837" y="442174"/>
                </a:cxn>
                <a:cxn ang="0">
                  <a:pos x="139431" y="441111"/>
                </a:cxn>
                <a:cxn ang="0">
                  <a:pos x="130067" y="434734"/>
                </a:cxn>
                <a:cxn ang="0">
                  <a:pos x="122783" y="428356"/>
                </a:cxn>
                <a:cxn ang="0">
                  <a:pos x="116540" y="416664"/>
                </a:cxn>
                <a:cxn ang="0">
                  <a:pos x="116540" y="410286"/>
                </a:cxn>
                <a:cxn ang="0">
                  <a:pos x="118621" y="397531"/>
                </a:cxn>
                <a:cxn ang="0">
                  <a:pos x="125905" y="385839"/>
                </a:cxn>
                <a:cxn ang="0">
                  <a:pos x="135269" y="377336"/>
                </a:cxn>
                <a:cxn ang="0">
                  <a:pos x="140472" y="374147"/>
                </a:cxn>
                <a:cxn ang="0">
                  <a:pos x="149837" y="149871"/>
                </a:cxn>
                <a:cxn ang="0">
                  <a:pos x="126945" y="138179"/>
                </a:cxn>
                <a:cxn ang="0">
                  <a:pos x="101972" y="133928"/>
                </a:cxn>
                <a:cxn ang="0">
                  <a:pos x="71797" y="20195"/>
                </a:cxn>
                <a:cxn ang="0">
                  <a:pos x="67635" y="10629"/>
                </a:cxn>
                <a:cxn ang="0">
                  <a:pos x="60351" y="4252"/>
                </a:cxn>
                <a:cxn ang="0">
                  <a:pos x="50986" y="0"/>
                </a:cxn>
                <a:cxn ang="0">
                  <a:pos x="40581" y="2126"/>
                </a:cxn>
                <a:cxn ang="0">
                  <a:pos x="35378" y="3189"/>
                </a:cxn>
                <a:cxn ang="0">
                  <a:pos x="27054" y="10629"/>
                </a:cxn>
                <a:cxn ang="0">
                  <a:pos x="22892" y="19133"/>
                </a:cxn>
                <a:cxn ang="0">
                  <a:pos x="20811" y="28699"/>
                </a:cxn>
                <a:cxn ang="0">
                  <a:pos x="50986" y="147746"/>
                </a:cxn>
                <a:cxn ang="0">
                  <a:pos x="39540" y="154123"/>
                </a:cxn>
                <a:cxn ang="0">
                  <a:pos x="20811" y="174319"/>
                </a:cxn>
                <a:cxn ang="0">
                  <a:pos x="11446" y="198766"/>
                </a:cxn>
                <a:cxn ang="0">
                  <a:pos x="8324" y="229590"/>
                </a:cxn>
                <a:cxn ang="0">
                  <a:pos x="11446" y="246597"/>
                </a:cxn>
                <a:cxn ang="0">
                  <a:pos x="27054" y="302932"/>
                </a:cxn>
                <a:cxn ang="0">
                  <a:pos x="27054" y="312498"/>
                </a:cxn>
                <a:cxn ang="0">
                  <a:pos x="20811" y="327379"/>
                </a:cxn>
                <a:cxn ang="0">
                  <a:pos x="5203" y="341197"/>
                </a:cxn>
                <a:cxn ang="0">
                  <a:pos x="10405" y="383713"/>
                </a:cxn>
                <a:cxn ang="0">
                  <a:pos x="149837" y="149871"/>
                </a:cxn>
              </a:cxnLst>
              <a:rect l="txL" t="txT" r="txR" b="tx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pFill/>
            <a:ln w="9525">
              <a:noFill/>
            </a:ln>
          </p:spPr>
          <p:txBody>
            <a:bodyPr/>
            <a:lstStyle/>
            <a:p>
              <a:endParaRPr lang="zh-CN" altLang="en-US"/>
            </a:p>
          </p:txBody>
        </p:sp>
        <p:sp>
          <p:nvSpPr>
            <p:cNvPr id="36" name="Freeform 152"/>
            <p:cNvSpPr>
              <a:spLocks noEditPoints="1"/>
            </p:cNvSpPr>
            <p:nvPr/>
          </p:nvSpPr>
          <p:spPr>
            <a:xfrm>
              <a:off x="5163919" y="1649285"/>
              <a:ext cx="358984" cy="398594"/>
            </a:xfrm>
            <a:custGeom>
              <a:avLst/>
              <a:gdLst>
                <a:gd name="txL" fmla="*/ 0 w 345"/>
                <a:gd name="txT" fmla="*/ 0 h 375"/>
                <a:gd name="txR" fmla="*/ 345 w 345"/>
                <a:gd name="txB" fmla="*/ 375 h 375"/>
              </a:gdLst>
              <a:ahLst/>
              <a:cxnLst>
                <a:cxn ang="0">
                  <a:pos x="278863" y="182822"/>
                </a:cxn>
                <a:cxn ang="0">
                  <a:pos x="268458" y="138179"/>
                </a:cxn>
                <a:cxn ang="0">
                  <a:pos x="274701" y="267855"/>
                </a:cxn>
                <a:cxn ang="0">
                  <a:pos x="307998" y="309309"/>
                </a:cxn>
                <a:cxn ang="0">
                  <a:pos x="292390" y="313561"/>
                </a:cxn>
                <a:cxn ang="0">
                  <a:pos x="292390" y="53146"/>
                </a:cxn>
                <a:cxn ang="0">
                  <a:pos x="307998" y="56335"/>
                </a:cxn>
                <a:cxn ang="0">
                  <a:pos x="274701" y="99914"/>
                </a:cxn>
                <a:cxn ang="0">
                  <a:pos x="295511" y="182822"/>
                </a:cxn>
                <a:cxn ang="0">
                  <a:pos x="349619" y="174318"/>
                </a:cxn>
                <a:cxn ang="0">
                  <a:pos x="357943" y="187073"/>
                </a:cxn>
                <a:cxn ang="0">
                  <a:pos x="300714" y="191325"/>
                </a:cxn>
                <a:cxn ang="0">
                  <a:pos x="180012" y="81845"/>
                </a:cxn>
                <a:cxn ang="0">
                  <a:pos x="252850" y="114795"/>
                </a:cxn>
                <a:cxn ang="0">
                  <a:pos x="254931" y="250848"/>
                </a:cxn>
                <a:cxn ang="0">
                  <a:pos x="230998" y="366706"/>
                </a:cxn>
                <a:cxn ang="0">
                  <a:pos x="185215" y="398594"/>
                </a:cxn>
                <a:cxn ang="0">
                  <a:pos x="215390" y="257226"/>
                </a:cxn>
                <a:cxn ang="0">
                  <a:pos x="247647" y="224276"/>
                </a:cxn>
                <a:cxn ang="0">
                  <a:pos x="258052" y="166878"/>
                </a:cxn>
                <a:cxn ang="0">
                  <a:pos x="211228" y="109480"/>
                </a:cxn>
                <a:cxn ang="0">
                  <a:pos x="180012" y="81845"/>
                </a:cxn>
                <a:cxn ang="0">
                  <a:pos x="260133" y="96725"/>
                </a:cxn>
                <a:cxn ang="0">
                  <a:pos x="268458" y="77593"/>
                </a:cxn>
                <a:cxn ang="0">
                  <a:pos x="260133" y="271044"/>
                </a:cxn>
                <a:cxn ang="0">
                  <a:pos x="268458" y="264666"/>
                </a:cxn>
                <a:cxn ang="0">
                  <a:pos x="187296" y="6378"/>
                </a:cxn>
                <a:cxn ang="0">
                  <a:pos x="183134" y="63775"/>
                </a:cxn>
                <a:cxn ang="0">
                  <a:pos x="163364" y="397531"/>
                </a:cxn>
                <a:cxn ang="0">
                  <a:pos x="124864" y="358203"/>
                </a:cxn>
                <a:cxn ang="0">
                  <a:pos x="96770" y="238093"/>
                </a:cxn>
                <a:cxn ang="0">
                  <a:pos x="115499" y="106292"/>
                </a:cxn>
                <a:cxn ang="0">
                  <a:pos x="180012" y="102040"/>
                </a:cxn>
                <a:cxn ang="0">
                  <a:pos x="123823" y="126487"/>
                </a:cxn>
                <a:cxn ang="0">
                  <a:pos x="100932" y="194514"/>
                </a:cxn>
                <a:cxn ang="0">
                  <a:pos x="131107" y="246597"/>
                </a:cxn>
                <a:cxn ang="0">
                  <a:pos x="144634" y="308246"/>
                </a:cxn>
                <a:cxn ang="0">
                  <a:pos x="180012" y="63775"/>
                </a:cxn>
                <a:cxn ang="0">
                  <a:pos x="170647" y="57398"/>
                </a:cxn>
                <a:cxn ang="0">
                  <a:pos x="175850" y="0"/>
                </a:cxn>
                <a:cxn ang="0">
                  <a:pos x="96770" y="280610"/>
                </a:cxn>
                <a:cxn ang="0">
                  <a:pos x="96770" y="267855"/>
                </a:cxn>
                <a:cxn ang="0">
                  <a:pos x="89486" y="102040"/>
                </a:cxn>
                <a:cxn ang="0">
                  <a:pos x="97810" y="89285"/>
                </a:cxn>
                <a:cxn ang="0">
                  <a:pos x="85324" y="215772"/>
                </a:cxn>
                <a:cxn ang="0">
                  <a:pos x="83243" y="161563"/>
                </a:cxn>
                <a:cxn ang="0">
                  <a:pos x="89486" y="102040"/>
                </a:cxn>
                <a:cxn ang="0">
                  <a:pos x="52027" y="68027"/>
                </a:cxn>
                <a:cxn ang="0">
                  <a:pos x="55148" y="52083"/>
                </a:cxn>
                <a:cxn ang="0">
                  <a:pos x="89486" y="264666"/>
                </a:cxn>
                <a:cxn ang="0">
                  <a:pos x="55148" y="315686"/>
                </a:cxn>
                <a:cxn ang="0">
                  <a:pos x="52027" y="299743"/>
                </a:cxn>
                <a:cxn ang="0">
                  <a:pos x="89486" y="264666"/>
                </a:cxn>
                <a:cxn ang="0">
                  <a:pos x="59310" y="177507"/>
                </a:cxn>
                <a:cxn ang="0">
                  <a:pos x="56189" y="191325"/>
                </a:cxn>
                <a:cxn ang="0">
                  <a:pos x="0" y="187073"/>
                </a:cxn>
                <a:cxn ang="0">
                  <a:pos x="8324" y="174318"/>
                </a:cxn>
              </a:cxnLst>
              <a:rect l="txL" t="txT" r="txR" b="tx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pFill/>
            <a:ln w="9525">
              <a:noFill/>
            </a:ln>
          </p:spPr>
          <p:txBody>
            <a:bodyPr/>
            <a:lstStyle/>
            <a:p>
              <a:endParaRPr lang="zh-CN" altLang="en-US"/>
            </a:p>
          </p:txBody>
        </p:sp>
        <p:sp>
          <p:nvSpPr>
            <p:cNvPr id="37" name="Freeform 153"/>
            <p:cNvSpPr>
              <a:spLocks noEditPoints="1"/>
            </p:cNvSpPr>
            <p:nvPr/>
          </p:nvSpPr>
          <p:spPr>
            <a:xfrm>
              <a:off x="3854929" y="615065"/>
              <a:ext cx="339214" cy="338008"/>
            </a:xfrm>
            <a:custGeom>
              <a:avLst/>
              <a:gdLst>
                <a:gd name="txL" fmla="*/ 0 w 325"/>
                <a:gd name="txT" fmla="*/ 0 h 318"/>
                <a:gd name="txR" fmla="*/ 325 w 325"/>
                <a:gd name="txB" fmla="*/ 318 h 318"/>
              </a:gdLst>
              <a:ahLst/>
              <a:cxnLst>
                <a:cxn ang="0">
                  <a:pos x="208747" y="37202"/>
                </a:cxn>
                <a:cxn ang="0">
                  <a:pos x="223359" y="30825"/>
                </a:cxn>
                <a:cxn ang="0">
                  <a:pos x="224403" y="17007"/>
                </a:cxn>
                <a:cxn ang="0">
                  <a:pos x="335039" y="188137"/>
                </a:cxn>
                <a:cxn ang="0">
                  <a:pos x="339214" y="208332"/>
                </a:cxn>
                <a:cxn ang="0">
                  <a:pos x="327733" y="231716"/>
                </a:cxn>
                <a:cxn ang="0">
                  <a:pos x="303727" y="167941"/>
                </a:cxn>
                <a:cxn ang="0">
                  <a:pos x="305814" y="163689"/>
                </a:cxn>
                <a:cxn ang="0">
                  <a:pos x="202485" y="184948"/>
                </a:cxn>
                <a:cxn ang="0">
                  <a:pos x="288071" y="133928"/>
                </a:cxn>
                <a:cxn ang="0">
                  <a:pos x="202485" y="178570"/>
                </a:cxn>
                <a:cxn ang="0">
                  <a:pos x="272415" y="104166"/>
                </a:cxn>
                <a:cxn ang="0">
                  <a:pos x="268240" y="102040"/>
                </a:cxn>
                <a:cxn ang="0">
                  <a:pos x="254671" y="77593"/>
                </a:cxn>
                <a:cxn ang="0">
                  <a:pos x="254671" y="71216"/>
                </a:cxn>
                <a:cxn ang="0">
                  <a:pos x="15656" y="123299"/>
                </a:cxn>
                <a:cxn ang="0">
                  <a:pos x="16700" y="133928"/>
                </a:cxn>
                <a:cxn ang="0">
                  <a:pos x="35487" y="139242"/>
                </a:cxn>
                <a:cxn ang="0">
                  <a:pos x="42793" y="124361"/>
                </a:cxn>
                <a:cxn ang="0">
                  <a:pos x="32356" y="113732"/>
                </a:cxn>
                <a:cxn ang="0">
                  <a:pos x="53231" y="113732"/>
                </a:cxn>
                <a:cxn ang="0">
                  <a:pos x="66799" y="120110"/>
                </a:cxn>
                <a:cxn ang="0">
                  <a:pos x="79324" y="110543"/>
                </a:cxn>
                <a:cxn ang="0">
                  <a:pos x="73061" y="94600"/>
                </a:cxn>
                <a:cxn ang="0">
                  <a:pos x="88718" y="86096"/>
                </a:cxn>
                <a:cxn ang="0">
                  <a:pos x="99155" y="98851"/>
                </a:cxn>
                <a:cxn ang="0">
                  <a:pos x="112723" y="93537"/>
                </a:cxn>
                <a:cxn ang="0">
                  <a:pos x="114811" y="78656"/>
                </a:cxn>
                <a:cxn ang="0">
                  <a:pos x="126292" y="59523"/>
                </a:cxn>
                <a:cxn ang="0">
                  <a:pos x="130467" y="75467"/>
                </a:cxn>
                <a:cxn ang="0">
                  <a:pos x="146123" y="77593"/>
                </a:cxn>
                <a:cxn ang="0">
                  <a:pos x="151342" y="57398"/>
                </a:cxn>
                <a:cxn ang="0">
                  <a:pos x="162823" y="40391"/>
                </a:cxn>
                <a:cxn ang="0">
                  <a:pos x="163866" y="49957"/>
                </a:cxn>
                <a:cxn ang="0">
                  <a:pos x="182654" y="55272"/>
                </a:cxn>
                <a:cxn ang="0">
                  <a:pos x="188916" y="42517"/>
                </a:cxn>
                <a:cxn ang="0">
                  <a:pos x="179522" y="29762"/>
                </a:cxn>
                <a:cxn ang="0">
                  <a:pos x="200397" y="29762"/>
                </a:cxn>
                <a:cxn ang="0">
                  <a:pos x="49056" y="184948"/>
                </a:cxn>
                <a:cxn ang="0">
                  <a:pos x="48012" y="189199"/>
                </a:cxn>
                <a:cxn ang="0">
                  <a:pos x="202485" y="106292"/>
                </a:cxn>
                <a:cxn ang="0">
                  <a:pos x="64712" y="216835"/>
                </a:cxn>
                <a:cxn ang="0">
                  <a:pos x="68887" y="221087"/>
                </a:cxn>
                <a:cxn ang="0">
                  <a:pos x="83499" y="245534"/>
                </a:cxn>
                <a:cxn ang="0">
                  <a:pos x="82455" y="249786"/>
                </a:cxn>
                <a:cxn ang="0">
                  <a:pos x="202485" y="184948"/>
                </a:cxn>
                <a:cxn ang="0">
                  <a:pos x="97067" y="277422"/>
                </a:cxn>
                <a:cxn ang="0">
                  <a:pos x="102286" y="281673"/>
                </a:cxn>
                <a:cxn ang="0">
                  <a:pos x="148210" y="333756"/>
                </a:cxn>
                <a:cxn ang="0">
                  <a:pos x="128379" y="338008"/>
                </a:cxn>
                <a:cxn ang="0">
                  <a:pos x="106461" y="325253"/>
                </a:cxn>
              </a:cxnLst>
              <a:rect l="txL" t="txT" r="txR" b="tx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pFill/>
            <a:ln w="9525">
              <a:noFill/>
            </a:ln>
          </p:spPr>
          <p:txBody>
            <a:bodyPr/>
            <a:lstStyle/>
            <a:p>
              <a:endParaRPr lang="zh-CN" altLang="en-US"/>
            </a:p>
          </p:txBody>
        </p:sp>
        <p:sp>
          <p:nvSpPr>
            <p:cNvPr id="38" name="Freeform 154"/>
            <p:cNvSpPr>
              <a:spLocks noEditPoints="1"/>
            </p:cNvSpPr>
            <p:nvPr/>
          </p:nvSpPr>
          <p:spPr>
            <a:xfrm>
              <a:off x="5043217" y="2056382"/>
              <a:ext cx="320484" cy="343323"/>
            </a:xfrm>
            <a:custGeom>
              <a:avLst/>
              <a:gdLst>
                <a:gd name="txL" fmla="*/ 0 w 308"/>
                <a:gd name="txT" fmla="*/ 0 h 323"/>
                <a:gd name="txR" fmla="*/ 308 w 308"/>
                <a:gd name="txB" fmla="*/ 323 h 323"/>
              </a:gdLst>
              <a:ahLst/>
              <a:cxnLst>
                <a:cxn ang="0">
                  <a:pos x="318403" y="102040"/>
                </a:cxn>
                <a:cxn ang="0">
                  <a:pos x="226836" y="327379"/>
                </a:cxn>
                <a:cxn ang="0">
                  <a:pos x="236201" y="238094"/>
                </a:cxn>
                <a:cxn ang="0">
                  <a:pos x="242444" y="222150"/>
                </a:cxn>
                <a:cxn ang="0">
                  <a:pos x="255971" y="195577"/>
                </a:cxn>
                <a:cxn ang="0">
                  <a:pos x="260133" y="169004"/>
                </a:cxn>
                <a:cxn ang="0">
                  <a:pos x="291349" y="115858"/>
                </a:cxn>
                <a:cxn ang="0">
                  <a:pos x="226836" y="79719"/>
                </a:cxn>
                <a:cxn ang="0">
                  <a:pos x="209147" y="340134"/>
                </a:cxn>
                <a:cxn ang="0">
                  <a:pos x="204985" y="307184"/>
                </a:cxn>
                <a:cxn ang="0">
                  <a:pos x="216431" y="278485"/>
                </a:cxn>
                <a:cxn ang="0">
                  <a:pos x="226836" y="263604"/>
                </a:cxn>
                <a:cxn ang="0">
                  <a:pos x="211228" y="171130"/>
                </a:cxn>
                <a:cxn ang="0">
                  <a:pos x="196661" y="195577"/>
                </a:cxn>
                <a:cxn ang="0">
                  <a:pos x="193539" y="214710"/>
                </a:cxn>
                <a:cxn ang="0">
                  <a:pos x="192499" y="164753"/>
                </a:cxn>
                <a:cxn ang="0">
                  <a:pos x="187296" y="27636"/>
                </a:cxn>
                <a:cxn ang="0">
                  <a:pos x="181053" y="338008"/>
                </a:cxn>
                <a:cxn ang="0">
                  <a:pos x="152958" y="231716"/>
                </a:cxn>
                <a:cxn ang="0">
                  <a:pos x="172728" y="211521"/>
                </a:cxn>
                <a:cxn ang="0">
                  <a:pos x="152958" y="180696"/>
                </a:cxn>
                <a:cxn ang="0">
                  <a:pos x="187296" y="180696"/>
                </a:cxn>
                <a:cxn ang="0">
                  <a:pos x="176891" y="239157"/>
                </a:cxn>
                <a:cxn ang="0">
                  <a:pos x="174809" y="258289"/>
                </a:cxn>
                <a:cxn ang="0">
                  <a:pos x="157120" y="279548"/>
                </a:cxn>
                <a:cxn ang="0">
                  <a:pos x="187296" y="341197"/>
                </a:cxn>
                <a:cxn ang="0">
                  <a:pos x="152958" y="10629"/>
                </a:cxn>
                <a:cxn ang="0">
                  <a:pos x="123823" y="0"/>
                </a:cxn>
                <a:cxn ang="0">
                  <a:pos x="137350" y="276359"/>
                </a:cxn>
                <a:cxn ang="0">
                  <a:pos x="152958" y="325253"/>
                </a:cxn>
                <a:cxn ang="0">
                  <a:pos x="144634" y="142431"/>
                </a:cxn>
                <a:cxn ang="0">
                  <a:pos x="133188" y="169004"/>
                </a:cxn>
                <a:cxn ang="0">
                  <a:pos x="125904" y="184948"/>
                </a:cxn>
                <a:cxn ang="0">
                  <a:pos x="127985" y="132865"/>
                </a:cxn>
                <a:cxn ang="0">
                  <a:pos x="152958" y="249786"/>
                </a:cxn>
                <a:cxn ang="0">
                  <a:pos x="101972" y="300806"/>
                </a:cxn>
                <a:cxn ang="0">
                  <a:pos x="107175" y="4252"/>
                </a:cxn>
                <a:cxn ang="0">
                  <a:pos x="115499" y="36139"/>
                </a:cxn>
                <a:cxn ang="0">
                  <a:pos x="123823" y="129676"/>
                </a:cxn>
                <a:cxn ang="0">
                  <a:pos x="123823" y="149872"/>
                </a:cxn>
                <a:cxn ang="0">
                  <a:pos x="113418" y="209395"/>
                </a:cxn>
                <a:cxn ang="0">
                  <a:pos x="111337" y="227465"/>
                </a:cxn>
                <a:cxn ang="0">
                  <a:pos x="109256" y="181759"/>
                </a:cxn>
                <a:cxn ang="0">
                  <a:pos x="101972" y="156249"/>
                </a:cxn>
                <a:cxn ang="0">
                  <a:pos x="123823" y="149872"/>
                </a:cxn>
                <a:cxn ang="0">
                  <a:pos x="89486" y="218961"/>
                </a:cxn>
                <a:cxn ang="0">
                  <a:pos x="100932" y="199829"/>
                </a:cxn>
                <a:cxn ang="0">
                  <a:pos x="93648" y="254038"/>
                </a:cxn>
                <a:cxn ang="0">
                  <a:pos x="89486" y="23384"/>
                </a:cxn>
                <a:cxn ang="0">
                  <a:pos x="96770" y="72279"/>
                </a:cxn>
                <a:cxn ang="0">
                  <a:pos x="89486" y="23384"/>
                </a:cxn>
                <a:cxn ang="0">
                  <a:pos x="89486" y="295492"/>
                </a:cxn>
                <a:cxn ang="0">
                  <a:pos x="80121" y="244471"/>
                </a:cxn>
                <a:cxn ang="0">
                  <a:pos x="89486" y="113732"/>
                </a:cxn>
                <a:cxn ang="0">
                  <a:pos x="69716" y="133928"/>
                </a:cxn>
                <a:cxn ang="0">
                  <a:pos x="89486" y="149872"/>
                </a:cxn>
                <a:cxn ang="0">
                  <a:pos x="60351" y="88222"/>
                </a:cxn>
                <a:cxn ang="0">
                  <a:pos x="89486" y="201955"/>
                </a:cxn>
                <a:cxn ang="0">
                  <a:pos x="2081" y="240220"/>
                </a:cxn>
                <a:cxn ang="0">
                  <a:pos x="60351" y="156249"/>
                </a:cxn>
                <a:cxn ang="0">
                  <a:pos x="52027" y="182822"/>
                </a:cxn>
                <a:cxn ang="0">
                  <a:pos x="43702" y="197703"/>
                </a:cxn>
                <a:cxn ang="0">
                  <a:pos x="30175" y="223213"/>
                </a:cxn>
              </a:cxnLst>
              <a:rect l="txL" t="txT" r="txR" b="tx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pFill/>
            <a:ln w="9525">
              <a:noFill/>
            </a:ln>
          </p:spPr>
          <p:txBody>
            <a:bodyPr/>
            <a:lstStyle/>
            <a:p>
              <a:endParaRPr lang="zh-CN" altLang="en-US"/>
            </a:p>
          </p:txBody>
        </p:sp>
        <p:grpSp>
          <p:nvGrpSpPr>
            <p:cNvPr id="39" name="组合 212"/>
            <p:cNvGrpSpPr/>
            <p:nvPr/>
          </p:nvGrpSpPr>
          <p:grpSpPr bwMode="auto">
            <a:xfrm>
              <a:off x="3709254" y="1305962"/>
              <a:ext cx="405808" cy="435801"/>
              <a:chOff x="0" y="0"/>
              <a:chExt cx="619125" cy="650875"/>
            </a:xfrm>
            <a:grpFill/>
          </p:grpSpPr>
          <p:sp>
            <p:nvSpPr>
              <p:cNvPr id="64" name="Rectangle 155"/>
              <p:cNvSpPr>
                <a:spLocks noChangeArrowheads="1"/>
              </p:cNvSpPr>
              <p:nvPr/>
            </p:nvSpPr>
            <p:spPr bwMode="auto">
              <a:xfrm>
                <a:off x="0" y="617537"/>
                <a:ext cx="619125" cy="33338"/>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Rectangle 156"/>
              <p:cNvSpPr>
                <a:spLocks noChangeArrowheads="1"/>
              </p:cNvSpPr>
              <p:nvPr/>
            </p:nvSpPr>
            <p:spPr bwMode="auto">
              <a:xfrm>
                <a:off x="25400" y="555625"/>
                <a:ext cx="568325" cy="33338"/>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6" name="Rectangle 157"/>
              <p:cNvSpPr>
                <a:spLocks noChangeArrowheads="1"/>
              </p:cNvSpPr>
              <p:nvPr/>
            </p:nvSpPr>
            <p:spPr bwMode="auto">
              <a:xfrm>
                <a:off x="249237" y="492125"/>
                <a:ext cx="120650"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Rectangle 158"/>
              <p:cNvSpPr>
                <a:spLocks noChangeArrowheads="1"/>
              </p:cNvSpPr>
              <p:nvPr/>
            </p:nvSpPr>
            <p:spPr bwMode="auto">
              <a:xfrm>
                <a:off x="271462" y="261937"/>
                <a:ext cx="77788" cy="250825"/>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Rectangle 159"/>
              <p:cNvSpPr>
                <a:spLocks noChangeArrowheads="1"/>
              </p:cNvSpPr>
              <p:nvPr/>
            </p:nvSpPr>
            <p:spPr bwMode="auto">
              <a:xfrm>
                <a:off x="249237" y="249237"/>
                <a:ext cx="120650"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Rectangle 160"/>
              <p:cNvSpPr>
                <a:spLocks noChangeArrowheads="1"/>
              </p:cNvSpPr>
              <p:nvPr/>
            </p:nvSpPr>
            <p:spPr bwMode="auto">
              <a:xfrm>
                <a:off x="69850" y="492125"/>
                <a:ext cx="119063"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0" name="Rectangle 161"/>
              <p:cNvSpPr>
                <a:spLocks noChangeArrowheads="1"/>
              </p:cNvSpPr>
              <p:nvPr/>
            </p:nvSpPr>
            <p:spPr bwMode="auto">
              <a:xfrm>
                <a:off x="90487" y="261937"/>
                <a:ext cx="77788" cy="250825"/>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Rectangle 162"/>
              <p:cNvSpPr>
                <a:spLocks noChangeArrowheads="1"/>
              </p:cNvSpPr>
              <p:nvPr/>
            </p:nvSpPr>
            <p:spPr bwMode="auto">
              <a:xfrm>
                <a:off x="69850" y="249237"/>
                <a:ext cx="119063"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Rectangle 163"/>
              <p:cNvSpPr>
                <a:spLocks noChangeArrowheads="1"/>
              </p:cNvSpPr>
              <p:nvPr/>
            </p:nvSpPr>
            <p:spPr bwMode="auto">
              <a:xfrm>
                <a:off x="430212" y="492125"/>
                <a:ext cx="120650"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Rectangle 164"/>
              <p:cNvSpPr>
                <a:spLocks noChangeArrowheads="1"/>
              </p:cNvSpPr>
              <p:nvPr/>
            </p:nvSpPr>
            <p:spPr bwMode="auto">
              <a:xfrm>
                <a:off x="452437" y="261937"/>
                <a:ext cx="76200" cy="250825"/>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4" name="Rectangle 165"/>
              <p:cNvSpPr>
                <a:spLocks noChangeArrowheads="1"/>
              </p:cNvSpPr>
              <p:nvPr/>
            </p:nvSpPr>
            <p:spPr bwMode="auto">
              <a:xfrm>
                <a:off x="430212" y="249237"/>
                <a:ext cx="120650" cy="31750"/>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5" name="Rectangle 166"/>
              <p:cNvSpPr>
                <a:spLocks noChangeArrowheads="1"/>
              </p:cNvSpPr>
              <p:nvPr/>
            </p:nvSpPr>
            <p:spPr bwMode="auto">
              <a:xfrm>
                <a:off x="25400" y="179387"/>
                <a:ext cx="568325" cy="33338"/>
              </a:xfrm>
              <a:prstGeom prst="rect">
                <a:avLst/>
              </a:pr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Freeform 167"/>
              <p:cNvSpPr>
                <a:spLocks noChangeArrowheads="1"/>
              </p:cNvSpPr>
              <p:nvPr/>
            </p:nvSpPr>
            <p:spPr bwMode="auto">
              <a:xfrm>
                <a:off x="25400" y="0"/>
                <a:ext cx="568325" cy="179388"/>
              </a:xfrm>
              <a:custGeom>
                <a:avLst/>
                <a:gdLst>
                  <a:gd name="T0" fmla="*/ 179 w 358"/>
                  <a:gd name="T1" fmla="*/ 0 h 113"/>
                  <a:gd name="T2" fmla="*/ 0 w 358"/>
                  <a:gd name="T3" fmla="*/ 113 h 113"/>
                  <a:gd name="T4" fmla="*/ 358 w 358"/>
                  <a:gd name="T5" fmla="*/ 113 h 113"/>
                  <a:gd name="T6" fmla="*/ 179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0" name="Freeform 168"/>
            <p:cNvSpPr>
              <a:spLocks noEditPoints="1"/>
            </p:cNvSpPr>
            <p:nvPr/>
          </p:nvSpPr>
          <p:spPr>
            <a:xfrm>
              <a:off x="4604112" y="1414380"/>
              <a:ext cx="518185" cy="345449"/>
            </a:xfrm>
            <a:custGeom>
              <a:avLst/>
              <a:gdLst>
                <a:gd name="txL" fmla="*/ 0 w 497"/>
                <a:gd name="txT" fmla="*/ 0 h 325"/>
                <a:gd name="txR" fmla="*/ 497 w 497"/>
                <a:gd name="txB" fmla="*/ 325 h 325"/>
              </a:gdLst>
              <a:ahLst/>
              <a:cxnLst>
                <a:cxn ang="0">
                  <a:pos x="518185" y="0"/>
                </a:cxn>
                <a:cxn ang="0">
                  <a:pos x="402454" y="39328"/>
                </a:cxn>
                <a:cxn ang="0">
                  <a:pos x="402454" y="223213"/>
                </a:cxn>
                <a:cxn ang="0">
                  <a:pos x="402454" y="223213"/>
                </a:cxn>
                <a:cxn ang="0">
                  <a:pos x="413922" y="222150"/>
                </a:cxn>
                <a:cxn ang="0">
                  <a:pos x="422263" y="218962"/>
                </a:cxn>
                <a:cxn ang="0">
                  <a:pos x="426434" y="216836"/>
                </a:cxn>
                <a:cxn ang="0">
                  <a:pos x="428519" y="213647"/>
                </a:cxn>
                <a:cxn ang="0">
                  <a:pos x="430604" y="209395"/>
                </a:cxn>
                <a:cxn ang="0">
                  <a:pos x="430604" y="206206"/>
                </a:cxn>
                <a:cxn ang="0">
                  <a:pos x="430604" y="125425"/>
                </a:cxn>
                <a:cxn ang="0">
                  <a:pos x="416008" y="125425"/>
                </a:cxn>
                <a:cxn ang="0">
                  <a:pos x="416008" y="91411"/>
                </a:cxn>
                <a:cxn ang="0">
                  <a:pos x="430604" y="91411"/>
                </a:cxn>
                <a:cxn ang="0">
                  <a:pos x="466054" y="91411"/>
                </a:cxn>
                <a:cxn ang="0">
                  <a:pos x="481693" y="91411"/>
                </a:cxn>
                <a:cxn ang="0">
                  <a:pos x="481693" y="125425"/>
                </a:cxn>
                <a:cxn ang="0">
                  <a:pos x="466054" y="125425"/>
                </a:cxn>
                <a:cxn ang="0">
                  <a:pos x="466054" y="206206"/>
                </a:cxn>
                <a:cxn ang="0">
                  <a:pos x="466054" y="206206"/>
                </a:cxn>
                <a:cxn ang="0">
                  <a:pos x="465011" y="216836"/>
                </a:cxn>
                <a:cxn ang="0">
                  <a:pos x="460841" y="225339"/>
                </a:cxn>
                <a:cxn ang="0">
                  <a:pos x="454585" y="233842"/>
                </a:cxn>
                <a:cxn ang="0">
                  <a:pos x="448329" y="241283"/>
                </a:cxn>
                <a:cxn ang="0">
                  <a:pos x="437903" y="246597"/>
                </a:cxn>
                <a:cxn ang="0">
                  <a:pos x="428519" y="250849"/>
                </a:cxn>
                <a:cxn ang="0">
                  <a:pos x="416008" y="254038"/>
                </a:cxn>
                <a:cxn ang="0">
                  <a:pos x="402454" y="254038"/>
                </a:cxn>
                <a:cxn ang="0">
                  <a:pos x="402454" y="307184"/>
                </a:cxn>
                <a:cxn ang="0">
                  <a:pos x="518185" y="345449"/>
                </a:cxn>
                <a:cxn ang="0">
                  <a:pos x="518185" y="0"/>
                </a:cxn>
                <a:cxn ang="0">
                  <a:pos x="402454" y="39328"/>
                </a:cxn>
                <a:cxn ang="0">
                  <a:pos x="0" y="173256"/>
                </a:cxn>
                <a:cxn ang="0">
                  <a:pos x="402454" y="307184"/>
                </a:cxn>
                <a:cxn ang="0">
                  <a:pos x="402454" y="254038"/>
                </a:cxn>
                <a:cxn ang="0">
                  <a:pos x="402454" y="254038"/>
                </a:cxn>
                <a:cxn ang="0">
                  <a:pos x="389942" y="254038"/>
                </a:cxn>
                <a:cxn ang="0">
                  <a:pos x="378473" y="250849"/>
                </a:cxn>
                <a:cxn ang="0">
                  <a:pos x="368047" y="246597"/>
                </a:cxn>
                <a:cxn ang="0">
                  <a:pos x="357621" y="241283"/>
                </a:cxn>
                <a:cxn ang="0">
                  <a:pos x="350322" y="233842"/>
                </a:cxn>
                <a:cxn ang="0">
                  <a:pos x="345109" y="225339"/>
                </a:cxn>
                <a:cxn ang="0">
                  <a:pos x="340939" y="216836"/>
                </a:cxn>
                <a:cxn ang="0">
                  <a:pos x="338853" y="206206"/>
                </a:cxn>
                <a:cxn ang="0">
                  <a:pos x="338853" y="125425"/>
                </a:cxn>
                <a:cxn ang="0">
                  <a:pos x="324257" y="125425"/>
                </a:cxn>
                <a:cxn ang="0">
                  <a:pos x="324257" y="91411"/>
                </a:cxn>
                <a:cxn ang="0">
                  <a:pos x="338853" y="91411"/>
                </a:cxn>
                <a:cxn ang="0">
                  <a:pos x="374303" y="91411"/>
                </a:cxn>
                <a:cxn ang="0">
                  <a:pos x="392027" y="91411"/>
                </a:cxn>
                <a:cxn ang="0">
                  <a:pos x="392027" y="125425"/>
                </a:cxn>
                <a:cxn ang="0">
                  <a:pos x="374303" y="125425"/>
                </a:cxn>
                <a:cxn ang="0">
                  <a:pos x="374303" y="206206"/>
                </a:cxn>
                <a:cxn ang="0">
                  <a:pos x="374303" y="206206"/>
                </a:cxn>
                <a:cxn ang="0">
                  <a:pos x="376388" y="209395"/>
                </a:cxn>
                <a:cxn ang="0">
                  <a:pos x="377431" y="213647"/>
                </a:cxn>
                <a:cxn ang="0">
                  <a:pos x="380558" y="216836"/>
                </a:cxn>
                <a:cxn ang="0">
                  <a:pos x="382644" y="218962"/>
                </a:cxn>
                <a:cxn ang="0">
                  <a:pos x="392027" y="222150"/>
                </a:cxn>
                <a:cxn ang="0">
                  <a:pos x="402454" y="223213"/>
                </a:cxn>
                <a:cxn ang="0">
                  <a:pos x="402454" y="39328"/>
                </a:cxn>
              </a:cxnLst>
              <a:rect l="txL" t="txT" r="txR" b="tx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pFill/>
            <a:ln w="9525">
              <a:noFill/>
            </a:ln>
          </p:spPr>
          <p:txBody>
            <a:bodyPr/>
            <a:lstStyle/>
            <a:p>
              <a:endParaRPr lang="zh-CN" altLang="en-US"/>
            </a:p>
          </p:txBody>
        </p:sp>
        <p:sp>
          <p:nvSpPr>
            <p:cNvPr id="41" name="Freeform 169"/>
            <p:cNvSpPr>
              <a:spLocks noEditPoints="1"/>
            </p:cNvSpPr>
            <p:nvPr/>
          </p:nvSpPr>
          <p:spPr>
            <a:xfrm>
              <a:off x="3859091" y="1794904"/>
              <a:ext cx="122783" cy="214709"/>
            </a:xfrm>
            <a:custGeom>
              <a:avLst/>
              <a:gdLst>
                <a:gd name="txL" fmla="*/ 0 w 117"/>
                <a:gd name="txT" fmla="*/ 0 h 202"/>
                <a:gd name="txR" fmla="*/ 117 w 117"/>
                <a:gd name="txB" fmla="*/ 202 h 202"/>
              </a:gdLst>
              <a:ahLst/>
              <a:cxnLst>
                <a:cxn ang="0">
                  <a:pos x="74509" y="180696"/>
                </a:cxn>
                <a:cxn ang="0">
                  <a:pos x="83954" y="183884"/>
                </a:cxn>
                <a:cxn ang="0">
                  <a:pos x="89201" y="192388"/>
                </a:cxn>
                <a:cxn ang="0">
                  <a:pos x="89201" y="199828"/>
                </a:cxn>
                <a:cxn ang="0">
                  <a:pos x="83954" y="211520"/>
                </a:cxn>
                <a:cxn ang="0">
                  <a:pos x="78707" y="214709"/>
                </a:cxn>
                <a:cxn ang="0">
                  <a:pos x="74509" y="180696"/>
                </a:cxn>
                <a:cxn ang="0">
                  <a:pos x="74509" y="166878"/>
                </a:cxn>
                <a:cxn ang="0">
                  <a:pos x="74509" y="72278"/>
                </a:cxn>
                <a:cxn ang="0">
                  <a:pos x="83954" y="81845"/>
                </a:cxn>
                <a:cxn ang="0">
                  <a:pos x="89201" y="96725"/>
                </a:cxn>
                <a:cxn ang="0">
                  <a:pos x="96547" y="123298"/>
                </a:cxn>
                <a:cxn ang="0">
                  <a:pos x="98646" y="127550"/>
                </a:cxn>
                <a:cxn ang="0">
                  <a:pos x="104943" y="133927"/>
                </a:cxn>
                <a:cxn ang="0">
                  <a:pos x="115437" y="134990"/>
                </a:cxn>
                <a:cxn ang="0">
                  <a:pos x="122783" y="154123"/>
                </a:cxn>
                <a:cxn ang="0">
                  <a:pos x="69262" y="180696"/>
                </a:cxn>
                <a:cxn ang="0">
                  <a:pos x="74509" y="180696"/>
                </a:cxn>
                <a:cxn ang="0">
                  <a:pos x="74509" y="214709"/>
                </a:cxn>
                <a:cxn ang="0">
                  <a:pos x="64015" y="211520"/>
                </a:cxn>
                <a:cxn ang="0">
                  <a:pos x="58768" y="200891"/>
                </a:cxn>
                <a:cxn ang="0">
                  <a:pos x="58768" y="195577"/>
                </a:cxn>
                <a:cxn ang="0">
                  <a:pos x="64015" y="183884"/>
                </a:cxn>
                <a:cxn ang="0">
                  <a:pos x="69262" y="180696"/>
                </a:cxn>
                <a:cxn ang="0">
                  <a:pos x="74509" y="72278"/>
                </a:cxn>
                <a:cxn ang="0">
                  <a:pos x="62966" y="65901"/>
                </a:cxn>
                <a:cxn ang="0">
                  <a:pos x="49323" y="64838"/>
                </a:cxn>
                <a:cxn ang="0">
                  <a:pos x="35681" y="8503"/>
                </a:cxn>
                <a:cxn ang="0">
                  <a:pos x="30433" y="1063"/>
                </a:cxn>
                <a:cxn ang="0">
                  <a:pos x="19939" y="0"/>
                </a:cxn>
                <a:cxn ang="0">
                  <a:pos x="15741" y="1063"/>
                </a:cxn>
                <a:cxn ang="0">
                  <a:pos x="10494" y="9566"/>
                </a:cxn>
                <a:cxn ang="0">
                  <a:pos x="25186" y="70152"/>
                </a:cxn>
                <a:cxn ang="0">
                  <a:pos x="19939" y="74404"/>
                </a:cxn>
                <a:cxn ang="0">
                  <a:pos x="11544" y="82907"/>
                </a:cxn>
                <a:cxn ang="0">
                  <a:pos x="6297" y="96725"/>
                </a:cxn>
                <a:cxn ang="0">
                  <a:pos x="4198" y="110543"/>
                </a:cxn>
                <a:cxn ang="0">
                  <a:pos x="6297" y="117984"/>
                </a:cxn>
                <a:cxn ang="0">
                  <a:pos x="12593" y="146682"/>
                </a:cxn>
                <a:cxn ang="0">
                  <a:pos x="12593" y="150934"/>
                </a:cxn>
                <a:cxn ang="0">
                  <a:pos x="10494" y="158374"/>
                </a:cxn>
                <a:cxn ang="0">
                  <a:pos x="3148" y="165815"/>
                </a:cxn>
                <a:cxn ang="0">
                  <a:pos x="6297" y="186010"/>
                </a:cxn>
                <a:cxn ang="0">
                  <a:pos x="74509" y="72278"/>
                </a:cxn>
              </a:cxnLst>
              <a:rect l="txL" t="txT" r="txR" b="tx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pFill/>
            <a:ln w="9525">
              <a:noFill/>
            </a:ln>
          </p:spPr>
          <p:txBody>
            <a:bodyPr/>
            <a:lstStyle/>
            <a:p>
              <a:endParaRPr lang="zh-CN" altLang="en-US"/>
            </a:p>
          </p:txBody>
        </p:sp>
        <p:sp>
          <p:nvSpPr>
            <p:cNvPr id="42" name="Freeform 170"/>
            <p:cNvSpPr>
              <a:spLocks noEditPoints="1"/>
            </p:cNvSpPr>
            <p:nvPr/>
          </p:nvSpPr>
          <p:spPr>
            <a:xfrm>
              <a:off x="4799732" y="1051925"/>
              <a:ext cx="242444" cy="305057"/>
            </a:xfrm>
            <a:custGeom>
              <a:avLst/>
              <a:gdLst>
                <a:gd name="txL" fmla="*/ 0 w 233"/>
                <a:gd name="txT" fmla="*/ 0 h 287"/>
                <a:gd name="txR" fmla="*/ 233 w 233"/>
                <a:gd name="txB" fmla="*/ 287 h 287"/>
              </a:gdLst>
              <a:ahLst/>
              <a:cxnLst>
                <a:cxn ang="0">
                  <a:pos x="170647" y="0"/>
                </a:cxn>
                <a:cxn ang="0">
                  <a:pos x="242444" y="263603"/>
                </a:cxn>
                <a:cxn ang="0">
                  <a:pos x="224755" y="297617"/>
                </a:cxn>
                <a:cxn ang="0">
                  <a:pos x="170647" y="240219"/>
                </a:cxn>
                <a:cxn ang="0">
                  <a:pos x="186255" y="231716"/>
                </a:cxn>
                <a:cxn ang="0">
                  <a:pos x="201863" y="203017"/>
                </a:cxn>
                <a:cxn ang="0">
                  <a:pos x="201863" y="166878"/>
                </a:cxn>
                <a:cxn ang="0">
                  <a:pos x="185215" y="157312"/>
                </a:cxn>
                <a:cxn ang="0">
                  <a:pos x="170647" y="125424"/>
                </a:cxn>
                <a:cxn ang="0">
                  <a:pos x="173769" y="223212"/>
                </a:cxn>
                <a:cxn ang="0">
                  <a:pos x="187296" y="186010"/>
                </a:cxn>
                <a:cxn ang="0">
                  <a:pos x="182093" y="170067"/>
                </a:cxn>
                <a:cxn ang="0">
                  <a:pos x="170647" y="170067"/>
                </a:cxn>
                <a:cxn ang="0">
                  <a:pos x="138391" y="14881"/>
                </a:cxn>
                <a:cxn ang="0">
                  <a:pos x="170647" y="125424"/>
                </a:cxn>
                <a:cxn ang="0">
                  <a:pos x="141512" y="117984"/>
                </a:cxn>
                <a:cxn ang="0">
                  <a:pos x="138391" y="305057"/>
                </a:cxn>
                <a:cxn ang="0">
                  <a:pos x="145675" y="238093"/>
                </a:cxn>
                <a:cxn ang="0">
                  <a:pos x="170647" y="305057"/>
                </a:cxn>
                <a:cxn ang="0">
                  <a:pos x="159201" y="213646"/>
                </a:cxn>
                <a:cxn ang="0">
                  <a:pos x="162323" y="223212"/>
                </a:cxn>
                <a:cxn ang="0">
                  <a:pos x="170647" y="170067"/>
                </a:cxn>
                <a:cxn ang="0">
                  <a:pos x="99891" y="0"/>
                </a:cxn>
                <a:cxn ang="0">
                  <a:pos x="138391" y="116921"/>
                </a:cxn>
                <a:cxn ang="0">
                  <a:pos x="107175" y="122235"/>
                </a:cxn>
                <a:cxn ang="0">
                  <a:pos x="99891" y="305057"/>
                </a:cxn>
                <a:cxn ang="0">
                  <a:pos x="137350" y="210457"/>
                </a:cxn>
                <a:cxn ang="0">
                  <a:pos x="138391" y="231716"/>
                </a:cxn>
                <a:cxn ang="0">
                  <a:pos x="105094" y="179633"/>
                </a:cxn>
                <a:cxn ang="0">
                  <a:pos x="99891" y="170067"/>
                </a:cxn>
                <a:cxn ang="0">
                  <a:pos x="99891" y="141368"/>
                </a:cxn>
                <a:cxn ang="0">
                  <a:pos x="85324" y="14881"/>
                </a:cxn>
                <a:cxn ang="0">
                  <a:pos x="99891" y="128613"/>
                </a:cxn>
                <a:cxn ang="0">
                  <a:pos x="85324" y="53146"/>
                </a:cxn>
                <a:cxn ang="0">
                  <a:pos x="85324" y="174318"/>
                </a:cxn>
                <a:cxn ang="0">
                  <a:pos x="99891" y="240219"/>
                </a:cxn>
                <a:cxn ang="0">
                  <a:pos x="93648" y="153060"/>
                </a:cxn>
                <a:cxn ang="0">
                  <a:pos x="41621" y="0"/>
                </a:cxn>
                <a:cxn ang="0">
                  <a:pos x="28094" y="15944"/>
                </a:cxn>
                <a:cxn ang="0">
                  <a:pos x="17689" y="32950"/>
                </a:cxn>
                <a:cxn ang="0">
                  <a:pos x="85324" y="53146"/>
                </a:cxn>
                <a:cxn ang="0">
                  <a:pos x="63472" y="164752"/>
                </a:cxn>
                <a:cxn ang="0">
                  <a:pos x="39540" y="170067"/>
                </a:cxn>
                <a:cxn ang="0">
                  <a:pos x="30175" y="184947"/>
                </a:cxn>
                <a:cxn ang="0">
                  <a:pos x="41621" y="194514"/>
                </a:cxn>
                <a:cxn ang="0">
                  <a:pos x="47864" y="190262"/>
                </a:cxn>
                <a:cxn ang="0">
                  <a:pos x="46824" y="182822"/>
                </a:cxn>
                <a:cxn ang="0">
                  <a:pos x="59310" y="174318"/>
                </a:cxn>
                <a:cxn ang="0">
                  <a:pos x="49946" y="207269"/>
                </a:cxn>
                <a:cxn ang="0">
                  <a:pos x="42662" y="247660"/>
                </a:cxn>
                <a:cxn ang="0">
                  <a:pos x="55148" y="259352"/>
                </a:cxn>
                <a:cxn ang="0">
                  <a:pos x="62432" y="250848"/>
                </a:cxn>
                <a:cxn ang="0">
                  <a:pos x="75959" y="190262"/>
                </a:cxn>
                <a:cxn ang="0">
                  <a:pos x="41621" y="305057"/>
                </a:cxn>
                <a:cxn ang="0">
                  <a:pos x="13527" y="292302"/>
                </a:cxn>
                <a:cxn ang="0">
                  <a:pos x="0" y="41454"/>
                </a:cxn>
                <a:cxn ang="0">
                  <a:pos x="13527" y="12755"/>
                </a:cxn>
                <a:cxn ang="0">
                  <a:pos x="41621" y="0"/>
                </a:cxn>
              </a:cxnLst>
              <a:rect l="txL" t="txT" r="txR" b="tx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pFill/>
            <a:ln w="9525">
              <a:noFill/>
            </a:ln>
          </p:spPr>
          <p:txBody>
            <a:bodyPr/>
            <a:lstStyle/>
            <a:p>
              <a:endParaRPr lang="zh-CN" altLang="en-US"/>
            </a:p>
          </p:txBody>
        </p:sp>
        <p:sp>
          <p:nvSpPr>
            <p:cNvPr id="43" name="Freeform 171"/>
            <p:cNvSpPr>
              <a:spLocks noEditPoints="1"/>
            </p:cNvSpPr>
            <p:nvPr/>
          </p:nvSpPr>
          <p:spPr>
            <a:xfrm>
              <a:off x="4202467" y="1371863"/>
              <a:ext cx="368349" cy="378399"/>
            </a:xfrm>
            <a:custGeom>
              <a:avLst/>
              <a:gdLst>
                <a:gd name="txL" fmla="*/ 0 w 354"/>
                <a:gd name="txT" fmla="*/ 0 h 356"/>
                <a:gd name="txR" fmla="*/ 354 w 354"/>
                <a:gd name="txB" fmla="*/ 356 h 356"/>
              </a:gdLst>
              <a:ahLst/>
              <a:cxnLst>
                <a:cxn ang="0">
                  <a:pos x="350660" y="317813"/>
                </a:cxn>
                <a:cxn ang="0">
                  <a:pos x="366268" y="96726"/>
                </a:cxn>
                <a:cxn ang="0">
                  <a:pos x="352741" y="163689"/>
                </a:cxn>
                <a:cxn ang="0">
                  <a:pos x="346498" y="159438"/>
                </a:cxn>
                <a:cxn ang="0">
                  <a:pos x="346498" y="218961"/>
                </a:cxn>
                <a:cxn ang="0">
                  <a:pos x="300714" y="234905"/>
                </a:cxn>
                <a:cxn ang="0">
                  <a:pos x="318403" y="259352"/>
                </a:cxn>
                <a:cxn ang="0">
                  <a:pos x="294471" y="283799"/>
                </a:cxn>
                <a:cxn ang="0">
                  <a:pos x="318403" y="359266"/>
                </a:cxn>
                <a:cxn ang="0">
                  <a:pos x="294471" y="62712"/>
                </a:cxn>
                <a:cxn ang="0">
                  <a:pos x="329849" y="62712"/>
                </a:cxn>
                <a:cxn ang="0">
                  <a:pos x="281985" y="49957"/>
                </a:cxn>
                <a:cxn ang="0">
                  <a:pos x="273660" y="12755"/>
                </a:cxn>
                <a:cxn ang="0">
                  <a:pos x="283025" y="237031"/>
                </a:cxn>
                <a:cxn ang="0">
                  <a:pos x="294471" y="72278"/>
                </a:cxn>
                <a:cxn ang="0">
                  <a:pos x="283025" y="280610"/>
                </a:cxn>
                <a:cxn ang="0">
                  <a:pos x="285106" y="378399"/>
                </a:cxn>
                <a:cxn ang="0">
                  <a:pos x="273660" y="29762"/>
                </a:cxn>
                <a:cxn ang="0">
                  <a:pos x="269498" y="53146"/>
                </a:cxn>
                <a:cxn ang="0">
                  <a:pos x="245566" y="53146"/>
                </a:cxn>
                <a:cxn ang="0">
                  <a:pos x="239323" y="29762"/>
                </a:cxn>
                <a:cxn ang="0">
                  <a:pos x="273660" y="72278"/>
                </a:cxn>
                <a:cxn ang="0">
                  <a:pos x="273660" y="245534"/>
                </a:cxn>
                <a:cxn ang="0">
                  <a:pos x="237242" y="285925"/>
                </a:cxn>
                <a:cxn ang="0">
                  <a:pos x="237242" y="229590"/>
                </a:cxn>
                <a:cxn ang="0">
                  <a:pos x="273660" y="369896"/>
                </a:cxn>
                <a:cxn ang="0">
                  <a:pos x="237242" y="29762"/>
                </a:cxn>
                <a:cxn ang="0">
                  <a:pos x="234120" y="52083"/>
                </a:cxn>
                <a:cxn ang="0">
                  <a:pos x="237242" y="4252"/>
                </a:cxn>
                <a:cxn ang="0">
                  <a:pos x="186256" y="72278"/>
                </a:cxn>
                <a:cxn ang="0">
                  <a:pos x="237242" y="229590"/>
                </a:cxn>
                <a:cxn ang="0">
                  <a:pos x="237242" y="317813"/>
                </a:cxn>
                <a:cxn ang="0">
                  <a:pos x="138391" y="45705"/>
                </a:cxn>
                <a:cxn ang="0">
                  <a:pos x="131107" y="4252"/>
                </a:cxn>
                <a:cxn ang="0">
                  <a:pos x="186256" y="72278"/>
                </a:cxn>
                <a:cxn ang="0">
                  <a:pos x="186256" y="257226"/>
                </a:cxn>
                <a:cxn ang="0">
                  <a:pos x="177931" y="172193"/>
                </a:cxn>
                <a:cxn ang="0">
                  <a:pos x="119661" y="32950"/>
                </a:cxn>
                <a:cxn ang="0">
                  <a:pos x="127986" y="53146"/>
                </a:cxn>
                <a:cxn ang="0">
                  <a:pos x="104053" y="45705"/>
                </a:cxn>
                <a:cxn ang="0">
                  <a:pos x="93648" y="12755"/>
                </a:cxn>
                <a:cxn ang="0">
                  <a:pos x="131107" y="102040"/>
                </a:cxn>
                <a:cxn ang="0">
                  <a:pos x="93648" y="272107"/>
                </a:cxn>
                <a:cxn ang="0">
                  <a:pos x="131107" y="172193"/>
                </a:cxn>
                <a:cxn ang="0">
                  <a:pos x="93648" y="369896"/>
                </a:cxn>
                <a:cxn ang="0">
                  <a:pos x="82202" y="41454"/>
                </a:cxn>
                <a:cxn ang="0">
                  <a:pos x="73878" y="21258"/>
                </a:cxn>
                <a:cxn ang="0">
                  <a:pos x="93648" y="172193"/>
                </a:cxn>
                <a:cxn ang="0">
                  <a:pos x="93648" y="72278"/>
                </a:cxn>
                <a:cxn ang="0">
                  <a:pos x="84283" y="280610"/>
                </a:cxn>
                <a:cxn ang="0">
                  <a:pos x="87405" y="375210"/>
                </a:cxn>
                <a:cxn ang="0">
                  <a:pos x="38500" y="62712"/>
                </a:cxn>
                <a:cxn ang="0">
                  <a:pos x="73878" y="21258"/>
                </a:cxn>
                <a:cxn ang="0">
                  <a:pos x="56189" y="241283"/>
                </a:cxn>
                <a:cxn ang="0">
                  <a:pos x="52027" y="273170"/>
                </a:cxn>
                <a:cxn ang="0">
                  <a:pos x="16649" y="317813"/>
                </a:cxn>
                <a:cxn ang="0">
                  <a:pos x="73878" y="72278"/>
                </a:cxn>
                <a:cxn ang="0">
                  <a:pos x="50986" y="366707"/>
                </a:cxn>
                <a:cxn ang="0">
                  <a:pos x="20811" y="159438"/>
                </a:cxn>
                <a:cxn ang="0">
                  <a:pos x="16649" y="163689"/>
                </a:cxn>
                <a:cxn ang="0">
                  <a:pos x="0" y="100977"/>
                </a:cxn>
                <a:cxn ang="0">
                  <a:pos x="16649" y="102040"/>
                </a:cxn>
                <a:cxn ang="0">
                  <a:pos x="16649" y="223213"/>
                </a:cxn>
              </a:cxnLst>
              <a:rect l="txL" t="txT" r="txR" b="tx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pFill/>
            <a:ln w="9525">
              <a:noFill/>
            </a:ln>
          </p:spPr>
          <p:txBody>
            <a:bodyPr/>
            <a:lstStyle/>
            <a:p>
              <a:endParaRPr lang="zh-CN" altLang="en-US"/>
            </a:p>
          </p:txBody>
        </p:sp>
        <p:sp>
          <p:nvSpPr>
            <p:cNvPr id="44" name="Freeform 172"/>
            <p:cNvSpPr>
              <a:spLocks noEditPoints="1"/>
            </p:cNvSpPr>
            <p:nvPr/>
          </p:nvSpPr>
          <p:spPr>
            <a:xfrm>
              <a:off x="4475086" y="1857617"/>
              <a:ext cx="415173" cy="323127"/>
            </a:xfrm>
            <a:custGeom>
              <a:avLst/>
              <a:gdLst>
                <a:gd name="txL" fmla="*/ 0 w 399"/>
                <a:gd name="txT" fmla="*/ 0 h 304"/>
                <a:gd name="txR" fmla="*/ 399 w 399"/>
                <a:gd name="txB" fmla="*/ 304 h 304"/>
              </a:gdLst>
              <a:ahLst/>
              <a:cxnLst>
                <a:cxn ang="0">
                  <a:pos x="412051" y="302932"/>
                </a:cxn>
                <a:cxn ang="0">
                  <a:pos x="405808" y="10629"/>
                </a:cxn>
                <a:cxn ang="0">
                  <a:pos x="363146" y="23384"/>
                </a:cxn>
                <a:cxn ang="0">
                  <a:pos x="391241" y="51020"/>
                </a:cxn>
                <a:cxn ang="0">
                  <a:pos x="374592" y="298680"/>
                </a:cxn>
                <a:cxn ang="0">
                  <a:pos x="316322" y="272107"/>
                </a:cxn>
                <a:cxn ang="0">
                  <a:pos x="358984" y="44643"/>
                </a:cxn>
                <a:cxn ang="0">
                  <a:pos x="371471" y="266792"/>
                </a:cxn>
                <a:cxn ang="0">
                  <a:pos x="264296" y="23384"/>
                </a:cxn>
                <a:cxn ang="0">
                  <a:pos x="264296" y="323127"/>
                </a:cxn>
                <a:cxn ang="0">
                  <a:pos x="264296" y="280610"/>
                </a:cxn>
                <a:cxn ang="0">
                  <a:pos x="288228" y="177507"/>
                </a:cxn>
                <a:cxn ang="0">
                  <a:pos x="285106" y="141368"/>
                </a:cxn>
                <a:cxn ang="0">
                  <a:pos x="284066" y="115858"/>
                </a:cxn>
                <a:cxn ang="0">
                  <a:pos x="264296" y="43580"/>
                </a:cxn>
                <a:cxn ang="0">
                  <a:pos x="270539" y="181759"/>
                </a:cxn>
                <a:cxn ang="0">
                  <a:pos x="264296" y="145620"/>
                </a:cxn>
                <a:cxn ang="0">
                  <a:pos x="267417" y="109481"/>
                </a:cxn>
                <a:cxn ang="0">
                  <a:pos x="208107" y="0"/>
                </a:cxn>
                <a:cxn ang="0">
                  <a:pos x="208107" y="299743"/>
                </a:cxn>
                <a:cxn ang="0">
                  <a:pos x="250769" y="98851"/>
                </a:cxn>
                <a:cxn ang="0">
                  <a:pos x="235161" y="128613"/>
                </a:cxn>
                <a:cxn ang="0">
                  <a:pos x="239323" y="153060"/>
                </a:cxn>
                <a:cxn ang="0">
                  <a:pos x="241404" y="189199"/>
                </a:cxn>
                <a:cxn ang="0">
                  <a:pos x="208107" y="197703"/>
                </a:cxn>
                <a:cxn ang="0">
                  <a:pos x="264296" y="43580"/>
                </a:cxn>
                <a:cxn ang="0">
                  <a:pos x="251809" y="109481"/>
                </a:cxn>
                <a:cxn ang="0">
                  <a:pos x="261174" y="136053"/>
                </a:cxn>
                <a:cxn ang="0">
                  <a:pos x="261174" y="144557"/>
                </a:cxn>
                <a:cxn ang="0">
                  <a:pos x="255971" y="180696"/>
                </a:cxn>
                <a:cxn ang="0">
                  <a:pos x="140472" y="23384"/>
                </a:cxn>
                <a:cxn ang="0">
                  <a:pos x="140472" y="323127"/>
                </a:cxn>
                <a:cxn ang="0">
                  <a:pos x="180012" y="189199"/>
                </a:cxn>
                <a:cxn ang="0">
                  <a:pos x="144634" y="226401"/>
                </a:cxn>
                <a:cxn ang="0">
                  <a:pos x="168566" y="194514"/>
                </a:cxn>
                <a:cxn ang="0">
                  <a:pos x="153999" y="162626"/>
                </a:cxn>
                <a:cxn ang="0">
                  <a:pos x="141513" y="133928"/>
                </a:cxn>
                <a:cxn ang="0">
                  <a:pos x="148796" y="144557"/>
                </a:cxn>
                <a:cxn ang="0">
                  <a:pos x="156080" y="129676"/>
                </a:cxn>
                <a:cxn ang="0">
                  <a:pos x="208107" y="43580"/>
                </a:cxn>
                <a:cxn ang="0">
                  <a:pos x="152958" y="205143"/>
                </a:cxn>
                <a:cxn ang="0">
                  <a:pos x="144634" y="174319"/>
                </a:cxn>
                <a:cxn ang="0">
                  <a:pos x="26013" y="2126"/>
                </a:cxn>
                <a:cxn ang="0">
                  <a:pos x="0" y="290177"/>
                </a:cxn>
                <a:cxn ang="0">
                  <a:pos x="26013" y="323127"/>
                </a:cxn>
                <a:cxn ang="0">
                  <a:pos x="41621" y="298680"/>
                </a:cxn>
                <a:cxn ang="0">
                  <a:pos x="24973" y="51020"/>
                </a:cxn>
                <a:cxn ang="0">
                  <a:pos x="52027" y="23384"/>
                </a:cxn>
                <a:cxn ang="0">
                  <a:pos x="129026" y="132865"/>
                </a:cxn>
                <a:cxn ang="0">
                  <a:pos x="110297" y="186011"/>
                </a:cxn>
                <a:cxn ang="0">
                  <a:pos x="121742" y="222150"/>
                </a:cxn>
                <a:cxn ang="0">
                  <a:pos x="56189" y="278484"/>
                </a:cxn>
                <a:cxn ang="0">
                  <a:pos x="44743" y="56335"/>
                </a:cxn>
                <a:cxn ang="0">
                  <a:pos x="140472" y="165815"/>
                </a:cxn>
                <a:cxn ang="0">
                  <a:pos x="136310" y="187074"/>
                </a:cxn>
                <a:cxn ang="0">
                  <a:pos x="133188" y="211521"/>
                </a:cxn>
                <a:cxn ang="0">
                  <a:pos x="132148" y="145620"/>
                </a:cxn>
              </a:cxnLst>
              <a:rect l="txL" t="txT" r="txR" b="tx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pFill/>
            <a:ln w="9525">
              <a:noFill/>
            </a:ln>
          </p:spPr>
          <p:txBody>
            <a:bodyPr/>
            <a:lstStyle/>
            <a:p>
              <a:endParaRPr lang="zh-CN" altLang="en-US"/>
            </a:p>
          </p:txBody>
        </p:sp>
        <p:grpSp>
          <p:nvGrpSpPr>
            <p:cNvPr id="45" name="组合 210"/>
            <p:cNvGrpSpPr/>
            <p:nvPr/>
          </p:nvGrpSpPr>
          <p:grpSpPr bwMode="auto">
            <a:xfrm>
              <a:off x="4618680" y="1360171"/>
              <a:ext cx="137350" cy="133928"/>
              <a:chOff x="0" y="0"/>
              <a:chExt cx="209550" cy="200025"/>
            </a:xfrm>
            <a:grpFill/>
          </p:grpSpPr>
          <p:sp>
            <p:nvSpPr>
              <p:cNvPr id="62" name="Freeform 173"/>
              <p:cNvSpPr>
                <a:spLocks noChangeArrowheads="1"/>
              </p:cNvSpPr>
              <p:nvPr/>
            </p:nvSpPr>
            <p:spPr bwMode="auto">
              <a:xfrm>
                <a:off x="0" y="412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Freeform 174"/>
              <p:cNvSpPr>
                <a:spLocks noChangeArrowheads="1"/>
              </p:cNvSpPr>
              <p:nvPr/>
            </p:nvSpPr>
            <p:spPr bwMode="auto">
              <a:xfrm>
                <a:off x="57150" y="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6" name="Freeform 175"/>
            <p:cNvSpPr>
              <a:spLocks noEditPoints="1"/>
            </p:cNvSpPr>
            <p:nvPr/>
          </p:nvSpPr>
          <p:spPr>
            <a:xfrm>
              <a:off x="4764354" y="2245581"/>
              <a:ext cx="142553" cy="203018"/>
            </a:xfrm>
            <a:custGeom>
              <a:avLst/>
              <a:gdLst>
                <a:gd name="txL" fmla="*/ 0 w 137"/>
                <a:gd name="txT" fmla="*/ 0 h 191"/>
                <a:gd name="txR" fmla="*/ 137 w 137"/>
                <a:gd name="txB" fmla="*/ 191 h 191"/>
              </a:gdLst>
              <a:ahLst/>
              <a:cxnLst>
                <a:cxn ang="0">
                  <a:pos x="130067" y="58461"/>
                </a:cxn>
                <a:cxn ang="0">
                  <a:pos x="131107" y="54209"/>
                </a:cxn>
                <a:cxn ang="0">
                  <a:pos x="138391" y="36139"/>
                </a:cxn>
                <a:cxn ang="0">
                  <a:pos x="141512" y="30825"/>
                </a:cxn>
                <a:cxn ang="0">
                  <a:pos x="142553" y="22321"/>
                </a:cxn>
                <a:cxn ang="0">
                  <a:pos x="141512" y="13818"/>
                </a:cxn>
                <a:cxn ang="0">
                  <a:pos x="137350" y="6378"/>
                </a:cxn>
                <a:cxn ang="0">
                  <a:pos x="133188" y="4252"/>
                </a:cxn>
                <a:cxn ang="0">
                  <a:pos x="120702" y="0"/>
                </a:cxn>
                <a:cxn ang="0">
                  <a:pos x="107175" y="4252"/>
                </a:cxn>
                <a:cxn ang="0">
                  <a:pos x="117580" y="41454"/>
                </a:cxn>
                <a:cxn ang="0">
                  <a:pos x="107175" y="62712"/>
                </a:cxn>
                <a:cxn ang="0">
                  <a:pos x="114459" y="51020"/>
                </a:cxn>
                <a:cxn ang="0">
                  <a:pos x="114459" y="44643"/>
                </a:cxn>
                <a:cxn ang="0">
                  <a:pos x="124864" y="51020"/>
                </a:cxn>
                <a:cxn ang="0">
                  <a:pos x="125904" y="55272"/>
                </a:cxn>
                <a:cxn ang="0">
                  <a:pos x="125904" y="60587"/>
                </a:cxn>
                <a:cxn ang="0">
                  <a:pos x="107175" y="94600"/>
                </a:cxn>
                <a:cxn ang="0">
                  <a:pos x="100932" y="98852"/>
                </a:cxn>
                <a:cxn ang="0">
                  <a:pos x="103013" y="97789"/>
                </a:cxn>
                <a:cxn ang="0">
                  <a:pos x="107175" y="94600"/>
                </a:cxn>
                <a:cxn ang="0">
                  <a:pos x="105094" y="90348"/>
                </a:cxn>
                <a:cxn ang="0">
                  <a:pos x="103013" y="91411"/>
                </a:cxn>
                <a:cxn ang="0">
                  <a:pos x="98851" y="93537"/>
                </a:cxn>
                <a:cxn ang="0">
                  <a:pos x="87405" y="86097"/>
                </a:cxn>
                <a:cxn ang="0">
                  <a:pos x="87405" y="86097"/>
                </a:cxn>
                <a:cxn ang="0">
                  <a:pos x="93648" y="82908"/>
                </a:cxn>
                <a:cxn ang="0">
                  <a:pos x="107175" y="36139"/>
                </a:cxn>
                <a:cxn ang="0">
                  <a:pos x="91567" y="24447"/>
                </a:cxn>
                <a:cxn ang="0">
                  <a:pos x="83243" y="26573"/>
                </a:cxn>
                <a:cxn ang="0">
                  <a:pos x="59310" y="62712"/>
                </a:cxn>
                <a:cxn ang="0">
                  <a:pos x="59310" y="70153"/>
                </a:cxn>
                <a:cxn ang="0">
                  <a:pos x="22892" y="162627"/>
                </a:cxn>
                <a:cxn ang="0">
                  <a:pos x="27054" y="163690"/>
                </a:cxn>
                <a:cxn ang="0">
                  <a:pos x="30175" y="164753"/>
                </a:cxn>
                <a:cxn ang="0">
                  <a:pos x="30175" y="172193"/>
                </a:cxn>
                <a:cxn ang="0">
                  <a:pos x="34338" y="171130"/>
                </a:cxn>
                <a:cxn ang="0">
                  <a:pos x="39540" y="172193"/>
                </a:cxn>
                <a:cxn ang="0">
                  <a:pos x="41621" y="173256"/>
                </a:cxn>
                <a:cxn ang="0">
                  <a:pos x="42662" y="179634"/>
                </a:cxn>
                <a:cxn ang="0">
                  <a:pos x="39540" y="183885"/>
                </a:cxn>
                <a:cxn ang="0">
                  <a:pos x="22892" y="193452"/>
                </a:cxn>
                <a:cxn ang="0">
                  <a:pos x="42662" y="187074"/>
                </a:cxn>
                <a:cxn ang="0">
                  <a:pos x="107175" y="30825"/>
                </a:cxn>
                <a:cxn ang="0">
                  <a:pos x="100932" y="9566"/>
                </a:cxn>
                <a:cxn ang="0">
                  <a:pos x="107175" y="4252"/>
                </a:cxn>
                <a:cxn ang="0">
                  <a:pos x="22892" y="124362"/>
                </a:cxn>
                <a:cxn ang="0">
                  <a:pos x="2081" y="203018"/>
                </a:cxn>
                <a:cxn ang="0">
                  <a:pos x="22892" y="191326"/>
                </a:cxn>
                <a:cxn ang="0">
                  <a:pos x="5203" y="184948"/>
                </a:cxn>
                <a:cxn ang="0">
                  <a:pos x="5203" y="159438"/>
                </a:cxn>
                <a:cxn ang="0">
                  <a:pos x="6243" y="158375"/>
                </a:cxn>
                <a:cxn ang="0">
                  <a:pos x="10405" y="155187"/>
                </a:cxn>
                <a:cxn ang="0">
                  <a:pos x="15608" y="155187"/>
                </a:cxn>
                <a:cxn ang="0">
                  <a:pos x="17689" y="158375"/>
                </a:cxn>
                <a:cxn ang="0">
                  <a:pos x="18730" y="164753"/>
                </a:cxn>
                <a:cxn ang="0">
                  <a:pos x="19770" y="163690"/>
                </a:cxn>
                <a:cxn ang="0">
                  <a:pos x="22892" y="124362"/>
                </a:cxn>
              </a:cxnLst>
              <a:rect l="txL" t="txT" r="txR" b="tx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pFill/>
            <a:ln w="9525">
              <a:noFill/>
            </a:ln>
          </p:spPr>
          <p:txBody>
            <a:bodyPr/>
            <a:lstStyle/>
            <a:p>
              <a:endParaRPr lang="zh-CN" altLang="en-US"/>
            </a:p>
          </p:txBody>
        </p:sp>
        <p:sp>
          <p:nvSpPr>
            <p:cNvPr id="47" name="Freeform 176"/>
            <p:cNvSpPr>
              <a:spLocks noEditPoints="1"/>
            </p:cNvSpPr>
            <p:nvPr/>
          </p:nvSpPr>
          <p:spPr>
            <a:xfrm>
              <a:off x="3607282" y="1184789"/>
              <a:ext cx="183134" cy="203018"/>
            </a:xfrm>
            <a:custGeom>
              <a:avLst/>
              <a:gdLst>
                <a:gd name="txL" fmla="*/ 0 w 176"/>
                <a:gd name="txT" fmla="*/ 0 h 191"/>
                <a:gd name="txR" fmla="*/ 176 w 176"/>
                <a:gd name="txB" fmla="*/ 191 h 191"/>
              </a:gdLst>
              <a:ahLst/>
              <a:cxnLst>
                <a:cxn ang="0">
                  <a:pos x="143594" y="93537"/>
                </a:cxn>
                <a:cxn ang="0">
                  <a:pos x="137351" y="146683"/>
                </a:cxn>
                <a:cxn ang="0">
                  <a:pos x="156080" y="151998"/>
                </a:cxn>
                <a:cxn ang="0">
                  <a:pos x="152959" y="160501"/>
                </a:cxn>
                <a:cxn ang="0">
                  <a:pos x="137351" y="38265"/>
                </a:cxn>
                <a:cxn ang="0">
                  <a:pos x="156080" y="27636"/>
                </a:cxn>
                <a:cxn ang="0">
                  <a:pos x="140472" y="49957"/>
                </a:cxn>
                <a:cxn ang="0">
                  <a:pos x="151918" y="93537"/>
                </a:cxn>
                <a:cxn ang="0">
                  <a:pos x="181053" y="90348"/>
                </a:cxn>
                <a:cxn ang="0">
                  <a:pos x="156080" y="97789"/>
                </a:cxn>
                <a:cxn ang="0">
                  <a:pos x="91567" y="41454"/>
                </a:cxn>
                <a:cxn ang="0">
                  <a:pos x="119661" y="48894"/>
                </a:cxn>
                <a:cxn ang="0">
                  <a:pos x="137351" y="115858"/>
                </a:cxn>
                <a:cxn ang="0">
                  <a:pos x="119661" y="136054"/>
                </a:cxn>
                <a:cxn ang="0">
                  <a:pos x="115499" y="191326"/>
                </a:cxn>
                <a:cxn ang="0">
                  <a:pos x="93648" y="203018"/>
                </a:cxn>
                <a:cxn ang="0">
                  <a:pos x="109256" y="133928"/>
                </a:cxn>
                <a:cxn ang="0">
                  <a:pos x="126945" y="113733"/>
                </a:cxn>
                <a:cxn ang="0">
                  <a:pos x="129026" y="77593"/>
                </a:cxn>
                <a:cxn ang="0">
                  <a:pos x="108216" y="54209"/>
                </a:cxn>
                <a:cxn ang="0">
                  <a:pos x="91567" y="41454"/>
                </a:cxn>
                <a:cxn ang="0">
                  <a:pos x="132148" y="45706"/>
                </a:cxn>
                <a:cxn ang="0">
                  <a:pos x="137351" y="38265"/>
                </a:cxn>
                <a:cxn ang="0">
                  <a:pos x="133188" y="136054"/>
                </a:cxn>
                <a:cxn ang="0">
                  <a:pos x="137351" y="134991"/>
                </a:cxn>
                <a:cxn ang="0">
                  <a:pos x="95729" y="1063"/>
                </a:cxn>
                <a:cxn ang="0">
                  <a:pos x="91567" y="31888"/>
                </a:cxn>
                <a:cxn ang="0">
                  <a:pos x="83243" y="203018"/>
                </a:cxn>
                <a:cxn ang="0">
                  <a:pos x="64513" y="187074"/>
                </a:cxn>
                <a:cxn ang="0">
                  <a:pos x="57229" y="131802"/>
                </a:cxn>
                <a:cxn ang="0">
                  <a:pos x="45784" y="71216"/>
                </a:cxn>
                <a:cxn ang="0">
                  <a:pos x="69716" y="45706"/>
                </a:cxn>
                <a:cxn ang="0">
                  <a:pos x="91567" y="52083"/>
                </a:cxn>
                <a:cxn ang="0">
                  <a:pos x="63473" y="64838"/>
                </a:cxn>
                <a:cxn ang="0">
                  <a:pos x="52027" y="93537"/>
                </a:cxn>
                <a:cxn ang="0">
                  <a:pos x="71797" y="127551"/>
                </a:cxn>
                <a:cxn ang="0">
                  <a:pos x="91567" y="156249"/>
                </a:cxn>
                <a:cxn ang="0">
                  <a:pos x="91567" y="31888"/>
                </a:cxn>
                <a:cxn ang="0">
                  <a:pos x="87405" y="27636"/>
                </a:cxn>
                <a:cxn ang="0">
                  <a:pos x="91567" y="0"/>
                </a:cxn>
                <a:cxn ang="0">
                  <a:pos x="48905" y="143494"/>
                </a:cxn>
                <a:cxn ang="0">
                  <a:pos x="45784" y="146683"/>
                </a:cxn>
                <a:cxn ang="0">
                  <a:pos x="48905" y="49957"/>
                </a:cxn>
                <a:cxn ang="0">
                  <a:pos x="45784" y="114796"/>
                </a:cxn>
                <a:cxn ang="0">
                  <a:pos x="41621" y="81845"/>
                </a:cxn>
                <a:cxn ang="0">
                  <a:pos x="45784" y="52083"/>
                </a:cxn>
                <a:cxn ang="0">
                  <a:pos x="26013" y="32951"/>
                </a:cxn>
                <a:cxn ang="0">
                  <a:pos x="33297" y="27636"/>
                </a:cxn>
                <a:cxn ang="0">
                  <a:pos x="33297" y="159438"/>
                </a:cxn>
                <a:cxn ang="0">
                  <a:pos x="24973" y="156249"/>
                </a:cxn>
                <a:cxn ang="0">
                  <a:pos x="45784" y="134991"/>
                </a:cxn>
                <a:cxn ang="0">
                  <a:pos x="26013" y="89285"/>
                </a:cxn>
                <a:cxn ang="0">
                  <a:pos x="26013" y="97789"/>
                </a:cxn>
                <a:cxn ang="0">
                  <a:pos x="0" y="93537"/>
                </a:cxn>
              </a:cxnLst>
              <a:rect l="txL" t="txT" r="txR" b="tx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pFill/>
            <a:ln w="9525">
              <a:noFill/>
            </a:ln>
          </p:spPr>
          <p:txBody>
            <a:bodyPr/>
            <a:lstStyle/>
            <a:p>
              <a:endParaRPr lang="zh-CN" altLang="en-US"/>
            </a:p>
          </p:txBody>
        </p:sp>
        <p:sp>
          <p:nvSpPr>
            <p:cNvPr id="48" name="Freeform 177"/>
            <p:cNvSpPr>
              <a:spLocks noEditPoints="1"/>
            </p:cNvSpPr>
            <p:nvPr/>
          </p:nvSpPr>
          <p:spPr>
            <a:xfrm>
              <a:off x="4429303" y="908431"/>
              <a:ext cx="274701" cy="406035"/>
            </a:xfrm>
            <a:custGeom>
              <a:avLst/>
              <a:gdLst>
                <a:gd name="txL" fmla="*/ 0 w 264"/>
                <a:gd name="txT" fmla="*/ 0 h 382"/>
                <a:gd name="txR" fmla="*/ 264 w 264"/>
                <a:gd name="txB" fmla="*/ 382 h 382"/>
              </a:gdLst>
              <a:ahLst/>
              <a:cxnLst>
                <a:cxn ang="0">
                  <a:pos x="137351" y="7440"/>
                </a:cxn>
                <a:cxn ang="0">
                  <a:pos x="145675" y="133928"/>
                </a:cxn>
                <a:cxn ang="0">
                  <a:pos x="162323" y="136054"/>
                </a:cxn>
                <a:cxn ang="0">
                  <a:pos x="193539" y="150934"/>
                </a:cxn>
                <a:cxn ang="0">
                  <a:pos x="214350" y="176445"/>
                </a:cxn>
                <a:cxn ang="0">
                  <a:pos x="226836" y="208332"/>
                </a:cxn>
                <a:cxn ang="0">
                  <a:pos x="228918" y="225339"/>
                </a:cxn>
                <a:cxn ang="0">
                  <a:pos x="228918" y="235968"/>
                </a:cxn>
                <a:cxn ang="0">
                  <a:pos x="223715" y="254038"/>
                </a:cxn>
                <a:cxn ang="0">
                  <a:pos x="218512" y="269981"/>
                </a:cxn>
                <a:cxn ang="0">
                  <a:pos x="201864" y="292303"/>
                </a:cxn>
                <a:cxn ang="0">
                  <a:pos x="181053" y="308246"/>
                </a:cxn>
                <a:cxn ang="0">
                  <a:pos x="165445" y="314624"/>
                </a:cxn>
                <a:cxn ang="0">
                  <a:pos x="146715" y="318876"/>
                </a:cxn>
                <a:cxn ang="0">
                  <a:pos x="137351" y="318876"/>
                </a:cxn>
                <a:cxn ang="0">
                  <a:pos x="137351" y="347574"/>
                </a:cxn>
                <a:cxn ang="0">
                  <a:pos x="149837" y="353952"/>
                </a:cxn>
                <a:cxn ang="0">
                  <a:pos x="155040" y="366707"/>
                </a:cxn>
                <a:cxn ang="0">
                  <a:pos x="153999" y="375210"/>
                </a:cxn>
                <a:cxn ang="0">
                  <a:pos x="143594" y="385840"/>
                </a:cxn>
                <a:cxn ang="0">
                  <a:pos x="137351" y="406035"/>
                </a:cxn>
                <a:cxn ang="0">
                  <a:pos x="237242" y="383714"/>
                </a:cxn>
                <a:cxn ang="0">
                  <a:pos x="237242" y="379462"/>
                </a:cxn>
                <a:cxn ang="0">
                  <a:pos x="229958" y="370959"/>
                </a:cxn>
                <a:cxn ang="0">
                  <a:pos x="209147" y="361392"/>
                </a:cxn>
                <a:cxn ang="0">
                  <a:pos x="189377" y="357141"/>
                </a:cxn>
                <a:cxn ang="0">
                  <a:pos x="222674" y="334819"/>
                </a:cxn>
                <a:cxn ang="0">
                  <a:pos x="250769" y="305058"/>
                </a:cxn>
                <a:cxn ang="0">
                  <a:pos x="267417" y="268918"/>
                </a:cxn>
                <a:cxn ang="0">
                  <a:pos x="274701" y="225339"/>
                </a:cxn>
                <a:cxn ang="0">
                  <a:pos x="273660" y="212584"/>
                </a:cxn>
                <a:cxn ang="0">
                  <a:pos x="269498" y="188137"/>
                </a:cxn>
                <a:cxn ang="0">
                  <a:pos x="261174" y="165815"/>
                </a:cxn>
                <a:cxn ang="0">
                  <a:pos x="249728" y="145620"/>
                </a:cxn>
                <a:cxn ang="0">
                  <a:pos x="234120" y="126487"/>
                </a:cxn>
                <a:cxn ang="0">
                  <a:pos x="215391" y="110544"/>
                </a:cxn>
                <a:cxn ang="0">
                  <a:pos x="194580" y="98851"/>
                </a:cxn>
                <a:cxn ang="0">
                  <a:pos x="171688" y="90348"/>
                </a:cxn>
                <a:cxn ang="0">
                  <a:pos x="181053" y="21258"/>
                </a:cxn>
                <a:cxn ang="0">
                  <a:pos x="115499" y="0"/>
                </a:cxn>
                <a:cxn ang="0">
                  <a:pos x="122783" y="207269"/>
                </a:cxn>
                <a:cxn ang="0">
                  <a:pos x="137351" y="7440"/>
                </a:cxn>
                <a:cxn ang="0">
                  <a:pos x="137351" y="318876"/>
                </a:cxn>
                <a:cxn ang="0">
                  <a:pos x="122783" y="317813"/>
                </a:cxn>
                <a:cxn ang="0">
                  <a:pos x="95729" y="309309"/>
                </a:cxn>
                <a:cxn ang="0">
                  <a:pos x="123824" y="301869"/>
                </a:cxn>
                <a:cxn ang="0">
                  <a:pos x="60351" y="276359"/>
                </a:cxn>
                <a:cxn ang="0">
                  <a:pos x="0" y="276359"/>
                </a:cxn>
                <a:cxn ang="0">
                  <a:pos x="22892" y="301869"/>
                </a:cxn>
                <a:cxn ang="0">
                  <a:pos x="35378" y="318876"/>
                </a:cxn>
                <a:cxn ang="0">
                  <a:pos x="67635" y="346512"/>
                </a:cxn>
                <a:cxn ang="0">
                  <a:pos x="86364" y="357141"/>
                </a:cxn>
                <a:cxn ang="0">
                  <a:pos x="50986" y="366707"/>
                </a:cxn>
                <a:cxn ang="0">
                  <a:pos x="40581" y="375210"/>
                </a:cxn>
                <a:cxn ang="0">
                  <a:pos x="36419" y="383714"/>
                </a:cxn>
                <a:cxn ang="0">
                  <a:pos x="137351" y="406035"/>
                </a:cxn>
                <a:cxn ang="0">
                  <a:pos x="137351" y="386902"/>
                </a:cxn>
                <a:cxn ang="0">
                  <a:pos x="123824" y="381588"/>
                </a:cxn>
                <a:cxn ang="0">
                  <a:pos x="118621" y="366707"/>
                </a:cxn>
                <a:cxn ang="0">
                  <a:pos x="119661" y="359267"/>
                </a:cxn>
                <a:cxn ang="0">
                  <a:pos x="130067" y="349700"/>
                </a:cxn>
                <a:cxn ang="0">
                  <a:pos x="137351" y="318876"/>
                </a:cxn>
              </a:cxnLst>
              <a:rect l="txL" t="txT" r="txR" b="tx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pFill/>
            <a:ln w="9525">
              <a:noFill/>
            </a:ln>
          </p:spPr>
          <p:txBody>
            <a:bodyPr/>
            <a:lstStyle/>
            <a:p>
              <a:endParaRPr lang="zh-CN" altLang="en-US"/>
            </a:p>
          </p:txBody>
        </p:sp>
        <p:grpSp>
          <p:nvGrpSpPr>
            <p:cNvPr id="49" name="组合 197"/>
            <p:cNvGrpSpPr/>
            <p:nvPr/>
          </p:nvGrpSpPr>
          <p:grpSpPr bwMode="auto">
            <a:xfrm>
              <a:off x="4651977" y="852096"/>
              <a:ext cx="238282" cy="147745"/>
              <a:chOff x="0" y="0"/>
              <a:chExt cx="363538" cy="220663"/>
            </a:xfrm>
            <a:grpFill/>
          </p:grpSpPr>
          <p:sp>
            <p:nvSpPr>
              <p:cNvPr id="59" name="Freeform 178"/>
              <p:cNvSpPr>
                <a:spLocks noEditPoints="1" noChangeArrowheads="1"/>
              </p:cNvSpPr>
              <p:nvPr/>
            </p:nvSpPr>
            <p:spPr bwMode="auto">
              <a:xfrm>
                <a:off x="0" y="0"/>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Freeform 179"/>
              <p:cNvSpPr>
                <a:spLocks noChangeArrowheads="1"/>
              </p:cNvSpPr>
              <p:nvPr/>
            </p:nvSpPr>
            <p:spPr bwMode="auto">
              <a:xfrm>
                <a:off x="192087" y="128588"/>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Freeform 180"/>
              <p:cNvSpPr>
                <a:spLocks noChangeArrowheads="1"/>
              </p:cNvSpPr>
              <p:nvPr/>
            </p:nvSpPr>
            <p:spPr bwMode="auto">
              <a:xfrm>
                <a:off x="225425" y="139700"/>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0" name="Freeform 181"/>
            <p:cNvSpPr>
              <a:spLocks noEditPoints="1"/>
            </p:cNvSpPr>
            <p:nvPr/>
          </p:nvSpPr>
          <p:spPr>
            <a:xfrm>
              <a:off x="4660301" y="1710934"/>
              <a:ext cx="286147" cy="104166"/>
            </a:xfrm>
            <a:custGeom>
              <a:avLst/>
              <a:gdLst>
                <a:gd name="txL" fmla="*/ 0 w 275"/>
                <a:gd name="txT" fmla="*/ 0 h 98"/>
                <a:gd name="txR" fmla="*/ 275 w 275"/>
                <a:gd name="txB" fmla="*/ 98 h 98"/>
              </a:gdLst>
              <a:ahLst/>
              <a:cxnLst>
                <a:cxn ang="0">
                  <a:pos x="248688" y="42517"/>
                </a:cxn>
                <a:cxn ang="0">
                  <a:pos x="268458" y="69090"/>
                </a:cxn>
                <a:cxn ang="0">
                  <a:pos x="248688" y="93537"/>
                </a:cxn>
                <a:cxn ang="0">
                  <a:pos x="286147" y="82908"/>
                </a:cxn>
                <a:cxn ang="0">
                  <a:pos x="248688" y="42517"/>
                </a:cxn>
                <a:cxn ang="0">
                  <a:pos x="122783" y="15944"/>
                </a:cxn>
                <a:cxn ang="0">
                  <a:pos x="115499" y="11692"/>
                </a:cxn>
                <a:cxn ang="0">
                  <a:pos x="87405" y="8503"/>
                </a:cxn>
                <a:cxn ang="0">
                  <a:pos x="111337" y="14881"/>
                </a:cxn>
                <a:cxn ang="0">
                  <a:pos x="117580" y="18070"/>
                </a:cxn>
                <a:cxn ang="0">
                  <a:pos x="117580" y="23384"/>
                </a:cxn>
                <a:cxn ang="0">
                  <a:pos x="114459" y="38265"/>
                </a:cxn>
                <a:cxn ang="0">
                  <a:pos x="113418" y="35076"/>
                </a:cxn>
                <a:cxn ang="0">
                  <a:pos x="87405" y="27636"/>
                </a:cxn>
                <a:cxn ang="0">
                  <a:pos x="103013" y="80782"/>
                </a:cxn>
                <a:cxn ang="0">
                  <a:pos x="107175" y="80782"/>
                </a:cxn>
                <a:cxn ang="0">
                  <a:pos x="237242" y="104166"/>
                </a:cxn>
                <a:cxn ang="0">
                  <a:pos x="248688" y="93537"/>
                </a:cxn>
                <a:cxn ang="0">
                  <a:pos x="237242" y="99914"/>
                </a:cxn>
                <a:cxn ang="0">
                  <a:pos x="234120" y="97788"/>
                </a:cxn>
                <a:cxn ang="0">
                  <a:pos x="228918" y="95663"/>
                </a:cxn>
                <a:cxn ang="0">
                  <a:pos x="226837" y="88222"/>
                </a:cxn>
                <a:cxn ang="0">
                  <a:pos x="228918" y="85033"/>
                </a:cxn>
                <a:cxn ang="0">
                  <a:pos x="233080" y="80782"/>
                </a:cxn>
                <a:cxn ang="0">
                  <a:pos x="235161" y="80782"/>
                </a:cxn>
                <a:cxn ang="0">
                  <a:pos x="230999" y="76530"/>
                </a:cxn>
                <a:cxn ang="0">
                  <a:pos x="229958" y="71216"/>
                </a:cxn>
                <a:cxn ang="0">
                  <a:pos x="230999" y="68027"/>
                </a:cxn>
                <a:cxn ang="0">
                  <a:pos x="235161" y="63775"/>
                </a:cxn>
                <a:cxn ang="0">
                  <a:pos x="239323" y="63775"/>
                </a:cxn>
                <a:cxn ang="0">
                  <a:pos x="234120" y="59523"/>
                </a:cxn>
                <a:cxn ang="0">
                  <a:pos x="234120" y="52083"/>
                </a:cxn>
                <a:cxn ang="0">
                  <a:pos x="235161" y="48894"/>
                </a:cxn>
                <a:cxn ang="0">
                  <a:pos x="241404" y="44643"/>
                </a:cxn>
                <a:cxn ang="0">
                  <a:pos x="246607" y="46768"/>
                </a:cxn>
                <a:cxn ang="0">
                  <a:pos x="248688" y="42517"/>
                </a:cxn>
                <a:cxn ang="0">
                  <a:pos x="65554" y="0"/>
                </a:cxn>
                <a:cxn ang="0">
                  <a:pos x="62432" y="0"/>
                </a:cxn>
                <a:cxn ang="0">
                  <a:pos x="56189" y="3189"/>
                </a:cxn>
                <a:cxn ang="0">
                  <a:pos x="34338" y="2126"/>
                </a:cxn>
                <a:cxn ang="0">
                  <a:pos x="28094" y="0"/>
                </a:cxn>
                <a:cxn ang="0">
                  <a:pos x="18730" y="3189"/>
                </a:cxn>
                <a:cxn ang="0">
                  <a:pos x="8324" y="8503"/>
                </a:cxn>
                <a:cxn ang="0">
                  <a:pos x="3122" y="19133"/>
                </a:cxn>
                <a:cxn ang="0">
                  <a:pos x="2081" y="23384"/>
                </a:cxn>
                <a:cxn ang="0">
                  <a:pos x="2081" y="35076"/>
                </a:cxn>
                <a:cxn ang="0">
                  <a:pos x="6243" y="46768"/>
                </a:cxn>
                <a:cxn ang="0">
                  <a:pos x="12486" y="53146"/>
                </a:cxn>
                <a:cxn ang="0">
                  <a:pos x="23932" y="57398"/>
                </a:cxn>
                <a:cxn ang="0">
                  <a:pos x="52027" y="24447"/>
                </a:cxn>
                <a:cxn ang="0">
                  <a:pos x="43702" y="62712"/>
                </a:cxn>
                <a:cxn ang="0">
                  <a:pos x="46824" y="68027"/>
                </a:cxn>
                <a:cxn ang="0">
                  <a:pos x="50986" y="71216"/>
                </a:cxn>
                <a:cxn ang="0">
                  <a:pos x="87405" y="27636"/>
                </a:cxn>
                <a:cxn ang="0">
                  <a:pos x="63473" y="23384"/>
                </a:cxn>
                <a:cxn ang="0">
                  <a:pos x="56189" y="26573"/>
                </a:cxn>
                <a:cxn ang="0">
                  <a:pos x="59310" y="11692"/>
                </a:cxn>
                <a:cxn ang="0">
                  <a:pos x="62432" y="7440"/>
                </a:cxn>
                <a:cxn ang="0">
                  <a:pos x="67635" y="6378"/>
                </a:cxn>
                <a:cxn ang="0">
                  <a:pos x="87405" y="4252"/>
                </a:cxn>
              </a:cxnLst>
              <a:rect l="txL" t="txT" r="txR" b="tx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pFill/>
            <a:ln w="9525">
              <a:noFill/>
            </a:ln>
          </p:spPr>
          <p:txBody>
            <a:bodyPr/>
            <a:lstStyle/>
            <a:p>
              <a:endParaRPr lang="zh-CN" altLang="en-US"/>
            </a:p>
          </p:txBody>
        </p:sp>
        <p:grpSp>
          <p:nvGrpSpPr>
            <p:cNvPr id="51" name="组合 205"/>
            <p:cNvGrpSpPr/>
            <p:nvPr/>
          </p:nvGrpSpPr>
          <p:grpSpPr bwMode="auto">
            <a:xfrm>
              <a:off x="3584390" y="1973474"/>
              <a:ext cx="162323" cy="209395"/>
              <a:chOff x="0" y="0"/>
              <a:chExt cx="247651" cy="312737"/>
            </a:xfrm>
            <a:grpFill/>
          </p:grpSpPr>
          <p:sp>
            <p:nvSpPr>
              <p:cNvPr id="56" name="Freeform 182"/>
              <p:cNvSpPr>
                <a:spLocks noChangeArrowheads="1"/>
              </p:cNvSpPr>
              <p:nvPr/>
            </p:nvSpPr>
            <p:spPr bwMode="auto">
              <a:xfrm>
                <a:off x="11113" y="11112"/>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Freeform 183"/>
              <p:cNvSpPr>
                <a:spLocks noChangeArrowheads="1"/>
              </p:cNvSpPr>
              <p:nvPr/>
            </p:nvSpPr>
            <p:spPr bwMode="auto">
              <a:xfrm>
                <a:off x="0" y="0"/>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Freeform 184"/>
              <p:cNvSpPr>
                <a:spLocks noChangeArrowheads="1"/>
              </p:cNvSpPr>
              <p:nvPr/>
            </p:nvSpPr>
            <p:spPr bwMode="auto">
              <a:xfrm>
                <a:off x="44450" y="63500"/>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2" name="Freeform 185"/>
            <p:cNvSpPr>
              <a:spLocks noEditPoints="1"/>
            </p:cNvSpPr>
            <p:nvPr/>
          </p:nvSpPr>
          <p:spPr>
            <a:xfrm>
              <a:off x="3832037" y="1164594"/>
              <a:ext cx="131107" cy="103103"/>
            </a:xfrm>
            <a:custGeom>
              <a:avLst/>
              <a:gdLst>
                <a:gd name="txL" fmla="*/ 0 w 126"/>
                <a:gd name="txT" fmla="*/ 0 h 97"/>
                <a:gd name="txR" fmla="*/ 126 w 126"/>
                <a:gd name="txB" fmla="*/ 97 h 97"/>
              </a:gdLst>
              <a:ahLst/>
              <a:cxnLst>
                <a:cxn ang="0">
                  <a:pos x="129026" y="40391"/>
                </a:cxn>
                <a:cxn ang="0">
                  <a:pos x="109256" y="15944"/>
                </a:cxn>
                <a:cxn ang="0">
                  <a:pos x="103013" y="36139"/>
                </a:cxn>
                <a:cxn ang="0">
                  <a:pos x="115499" y="41454"/>
                </a:cxn>
                <a:cxn ang="0">
                  <a:pos x="117580" y="58460"/>
                </a:cxn>
                <a:cxn ang="0">
                  <a:pos x="103013" y="66964"/>
                </a:cxn>
                <a:cxn ang="0">
                  <a:pos x="117580" y="76530"/>
                </a:cxn>
                <a:cxn ang="0">
                  <a:pos x="130066" y="61649"/>
                </a:cxn>
                <a:cxn ang="0">
                  <a:pos x="103013" y="12755"/>
                </a:cxn>
                <a:cxn ang="0">
                  <a:pos x="41621" y="1063"/>
                </a:cxn>
                <a:cxn ang="0">
                  <a:pos x="43702" y="5315"/>
                </a:cxn>
                <a:cxn ang="0">
                  <a:pos x="47864" y="13818"/>
                </a:cxn>
                <a:cxn ang="0">
                  <a:pos x="41621" y="21258"/>
                </a:cxn>
                <a:cxn ang="0">
                  <a:pos x="41621" y="89285"/>
                </a:cxn>
                <a:cxn ang="0">
                  <a:pos x="61391" y="87159"/>
                </a:cxn>
                <a:cxn ang="0">
                  <a:pos x="82202" y="80782"/>
                </a:cxn>
                <a:cxn ang="0">
                  <a:pos x="103013" y="66964"/>
                </a:cxn>
                <a:cxn ang="0">
                  <a:pos x="95729" y="65901"/>
                </a:cxn>
                <a:cxn ang="0">
                  <a:pos x="89486" y="44643"/>
                </a:cxn>
                <a:cxn ang="0">
                  <a:pos x="98851" y="37202"/>
                </a:cxn>
                <a:cxn ang="0">
                  <a:pos x="41621" y="1063"/>
                </a:cxn>
                <a:cxn ang="0">
                  <a:pos x="34338" y="9566"/>
                </a:cxn>
                <a:cxn ang="0">
                  <a:pos x="41621" y="1063"/>
                </a:cxn>
                <a:cxn ang="0">
                  <a:pos x="41621" y="102040"/>
                </a:cxn>
                <a:cxn ang="0">
                  <a:pos x="39540" y="90348"/>
                </a:cxn>
                <a:cxn ang="0">
                  <a:pos x="34338" y="103103"/>
                </a:cxn>
                <a:cxn ang="0">
                  <a:pos x="38500" y="76530"/>
                </a:cxn>
                <a:cxn ang="0">
                  <a:pos x="34338" y="34013"/>
                </a:cxn>
                <a:cxn ang="0">
                  <a:pos x="34338" y="15944"/>
                </a:cxn>
                <a:cxn ang="0">
                  <a:pos x="37459" y="20195"/>
                </a:cxn>
                <a:cxn ang="0">
                  <a:pos x="34338" y="3189"/>
                </a:cxn>
                <a:cxn ang="0">
                  <a:pos x="28094" y="21258"/>
                </a:cxn>
                <a:cxn ang="0">
                  <a:pos x="34338" y="15944"/>
                </a:cxn>
                <a:cxn ang="0">
                  <a:pos x="34338" y="3189"/>
                </a:cxn>
                <a:cxn ang="0">
                  <a:pos x="28094" y="103103"/>
                </a:cxn>
                <a:cxn ang="0">
                  <a:pos x="28094" y="97788"/>
                </a:cxn>
                <a:cxn ang="0">
                  <a:pos x="34338" y="34013"/>
                </a:cxn>
                <a:cxn ang="0">
                  <a:pos x="23932" y="73341"/>
                </a:cxn>
                <a:cxn ang="0">
                  <a:pos x="28094" y="62712"/>
                </a:cxn>
                <a:cxn ang="0">
                  <a:pos x="27054" y="49957"/>
                </a:cxn>
                <a:cxn ang="0">
                  <a:pos x="23932" y="41454"/>
                </a:cxn>
                <a:cxn ang="0">
                  <a:pos x="34338" y="34013"/>
                </a:cxn>
                <a:cxn ang="0">
                  <a:pos x="17689" y="11692"/>
                </a:cxn>
                <a:cxn ang="0">
                  <a:pos x="2081" y="42517"/>
                </a:cxn>
                <a:cxn ang="0">
                  <a:pos x="8324" y="93537"/>
                </a:cxn>
                <a:cxn ang="0">
                  <a:pos x="23932" y="103103"/>
                </a:cxn>
                <a:cxn ang="0">
                  <a:pos x="22892" y="96725"/>
                </a:cxn>
                <a:cxn ang="0">
                  <a:pos x="17689" y="78656"/>
                </a:cxn>
                <a:cxn ang="0">
                  <a:pos x="23932" y="69090"/>
                </a:cxn>
                <a:cxn ang="0">
                  <a:pos x="13527" y="69090"/>
                </a:cxn>
                <a:cxn ang="0">
                  <a:pos x="7284" y="57398"/>
                </a:cxn>
                <a:cxn ang="0">
                  <a:pos x="14567" y="45705"/>
                </a:cxn>
                <a:cxn ang="0">
                  <a:pos x="23932" y="41454"/>
                </a:cxn>
                <a:cxn ang="0">
                  <a:pos x="14567" y="34013"/>
                </a:cxn>
                <a:cxn ang="0">
                  <a:pos x="14567" y="25510"/>
                </a:cxn>
              </a:cxnLst>
              <a:rect l="txL" t="txT" r="txR" b="tx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pFill/>
            <a:ln w="9525">
              <a:noFill/>
            </a:ln>
          </p:spPr>
          <p:txBody>
            <a:bodyPr/>
            <a:lstStyle/>
            <a:p>
              <a:endParaRPr lang="zh-CN" altLang="en-US"/>
            </a:p>
          </p:txBody>
        </p:sp>
        <p:grpSp>
          <p:nvGrpSpPr>
            <p:cNvPr id="53" name="组合 199"/>
            <p:cNvGrpSpPr/>
            <p:nvPr/>
          </p:nvGrpSpPr>
          <p:grpSpPr bwMode="auto">
            <a:xfrm>
              <a:off x="4993271" y="1871434"/>
              <a:ext cx="174810" cy="224275"/>
              <a:chOff x="0" y="0"/>
              <a:chExt cx="265113" cy="334963"/>
            </a:xfrm>
            <a:grpFill/>
          </p:grpSpPr>
          <p:sp>
            <p:nvSpPr>
              <p:cNvPr id="54" name="Freeform 186"/>
              <p:cNvSpPr>
                <a:spLocks noChangeArrowheads="1"/>
              </p:cNvSpPr>
              <p:nvPr/>
            </p:nvSpPr>
            <p:spPr bwMode="auto">
              <a:xfrm>
                <a:off x="0" y="9525"/>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Freeform 187"/>
              <p:cNvSpPr>
                <a:spLocks noChangeArrowheads="1"/>
              </p:cNvSpPr>
              <p:nvPr/>
            </p:nvSpPr>
            <p:spPr bwMode="auto">
              <a:xfrm>
                <a:off x="142875" y="0"/>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17" name="Freeform 188"/>
              <p:cNvSpPr>
                <a:spLocks noChangeArrowheads="1"/>
              </p:cNvSpPr>
              <p:nvPr/>
            </p:nvSpPr>
            <p:spPr bwMode="auto">
              <a:xfrm>
                <a:off x="42863" y="68262"/>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18" name="Freeform 189"/>
            <p:cNvSpPr>
              <a:spLocks noEditPoints="1"/>
            </p:cNvSpPr>
            <p:nvPr/>
          </p:nvSpPr>
          <p:spPr>
            <a:xfrm>
              <a:off x="4142116" y="2953485"/>
              <a:ext cx="143594" cy="156249"/>
            </a:xfrm>
            <a:custGeom>
              <a:avLst/>
              <a:gdLst>
                <a:gd name="txL" fmla="*/ 0 w 137"/>
                <a:gd name="txT" fmla="*/ 0 h 147"/>
                <a:gd name="txR" fmla="*/ 137 w 137"/>
                <a:gd name="txB" fmla="*/ 147 h 147"/>
              </a:gdLst>
              <a:ahLst/>
              <a:cxnLst>
                <a:cxn ang="0">
                  <a:pos x="112150" y="72278"/>
                </a:cxn>
                <a:cxn ang="0">
                  <a:pos x="107958" y="54209"/>
                </a:cxn>
                <a:cxn ang="0">
                  <a:pos x="107958" y="105229"/>
                </a:cxn>
                <a:cxn ang="0">
                  <a:pos x="122631" y="117984"/>
                </a:cxn>
                <a:cxn ang="0">
                  <a:pos x="120535" y="125424"/>
                </a:cxn>
                <a:cxn ang="0">
                  <a:pos x="107958" y="40391"/>
                </a:cxn>
                <a:cxn ang="0">
                  <a:pos x="120535" y="20195"/>
                </a:cxn>
                <a:cxn ang="0">
                  <a:pos x="122631" y="25510"/>
                </a:cxn>
                <a:cxn ang="0">
                  <a:pos x="107958" y="40391"/>
                </a:cxn>
                <a:cxn ang="0">
                  <a:pos x="119487" y="72278"/>
                </a:cxn>
                <a:cxn ang="0">
                  <a:pos x="140450" y="69090"/>
                </a:cxn>
                <a:cxn ang="0">
                  <a:pos x="142546" y="74404"/>
                </a:cxn>
                <a:cxn ang="0">
                  <a:pos x="119487" y="74404"/>
                </a:cxn>
                <a:cxn ang="0">
                  <a:pos x="72321" y="31888"/>
                </a:cxn>
                <a:cxn ang="0">
                  <a:pos x="107958" y="54209"/>
                </a:cxn>
                <a:cxn ang="0">
                  <a:pos x="94332" y="106292"/>
                </a:cxn>
                <a:cxn ang="0">
                  <a:pos x="88043" y="150934"/>
                </a:cxn>
                <a:cxn ang="0">
                  <a:pos x="72321" y="121173"/>
                </a:cxn>
                <a:cxn ang="0">
                  <a:pos x="86995" y="102040"/>
                </a:cxn>
                <a:cxn ang="0">
                  <a:pos x="99572" y="89285"/>
                </a:cxn>
                <a:cxn ang="0">
                  <a:pos x="103765" y="65901"/>
                </a:cxn>
                <a:cxn ang="0">
                  <a:pos x="95380" y="49957"/>
                </a:cxn>
                <a:cxn ang="0">
                  <a:pos x="72321" y="40391"/>
                </a:cxn>
                <a:cxn ang="0">
                  <a:pos x="104813" y="32950"/>
                </a:cxn>
                <a:cxn ang="0">
                  <a:pos x="104813" y="38265"/>
                </a:cxn>
                <a:cxn ang="0">
                  <a:pos x="107958" y="105229"/>
                </a:cxn>
                <a:cxn ang="0">
                  <a:pos x="103765" y="107355"/>
                </a:cxn>
                <a:cxn ang="0">
                  <a:pos x="107958" y="105229"/>
                </a:cxn>
                <a:cxn ang="0">
                  <a:pos x="75465" y="1063"/>
                </a:cxn>
                <a:cxn ang="0">
                  <a:pos x="75465" y="24447"/>
                </a:cxn>
                <a:cxn ang="0">
                  <a:pos x="70225" y="156249"/>
                </a:cxn>
                <a:cxn ang="0">
                  <a:pos x="51358" y="145620"/>
                </a:cxn>
                <a:cxn ang="0">
                  <a:pos x="42973" y="97788"/>
                </a:cxn>
                <a:cxn ang="0">
                  <a:pos x="42973" y="45705"/>
                </a:cxn>
                <a:cxn ang="0">
                  <a:pos x="72321" y="31888"/>
                </a:cxn>
                <a:cxn ang="0">
                  <a:pos x="59743" y="42517"/>
                </a:cxn>
                <a:cxn ang="0">
                  <a:pos x="47166" y="54209"/>
                </a:cxn>
                <a:cxn ang="0">
                  <a:pos x="41925" y="72278"/>
                </a:cxn>
                <a:cxn ang="0">
                  <a:pos x="56599" y="98851"/>
                </a:cxn>
                <a:cxn ang="0">
                  <a:pos x="58695" y="103103"/>
                </a:cxn>
                <a:cxn ang="0">
                  <a:pos x="72321" y="156249"/>
                </a:cxn>
                <a:cxn ang="0">
                  <a:pos x="72321" y="25510"/>
                </a:cxn>
                <a:cxn ang="0">
                  <a:pos x="68129" y="4252"/>
                </a:cxn>
                <a:cxn ang="0">
                  <a:pos x="72321" y="0"/>
                </a:cxn>
                <a:cxn ang="0">
                  <a:pos x="39829" y="110544"/>
                </a:cxn>
                <a:cxn ang="0">
                  <a:pos x="36685" y="105229"/>
                </a:cxn>
                <a:cxn ang="0">
                  <a:pos x="36685" y="40391"/>
                </a:cxn>
                <a:cxn ang="0">
                  <a:pos x="39829" y="32950"/>
                </a:cxn>
                <a:cxn ang="0">
                  <a:pos x="36685" y="89285"/>
                </a:cxn>
                <a:cxn ang="0">
                  <a:pos x="34588" y="62712"/>
                </a:cxn>
                <a:cxn ang="0">
                  <a:pos x="36685" y="31888"/>
                </a:cxn>
                <a:cxn ang="0">
                  <a:pos x="34588" y="38265"/>
                </a:cxn>
                <a:cxn ang="0">
                  <a:pos x="22011" y="21258"/>
                </a:cxn>
                <a:cxn ang="0">
                  <a:pos x="36685" y="31888"/>
                </a:cxn>
                <a:cxn ang="0">
                  <a:pos x="27251" y="123299"/>
                </a:cxn>
                <a:cxn ang="0">
                  <a:pos x="22011" y="123299"/>
                </a:cxn>
                <a:cxn ang="0">
                  <a:pos x="34588" y="105229"/>
                </a:cxn>
                <a:cxn ang="0">
                  <a:pos x="4193" y="69090"/>
                </a:cxn>
                <a:cxn ang="0">
                  <a:pos x="24107" y="69090"/>
                </a:cxn>
                <a:cxn ang="0">
                  <a:pos x="22011" y="76530"/>
                </a:cxn>
                <a:cxn ang="0">
                  <a:pos x="0" y="72278"/>
                </a:cxn>
                <a:cxn ang="0">
                  <a:pos x="4193" y="69090"/>
                </a:cxn>
              </a:cxnLst>
              <a:rect l="txL" t="txT" r="txR" b="tx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pFill/>
            <a:ln w="9525">
              <a:noFill/>
            </a:ln>
          </p:spPr>
          <p:txBody>
            <a:bodyPr/>
            <a:lstStyle/>
            <a:p>
              <a:endParaRPr lang="zh-CN" altLang="en-US"/>
            </a:p>
          </p:txBody>
        </p:sp>
        <p:grpSp>
          <p:nvGrpSpPr>
            <p:cNvPr id="219" name="组合 214"/>
            <p:cNvGrpSpPr/>
            <p:nvPr/>
          </p:nvGrpSpPr>
          <p:grpSpPr bwMode="auto">
            <a:xfrm>
              <a:off x="4348139" y="1753451"/>
              <a:ext cx="104053" cy="171130"/>
              <a:chOff x="0" y="0"/>
              <a:chExt cx="160337" cy="255588"/>
            </a:xfrm>
            <a:grpFill/>
          </p:grpSpPr>
          <p:sp>
            <p:nvSpPr>
              <p:cNvPr id="220" name="Freeform 190"/>
              <p:cNvSpPr>
                <a:spLocks noChangeArrowheads="1"/>
              </p:cNvSpPr>
              <p:nvPr/>
            </p:nvSpPr>
            <p:spPr bwMode="auto">
              <a:xfrm>
                <a:off x="90487" y="179388"/>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21" name="Freeform 191"/>
              <p:cNvSpPr>
                <a:spLocks noChangeArrowheads="1"/>
              </p:cNvSpPr>
              <p:nvPr/>
            </p:nvSpPr>
            <p:spPr bwMode="auto">
              <a:xfrm>
                <a:off x="106362" y="0"/>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22" name="Freeform 192"/>
              <p:cNvSpPr>
                <a:spLocks noChangeArrowheads="1"/>
              </p:cNvSpPr>
              <p:nvPr/>
            </p:nvSpPr>
            <p:spPr bwMode="auto">
              <a:xfrm>
                <a:off x="0" y="30163"/>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23" name="Freeform 193"/>
              <p:cNvSpPr>
                <a:spLocks noChangeArrowheads="1"/>
              </p:cNvSpPr>
              <p:nvPr/>
            </p:nvSpPr>
            <p:spPr bwMode="auto">
              <a:xfrm>
                <a:off x="119062" y="225425"/>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9525">
                <a:noFill/>
                <a:miter lim="800000"/>
              </a:ln>
            </p:spPr>
            <p:txBody>
              <a:bodyPr/>
              <a:lstStyle/>
              <a:p>
                <a:pPr marL="0" marR="0" lvl="0" indent="0" algn="l" defTabSz="914400" rtl="0" eaLnBrk="1" latinLnBrk="0" hangingPunct="1">
                  <a:spcBef>
                    <a:spcPts val="0"/>
                  </a:spcBef>
                  <a:spcAft>
                    <a:spcPts val="0"/>
                  </a:spcAft>
                  <a:buClrTx/>
                  <a:buSzTx/>
                  <a:buFontTx/>
                  <a:buNone/>
                  <a:defRPr/>
                </a:pPr>
                <a:endParaRPr kumimoji="0" lang="zh-CN" altLang="zh-CN" sz="1800" b="0" i="0" u="none" strike="noStrike" kern="1200" cap="none" spc="0" normalizeH="0" baseline="0" noProof="0">
                  <a:ln>
                    <a:noFill/>
                  </a:ln>
                  <a:solidFill>
                    <a:srgbClr val="000000"/>
                  </a:solidFill>
                  <a:effectLst/>
                  <a:uLnTx/>
                  <a:uFillTx/>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24" name="Freeform 194"/>
            <p:cNvSpPr>
              <a:spLocks noEditPoints="1"/>
            </p:cNvSpPr>
            <p:nvPr/>
          </p:nvSpPr>
          <p:spPr>
            <a:xfrm>
              <a:off x="4335655" y="876543"/>
              <a:ext cx="143594" cy="158375"/>
            </a:xfrm>
            <a:custGeom>
              <a:avLst/>
              <a:gdLst>
                <a:gd name="txL" fmla="*/ 0 w 137"/>
                <a:gd name="txT" fmla="*/ 0 h 149"/>
                <a:gd name="txR" fmla="*/ 137 w 137"/>
                <a:gd name="txB" fmla="*/ 149 h 149"/>
              </a:gdLst>
              <a:ahLst/>
              <a:cxnLst>
                <a:cxn ang="0">
                  <a:pos x="110054" y="73341"/>
                </a:cxn>
                <a:cxn ang="0">
                  <a:pos x="107958" y="54209"/>
                </a:cxn>
                <a:cxn ang="0">
                  <a:pos x="107958" y="105229"/>
                </a:cxn>
                <a:cxn ang="0">
                  <a:pos x="121583" y="119047"/>
                </a:cxn>
                <a:cxn ang="0">
                  <a:pos x="119487" y="125424"/>
                </a:cxn>
                <a:cxn ang="0">
                  <a:pos x="107958" y="40391"/>
                </a:cxn>
                <a:cxn ang="0">
                  <a:pos x="119487" y="20195"/>
                </a:cxn>
                <a:cxn ang="0">
                  <a:pos x="121583" y="27636"/>
                </a:cxn>
                <a:cxn ang="0">
                  <a:pos x="107958" y="40391"/>
                </a:cxn>
                <a:cxn ang="0">
                  <a:pos x="117391" y="73341"/>
                </a:cxn>
                <a:cxn ang="0">
                  <a:pos x="139401" y="69090"/>
                </a:cxn>
                <a:cxn ang="0">
                  <a:pos x="141498" y="76530"/>
                </a:cxn>
                <a:cxn ang="0">
                  <a:pos x="119487" y="76530"/>
                </a:cxn>
                <a:cxn ang="0">
                  <a:pos x="72321" y="32951"/>
                </a:cxn>
                <a:cxn ang="0">
                  <a:pos x="107958" y="54209"/>
                </a:cxn>
                <a:cxn ang="0">
                  <a:pos x="93284" y="106292"/>
                </a:cxn>
                <a:cxn ang="0">
                  <a:pos x="88043" y="153060"/>
                </a:cxn>
                <a:cxn ang="0">
                  <a:pos x="72321" y="122236"/>
                </a:cxn>
                <a:cxn ang="0">
                  <a:pos x="84899" y="102040"/>
                </a:cxn>
                <a:cxn ang="0">
                  <a:pos x="99572" y="89285"/>
                </a:cxn>
                <a:cxn ang="0">
                  <a:pos x="101669" y="65901"/>
                </a:cxn>
                <a:cxn ang="0">
                  <a:pos x="93284" y="49957"/>
                </a:cxn>
                <a:cxn ang="0">
                  <a:pos x="72321" y="41454"/>
                </a:cxn>
                <a:cxn ang="0">
                  <a:pos x="104813" y="35076"/>
                </a:cxn>
                <a:cxn ang="0">
                  <a:pos x="104813" y="40391"/>
                </a:cxn>
                <a:cxn ang="0">
                  <a:pos x="107958" y="105229"/>
                </a:cxn>
                <a:cxn ang="0">
                  <a:pos x="103765" y="109481"/>
                </a:cxn>
                <a:cxn ang="0">
                  <a:pos x="107958" y="105229"/>
                </a:cxn>
                <a:cxn ang="0">
                  <a:pos x="73369" y="1063"/>
                </a:cxn>
                <a:cxn ang="0">
                  <a:pos x="73369" y="24447"/>
                </a:cxn>
                <a:cxn ang="0">
                  <a:pos x="69177" y="158375"/>
                </a:cxn>
                <a:cxn ang="0">
                  <a:pos x="51358" y="145620"/>
                </a:cxn>
                <a:cxn ang="0">
                  <a:pos x="40877" y="98852"/>
                </a:cxn>
                <a:cxn ang="0">
                  <a:pos x="41925" y="45706"/>
                </a:cxn>
                <a:cxn ang="0">
                  <a:pos x="72321" y="32951"/>
                </a:cxn>
                <a:cxn ang="0">
                  <a:pos x="59743" y="43580"/>
                </a:cxn>
                <a:cxn ang="0">
                  <a:pos x="45070" y="54209"/>
                </a:cxn>
                <a:cxn ang="0">
                  <a:pos x="39829" y="73341"/>
                </a:cxn>
                <a:cxn ang="0">
                  <a:pos x="55551" y="100977"/>
                </a:cxn>
                <a:cxn ang="0">
                  <a:pos x="57647" y="104166"/>
                </a:cxn>
                <a:cxn ang="0">
                  <a:pos x="72321" y="158375"/>
                </a:cxn>
                <a:cxn ang="0">
                  <a:pos x="71273" y="25510"/>
                </a:cxn>
                <a:cxn ang="0">
                  <a:pos x="68129" y="4252"/>
                </a:cxn>
                <a:cxn ang="0">
                  <a:pos x="72321" y="0"/>
                </a:cxn>
                <a:cxn ang="0">
                  <a:pos x="37733" y="112669"/>
                </a:cxn>
                <a:cxn ang="0">
                  <a:pos x="35636" y="105229"/>
                </a:cxn>
                <a:cxn ang="0">
                  <a:pos x="35636" y="40391"/>
                </a:cxn>
                <a:cxn ang="0">
                  <a:pos x="37733" y="35076"/>
                </a:cxn>
                <a:cxn ang="0">
                  <a:pos x="35636" y="90348"/>
                </a:cxn>
                <a:cxn ang="0">
                  <a:pos x="32492" y="64838"/>
                </a:cxn>
                <a:cxn ang="0">
                  <a:pos x="35636" y="31888"/>
                </a:cxn>
                <a:cxn ang="0">
                  <a:pos x="32492" y="40391"/>
                </a:cxn>
                <a:cxn ang="0">
                  <a:pos x="20963" y="21258"/>
                </a:cxn>
                <a:cxn ang="0">
                  <a:pos x="35636" y="31888"/>
                </a:cxn>
                <a:cxn ang="0">
                  <a:pos x="25155" y="123299"/>
                </a:cxn>
                <a:cxn ang="0">
                  <a:pos x="20963" y="123299"/>
                </a:cxn>
                <a:cxn ang="0">
                  <a:pos x="32492" y="106292"/>
                </a:cxn>
                <a:cxn ang="0">
                  <a:pos x="4193" y="69090"/>
                </a:cxn>
                <a:cxn ang="0">
                  <a:pos x="24107" y="70153"/>
                </a:cxn>
                <a:cxn ang="0">
                  <a:pos x="20963" y="76530"/>
                </a:cxn>
                <a:cxn ang="0">
                  <a:pos x="0" y="73341"/>
                </a:cxn>
                <a:cxn ang="0">
                  <a:pos x="4193" y="69090"/>
                </a:cxn>
              </a:cxnLst>
              <a:rect l="txL" t="txT" r="txR" b="tx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pFill/>
            <a:ln w="9525">
              <a:noFill/>
            </a:ln>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6568961" y="2520449"/>
            <a:ext cx="4480040" cy="962022"/>
            <a:chOff x="874713" y="3325188"/>
            <a:chExt cx="4480040" cy="962022"/>
          </a:xfrm>
        </p:grpSpPr>
        <p:sp>
          <p:nvSpPr>
            <p:cNvPr id="75" name="矩形 74"/>
            <p:cNvSpPr/>
            <p:nvPr/>
          </p:nvSpPr>
          <p:spPr>
            <a:xfrm>
              <a:off x="874713" y="3677812"/>
              <a:ext cx="448004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76" name="矩形 7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企业理念</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6" name="组合 5"/>
          <p:cNvGrpSpPr/>
          <p:nvPr/>
        </p:nvGrpSpPr>
        <p:grpSpPr>
          <a:xfrm>
            <a:off x="6723411" y="4071392"/>
            <a:ext cx="4427189" cy="352154"/>
            <a:chOff x="6723411" y="3937135"/>
            <a:chExt cx="4427189" cy="352154"/>
          </a:xfrm>
        </p:grpSpPr>
        <p:grpSp>
          <p:nvGrpSpPr>
            <p:cNvPr id="10" name="组合 9"/>
            <p:cNvGrpSpPr/>
            <p:nvPr/>
          </p:nvGrpSpPr>
          <p:grpSpPr>
            <a:xfrm>
              <a:off x="6723411" y="3937135"/>
              <a:ext cx="350641" cy="352154"/>
              <a:chOff x="7567248" y="836733"/>
              <a:chExt cx="871174" cy="874617"/>
            </a:xfrm>
          </p:grpSpPr>
          <p:sp>
            <p:nvSpPr>
              <p:cNvPr id="23"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24" name="Oval 9"/>
              <p:cNvSpPr>
                <a:spLocks noChangeArrowheads="1"/>
              </p:cNvSpPr>
              <p:nvPr/>
            </p:nvSpPr>
            <p:spPr bwMode="auto">
              <a:xfrm>
                <a:off x="7567248" y="836733"/>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white"/>
                  </a:solidFill>
                </a:endParaRPr>
              </a:p>
            </p:txBody>
          </p:sp>
        </p:grpSp>
        <p:sp>
          <p:nvSpPr>
            <p:cNvPr id="79" name="矩形 78"/>
            <p:cNvSpPr/>
            <p:nvPr/>
          </p:nvSpPr>
          <p:spPr>
            <a:xfrm>
              <a:off x="7147038" y="3937780"/>
              <a:ext cx="4003562" cy="35086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81" name="组合 80"/>
          <p:cNvGrpSpPr/>
          <p:nvPr/>
        </p:nvGrpSpPr>
        <p:grpSpPr>
          <a:xfrm>
            <a:off x="6723411" y="4682035"/>
            <a:ext cx="4427189" cy="352154"/>
            <a:chOff x="6723411" y="3937135"/>
            <a:chExt cx="4427189" cy="352154"/>
          </a:xfrm>
        </p:grpSpPr>
        <p:grpSp>
          <p:nvGrpSpPr>
            <p:cNvPr id="82" name="组合 81"/>
            <p:cNvGrpSpPr/>
            <p:nvPr/>
          </p:nvGrpSpPr>
          <p:grpSpPr>
            <a:xfrm>
              <a:off x="6723411" y="3937135"/>
              <a:ext cx="350641" cy="352154"/>
              <a:chOff x="7567248" y="836733"/>
              <a:chExt cx="871174" cy="874617"/>
            </a:xfrm>
          </p:grpSpPr>
          <p:sp>
            <p:nvSpPr>
              <p:cNvPr id="84"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85" name="Oval 9"/>
              <p:cNvSpPr>
                <a:spLocks noChangeArrowheads="1"/>
              </p:cNvSpPr>
              <p:nvPr/>
            </p:nvSpPr>
            <p:spPr bwMode="auto">
              <a:xfrm>
                <a:off x="7567248" y="836733"/>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white"/>
                  </a:solidFill>
                </a:endParaRPr>
              </a:p>
            </p:txBody>
          </p:sp>
        </p:grpSp>
        <p:sp>
          <p:nvSpPr>
            <p:cNvPr id="83" name="矩形 82"/>
            <p:cNvSpPr/>
            <p:nvPr/>
          </p:nvSpPr>
          <p:spPr>
            <a:xfrm>
              <a:off x="7147038" y="3937780"/>
              <a:ext cx="4003562" cy="35086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86" name="组合 85"/>
          <p:cNvGrpSpPr/>
          <p:nvPr/>
        </p:nvGrpSpPr>
        <p:grpSpPr>
          <a:xfrm>
            <a:off x="6723411" y="5292678"/>
            <a:ext cx="4427189" cy="352154"/>
            <a:chOff x="6723411" y="3937135"/>
            <a:chExt cx="4427189" cy="352154"/>
          </a:xfrm>
        </p:grpSpPr>
        <p:grpSp>
          <p:nvGrpSpPr>
            <p:cNvPr id="87" name="组合 86"/>
            <p:cNvGrpSpPr/>
            <p:nvPr/>
          </p:nvGrpSpPr>
          <p:grpSpPr>
            <a:xfrm>
              <a:off x="6723411" y="3937135"/>
              <a:ext cx="350641" cy="352154"/>
              <a:chOff x="7567248" y="836733"/>
              <a:chExt cx="871174" cy="874617"/>
            </a:xfrm>
          </p:grpSpPr>
          <p:sp>
            <p:nvSpPr>
              <p:cNvPr id="89"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90" name="Oval 9"/>
              <p:cNvSpPr>
                <a:spLocks noChangeArrowheads="1"/>
              </p:cNvSpPr>
              <p:nvPr/>
            </p:nvSpPr>
            <p:spPr bwMode="auto">
              <a:xfrm>
                <a:off x="7567248" y="836733"/>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white"/>
                  </a:solidFill>
                </a:endParaRPr>
              </a:p>
            </p:txBody>
          </p:sp>
        </p:grpSp>
        <p:sp>
          <p:nvSpPr>
            <p:cNvPr id="88" name="矩形 87"/>
            <p:cNvSpPr/>
            <p:nvPr/>
          </p:nvSpPr>
          <p:spPr>
            <a:xfrm>
              <a:off x="7147038" y="3937780"/>
              <a:ext cx="4003562" cy="35086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8" name="图片占位符 7" descr="C:\Users\Administrator\Desktop\tutu.pngtutu"/>
          <p:cNvPicPr>
            <a:picLocks noGrp="1" noChangeAspect="1"/>
          </p:cNvPicPr>
          <p:nvPr>
            <p:ph type="pic" sz="quarter" idx="10"/>
          </p:nvPr>
        </p:nvPicPr>
        <p:blipFill>
          <a:blip r:embed="rId3">
            <a:grayscl/>
          </a:blip>
          <a:srcRect/>
          <a:stretch>
            <a:fillRect/>
          </a:stretch>
        </p:blipFill>
        <p:spPr>
          <a:xfrm>
            <a:off x="1670685" y="2406650"/>
            <a:ext cx="3955415" cy="3390265"/>
          </a:xfrm>
          <a:prstGeom prst="rect">
            <a:avLst/>
          </a:prstGeom>
        </p:spPr>
      </p:pic>
      <p:grpSp>
        <p:nvGrpSpPr>
          <p:cNvPr id="21" name="组合 20"/>
          <p:cNvGrpSpPr/>
          <p:nvPr/>
        </p:nvGrpSpPr>
        <p:grpSpPr>
          <a:xfrm>
            <a:off x="4236269" y="423250"/>
            <a:ext cx="3719457" cy="722806"/>
            <a:chOff x="585843" y="341582"/>
            <a:chExt cx="3719457" cy="722806"/>
          </a:xfrm>
        </p:grpSpPr>
        <p:sp>
          <p:nvSpPr>
            <p:cNvPr id="22" name="文本框 21"/>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公司与团队</a:t>
              </a:r>
            </a:p>
          </p:txBody>
        </p:sp>
        <p:sp>
          <p:nvSpPr>
            <p:cNvPr id="25" name="文本框 24"/>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26" name="直接连接符 25"/>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74"/>
                                        </p:tgtEl>
                                        <p:attrNameLst>
                                          <p:attrName>style.visibility</p:attrName>
                                        </p:attrNameLst>
                                      </p:cBhvr>
                                      <p:to>
                                        <p:strVal val="visible"/>
                                      </p:to>
                                    </p:set>
                                    <p:anim calcmode="lin" valueType="num">
                                      <p:cBhvr additive="base">
                                        <p:cTn id="14" dur="500" fill="hold"/>
                                        <p:tgtEl>
                                          <p:spTgt spid="74"/>
                                        </p:tgtEl>
                                        <p:attrNameLst>
                                          <p:attrName>ppt_x</p:attrName>
                                        </p:attrNameLst>
                                      </p:cBhvr>
                                      <p:tavLst>
                                        <p:tav tm="0">
                                          <p:val>
                                            <p:strVal val="1+#ppt_w/2"/>
                                          </p:val>
                                        </p:tav>
                                        <p:tav tm="100000">
                                          <p:val>
                                            <p:strVal val="#ppt_x"/>
                                          </p:val>
                                        </p:tav>
                                      </p:tavLst>
                                    </p:anim>
                                    <p:anim calcmode="lin" valueType="num">
                                      <p:cBhvr additive="base">
                                        <p:cTn id="15" dur="500" fill="hold"/>
                                        <p:tgtEl>
                                          <p:spTgt spid="7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left)">
                                      <p:cBhvr>
                                        <p:cTn id="2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8" name="直接连接符 2"/>
          <p:cNvCxnSpPr/>
          <p:nvPr/>
        </p:nvCxnSpPr>
        <p:spPr>
          <a:xfrm>
            <a:off x="8253" y="3105658"/>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任意多边形 19"/>
          <p:cNvSpPr/>
          <p:nvPr/>
        </p:nvSpPr>
        <p:spPr>
          <a:xfrm>
            <a:off x="991865" y="3105659"/>
            <a:ext cx="2175308" cy="1087655"/>
          </a:xfrm>
          <a:custGeom>
            <a:avLst/>
            <a:gdLst>
              <a:gd name="connsiteX0" fmla="*/ 0 w 2175308"/>
              <a:gd name="connsiteY0" fmla="*/ 0 h 1087655"/>
              <a:gd name="connsiteX1" fmla="*/ 2175308 w 2175308"/>
              <a:gd name="connsiteY1" fmla="*/ 0 h 1087655"/>
              <a:gd name="connsiteX2" fmla="*/ 1087654 w 2175308"/>
              <a:gd name="connsiteY2" fmla="*/ 1087655 h 1087655"/>
              <a:gd name="connsiteX3" fmla="*/ 0 w 2175308"/>
              <a:gd name="connsiteY3" fmla="*/ 0 h 1087655"/>
            </a:gdLst>
            <a:ahLst/>
            <a:cxnLst>
              <a:cxn ang="0">
                <a:pos x="connsiteX0" y="connsiteY0"/>
              </a:cxn>
              <a:cxn ang="0">
                <a:pos x="connsiteX1" y="connsiteY1"/>
              </a:cxn>
              <a:cxn ang="0">
                <a:pos x="connsiteX2" y="connsiteY2"/>
              </a:cxn>
              <a:cxn ang="0">
                <a:pos x="connsiteX3" y="connsiteY3"/>
              </a:cxn>
            </a:cxnLst>
            <a:rect l="l" t="t" r="r" b="b"/>
            <a:pathLst>
              <a:path w="2175308" h="1087655">
                <a:moveTo>
                  <a:pt x="0" y="0"/>
                </a:moveTo>
                <a:lnTo>
                  <a:pt x="2175308" y="0"/>
                </a:lnTo>
                <a:cubicBezTo>
                  <a:pt x="2175308" y="600695"/>
                  <a:pt x="1688349" y="1087655"/>
                  <a:pt x="1087654" y="1087655"/>
                </a:cubicBezTo>
                <a:cubicBezTo>
                  <a:pt x="486959" y="1087655"/>
                  <a:pt x="0" y="600695"/>
                  <a:pt x="0"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任意多边形 20"/>
          <p:cNvSpPr/>
          <p:nvPr/>
        </p:nvSpPr>
        <p:spPr>
          <a:xfrm flipH="1" flipV="1">
            <a:off x="5008346" y="2018006"/>
            <a:ext cx="2175308" cy="1087655"/>
          </a:xfrm>
          <a:custGeom>
            <a:avLst/>
            <a:gdLst>
              <a:gd name="connsiteX0" fmla="*/ 0 w 2175308"/>
              <a:gd name="connsiteY0" fmla="*/ 0 h 1087655"/>
              <a:gd name="connsiteX1" fmla="*/ 2175308 w 2175308"/>
              <a:gd name="connsiteY1" fmla="*/ 0 h 1087655"/>
              <a:gd name="connsiteX2" fmla="*/ 1087654 w 2175308"/>
              <a:gd name="connsiteY2" fmla="*/ 1087655 h 1087655"/>
              <a:gd name="connsiteX3" fmla="*/ 0 w 2175308"/>
              <a:gd name="connsiteY3" fmla="*/ 0 h 1087655"/>
            </a:gdLst>
            <a:ahLst/>
            <a:cxnLst>
              <a:cxn ang="0">
                <a:pos x="connsiteX0" y="connsiteY0"/>
              </a:cxn>
              <a:cxn ang="0">
                <a:pos x="connsiteX1" y="connsiteY1"/>
              </a:cxn>
              <a:cxn ang="0">
                <a:pos x="connsiteX2" y="connsiteY2"/>
              </a:cxn>
              <a:cxn ang="0">
                <a:pos x="connsiteX3" y="connsiteY3"/>
              </a:cxn>
            </a:cxnLst>
            <a:rect l="l" t="t" r="r" b="b"/>
            <a:pathLst>
              <a:path w="2175308" h="1087655">
                <a:moveTo>
                  <a:pt x="0" y="0"/>
                </a:moveTo>
                <a:lnTo>
                  <a:pt x="2175308" y="0"/>
                </a:lnTo>
                <a:cubicBezTo>
                  <a:pt x="2175308" y="600695"/>
                  <a:pt x="1688349" y="1087655"/>
                  <a:pt x="1087654" y="1087655"/>
                </a:cubicBezTo>
                <a:cubicBezTo>
                  <a:pt x="486959" y="1087655"/>
                  <a:pt x="0" y="600695"/>
                  <a:pt x="0"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任意多边形 21"/>
          <p:cNvSpPr/>
          <p:nvPr/>
        </p:nvSpPr>
        <p:spPr>
          <a:xfrm>
            <a:off x="9024828" y="3105659"/>
            <a:ext cx="2175308" cy="1087655"/>
          </a:xfrm>
          <a:custGeom>
            <a:avLst/>
            <a:gdLst>
              <a:gd name="connsiteX0" fmla="*/ 0 w 2175308"/>
              <a:gd name="connsiteY0" fmla="*/ 0 h 1087655"/>
              <a:gd name="connsiteX1" fmla="*/ 2175308 w 2175308"/>
              <a:gd name="connsiteY1" fmla="*/ 0 h 1087655"/>
              <a:gd name="connsiteX2" fmla="*/ 1087654 w 2175308"/>
              <a:gd name="connsiteY2" fmla="*/ 1087655 h 1087655"/>
              <a:gd name="connsiteX3" fmla="*/ 0 w 2175308"/>
              <a:gd name="connsiteY3" fmla="*/ 0 h 1087655"/>
            </a:gdLst>
            <a:ahLst/>
            <a:cxnLst>
              <a:cxn ang="0">
                <a:pos x="connsiteX0" y="connsiteY0"/>
              </a:cxn>
              <a:cxn ang="0">
                <a:pos x="connsiteX1" y="connsiteY1"/>
              </a:cxn>
              <a:cxn ang="0">
                <a:pos x="connsiteX2" y="connsiteY2"/>
              </a:cxn>
              <a:cxn ang="0">
                <a:pos x="connsiteX3" y="connsiteY3"/>
              </a:cxn>
            </a:cxnLst>
            <a:rect l="l" t="t" r="r" b="b"/>
            <a:pathLst>
              <a:path w="2175308" h="1087655">
                <a:moveTo>
                  <a:pt x="0" y="0"/>
                </a:moveTo>
                <a:lnTo>
                  <a:pt x="2175308" y="0"/>
                </a:lnTo>
                <a:cubicBezTo>
                  <a:pt x="2175308" y="600695"/>
                  <a:pt x="1688349" y="1087655"/>
                  <a:pt x="1087654" y="1087655"/>
                </a:cubicBezTo>
                <a:cubicBezTo>
                  <a:pt x="486959" y="1087655"/>
                  <a:pt x="0" y="600695"/>
                  <a:pt x="0"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nvSpPr>
        <p:spPr>
          <a:xfrm>
            <a:off x="1086570" y="2090194"/>
            <a:ext cx="2030928" cy="2030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椭圆 12"/>
          <p:cNvSpPr/>
          <p:nvPr/>
        </p:nvSpPr>
        <p:spPr>
          <a:xfrm>
            <a:off x="5080536" y="2090194"/>
            <a:ext cx="2030928" cy="2030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椭圆 13"/>
          <p:cNvSpPr/>
          <p:nvPr/>
        </p:nvSpPr>
        <p:spPr>
          <a:xfrm>
            <a:off x="9117694" y="2090194"/>
            <a:ext cx="2030928" cy="2030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5" name="组合 22"/>
          <p:cNvGrpSpPr/>
          <p:nvPr/>
        </p:nvGrpSpPr>
        <p:grpSpPr>
          <a:xfrm>
            <a:off x="9735713" y="2784895"/>
            <a:ext cx="794889" cy="623974"/>
            <a:chOff x="3654425" y="5089525"/>
            <a:chExt cx="1860550" cy="1460500"/>
          </a:xfrm>
          <a:noFill/>
        </p:grpSpPr>
        <p:sp>
          <p:nvSpPr>
            <p:cNvPr id="16" name="Freeform 12"/>
            <p:cNvSpPr>
              <a:spLocks noEditPoints="1"/>
            </p:cNvSpPr>
            <p:nvPr/>
          </p:nvSpPr>
          <p:spPr bwMode="auto">
            <a:xfrm>
              <a:off x="3654425" y="5089525"/>
              <a:ext cx="1860550" cy="1460500"/>
            </a:xfrm>
            <a:custGeom>
              <a:avLst/>
              <a:gdLst>
                <a:gd name="T0" fmla="*/ 2372 w 2506"/>
                <a:gd name="T1" fmla="*/ 1716 h 1970"/>
                <a:gd name="T2" fmla="*/ 2372 w 2506"/>
                <a:gd name="T3" fmla="*/ 1716 h 1970"/>
                <a:gd name="T4" fmla="*/ 1858 w 2506"/>
                <a:gd name="T5" fmla="*/ 1575 h 1970"/>
                <a:gd name="T6" fmla="*/ 1818 w 2506"/>
                <a:gd name="T7" fmla="*/ 1576 h 1970"/>
                <a:gd name="T8" fmla="*/ 1323 w 2506"/>
                <a:gd name="T9" fmla="*/ 1715 h 1970"/>
                <a:gd name="T10" fmla="*/ 1323 w 2506"/>
                <a:gd name="T11" fmla="*/ 308 h 1970"/>
                <a:gd name="T12" fmla="*/ 1847 w 2506"/>
                <a:gd name="T13" fmla="*/ 133 h 1970"/>
                <a:gd name="T14" fmla="*/ 2372 w 2506"/>
                <a:gd name="T15" fmla="*/ 310 h 1970"/>
                <a:gd name="T16" fmla="*/ 2372 w 2506"/>
                <a:gd name="T17" fmla="*/ 1716 h 1970"/>
                <a:gd name="T18" fmla="*/ 1182 w 2506"/>
                <a:gd name="T19" fmla="*/ 1715 h 1970"/>
                <a:gd name="T20" fmla="*/ 1182 w 2506"/>
                <a:gd name="T21" fmla="*/ 1715 h 1970"/>
                <a:gd name="T22" fmla="*/ 688 w 2506"/>
                <a:gd name="T23" fmla="*/ 1576 h 1970"/>
                <a:gd name="T24" fmla="*/ 647 w 2506"/>
                <a:gd name="T25" fmla="*/ 1575 h 1970"/>
                <a:gd name="T26" fmla="*/ 133 w 2506"/>
                <a:gd name="T27" fmla="*/ 1716 h 1970"/>
                <a:gd name="T28" fmla="*/ 133 w 2506"/>
                <a:gd name="T29" fmla="*/ 310 h 1970"/>
                <a:gd name="T30" fmla="*/ 659 w 2506"/>
                <a:gd name="T31" fmla="*/ 133 h 1970"/>
                <a:gd name="T32" fmla="*/ 1182 w 2506"/>
                <a:gd name="T33" fmla="*/ 308 h 1970"/>
                <a:gd name="T34" fmla="*/ 1182 w 2506"/>
                <a:gd name="T35" fmla="*/ 1715 h 1970"/>
                <a:gd name="T36" fmla="*/ 1849 w 2506"/>
                <a:gd name="T37" fmla="*/ 0 h 1970"/>
                <a:gd name="T38" fmla="*/ 1849 w 2506"/>
                <a:gd name="T39" fmla="*/ 0 h 1970"/>
                <a:gd name="T40" fmla="*/ 1823 w 2506"/>
                <a:gd name="T41" fmla="*/ 0 h 1970"/>
                <a:gd name="T42" fmla="*/ 1253 w 2506"/>
                <a:gd name="T43" fmla="*/ 184 h 1970"/>
                <a:gd name="T44" fmla="*/ 683 w 2506"/>
                <a:gd name="T45" fmla="*/ 0 h 1970"/>
                <a:gd name="T46" fmla="*/ 657 w 2506"/>
                <a:gd name="T47" fmla="*/ 0 h 1970"/>
                <a:gd name="T48" fmla="*/ 5 w 2506"/>
                <a:gd name="T49" fmla="*/ 267 h 1970"/>
                <a:gd name="T50" fmla="*/ 0 w 2506"/>
                <a:gd name="T51" fmla="*/ 279 h 1970"/>
                <a:gd name="T52" fmla="*/ 0 w 2506"/>
                <a:gd name="T53" fmla="*/ 1970 h 1970"/>
                <a:gd name="T54" fmla="*/ 107 w 2506"/>
                <a:gd name="T55" fmla="*/ 1889 h 1970"/>
                <a:gd name="T56" fmla="*/ 682 w 2506"/>
                <a:gd name="T57" fmla="*/ 1709 h 1970"/>
                <a:gd name="T58" fmla="*/ 1190 w 2506"/>
                <a:gd name="T59" fmla="*/ 1876 h 1970"/>
                <a:gd name="T60" fmla="*/ 1208 w 2506"/>
                <a:gd name="T61" fmla="*/ 1888 h 1970"/>
                <a:gd name="T62" fmla="*/ 1253 w 2506"/>
                <a:gd name="T63" fmla="*/ 1924 h 1970"/>
                <a:gd name="T64" fmla="*/ 1298 w 2506"/>
                <a:gd name="T65" fmla="*/ 1888 h 1970"/>
                <a:gd name="T66" fmla="*/ 1316 w 2506"/>
                <a:gd name="T67" fmla="*/ 1876 h 1970"/>
                <a:gd name="T68" fmla="*/ 1824 w 2506"/>
                <a:gd name="T69" fmla="*/ 1709 h 1970"/>
                <a:gd name="T70" fmla="*/ 2399 w 2506"/>
                <a:gd name="T71" fmla="*/ 1889 h 1970"/>
                <a:gd name="T72" fmla="*/ 2506 w 2506"/>
                <a:gd name="T73" fmla="*/ 1970 h 1970"/>
                <a:gd name="T74" fmla="*/ 2506 w 2506"/>
                <a:gd name="T75" fmla="*/ 279 h 1970"/>
                <a:gd name="T76" fmla="*/ 2501 w 2506"/>
                <a:gd name="T77" fmla="*/ 267 h 1970"/>
                <a:gd name="T78" fmla="*/ 1849 w 2506"/>
                <a:gd name="T79" fmla="*/ 0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6" h="1970">
                  <a:moveTo>
                    <a:pt x="2372" y="1716"/>
                  </a:moveTo>
                  <a:lnTo>
                    <a:pt x="2372" y="1716"/>
                  </a:lnTo>
                  <a:cubicBezTo>
                    <a:pt x="2261" y="1655"/>
                    <a:pt x="2075" y="1575"/>
                    <a:pt x="1858" y="1575"/>
                  </a:cubicBezTo>
                  <a:cubicBezTo>
                    <a:pt x="1845" y="1575"/>
                    <a:pt x="1831" y="1576"/>
                    <a:pt x="1818" y="1576"/>
                  </a:cubicBezTo>
                  <a:cubicBezTo>
                    <a:pt x="1599" y="1587"/>
                    <a:pt x="1427" y="1659"/>
                    <a:pt x="1323" y="1715"/>
                  </a:cubicBezTo>
                  <a:lnTo>
                    <a:pt x="1323" y="308"/>
                  </a:lnTo>
                  <a:cubicBezTo>
                    <a:pt x="1347" y="271"/>
                    <a:pt x="1462" y="127"/>
                    <a:pt x="1847" y="133"/>
                  </a:cubicBezTo>
                  <a:cubicBezTo>
                    <a:pt x="2229" y="140"/>
                    <a:pt x="2347" y="273"/>
                    <a:pt x="2372" y="310"/>
                  </a:cubicBezTo>
                  <a:lnTo>
                    <a:pt x="2372" y="1716"/>
                  </a:lnTo>
                  <a:close/>
                  <a:moveTo>
                    <a:pt x="1182" y="1715"/>
                  </a:moveTo>
                  <a:lnTo>
                    <a:pt x="1182" y="1715"/>
                  </a:lnTo>
                  <a:cubicBezTo>
                    <a:pt x="1079" y="1659"/>
                    <a:pt x="906" y="1587"/>
                    <a:pt x="688" y="1576"/>
                  </a:cubicBezTo>
                  <a:cubicBezTo>
                    <a:pt x="674" y="1576"/>
                    <a:pt x="661" y="1575"/>
                    <a:pt x="647" y="1575"/>
                  </a:cubicBezTo>
                  <a:cubicBezTo>
                    <a:pt x="431" y="1575"/>
                    <a:pt x="244" y="1655"/>
                    <a:pt x="133" y="1716"/>
                  </a:cubicBezTo>
                  <a:lnTo>
                    <a:pt x="133" y="310"/>
                  </a:lnTo>
                  <a:cubicBezTo>
                    <a:pt x="159" y="273"/>
                    <a:pt x="276" y="140"/>
                    <a:pt x="659" y="133"/>
                  </a:cubicBezTo>
                  <a:cubicBezTo>
                    <a:pt x="1044" y="127"/>
                    <a:pt x="1159" y="271"/>
                    <a:pt x="1182" y="308"/>
                  </a:cubicBezTo>
                  <a:lnTo>
                    <a:pt x="1182" y="1715"/>
                  </a:lnTo>
                  <a:close/>
                  <a:moveTo>
                    <a:pt x="1849" y="0"/>
                  </a:moveTo>
                  <a:lnTo>
                    <a:pt x="1849" y="0"/>
                  </a:lnTo>
                  <a:cubicBezTo>
                    <a:pt x="1840" y="0"/>
                    <a:pt x="1831" y="0"/>
                    <a:pt x="1823" y="0"/>
                  </a:cubicBezTo>
                  <a:cubicBezTo>
                    <a:pt x="1490" y="0"/>
                    <a:pt x="1328" y="105"/>
                    <a:pt x="1253" y="184"/>
                  </a:cubicBezTo>
                  <a:cubicBezTo>
                    <a:pt x="1178" y="105"/>
                    <a:pt x="1015" y="0"/>
                    <a:pt x="683" y="0"/>
                  </a:cubicBezTo>
                  <a:cubicBezTo>
                    <a:pt x="674" y="0"/>
                    <a:pt x="666" y="0"/>
                    <a:pt x="657" y="0"/>
                  </a:cubicBezTo>
                  <a:cubicBezTo>
                    <a:pt x="127" y="9"/>
                    <a:pt x="16" y="240"/>
                    <a:pt x="5" y="267"/>
                  </a:cubicBezTo>
                  <a:lnTo>
                    <a:pt x="0" y="279"/>
                  </a:lnTo>
                  <a:lnTo>
                    <a:pt x="0" y="1970"/>
                  </a:lnTo>
                  <a:lnTo>
                    <a:pt x="107" y="1889"/>
                  </a:lnTo>
                  <a:cubicBezTo>
                    <a:pt x="109" y="1887"/>
                    <a:pt x="369" y="1695"/>
                    <a:pt x="682" y="1709"/>
                  </a:cubicBezTo>
                  <a:cubicBezTo>
                    <a:pt x="943" y="1722"/>
                    <a:pt x="1133" y="1837"/>
                    <a:pt x="1190" y="1876"/>
                  </a:cubicBezTo>
                  <a:cubicBezTo>
                    <a:pt x="1201" y="1883"/>
                    <a:pt x="1207" y="1888"/>
                    <a:pt x="1208" y="1888"/>
                  </a:cubicBezTo>
                  <a:lnTo>
                    <a:pt x="1253" y="1924"/>
                  </a:lnTo>
                  <a:lnTo>
                    <a:pt x="1298" y="1888"/>
                  </a:lnTo>
                  <a:cubicBezTo>
                    <a:pt x="1298" y="1888"/>
                    <a:pt x="1304" y="1883"/>
                    <a:pt x="1316" y="1876"/>
                  </a:cubicBezTo>
                  <a:cubicBezTo>
                    <a:pt x="1373" y="1837"/>
                    <a:pt x="1563" y="1722"/>
                    <a:pt x="1824" y="1709"/>
                  </a:cubicBezTo>
                  <a:cubicBezTo>
                    <a:pt x="2135" y="1695"/>
                    <a:pt x="2396" y="1887"/>
                    <a:pt x="2399" y="1889"/>
                  </a:cubicBezTo>
                  <a:lnTo>
                    <a:pt x="2506" y="1970"/>
                  </a:lnTo>
                  <a:lnTo>
                    <a:pt x="2506" y="279"/>
                  </a:lnTo>
                  <a:lnTo>
                    <a:pt x="2501" y="267"/>
                  </a:lnTo>
                  <a:cubicBezTo>
                    <a:pt x="2490" y="240"/>
                    <a:pt x="2379" y="9"/>
                    <a:pt x="1849" y="0"/>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17" name="Freeform 13"/>
            <p:cNvSpPr/>
            <p:nvPr/>
          </p:nvSpPr>
          <p:spPr bwMode="auto">
            <a:xfrm>
              <a:off x="3829050" y="5399088"/>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0 h 206"/>
                <a:gd name="T12" fmla="*/ 68 w 844"/>
                <a:gd name="T13" fmla="*/ 193 h 206"/>
                <a:gd name="T14" fmla="*/ 437 w 844"/>
                <a:gd name="T15" fmla="*/ 89 h 206"/>
                <a:gd name="T16" fmla="*/ 775 w 844"/>
                <a:gd name="T17" fmla="*/ 193 h 206"/>
                <a:gd name="T18" fmla="*/ 831 w 844"/>
                <a:gd name="T19" fmla="*/ 183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3"/>
                    <a:pt x="667" y="19"/>
                    <a:pt x="441" y="10"/>
                  </a:cubicBezTo>
                  <a:cubicBezTo>
                    <a:pt x="213" y="0"/>
                    <a:pt x="30" y="122"/>
                    <a:pt x="23" y="127"/>
                  </a:cubicBezTo>
                  <a:cubicBezTo>
                    <a:pt x="4" y="139"/>
                    <a:pt x="0" y="164"/>
                    <a:pt x="12" y="183"/>
                  </a:cubicBezTo>
                  <a:cubicBezTo>
                    <a:pt x="20" y="194"/>
                    <a:pt x="32" y="200"/>
                    <a:pt x="45" y="200"/>
                  </a:cubicBezTo>
                  <a:cubicBezTo>
                    <a:pt x="53" y="200"/>
                    <a:pt x="61" y="198"/>
                    <a:pt x="68" y="193"/>
                  </a:cubicBezTo>
                  <a:cubicBezTo>
                    <a:pt x="69" y="192"/>
                    <a:pt x="236" y="81"/>
                    <a:pt x="437" y="89"/>
                  </a:cubicBezTo>
                  <a:cubicBezTo>
                    <a:pt x="639" y="98"/>
                    <a:pt x="774" y="192"/>
                    <a:pt x="775" y="193"/>
                  </a:cubicBezTo>
                  <a:cubicBezTo>
                    <a:pt x="793" y="206"/>
                    <a:pt x="818" y="201"/>
                    <a:pt x="831" y="183"/>
                  </a:cubicBezTo>
                  <a:cubicBezTo>
                    <a:pt x="844" y="165"/>
                    <a:pt x="840" y="140"/>
                    <a:pt x="822" y="128"/>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18" name="Freeform 14"/>
            <p:cNvSpPr/>
            <p:nvPr/>
          </p:nvSpPr>
          <p:spPr bwMode="auto">
            <a:xfrm>
              <a:off x="3829050" y="56784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4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3"/>
                    <a:pt x="23" y="128"/>
                  </a:cubicBezTo>
                  <a:cubicBezTo>
                    <a:pt x="4" y="140"/>
                    <a:pt x="0" y="165"/>
                    <a:pt x="12" y="183"/>
                  </a:cubicBezTo>
                  <a:cubicBezTo>
                    <a:pt x="20" y="195"/>
                    <a:pt x="32" y="201"/>
                    <a:pt x="45" y="201"/>
                  </a:cubicBezTo>
                  <a:cubicBezTo>
                    <a:pt x="53" y="201"/>
                    <a:pt x="61" y="199"/>
                    <a:pt x="68" y="194"/>
                  </a:cubicBezTo>
                  <a:cubicBezTo>
                    <a:pt x="69" y="193"/>
                    <a:pt x="236" y="82"/>
                    <a:pt x="437" y="90"/>
                  </a:cubicBezTo>
                  <a:cubicBezTo>
                    <a:pt x="639" y="99"/>
                    <a:pt x="774" y="193"/>
                    <a:pt x="775" y="194"/>
                  </a:cubicBezTo>
                  <a:cubicBezTo>
                    <a:pt x="793" y="206"/>
                    <a:pt x="818" y="202"/>
                    <a:pt x="831" y="184"/>
                  </a:cubicBezTo>
                  <a:cubicBezTo>
                    <a:pt x="844" y="166"/>
                    <a:pt x="840" y="141"/>
                    <a:pt x="822" y="128"/>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19" name="Freeform 15"/>
            <p:cNvSpPr/>
            <p:nvPr/>
          </p:nvSpPr>
          <p:spPr bwMode="auto">
            <a:xfrm>
              <a:off x="3829050" y="5957888"/>
              <a:ext cx="627063" cy="153988"/>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8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8"/>
                    <a:pt x="68"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20" name="Freeform 16"/>
            <p:cNvSpPr/>
            <p:nvPr/>
          </p:nvSpPr>
          <p:spPr bwMode="auto">
            <a:xfrm>
              <a:off x="4713288" y="5437188"/>
              <a:ext cx="627063" cy="152400"/>
            </a:xfrm>
            <a:custGeom>
              <a:avLst/>
              <a:gdLst>
                <a:gd name="T0" fmla="*/ 822 w 844"/>
                <a:gd name="T1" fmla="*/ 127 h 205"/>
                <a:gd name="T2" fmla="*/ 822 w 844"/>
                <a:gd name="T3" fmla="*/ 127 h 205"/>
                <a:gd name="T4" fmla="*/ 441 w 844"/>
                <a:gd name="T5" fmla="*/ 9 h 205"/>
                <a:gd name="T6" fmla="*/ 23 w 844"/>
                <a:gd name="T7" fmla="*/ 127 h 205"/>
                <a:gd name="T8" fmla="*/ 12 w 844"/>
                <a:gd name="T9" fmla="*/ 182 h 205"/>
                <a:gd name="T10" fmla="*/ 45 w 844"/>
                <a:gd name="T11" fmla="*/ 200 h 205"/>
                <a:gd name="T12" fmla="*/ 67 w 844"/>
                <a:gd name="T13" fmla="*/ 193 h 205"/>
                <a:gd name="T14" fmla="*/ 437 w 844"/>
                <a:gd name="T15" fmla="*/ 89 h 205"/>
                <a:gd name="T16" fmla="*/ 775 w 844"/>
                <a:gd name="T17" fmla="*/ 193 h 205"/>
                <a:gd name="T18" fmla="*/ 831 w 844"/>
                <a:gd name="T19" fmla="*/ 183 h 205"/>
                <a:gd name="T20" fmla="*/ 822 w 844"/>
                <a:gd name="T21"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5">
                  <a:moveTo>
                    <a:pt x="822" y="127"/>
                  </a:moveTo>
                  <a:lnTo>
                    <a:pt x="822" y="127"/>
                  </a:lnTo>
                  <a:cubicBezTo>
                    <a:pt x="815" y="123"/>
                    <a:pt x="667" y="19"/>
                    <a:pt x="441" y="9"/>
                  </a:cubicBezTo>
                  <a:cubicBezTo>
                    <a:pt x="213" y="0"/>
                    <a:pt x="30" y="122"/>
                    <a:pt x="23" y="127"/>
                  </a:cubicBezTo>
                  <a:cubicBezTo>
                    <a:pt x="4" y="139"/>
                    <a:pt x="0" y="164"/>
                    <a:pt x="12" y="182"/>
                  </a:cubicBezTo>
                  <a:cubicBezTo>
                    <a:pt x="20" y="194"/>
                    <a:pt x="32" y="200"/>
                    <a:pt x="45" y="200"/>
                  </a:cubicBezTo>
                  <a:cubicBezTo>
                    <a:pt x="53" y="200"/>
                    <a:pt x="61" y="198"/>
                    <a:pt x="67" y="193"/>
                  </a:cubicBezTo>
                  <a:cubicBezTo>
                    <a:pt x="69" y="192"/>
                    <a:pt x="236" y="81"/>
                    <a:pt x="437" y="89"/>
                  </a:cubicBezTo>
                  <a:cubicBezTo>
                    <a:pt x="639" y="98"/>
                    <a:pt x="774" y="192"/>
                    <a:pt x="775" y="193"/>
                  </a:cubicBezTo>
                  <a:cubicBezTo>
                    <a:pt x="793" y="205"/>
                    <a:pt x="818" y="201"/>
                    <a:pt x="831" y="183"/>
                  </a:cubicBezTo>
                  <a:cubicBezTo>
                    <a:pt x="844" y="165"/>
                    <a:pt x="840" y="140"/>
                    <a:pt x="822" y="127"/>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21" name="Freeform 17"/>
            <p:cNvSpPr/>
            <p:nvPr/>
          </p:nvSpPr>
          <p:spPr bwMode="auto">
            <a:xfrm>
              <a:off x="4713288" y="5716588"/>
              <a:ext cx="627063" cy="152400"/>
            </a:xfrm>
            <a:custGeom>
              <a:avLst/>
              <a:gdLst>
                <a:gd name="T0" fmla="*/ 822 w 844"/>
                <a:gd name="T1" fmla="*/ 128 h 206"/>
                <a:gd name="T2" fmla="*/ 822 w 844"/>
                <a:gd name="T3" fmla="*/ 128 h 206"/>
                <a:gd name="T4" fmla="*/ 441 w 844"/>
                <a:gd name="T5" fmla="*/ 10 h 206"/>
                <a:gd name="T6" fmla="*/ 23 w 844"/>
                <a:gd name="T7" fmla="*/ 128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8"/>
                  </a:cubicBezTo>
                  <a:cubicBezTo>
                    <a:pt x="4" y="140"/>
                    <a:pt x="0" y="165"/>
                    <a:pt x="12" y="183"/>
                  </a:cubicBezTo>
                  <a:cubicBezTo>
                    <a:pt x="20" y="195"/>
                    <a:pt x="32" y="201"/>
                    <a:pt x="45" y="201"/>
                  </a:cubicBezTo>
                  <a:cubicBezTo>
                    <a:pt x="53" y="201"/>
                    <a:pt x="61" y="199"/>
                    <a:pt x="67" y="194"/>
                  </a:cubicBezTo>
                  <a:cubicBezTo>
                    <a:pt x="69" y="193"/>
                    <a:pt x="236" y="82"/>
                    <a:pt x="437" y="90"/>
                  </a:cubicBezTo>
                  <a:cubicBezTo>
                    <a:pt x="639" y="99"/>
                    <a:pt x="774" y="192"/>
                    <a:pt x="775" y="193"/>
                  </a:cubicBezTo>
                  <a:cubicBezTo>
                    <a:pt x="793" y="206"/>
                    <a:pt x="818" y="202"/>
                    <a:pt x="831" y="184"/>
                  </a:cubicBezTo>
                  <a:cubicBezTo>
                    <a:pt x="844" y="166"/>
                    <a:pt x="840" y="141"/>
                    <a:pt x="822" y="128"/>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sp>
          <p:nvSpPr>
            <p:cNvPr id="22" name="Freeform 18"/>
            <p:cNvSpPr/>
            <p:nvPr/>
          </p:nvSpPr>
          <p:spPr bwMode="auto">
            <a:xfrm>
              <a:off x="4713288" y="5997575"/>
              <a:ext cx="627063" cy="152400"/>
            </a:xfrm>
            <a:custGeom>
              <a:avLst/>
              <a:gdLst>
                <a:gd name="T0" fmla="*/ 822 w 844"/>
                <a:gd name="T1" fmla="*/ 128 h 206"/>
                <a:gd name="T2" fmla="*/ 822 w 844"/>
                <a:gd name="T3" fmla="*/ 128 h 206"/>
                <a:gd name="T4" fmla="*/ 441 w 844"/>
                <a:gd name="T5" fmla="*/ 10 h 206"/>
                <a:gd name="T6" fmla="*/ 23 w 844"/>
                <a:gd name="T7" fmla="*/ 127 h 206"/>
                <a:gd name="T8" fmla="*/ 12 w 844"/>
                <a:gd name="T9" fmla="*/ 183 h 206"/>
                <a:gd name="T10" fmla="*/ 45 w 844"/>
                <a:gd name="T11" fmla="*/ 201 h 206"/>
                <a:gd name="T12" fmla="*/ 67 w 844"/>
                <a:gd name="T13" fmla="*/ 194 h 206"/>
                <a:gd name="T14" fmla="*/ 437 w 844"/>
                <a:gd name="T15" fmla="*/ 90 h 206"/>
                <a:gd name="T16" fmla="*/ 775 w 844"/>
                <a:gd name="T17" fmla="*/ 193 h 206"/>
                <a:gd name="T18" fmla="*/ 831 w 844"/>
                <a:gd name="T19" fmla="*/ 184 h 206"/>
                <a:gd name="T20" fmla="*/ 822 w 844"/>
                <a:gd name="T21" fmla="*/ 12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4" h="206">
                  <a:moveTo>
                    <a:pt x="822" y="128"/>
                  </a:moveTo>
                  <a:lnTo>
                    <a:pt x="822" y="128"/>
                  </a:lnTo>
                  <a:cubicBezTo>
                    <a:pt x="815" y="124"/>
                    <a:pt x="667" y="20"/>
                    <a:pt x="441" y="10"/>
                  </a:cubicBezTo>
                  <a:cubicBezTo>
                    <a:pt x="213" y="0"/>
                    <a:pt x="30" y="122"/>
                    <a:pt x="23" y="127"/>
                  </a:cubicBezTo>
                  <a:cubicBezTo>
                    <a:pt x="4" y="140"/>
                    <a:pt x="0" y="165"/>
                    <a:pt x="12" y="183"/>
                  </a:cubicBezTo>
                  <a:cubicBezTo>
                    <a:pt x="20" y="194"/>
                    <a:pt x="32" y="201"/>
                    <a:pt x="45" y="201"/>
                  </a:cubicBezTo>
                  <a:cubicBezTo>
                    <a:pt x="53" y="201"/>
                    <a:pt x="61" y="198"/>
                    <a:pt x="67" y="194"/>
                  </a:cubicBezTo>
                  <a:cubicBezTo>
                    <a:pt x="69" y="193"/>
                    <a:pt x="236" y="82"/>
                    <a:pt x="437" y="90"/>
                  </a:cubicBezTo>
                  <a:cubicBezTo>
                    <a:pt x="639" y="98"/>
                    <a:pt x="774" y="192"/>
                    <a:pt x="775" y="193"/>
                  </a:cubicBezTo>
                  <a:cubicBezTo>
                    <a:pt x="793" y="206"/>
                    <a:pt x="818" y="202"/>
                    <a:pt x="831" y="184"/>
                  </a:cubicBezTo>
                  <a:cubicBezTo>
                    <a:pt x="844" y="166"/>
                    <a:pt x="840" y="141"/>
                    <a:pt x="822" y="128"/>
                  </a:cubicBezTo>
                  <a:close/>
                </a:path>
              </a:pathLst>
            </a:custGeom>
            <a:grpFill/>
            <a:ln w="0">
              <a:solidFill>
                <a:schemeClr val="bg1"/>
              </a:solidFill>
              <a:prstDash val="solid"/>
              <a:round/>
            </a:ln>
          </p:spPr>
          <p:txBody>
            <a:bodyPr vert="horz" wrap="square" lIns="91440" tIns="45720" rIns="91440" bIns="45720" numCol="1" anchor="t" anchorCtr="0" compatLnSpc="1"/>
            <a:lstStyle/>
            <a:p>
              <a:endParaRPr lang="zh-CN" altLang="en-US"/>
            </a:p>
          </p:txBody>
        </p:sp>
      </p:grpSp>
      <p:sp>
        <p:nvSpPr>
          <p:cNvPr id="23" name="Freeform 77"/>
          <p:cNvSpPr>
            <a:spLocks noEditPoints="1"/>
          </p:cNvSpPr>
          <p:nvPr/>
        </p:nvSpPr>
        <p:spPr bwMode="auto">
          <a:xfrm>
            <a:off x="5660600" y="2754889"/>
            <a:ext cx="887306" cy="819899"/>
          </a:xfrm>
          <a:custGeom>
            <a:avLst/>
            <a:gdLst>
              <a:gd name="T0" fmla="*/ 144 w 270"/>
              <a:gd name="T1" fmla="*/ 62 h 249"/>
              <a:gd name="T2" fmla="*/ 116 w 270"/>
              <a:gd name="T3" fmla="*/ 49 h 249"/>
              <a:gd name="T4" fmla="*/ 116 w 270"/>
              <a:gd name="T5" fmla="*/ 14 h 249"/>
              <a:gd name="T6" fmla="*/ 87 w 270"/>
              <a:gd name="T7" fmla="*/ 25 h 249"/>
              <a:gd name="T8" fmla="*/ 62 w 270"/>
              <a:gd name="T9" fmla="*/ 0 h 249"/>
              <a:gd name="T10" fmla="*/ 49 w 270"/>
              <a:gd name="T11" fmla="*/ 28 h 249"/>
              <a:gd name="T12" fmla="*/ 14 w 270"/>
              <a:gd name="T13" fmla="*/ 28 h 249"/>
              <a:gd name="T14" fmla="*/ 25 w 270"/>
              <a:gd name="T15" fmla="*/ 57 h 249"/>
              <a:gd name="T16" fmla="*/ 0 w 270"/>
              <a:gd name="T17" fmla="*/ 82 h 249"/>
              <a:gd name="T18" fmla="*/ 28 w 270"/>
              <a:gd name="T19" fmla="*/ 95 h 249"/>
              <a:gd name="T20" fmla="*/ 28 w 270"/>
              <a:gd name="T21" fmla="*/ 130 h 249"/>
              <a:gd name="T22" fmla="*/ 57 w 270"/>
              <a:gd name="T23" fmla="*/ 119 h 249"/>
              <a:gd name="T24" fmla="*/ 82 w 270"/>
              <a:gd name="T25" fmla="*/ 144 h 249"/>
              <a:gd name="T26" fmla="*/ 95 w 270"/>
              <a:gd name="T27" fmla="*/ 116 h 249"/>
              <a:gd name="T28" fmla="*/ 130 w 270"/>
              <a:gd name="T29" fmla="*/ 116 h 249"/>
              <a:gd name="T30" fmla="*/ 119 w 270"/>
              <a:gd name="T31" fmla="*/ 87 h 249"/>
              <a:gd name="T32" fmla="*/ 72 w 270"/>
              <a:gd name="T33" fmla="*/ 96 h 249"/>
              <a:gd name="T34" fmla="*/ 72 w 270"/>
              <a:gd name="T35" fmla="*/ 48 h 249"/>
              <a:gd name="T36" fmla="*/ 72 w 270"/>
              <a:gd name="T37" fmla="*/ 96 h 249"/>
              <a:gd name="T38" fmla="*/ 181 w 270"/>
              <a:gd name="T39" fmla="*/ 206 h 249"/>
              <a:gd name="T40" fmla="*/ 164 w 270"/>
              <a:gd name="T41" fmla="*/ 187 h 249"/>
              <a:gd name="T42" fmla="*/ 175 w 270"/>
              <a:gd name="T43" fmla="*/ 161 h 249"/>
              <a:gd name="T44" fmla="*/ 149 w 270"/>
              <a:gd name="T45" fmla="*/ 159 h 249"/>
              <a:gd name="T46" fmla="*/ 138 w 270"/>
              <a:gd name="T47" fmla="*/ 133 h 249"/>
              <a:gd name="T48" fmla="*/ 119 w 270"/>
              <a:gd name="T49" fmla="*/ 150 h 249"/>
              <a:gd name="T50" fmla="*/ 92 w 270"/>
              <a:gd name="T51" fmla="*/ 139 h 249"/>
              <a:gd name="T52" fmla="*/ 91 w 270"/>
              <a:gd name="T53" fmla="*/ 165 h 249"/>
              <a:gd name="T54" fmla="*/ 64 w 270"/>
              <a:gd name="T55" fmla="*/ 176 h 249"/>
              <a:gd name="T56" fmla="*/ 81 w 270"/>
              <a:gd name="T57" fmla="*/ 195 h 249"/>
              <a:gd name="T58" fmla="*/ 70 w 270"/>
              <a:gd name="T59" fmla="*/ 222 h 249"/>
              <a:gd name="T60" fmla="*/ 96 w 270"/>
              <a:gd name="T61" fmla="*/ 223 h 249"/>
              <a:gd name="T62" fmla="*/ 107 w 270"/>
              <a:gd name="T63" fmla="*/ 249 h 249"/>
              <a:gd name="T64" fmla="*/ 126 w 270"/>
              <a:gd name="T65" fmla="*/ 232 h 249"/>
              <a:gd name="T66" fmla="*/ 153 w 270"/>
              <a:gd name="T67" fmla="*/ 243 h 249"/>
              <a:gd name="T68" fmla="*/ 154 w 270"/>
              <a:gd name="T69" fmla="*/ 218 h 249"/>
              <a:gd name="T70" fmla="*/ 115 w 270"/>
              <a:gd name="T71" fmla="*/ 210 h 249"/>
              <a:gd name="T72" fmla="*/ 130 w 270"/>
              <a:gd name="T73" fmla="*/ 173 h 249"/>
              <a:gd name="T74" fmla="*/ 115 w 270"/>
              <a:gd name="T75" fmla="*/ 210 h 249"/>
              <a:gd name="T76" fmla="*/ 265 w 270"/>
              <a:gd name="T77" fmla="*/ 52 h 249"/>
              <a:gd name="T78" fmla="*/ 239 w 270"/>
              <a:gd name="T79" fmla="*/ 49 h 249"/>
              <a:gd name="T80" fmla="*/ 229 w 270"/>
              <a:gd name="T81" fmla="*/ 20 h 249"/>
              <a:gd name="T82" fmla="*/ 208 w 270"/>
              <a:gd name="T83" fmla="*/ 37 h 249"/>
              <a:gd name="T84" fmla="*/ 182 w 270"/>
              <a:gd name="T85" fmla="*/ 23 h 249"/>
              <a:gd name="T86" fmla="*/ 178 w 270"/>
              <a:gd name="T87" fmla="*/ 49 h 249"/>
              <a:gd name="T88" fmla="*/ 150 w 270"/>
              <a:gd name="T89" fmla="*/ 59 h 249"/>
              <a:gd name="T90" fmla="*/ 166 w 270"/>
              <a:gd name="T91" fmla="*/ 80 h 249"/>
              <a:gd name="T92" fmla="*/ 152 w 270"/>
              <a:gd name="T93" fmla="*/ 106 h 249"/>
              <a:gd name="T94" fmla="*/ 179 w 270"/>
              <a:gd name="T95" fmla="*/ 110 h 249"/>
              <a:gd name="T96" fmla="*/ 188 w 270"/>
              <a:gd name="T97" fmla="*/ 138 h 249"/>
              <a:gd name="T98" fmla="*/ 209 w 270"/>
              <a:gd name="T99" fmla="*/ 122 h 249"/>
              <a:gd name="T100" fmla="*/ 236 w 270"/>
              <a:gd name="T101" fmla="*/ 136 h 249"/>
              <a:gd name="T102" fmla="*/ 239 w 270"/>
              <a:gd name="T103" fmla="*/ 109 h 249"/>
              <a:gd name="T104" fmla="*/ 268 w 270"/>
              <a:gd name="T105" fmla="*/ 100 h 249"/>
              <a:gd name="T106" fmla="*/ 251 w 270"/>
              <a:gd name="T107" fmla="*/ 79 h 249"/>
              <a:gd name="T108" fmla="*/ 215 w 270"/>
              <a:gd name="T109" fmla="*/ 99 h 249"/>
              <a:gd name="T110" fmla="*/ 202 w 270"/>
              <a:gd name="T111" fmla="*/ 60 h 249"/>
              <a:gd name="T112" fmla="*/ 215 w 270"/>
              <a:gd name="T113" fmla="*/ 9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0" h="249">
                <a:moveTo>
                  <a:pt x="144" y="82"/>
                </a:moveTo>
                <a:cubicBezTo>
                  <a:pt x="144" y="62"/>
                  <a:pt x="144" y="62"/>
                  <a:pt x="144" y="62"/>
                </a:cubicBezTo>
                <a:cubicBezTo>
                  <a:pt x="119" y="57"/>
                  <a:pt x="119" y="57"/>
                  <a:pt x="119" y="57"/>
                </a:cubicBezTo>
                <a:cubicBezTo>
                  <a:pt x="118" y="54"/>
                  <a:pt x="117" y="52"/>
                  <a:pt x="116" y="49"/>
                </a:cubicBezTo>
                <a:cubicBezTo>
                  <a:pt x="130" y="28"/>
                  <a:pt x="130" y="28"/>
                  <a:pt x="130" y="28"/>
                </a:cubicBezTo>
                <a:cubicBezTo>
                  <a:pt x="116" y="14"/>
                  <a:pt x="116" y="14"/>
                  <a:pt x="116" y="14"/>
                </a:cubicBezTo>
                <a:cubicBezTo>
                  <a:pt x="95" y="28"/>
                  <a:pt x="95" y="28"/>
                  <a:pt x="95" y="28"/>
                </a:cubicBezTo>
                <a:cubicBezTo>
                  <a:pt x="92" y="27"/>
                  <a:pt x="90" y="26"/>
                  <a:pt x="87" y="25"/>
                </a:cubicBezTo>
                <a:cubicBezTo>
                  <a:pt x="82" y="0"/>
                  <a:pt x="82" y="0"/>
                  <a:pt x="82" y="0"/>
                </a:cubicBezTo>
                <a:cubicBezTo>
                  <a:pt x="62" y="0"/>
                  <a:pt x="62" y="0"/>
                  <a:pt x="62" y="0"/>
                </a:cubicBezTo>
                <a:cubicBezTo>
                  <a:pt x="57" y="25"/>
                  <a:pt x="57" y="25"/>
                  <a:pt x="57" y="25"/>
                </a:cubicBezTo>
                <a:cubicBezTo>
                  <a:pt x="54" y="26"/>
                  <a:pt x="52" y="27"/>
                  <a:pt x="49" y="28"/>
                </a:cubicBezTo>
                <a:cubicBezTo>
                  <a:pt x="28" y="14"/>
                  <a:pt x="28" y="14"/>
                  <a:pt x="28" y="14"/>
                </a:cubicBezTo>
                <a:cubicBezTo>
                  <a:pt x="14" y="28"/>
                  <a:pt x="14" y="28"/>
                  <a:pt x="14" y="28"/>
                </a:cubicBezTo>
                <a:cubicBezTo>
                  <a:pt x="28" y="49"/>
                  <a:pt x="28" y="49"/>
                  <a:pt x="28" y="49"/>
                </a:cubicBezTo>
                <a:cubicBezTo>
                  <a:pt x="27" y="52"/>
                  <a:pt x="26" y="54"/>
                  <a:pt x="25" y="57"/>
                </a:cubicBezTo>
                <a:cubicBezTo>
                  <a:pt x="0" y="62"/>
                  <a:pt x="0" y="62"/>
                  <a:pt x="0" y="62"/>
                </a:cubicBezTo>
                <a:cubicBezTo>
                  <a:pt x="0" y="82"/>
                  <a:pt x="0" y="82"/>
                  <a:pt x="0" y="82"/>
                </a:cubicBezTo>
                <a:cubicBezTo>
                  <a:pt x="25" y="87"/>
                  <a:pt x="25" y="87"/>
                  <a:pt x="25" y="87"/>
                </a:cubicBezTo>
                <a:cubicBezTo>
                  <a:pt x="26" y="90"/>
                  <a:pt x="27" y="92"/>
                  <a:pt x="28" y="95"/>
                </a:cubicBezTo>
                <a:cubicBezTo>
                  <a:pt x="14" y="116"/>
                  <a:pt x="14" y="116"/>
                  <a:pt x="14" y="116"/>
                </a:cubicBezTo>
                <a:cubicBezTo>
                  <a:pt x="28" y="130"/>
                  <a:pt x="28" y="130"/>
                  <a:pt x="28" y="130"/>
                </a:cubicBezTo>
                <a:cubicBezTo>
                  <a:pt x="49" y="116"/>
                  <a:pt x="49" y="116"/>
                  <a:pt x="49" y="116"/>
                </a:cubicBezTo>
                <a:cubicBezTo>
                  <a:pt x="52" y="117"/>
                  <a:pt x="54" y="118"/>
                  <a:pt x="57" y="119"/>
                </a:cubicBezTo>
                <a:cubicBezTo>
                  <a:pt x="62" y="144"/>
                  <a:pt x="62" y="144"/>
                  <a:pt x="62" y="144"/>
                </a:cubicBezTo>
                <a:cubicBezTo>
                  <a:pt x="82" y="144"/>
                  <a:pt x="82" y="144"/>
                  <a:pt x="82" y="144"/>
                </a:cubicBezTo>
                <a:cubicBezTo>
                  <a:pt x="87" y="119"/>
                  <a:pt x="87" y="119"/>
                  <a:pt x="87" y="119"/>
                </a:cubicBezTo>
                <a:cubicBezTo>
                  <a:pt x="90" y="118"/>
                  <a:pt x="92" y="117"/>
                  <a:pt x="95" y="116"/>
                </a:cubicBezTo>
                <a:cubicBezTo>
                  <a:pt x="116" y="130"/>
                  <a:pt x="116" y="130"/>
                  <a:pt x="116" y="130"/>
                </a:cubicBezTo>
                <a:cubicBezTo>
                  <a:pt x="130" y="116"/>
                  <a:pt x="130" y="116"/>
                  <a:pt x="130" y="116"/>
                </a:cubicBezTo>
                <a:cubicBezTo>
                  <a:pt x="116" y="95"/>
                  <a:pt x="116" y="95"/>
                  <a:pt x="116" y="95"/>
                </a:cubicBezTo>
                <a:cubicBezTo>
                  <a:pt x="117" y="92"/>
                  <a:pt x="118" y="90"/>
                  <a:pt x="119" y="87"/>
                </a:cubicBezTo>
                <a:lnTo>
                  <a:pt x="144" y="82"/>
                </a:lnTo>
                <a:close/>
                <a:moveTo>
                  <a:pt x="72" y="96"/>
                </a:moveTo>
                <a:cubicBezTo>
                  <a:pt x="59" y="96"/>
                  <a:pt x="48" y="85"/>
                  <a:pt x="48" y="72"/>
                </a:cubicBezTo>
                <a:cubicBezTo>
                  <a:pt x="48" y="59"/>
                  <a:pt x="59" y="48"/>
                  <a:pt x="72" y="48"/>
                </a:cubicBezTo>
                <a:cubicBezTo>
                  <a:pt x="85" y="48"/>
                  <a:pt x="96" y="59"/>
                  <a:pt x="96" y="72"/>
                </a:cubicBezTo>
                <a:cubicBezTo>
                  <a:pt x="96" y="85"/>
                  <a:pt x="85" y="96"/>
                  <a:pt x="72" y="96"/>
                </a:cubicBezTo>
                <a:close/>
                <a:moveTo>
                  <a:pt x="175" y="221"/>
                </a:moveTo>
                <a:cubicBezTo>
                  <a:pt x="181" y="206"/>
                  <a:pt x="181" y="206"/>
                  <a:pt x="181" y="206"/>
                </a:cubicBezTo>
                <a:cubicBezTo>
                  <a:pt x="164" y="194"/>
                  <a:pt x="164" y="194"/>
                  <a:pt x="164" y="194"/>
                </a:cubicBezTo>
                <a:cubicBezTo>
                  <a:pt x="164" y="192"/>
                  <a:pt x="164" y="190"/>
                  <a:pt x="164" y="187"/>
                </a:cubicBezTo>
                <a:cubicBezTo>
                  <a:pt x="181" y="175"/>
                  <a:pt x="181" y="175"/>
                  <a:pt x="181" y="175"/>
                </a:cubicBezTo>
                <a:cubicBezTo>
                  <a:pt x="175" y="161"/>
                  <a:pt x="175" y="161"/>
                  <a:pt x="175" y="161"/>
                </a:cubicBezTo>
                <a:cubicBezTo>
                  <a:pt x="154" y="164"/>
                  <a:pt x="154" y="164"/>
                  <a:pt x="154" y="164"/>
                </a:cubicBezTo>
                <a:cubicBezTo>
                  <a:pt x="152" y="163"/>
                  <a:pt x="151" y="161"/>
                  <a:pt x="149" y="159"/>
                </a:cubicBezTo>
                <a:cubicBezTo>
                  <a:pt x="153" y="139"/>
                  <a:pt x="153" y="139"/>
                  <a:pt x="153" y="139"/>
                </a:cubicBezTo>
                <a:cubicBezTo>
                  <a:pt x="138" y="133"/>
                  <a:pt x="138" y="133"/>
                  <a:pt x="138" y="133"/>
                </a:cubicBezTo>
                <a:cubicBezTo>
                  <a:pt x="126" y="150"/>
                  <a:pt x="126" y="150"/>
                  <a:pt x="126" y="150"/>
                </a:cubicBezTo>
                <a:cubicBezTo>
                  <a:pt x="124" y="150"/>
                  <a:pt x="121" y="150"/>
                  <a:pt x="119" y="150"/>
                </a:cubicBezTo>
                <a:cubicBezTo>
                  <a:pt x="107" y="133"/>
                  <a:pt x="107" y="133"/>
                  <a:pt x="107" y="133"/>
                </a:cubicBezTo>
                <a:cubicBezTo>
                  <a:pt x="92" y="139"/>
                  <a:pt x="92" y="139"/>
                  <a:pt x="92" y="139"/>
                </a:cubicBezTo>
                <a:cubicBezTo>
                  <a:pt x="96" y="160"/>
                  <a:pt x="96" y="160"/>
                  <a:pt x="96" y="160"/>
                </a:cubicBezTo>
                <a:cubicBezTo>
                  <a:pt x="94" y="161"/>
                  <a:pt x="92" y="163"/>
                  <a:pt x="91" y="165"/>
                </a:cubicBezTo>
                <a:cubicBezTo>
                  <a:pt x="70" y="161"/>
                  <a:pt x="70" y="161"/>
                  <a:pt x="70" y="161"/>
                </a:cubicBezTo>
                <a:cubicBezTo>
                  <a:pt x="64" y="176"/>
                  <a:pt x="64" y="176"/>
                  <a:pt x="64" y="176"/>
                </a:cubicBezTo>
                <a:cubicBezTo>
                  <a:pt x="81" y="188"/>
                  <a:pt x="81" y="188"/>
                  <a:pt x="81" y="188"/>
                </a:cubicBezTo>
                <a:cubicBezTo>
                  <a:pt x="81" y="190"/>
                  <a:pt x="81" y="192"/>
                  <a:pt x="81" y="195"/>
                </a:cubicBezTo>
                <a:cubicBezTo>
                  <a:pt x="64" y="207"/>
                  <a:pt x="64" y="207"/>
                  <a:pt x="64" y="207"/>
                </a:cubicBezTo>
                <a:cubicBezTo>
                  <a:pt x="70" y="222"/>
                  <a:pt x="70" y="222"/>
                  <a:pt x="70" y="222"/>
                </a:cubicBezTo>
                <a:cubicBezTo>
                  <a:pt x="91" y="218"/>
                  <a:pt x="91" y="218"/>
                  <a:pt x="91" y="218"/>
                </a:cubicBezTo>
                <a:cubicBezTo>
                  <a:pt x="93" y="220"/>
                  <a:pt x="94" y="221"/>
                  <a:pt x="96" y="223"/>
                </a:cubicBezTo>
                <a:cubicBezTo>
                  <a:pt x="92" y="243"/>
                  <a:pt x="92" y="243"/>
                  <a:pt x="92" y="243"/>
                </a:cubicBezTo>
                <a:cubicBezTo>
                  <a:pt x="107" y="249"/>
                  <a:pt x="107" y="249"/>
                  <a:pt x="107" y="249"/>
                </a:cubicBezTo>
                <a:cubicBezTo>
                  <a:pt x="119" y="232"/>
                  <a:pt x="119" y="232"/>
                  <a:pt x="119" y="232"/>
                </a:cubicBezTo>
                <a:cubicBezTo>
                  <a:pt x="122" y="232"/>
                  <a:pt x="124" y="232"/>
                  <a:pt x="126" y="232"/>
                </a:cubicBezTo>
                <a:cubicBezTo>
                  <a:pt x="138" y="249"/>
                  <a:pt x="138" y="249"/>
                  <a:pt x="138" y="249"/>
                </a:cubicBezTo>
                <a:cubicBezTo>
                  <a:pt x="153" y="243"/>
                  <a:pt x="153" y="243"/>
                  <a:pt x="153" y="243"/>
                </a:cubicBezTo>
                <a:cubicBezTo>
                  <a:pt x="149" y="222"/>
                  <a:pt x="149" y="222"/>
                  <a:pt x="149" y="222"/>
                </a:cubicBezTo>
                <a:cubicBezTo>
                  <a:pt x="151" y="221"/>
                  <a:pt x="153" y="219"/>
                  <a:pt x="154" y="218"/>
                </a:cubicBezTo>
                <a:lnTo>
                  <a:pt x="175" y="221"/>
                </a:lnTo>
                <a:close/>
                <a:moveTo>
                  <a:pt x="115" y="210"/>
                </a:moveTo>
                <a:cubicBezTo>
                  <a:pt x="105" y="205"/>
                  <a:pt x="100" y="194"/>
                  <a:pt x="104" y="183"/>
                </a:cubicBezTo>
                <a:cubicBezTo>
                  <a:pt x="108" y="173"/>
                  <a:pt x="120" y="168"/>
                  <a:pt x="130" y="173"/>
                </a:cubicBezTo>
                <a:cubicBezTo>
                  <a:pt x="140" y="177"/>
                  <a:pt x="145" y="188"/>
                  <a:pt x="141" y="199"/>
                </a:cubicBezTo>
                <a:cubicBezTo>
                  <a:pt x="137" y="209"/>
                  <a:pt x="125" y="214"/>
                  <a:pt x="115" y="210"/>
                </a:cubicBezTo>
                <a:close/>
                <a:moveTo>
                  <a:pt x="270" y="68"/>
                </a:moveTo>
                <a:cubicBezTo>
                  <a:pt x="265" y="52"/>
                  <a:pt x="265" y="52"/>
                  <a:pt x="265" y="52"/>
                </a:cubicBezTo>
                <a:cubicBezTo>
                  <a:pt x="243" y="54"/>
                  <a:pt x="243" y="54"/>
                  <a:pt x="243" y="54"/>
                </a:cubicBezTo>
                <a:cubicBezTo>
                  <a:pt x="242" y="53"/>
                  <a:pt x="240" y="51"/>
                  <a:pt x="239" y="49"/>
                </a:cubicBezTo>
                <a:cubicBezTo>
                  <a:pt x="244" y="28"/>
                  <a:pt x="244" y="28"/>
                  <a:pt x="244" y="28"/>
                </a:cubicBezTo>
                <a:cubicBezTo>
                  <a:pt x="229" y="20"/>
                  <a:pt x="229" y="20"/>
                  <a:pt x="229" y="20"/>
                </a:cubicBezTo>
                <a:cubicBezTo>
                  <a:pt x="216" y="37"/>
                  <a:pt x="216" y="37"/>
                  <a:pt x="216" y="37"/>
                </a:cubicBezTo>
                <a:cubicBezTo>
                  <a:pt x="213" y="37"/>
                  <a:pt x="211" y="37"/>
                  <a:pt x="208" y="37"/>
                </a:cubicBezTo>
                <a:cubicBezTo>
                  <a:pt x="197" y="18"/>
                  <a:pt x="197" y="18"/>
                  <a:pt x="197" y="18"/>
                </a:cubicBezTo>
                <a:cubicBezTo>
                  <a:pt x="182" y="23"/>
                  <a:pt x="182" y="23"/>
                  <a:pt x="182" y="23"/>
                </a:cubicBezTo>
                <a:cubicBezTo>
                  <a:pt x="184" y="45"/>
                  <a:pt x="184" y="45"/>
                  <a:pt x="184" y="45"/>
                </a:cubicBezTo>
                <a:cubicBezTo>
                  <a:pt x="182" y="46"/>
                  <a:pt x="180" y="48"/>
                  <a:pt x="178" y="49"/>
                </a:cubicBezTo>
                <a:cubicBezTo>
                  <a:pt x="157" y="44"/>
                  <a:pt x="157" y="44"/>
                  <a:pt x="157" y="44"/>
                </a:cubicBezTo>
                <a:cubicBezTo>
                  <a:pt x="150" y="59"/>
                  <a:pt x="150" y="59"/>
                  <a:pt x="150" y="59"/>
                </a:cubicBezTo>
                <a:cubicBezTo>
                  <a:pt x="167" y="72"/>
                  <a:pt x="167" y="72"/>
                  <a:pt x="167" y="72"/>
                </a:cubicBezTo>
                <a:cubicBezTo>
                  <a:pt x="166" y="75"/>
                  <a:pt x="166" y="77"/>
                  <a:pt x="166" y="80"/>
                </a:cubicBezTo>
                <a:cubicBezTo>
                  <a:pt x="147" y="91"/>
                  <a:pt x="147" y="91"/>
                  <a:pt x="147" y="91"/>
                </a:cubicBezTo>
                <a:cubicBezTo>
                  <a:pt x="152" y="106"/>
                  <a:pt x="152" y="106"/>
                  <a:pt x="152" y="106"/>
                </a:cubicBezTo>
                <a:cubicBezTo>
                  <a:pt x="174" y="104"/>
                  <a:pt x="174" y="104"/>
                  <a:pt x="174" y="104"/>
                </a:cubicBezTo>
                <a:cubicBezTo>
                  <a:pt x="175" y="106"/>
                  <a:pt x="177" y="108"/>
                  <a:pt x="179" y="110"/>
                </a:cubicBezTo>
                <a:cubicBezTo>
                  <a:pt x="173" y="131"/>
                  <a:pt x="173" y="131"/>
                  <a:pt x="173" y="131"/>
                </a:cubicBezTo>
                <a:cubicBezTo>
                  <a:pt x="188" y="138"/>
                  <a:pt x="188" y="138"/>
                  <a:pt x="188" y="138"/>
                </a:cubicBezTo>
                <a:cubicBezTo>
                  <a:pt x="202" y="121"/>
                  <a:pt x="202" y="121"/>
                  <a:pt x="202" y="121"/>
                </a:cubicBezTo>
                <a:cubicBezTo>
                  <a:pt x="204" y="122"/>
                  <a:pt x="206" y="122"/>
                  <a:pt x="209" y="122"/>
                </a:cubicBezTo>
                <a:cubicBezTo>
                  <a:pt x="220" y="141"/>
                  <a:pt x="220" y="141"/>
                  <a:pt x="220" y="141"/>
                </a:cubicBezTo>
                <a:cubicBezTo>
                  <a:pt x="236" y="136"/>
                  <a:pt x="236" y="136"/>
                  <a:pt x="236" y="136"/>
                </a:cubicBezTo>
                <a:cubicBezTo>
                  <a:pt x="234" y="114"/>
                  <a:pt x="234" y="114"/>
                  <a:pt x="234" y="114"/>
                </a:cubicBezTo>
                <a:cubicBezTo>
                  <a:pt x="235" y="113"/>
                  <a:pt x="237" y="111"/>
                  <a:pt x="239" y="109"/>
                </a:cubicBezTo>
                <a:cubicBezTo>
                  <a:pt x="260" y="115"/>
                  <a:pt x="260" y="115"/>
                  <a:pt x="260" y="115"/>
                </a:cubicBezTo>
                <a:cubicBezTo>
                  <a:pt x="268" y="100"/>
                  <a:pt x="268" y="100"/>
                  <a:pt x="268" y="100"/>
                </a:cubicBezTo>
                <a:cubicBezTo>
                  <a:pt x="251" y="86"/>
                  <a:pt x="251" y="86"/>
                  <a:pt x="251" y="86"/>
                </a:cubicBezTo>
                <a:cubicBezTo>
                  <a:pt x="251" y="84"/>
                  <a:pt x="251" y="82"/>
                  <a:pt x="251" y="79"/>
                </a:cubicBezTo>
                <a:lnTo>
                  <a:pt x="270" y="68"/>
                </a:lnTo>
                <a:close/>
                <a:moveTo>
                  <a:pt x="215" y="99"/>
                </a:moveTo>
                <a:cubicBezTo>
                  <a:pt x="204" y="103"/>
                  <a:pt x="193" y="97"/>
                  <a:pt x="189" y="86"/>
                </a:cubicBezTo>
                <a:cubicBezTo>
                  <a:pt x="185" y="75"/>
                  <a:pt x="191" y="63"/>
                  <a:pt x="202" y="60"/>
                </a:cubicBezTo>
                <a:cubicBezTo>
                  <a:pt x="213" y="56"/>
                  <a:pt x="225" y="62"/>
                  <a:pt x="228" y="73"/>
                </a:cubicBezTo>
                <a:cubicBezTo>
                  <a:pt x="232" y="84"/>
                  <a:pt x="226" y="95"/>
                  <a:pt x="215" y="99"/>
                </a:cubicBezTo>
                <a:close/>
              </a:path>
            </a:pathLst>
          </a:custGeom>
          <a:solidFill>
            <a:schemeClr val="bg1"/>
          </a:solidFill>
          <a:ln w="9525">
            <a:solidFill>
              <a:srgbClr val="000000"/>
            </a:solidFill>
            <a:round/>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24" name="Freeform 17"/>
          <p:cNvSpPr>
            <a:spLocks noEditPoints="1"/>
          </p:cNvSpPr>
          <p:nvPr/>
        </p:nvSpPr>
        <p:spPr bwMode="auto">
          <a:xfrm>
            <a:off x="1767947" y="2652006"/>
            <a:ext cx="682251" cy="932236"/>
          </a:xfrm>
          <a:custGeom>
            <a:avLst/>
            <a:gdLst>
              <a:gd name="T0" fmla="*/ 150 w 163"/>
              <a:gd name="T1" fmla="*/ 19 h 224"/>
              <a:gd name="T2" fmla="*/ 157 w 163"/>
              <a:gd name="T3" fmla="*/ 19 h 224"/>
              <a:gd name="T4" fmla="*/ 163 w 163"/>
              <a:gd name="T5" fmla="*/ 13 h 224"/>
              <a:gd name="T6" fmla="*/ 163 w 163"/>
              <a:gd name="T7" fmla="*/ 6 h 224"/>
              <a:gd name="T8" fmla="*/ 157 w 163"/>
              <a:gd name="T9" fmla="*/ 0 h 224"/>
              <a:gd name="T10" fmla="*/ 6 w 163"/>
              <a:gd name="T11" fmla="*/ 0 h 224"/>
              <a:gd name="T12" fmla="*/ 0 w 163"/>
              <a:gd name="T13" fmla="*/ 6 h 224"/>
              <a:gd name="T14" fmla="*/ 0 w 163"/>
              <a:gd name="T15" fmla="*/ 13 h 224"/>
              <a:gd name="T16" fmla="*/ 6 w 163"/>
              <a:gd name="T17" fmla="*/ 19 h 224"/>
              <a:gd name="T18" fmla="*/ 13 w 163"/>
              <a:gd name="T19" fmla="*/ 19 h 224"/>
              <a:gd name="T20" fmla="*/ 61 w 163"/>
              <a:gd name="T21" fmla="*/ 112 h 224"/>
              <a:gd name="T22" fmla="*/ 13 w 163"/>
              <a:gd name="T23" fmla="*/ 205 h 224"/>
              <a:gd name="T24" fmla="*/ 6 w 163"/>
              <a:gd name="T25" fmla="*/ 205 h 224"/>
              <a:gd name="T26" fmla="*/ 0 w 163"/>
              <a:gd name="T27" fmla="*/ 211 h 224"/>
              <a:gd name="T28" fmla="*/ 0 w 163"/>
              <a:gd name="T29" fmla="*/ 218 h 224"/>
              <a:gd name="T30" fmla="*/ 6 w 163"/>
              <a:gd name="T31" fmla="*/ 224 h 224"/>
              <a:gd name="T32" fmla="*/ 157 w 163"/>
              <a:gd name="T33" fmla="*/ 224 h 224"/>
              <a:gd name="T34" fmla="*/ 163 w 163"/>
              <a:gd name="T35" fmla="*/ 218 h 224"/>
              <a:gd name="T36" fmla="*/ 163 w 163"/>
              <a:gd name="T37" fmla="*/ 211 h 224"/>
              <a:gd name="T38" fmla="*/ 157 w 163"/>
              <a:gd name="T39" fmla="*/ 205 h 224"/>
              <a:gd name="T40" fmla="*/ 150 w 163"/>
              <a:gd name="T41" fmla="*/ 205 h 224"/>
              <a:gd name="T42" fmla="*/ 102 w 163"/>
              <a:gd name="T43" fmla="*/ 112 h 224"/>
              <a:gd name="T44" fmla="*/ 150 w 163"/>
              <a:gd name="T45" fmla="*/ 19 h 224"/>
              <a:gd name="T46" fmla="*/ 131 w 163"/>
              <a:gd name="T47" fmla="*/ 199 h 224"/>
              <a:gd name="T48" fmla="*/ 128 w 163"/>
              <a:gd name="T49" fmla="*/ 204 h 224"/>
              <a:gd name="T50" fmla="*/ 34 w 163"/>
              <a:gd name="T51" fmla="*/ 204 h 224"/>
              <a:gd name="T52" fmla="*/ 32 w 163"/>
              <a:gd name="T53" fmla="*/ 200 h 224"/>
              <a:gd name="T54" fmla="*/ 79 w 163"/>
              <a:gd name="T55" fmla="*/ 148 h 224"/>
              <a:gd name="T56" fmla="*/ 84 w 163"/>
              <a:gd name="T57" fmla="*/ 148 h 224"/>
              <a:gd name="T58" fmla="*/ 131 w 163"/>
              <a:gd name="T59" fmla="*/ 199 h 224"/>
              <a:gd name="T60" fmla="*/ 81 w 163"/>
              <a:gd name="T61" fmla="*/ 96 h 224"/>
              <a:gd name="T62" fmla="*/ 47 w 163"/>
              <a:gd name="T63" fmla="*/ 62 h 224"/>
              <a:gd name="T64" fmla="*/ 78 w 163"/>
              <a:gd name="T65" fmla="*/ 69 h 224"/>
              <a:gd name="T66" fmla="*/ 115 w 163"/>
              <a:gd name="T67" fmla="*/ 59 h 224"/>
              <a:gd name="T68" fmla="*/ 81 w 163"/>
              <a:gd name="T69" fmla="*/ 9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3" h="224">
                <a:moveTo>
                  <a:pt x="150" y="19"/>
                </a:moveTo>
                <a:cubicBezTo>
                  <a:pt x="157" y="19"/>
                  <a:pt x="157" y="19"/>
                  <a:pt x="157" y="19"/>
                </a:cubicBezTo>
                <a:cubicBezTo>
                  <a:pt x="160" y="19"/>
                  <a:pt x="163" y="16"/>
                  <a:pt x="163" y="13"/>
                </a:cubicBezTo>
                <a:cubicBezTo>
                  <a:pt x="163" y="6"/>
                  <a:pt x="163" y="6"/>
                  <a:pt x="163" y="6"/>
                </a:cubicBezTo>
                <a:cubicBezTo>
                  <a:pt x="163" y="3"/>
                  <a:pt x="160" y="0"/>
                  <a:pt x="157" y="0"/>
                </a:cubicBezTo>
                <a:cubicBezTo>
                  <a:pt x="6" y="0"/>
                  <a:pt x="6" y="0"/>
                  <a:pt x="6" y="0"/>
                </a:cubicBezTo>
                <a:cubicBezTo>
                  <a:pt x="3" y="0"/>
                  <a:pt x="0" y="3"/>
                  <a:pt x="0" y="6"/>
                </a:cubicBezTo>
                <a:cubicBezTo>
                  <a:pt x="0" y="13"/>
                  <a:pt x="0" y="13"/>
                  <a:pt x="0" y="13"/>
                </a:cubicBezTo>
                <a:cubicBezTo>
                  <a:pt x="0" y="16"/>
                  <a:pt x="3" y="19"/>
                  <a:pt x="6" y="19"/>
                </a:cubicBezTo>
                <a:cubicBezTo>
                  <a:pt x="13" y="19"/>
                  <a:pt x="13" y="19"/>
                  <a:pt x="13" y="19"/>
                </a:cubicBezTo>
                <a:cubicBezTo>
                  <a:pt x="13" y="76"/>
                  <a:pt x="58" y="78"/>
                  <a:pt x="61" y="112"/>
                </a:cubicBezTo>
                <a:cubicBezTo>
                  <a:pt x="58" y="146"/>
                  <a:pt x="13" y="148"/>
                  <a:pt x="13" y="205"/>
                </a:cubicBezTo>
                <a:cubicBezTo>
                  <a:pt x="6" y="205"/>
                  <a:pt x="6" y="205"/>
                  <a:pt x="6" y="205"/>
                </a:cubicBezTo>
                <a:cubicBezTo>
                  <a:pt x="3" y="205"/>
                  <a:pt x="0" y="208"/>
                  <a:pt x="0" y="211"/>
                </a:cubicBezTo>
                <a:cubicBezTo>
                  <a:pt x="0" y="218"/>
                  <a:pt x="0" y="218"/>
                  <a:pt x="0" y="218"/>
                </a:cubicBezTo>
                <a:cubicBezTo>
                  <a:pt x="0" y="221"/>
                  <a:pt x="3" y="224"/>
                  <a:pt x="6" y="224"/>
                </a:cubicBezTo>
                <a:cubicBezTo>
                  <a:pt x="157" y="224"/>
                  <a:pt x="157" y="224"/>
                  <a:pt x="157" y="224"/>
                </a:cubicBezTo>
                <a:cubicBezTo>
                  <a:pt x="160" y="224"/>
                  <a:pt x="163" y="221"/>
                  <a:pt x="163" y="218"/>
                </a:cubicBezTo>
                <a:cubicBezTo>
                  <a:pt x="163" y="211"/>
                  <a:pt x="163" y="211"/>
                  <a:pt x="163" y="211"/>
                </a:cubicBezTo>
                <a:cubicBezTo>
                  <a:pt x="163" y="208"/>
                  <a:pt x="160" y="205"/>
                  <a:pt x="157" y="205"/>
                </a:cubicBezTo>
                <a:cubicBezTo>
                  <a:pt x="150" y="205"/>
                  <a:pt x="150" y="205"/>
                  <a:pt x="150" y="205"/>
                </a:cubicBezTo>
                <a:cubicBezTo>
                  <a:pt x="150" y="148"/>
                  <a:pt x="105" y="146"/>
                  <a:pt x="102" y="112"/>
                </a:cubicBezTo>
                <a:cubicBezTo>
                  <a:pt x="105" y="78"/>
                  <a:pt x="150" y="76"/>
                  <a:pt x="150" y="19"/>
                </a:cubicBezTo>
                <a:close/>
                <a:moveTo>
                  <a:pt x="131" y="199"/>
                </a:moveTo>
                <a:cubicBezTo>
                  <a:pt x="132" y="202"/>
                  <a:pt x="131" y="204"/>
                  <a:pt x="128" y="204"/>
                </a:cubicBezTo>
                <a:cubicBezTo>
                  <a:pt x="34" y="204"/>
                  <a:pt x="34" y="204"/>
                  <a:pt x="34" y="204"/>
                </a:cubicBezTo>
                <a:cubicBezTo>
                  <a:pt x="32" y="204"/>
                  <a:pt x="30" y="202"/>
                  <a:pt x="32" y="200"/>
                </a:cubicBezTo>
                <a:cubicBezTo>
                  <a:pt x="44" y="179"/>
                  <a:pt x="59" y="163"/>
                  <a:pt x="79" y="148"/>
                </a:cubicBezTo>
                <a:cubicBezTo>
                  <a:pt x="81" y="147"/>
                  <a:pt x="82" y="147"/>
                  <a:pt x="84" y="148"/>
                </a:cubicBezTo>
                <a:cubicBezTo>
                  <a:pt x="104" y="167"/>
                  <a:pt x="119" y="182"/>
                  <a:pt x="131" y="199"/>
                </a:cubicBezTo>
                <a:close/>
                <a:moveTo>
                  <a:pt x="81" y="96"/>
                </a:moveTo>
                <a:cubicBezTo>
                  <a:pt x="47" y="62"/>
                  <a:pt x="47" y="62"/>
                  <a:pt x="47" y="62"/>
                </a:cubicBezTo>
                <a:cubicBezTo>
                  <a:pt x="47" y="62"/>
                  <a:pt x="64" y="69"/>
                  <a:pt x="78" y="69"/>
                </a:cubicBezTo>
                <a:cubicBezTo>
                  <a:pt x="92" y="69"/>
                  <a:pt x="104" y="59"/>
                  <a:pt x="115" y="59"/>
                </a:cubicBezTo>
                <a:cubicBezTo>
                  <a:pt x="125" y="59"/>
                  <a:pt x="81" y="96"/>
                  <a:pt x="81" y="96"/>
                </a:cubicBezTo>
                <a:close/>
              </a:path>
            </a:pathLst>
          </a:custGeom>
          <a:noFill/>
          <a:ln>
            <a:solidFill>
              <a:schemeClr val="bg1"/>
            </a:solid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grpSp>
        <p:nvGrpSpPr>
          <p:cNvPr id="2" name="组合 1"/>
          <p:cNvGrpSpPr/>
          <p:nvPr/>
        </p:nvGrpSpPr>
        <p:grpSpPr>
          <a:xfrm>
            <a:off x="2743200" y="4583779"/>
            <a:ext cx="6705600" cy="1220554"/>
            <a:chOff x="-115094" y="3325188"/>
            <a:chExt cx="6705600" cy="1220554"/>
          </a:xfrm>
        </p:grpSpPr>
        <p:sp>
          <p:nvSpPr>
            <p:cNvPr id="3" name="矩形 2"/>
            <p:cNvSpPr/>
            <p:nvPr/>
          </p:nvSpPr>
          <p:spPr>
            <a:xfrm>
              <a:off x="-115094" y="3677812"/>
              <a:ext cx="670560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a:t>
              </a:r>
              <a:r>
                <a:rPr lang="zh-CN" altLang="en-US" sz="1400" dirty="0" smtClean="0">
                  <a:solidFill>
                    <a:prstClr val="white"/>
                  </a:solidFill>
                </a:rPr>
                <a:t>中</a:t>
              </a:r>
              <a:endParaRPr lang="zh-CN" altLang="en-US" sz="1400" dirty="0">
                <a:solidFill>
                  <a:prstClr val="white"/>
                </a:solidFill>
              </a:endParaRPr>
            </a:p>
          </p:txBody>
        </p:sp>
        <p:sp>
          <p:nvSpPr>
            <p:cNvPr id="4" name="矩形 3"/>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prstClr val="white"/>
                  </a:solidFill>
                </a:rPr>
                <a:t>公司大事记</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endParaRPr>
            </a:p>
          </p:txBody>
        </p:sp>
      </p:grpSp>
      <p:grpSp>
        <p:nvGrpSpPr>
          <p:cNvPr id="5" name="组合 4"/>
          <p:cNvGrpSpPr/>
          <p:nvPr/>
        </p:nvGrpSpPr>
        <p:grpSpPr>
          <a:xfrm>
            <a:off x="4236269" y="423250"/>
            <a:ext cx="3719457" cy="722806"/>
            <a:chOff x="585843" y="341582"/>
            <a:chExt cx="3719457" cy="722806"/>
          </a:xfrm>
        </p:grpSpPr>
        <p:sp>
          <p:nvSpPr>
            <p:cNvPr id="6" name="文本框 5"/>
            <p:cNvSpPr txBox="1"/>
            <p:nvPr/>
          </p:nvSpPr>
          <p:spPr>
            <a:xfrm>
              <a:off x="805685" y="341582"/>
              <a:ext cx="3279772" cy="52197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微软雅黑" panose="020B0503020204020204" pitchFamily="34" charset="-122"/>
                  <a:ea typeface="微软雅黑" panose="020B0503020204020204" pitchFamily="34" charset="-122"/>
                </a:rPr>
                <a:t>公司与团队</a:t>
              </a:r>
            </a:p>
          </p:txBody>
        </p:sp>
        <p:sp>
          <p:nvSpPr>
            <p:cNvPr id="25" name="文本框 24"/>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7" name="直接连接符 6"/>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73557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0-#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42" presetClass="entr" presetSubtype="0"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anim calcmode="lin" valueType="num">
                                      <p:cBhvr>
                                        <p:cTn id="49" dur="1000" fill="hold"/>
                                        <p:tgtEl>
                                          <p:spTgt spid="2"/>
                                        </p:tgtEl>
                                        <p:attrNameLst>
                                          <p:attrName>ppt_x</p:attrName>
                                        </p:attrNameLst>
                                      </p:cBhvr>
                                      <p:tavLst>
                                        <p:tav tm="0">
                                          <p:val>
                                            <p:strVal val="#ppt_x"/>
                                          </p:val>
                                        </p:tav>
                                        <p:tav tm="100000">
                                          <p:val>
                                            <p:strVal val="#ppt_x"/>
                                          </p:val>
                                        </p:tav>
                                      </p:tavLst>
                                    </p:anim>
                                    <p:anim calcmode="lin" valueType="num">
                                      <p:cBhvr>
                                        <p:cTn id="5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bldLvl="0" animBg="1"/>
      <p:bldP spid="14" grpId="0" bldLvl="0" animBg="1"/>
      <p:bldP spid="23" grpId="0" bldLvl="0" animBg="1"/>
      <p:bldP spid="2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descr="8969a7b7941089d68134779f611190e9"/>
          <p:cNvPicPr>
            <a:picLocks noChangeAspect="1"/>
          </p:cNvPicPr>
          <p:nvPr/>
        </p:nvPicPr>
        <p:blipFill>
          <a:blip r:embed="rId3"/>
          <a:stretch>
            <a:fillRect/>
          </a:stretch>
        </p:blipFill>
        <p:spPr>
          <a:xfrm>
            <a:off x="3442335" y="1249680"/>
            <a:ext cx="5167630" cy="5177790"/>
          </a:xfrm>
          <a:prstGeom prst="rect">
            <a:avLst/>
          </a:prstGeom>
        </p:spPr>
      </p:pic>
      <p:sp>
        <p:nvSpPr>
          <p:cNvPr id="7" name="椭圆 6"/>
          <p:cNvSpPr/>
          <p:nvPr/>
        </p:nvSpPr>
        <p:spPr>
          <a:xfrm>
            <a:off x="2914015" y="247015"/>
            <a:ext cx="6363335" cy="63633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75259" y="3694181"/>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562944" y="2545584"/>
            <a:ext cx="2926080" cy="1753235"/>
          </a:xfrm>
          <a:prstGeom prst="rect">
            <a:avLst/>
          </a:prstGeom>
        </p:spPr>
        <p:txBody>
          <a:bodyPr wrap="none">
            <a:spAutoFit/>
          </a:bodyPr>
          <a:lstStyle/>
          <a:p>
            <a:pPr algn="ctr"/>
            <a:r>
              <a:rPr lang="en-US" altLang="zh-CN" sz="7200" dirty="0">
                <a:solidFill>
                  <a:srgbClr val="01AADA"/>
                </a:solidFill>
                <a:latin typeface="Impact" panose="020B0806030902050204" pitchFamily="34" charset="0"/>
                <a:ea typeface="Kozuka Gothic Pr6N EL" panose="020B0200000000000000" pitchFamily="34" charset="-128"/>
              </a:rPr>
              <a:t>02</a:t>
            </a:r>
            <a:endParaRPr lang="en-US" altLang="zh-CN" sz="7200" dirty="0">
              <a:solidFill>
                <a:schemeClr val="accent1"/>
              </a:solidFill>
              <a:latin typeface="Impact" panose="020B0806030902050204" pitchFamily="34" charset="0"/>
              <a:ea typeface="Kozuka Gothic Pr6N EL" panose="020B0200000000000000" pitchFamily="34" charset="-128"/>
            </a:endParaRPr>
          </a:p>
          <a:p>
            <a:pPr algn="ctr"/>
            <a:r>
              <a:rPr lang="zh-CN" altLang="en-US" sz="3600" b="1" dirty="0">
                <a:solidFill>
                  <a:srgbClr val="01AADA"/>
                </a:solidFill>
                <a:latin typeface="+mj-ea"/>
                <a:ea typeface="+mj-ea"/>
                <a:cs typeface="Arial Unicode MS" panose="020B0604020202020204" pitchFamily="34" charset="-122"/>
              </a:rPr>
              <a:t>产品项目介绍</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52"/>
          <p:cNvCxnSpPr/>
          <p:nvPr/>
        </p:nvCxnSpPr>
        <p:spPr>
          <a:xfrm>
            <a:off x="2244118" y="4620792"/>
            <a:ext cx="4422435" cy="0"/>
          </a:xfrm>
          <a:prstGeom prst="line">
            <a:avLst/>
          </a:prstGeom>
          <a:noFill/>
          <a:ln w="12700" cap="flat" cmpd="sng" algn="ctr">
            <a:solidFill>
              <a:srgbClr val="6A2D38"/>
            </a:solidFill>
            <a:prstDash val="solid"/>
            <a:miter lim="800000"/>
          </a:ln>
          <a:effectLst/>
        </p:spPr>
      </p:cxnSp>
      <p:cxnSp>
        <p:nvCxnSpPr>
          <p:cNvPr id="15" name="直接连接符 53"/>
          <p:cNvCxnSpPr/>
          <p:nvPr/>
        </p:nvCxnSpPr>
        <p:spPr>
          <a:xfrm>
            <a:off x="2244118" y="3378379"/>
            <a:ext cx="4422435" cy="0"/>
          </a:xfrm>
          <a:prstGeom prst="line">
            <a:avLst/>
          </a:prstGeom>
          <a:noFill/>
          <a:ln w="12700" cap="flat" cmpd="sng" algn="ctr">
            <a:solidFill>
              <a:srgbClr val="6A2D38"/>
            </a:solidFill>
            <a:prstDash val="solid"/>
            <a:miter lim="800000"/>
          </a:ln>
          <a:effectLst/>
        </p:spPr>
      </p:cxnSp>
      <p:grpSp>
        <p:nvGrpSpPr>
          <p:cNvPr id="16" name="组合 15"/>
          <p:cNvGrpSpPr/>
          <p:nvPr/>
        </p:nvGrpSpPr>
        <p:grpSpPr>
          <a:xfrm>
            <a:off x="1126274" y="2144448"/>
            <a:ext cx="966867" cy="966867"/>
            <a:chOff x="560014" y="1294011"/>
            <a:chExt cx="725150" cy="725150"/>
          </a:xfrm>
        </p:grpSpPr>
        <p:sp>
          <p:nvSpPr>
            <p:cNvPr id="17" name="椭圆 16"/>
            <p:cNvSpPr/>
            <p:nvPr/>
          </p:nvSpPr>
          <p:spPr>
            <a:xfrm>
              <a:off x="560014" y="1294011"/>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18" name="Freeform 14"/>
            <p:cNvSpPr>
              <a:spLocks noEditPoints="1"/>
            </p:cNvSpPr>
            <p:nvPr/>
          </p:nvSpPr>
          <p:spPr bwMode="auto">
            <a:xfrm>
              <a:off x="683217" y="1489644"/>
              <a:ext cx="478743" cy="333884"/>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grpSp>
      <p:grpSp>
        <p:nvGrpSpPr>
          <p:cNvPr id="19" name="组合 18"/>
          <p:cNvGrpSpPr/>
          <p:nvPr/>
        </p:nvGrpSpPr>
        <p:grpSpPr>
          <a:xfrm>
            <a:off x="1126274" y="3479852"/>
            <a:ext cx="966867" cy="966867"/>
            <a:chOff x="560014" y="2295564"/>
            <a:chExt cx="725150" cy="725150"/>
          </a:xfrm>
        </p:grpSpPr>
        <p:sp>
          <p:nvSpPr>
            <p:cNvPr id="20" name="椭圆 19"/>
            <p:cNvSpPr/>
            <p:nvPr/>
          </p:nvSpPr>
          <p:spPr>
            <a:xfrm>
              <a:off x="560014" y="2295564"/>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21" name="Freeform 10"/>
            <p:cNvSpPr>
              <a:spLocks noEditPoints="1"/>
            </p:cNvSpPr>
            <p:nvPr/>
          </p:nvSpPr>
          <p:spPr bwMode="auto">
            <a:xfrm>
              <a:off x="723488" y="2447406"/>
              <a:ext cx="393533" cy="437027"/>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grpSp>
      <p:grpSp>
        <p:nvGrpSpPr>
          <p:cNvPr id="22" name="组合 21"/>
          <p:cNvGrpSpPr/>
          <p:nvPr/>
        </p:nvGrpSpPr>
        <p:grpSpPr>
          <a:xfrm>
            <a:off x="1126274" y="4869857"/>
            <a:ext cx="966867" cy="966867"/>
            <a:chOff x="560014" y="3338068"/>
            <a:chExt cx="725150" cy="725150"/>
          </a:xfrm>
        </p:grpSpPr>
        <p:sp>
          <p:nvSpPr>
            <p:cNvPr id="23" name="椭圆 22"/>
            <p:cNvSpPr/>
            <p:nvPr/>
          </p:nvSpPr>
          <p:spPr>
            <a:xfrm>
              <a:off x="560014" y="3338068"/>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8565">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24" name="Freeform 19"/>
            <p:cNvSpPr>
              <a:spLocks noEditPoints="1"/>
            </p:cNvSpPr>
            <p:nvPr/>
          </p:nvSpPr>
          <p:spPr bwMode="auto">
            <a:xfrm>
              <a:off x="757749" y="3473074"/>
              <a:ext cx="353509" cy="448164"/>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3200" kern="0">
                <a:solidFill>
                  <a:sysClr val="windowText" lastClr="000000"/>
                </a:solidFill>
              </a:endParaRPr>
            </a:p>
          </p:txBody>
        </p:sp>
      </p:grpSp>
      <p:cxnSp>
        <p:nvCxnSpPr>
          <p:cNvPr id="25" name="直接连接符 52"/>
          <p:cNvCxnSpPr/>
          <p:nvPr/>
        </p:nvCxnSpPr>
        <p:spPr>
          <a:xfrm>
            <a:off x="2208382" y="5973342"/>
            <a:ext cx="4422435" cy="0"/>
          </a:xfrm>
          <a:prstGeom prst="line">
            <a:avLst/>
          </a:prstGeom>
          <a:noFill/>
          <a:ln w="12700" cap="flat" cmpd="sng" algn="ctr">
            <a:solidFill>
              <a:srgbClr val="6A2D38"/>
            </a:solidFill>
            <a:prstDash val="solid"/>
            <a:miter lim="800000"/>
          </a:ln>
          <a:effectLst/>
        </p:spPr>
      </p:cxnSp>
      <p:pic>
        <p:nvPicPr>
          <p:cNvPr id="28" name="Picture 3" descr="C:\Documents and Settings\Administrator\桌面\ipa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5751" y="1146056"/>
            <a:ext cx="3472364" cy="51519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29" name="直接连接符 28"/>
          <p:cNvCxnSpPr/>
          <p:nvPr/>
        </p:nvCxnSpPr>
        <p:spPr>
          <a:xfrm>
            <a:off x="3481606" y="1931423"/>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5467028" y="1931423"/>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31" name="文本框 30"/>
          <p:cNvSpPr txBox="1"/>
          <p:nvPr/>
        </p:nvSpPr>
        <p:spPr>
          <a:xfrm>
            <a:off x="3127625" y="1911010"/>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32" name="椭圆 31"/>
          <p:cNvSpPr/>
          <p:nvPr/>
        </p:nvSpPr>
        <p:spPr>
          <a:xfrm>
            <a:off x="2532074" y="1911009"/>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3127625" y="2727276"/>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34" name="椭圆 33"/>
          <p:cNvSpPr/>
          <p:nvPr/>
        </p:nvSpPr>
        <p:spPr>
          <a:xfrm>
            <a:off x="2532074" y="2727275"/>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35" name="直接连接符 34"/>
          <p:cNvCxnSpPr/>
          <p:nvPr/>
        </p:nvCxnSpPr>
        <p:spPr>
          <a:xfrm>
            <a:off x="3470533" y="397177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a:off x="5455955" y="397177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37" name="文本框 36"/>
          <p:cNvSpPr txBox="1"/>
          <p:nvPr/>
        </p:nvSpPr>
        <p:spPr>
          <a:xfrm>
            <a:off x="3116552" y="3951363"/>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38" name="椭圆 37"/>
          <p:cNvSpPr/>
          <p:nvPr/>
        </p:nvSpPr>
        <p:spPr>
          <a:xfrm>
            <a:off x="2521001" y="3951362"/>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文本框 38"/>
          <p:cNvSpPr txBox="1"/>
          <p:nvPr/>
        </p:nvSpPr>
        <p:spPr>
          <a:xfrm>
            <a:off x="3116552" y="4767629"/>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40" name="椭圆 39"/>
          <p:cNvSpPr/>
          <p:nvPr/>
        </p:nvSpPr>
        <p:spPr>
          <a:xfrm>
            <a:off x="2521001" y="4767628"/>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41" name="直接连接符 40"/>
          <p:cNvCxnSpPr/>
          <p:nvPr/>
        </p:nvCxnSpPr>
        <p:spPr>
          <a:xfrm>
            <a:off x="3451649" y="5645010"/>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2" name="直接连接符 41"/>
          <p:cNvCxnSpPr/>
          <p:nvPr/>
        </p:nvCxnSpPr>
        <p:spPr>
          <a:xfrm>
            <a:off x="5437071" y="5645010"/>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43" name="文本框 42"/>
          <p:cNvSpPr txBox="1"/>
          <p:nvPr/>
        </p:nvSpPr>
        <p:spPr>
          <a:xfrm>
            <a:off x="3097668" y="5624597"/>
            <a:ext cx="3040520" cy="400110"/>
          </a:xfrm>
          <a:prstGeom prst="rect">
            <a:avLst/>
          </a:prstGeom>
          <a:noFill/>
        </p:spPr>
        <p:txBody>
          <a:bodyPr wrap="square" rtlCol="0">
            <a:spAutoFit/>
          </a:bodyPr>
          <a:lstStyle/>
          <a:p>
            <a:r>
              <a:rPr lang="en-US" altLang="zh-CN" sz="2000" dirty="0">
                <a:solidFill>
                  <a:schemeClr val="bg1"/>
                </a:solidFill>
              </a:rPr>
              <a:t>Click here to add words</a:t>
            </a:r>
            <a:endParaRPr lang="zh-CN" altLang="en-US" sz="2000" dirty="0">
              <a:solidFill>
                <a:schemeClr val="bg1"/>
              </a:solidFill>
            </a:endParaRPr>
          </a:p>
        </p:txBody>
      </p:sp>
      <p:sp>
        <p:nvSpPr>
          <p:cNvPr id="44" name="椭圆 43"/>
          <p:cNvSpPr/>
          <p:nvPr/>
        </p:nvSpPr>
        <p:spPr>
          <a:xfrm>
            <a:off x="2502117" y="5624596"/>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24615" r="33251"/>
          <a:stretch>
            <a:fillRect/>
          </a:stretch>
        </p:blipFill>
        <p:spPr>
          <a:xfrm>
            <a:off x="8139348" y="1672995"/>
            <a:ext cx="3105531" cy="4098099"/>
          </a:xfrm>
          <a:prstGeom prst="rect">
            <a:avLst/>
          </a:prstGeom>
        </p:spPr>
      </p:pic>
      <p:cxnSp>
        <p:nvCxnSpPr>
          <p:cNvPr id="2" name="直接连接符 1"/>
          <p:cNvCxnSpPr/>
          <p:nvPr/>
        </p:nvCxnSpPr>
        <p:spPr>
          <a:xfrm>
            <a:off x="7955726" y="711200"/>
            <a:ext cx="4236269" cy="0"/>
          </a:xfrm>
          <a:prstGeom prst="line">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711200"/>
            <a:ext cx="423626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236269" y="423250"/>
            <a:ext cx="3719457" cy="722806"/>
            <a:chOff x="585843" y="341582"/>
            <a:chExt cx="3719457" cy="722806"/>
          </a:xfrm>
        </p:grpSpPr>
        <p:sp>
          <p:nvSpPr>
            <p:cNvPr id="9" name="文本框 8"/>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accent1"/>
                  </a:solidFill>
                  <a:latin typeface="+mj-ea"/>
                  <a:ea typeface="+mj-ea"/>
                </a:rPr>
                <a:t>产品项目介绍</a:t>
              </a:r>
            </a:p>
          </p:txBody>
        </p:sp>
        <p:sp>
          <p:nvSpPr>
            <p:cNvPr id="10" name="文本框 9"/>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bldLvl="0" animBg="1"/>
      <p:bldP spid="33" grpId="0"/>
      <p:bldP spid="34" grpId="0" bldLvl="0" animBg="1"/>
      <p:bldP spid="37" grpId="0"/>
      <p:bldP spid="38" grpId="0" bldLvl="0" animBg="1"/>
      <p:bldP spid="39" grpId="0"/>
      <p:bldP spid="40" grpId="0" bldLvl="0" animBg="1"/>
      <p:bldP spid="43" grpId="0"/>
      <p:bldP spid="4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6ff930c-8939-450b-b879-7bfb9bcd13b3"/>
          <p:cNvGrpSpPr>
            <a:grpSpLocks noChangeAspect="1"/>
          </p:cNvGrpSpPr>
          <p:nvPr/>
        </p:nvGrpSpPr>
        <p:grpSpPr>
          <a:xfrm>
            <a:off x="3888192" y="2093322"/>
            <a:ext cx="4415617" cy="2541181"/>
            <a:chOff x="3888192" y="1913307"/>
            <a:chExt cx="4415617" cy="2541181"/>
          </a:xfrm>
        </p:grpSpPr>
        <p:sp>
          <p:nvSpPr>
            <p:cNvPr id="5" name="Freeform: Shape 3"/>
            <p:cNvSpPr/>
            <p:nvPr/>
          </p:nvSpPr>
          <p:spPr bwMode="auto">
            <a:xfrm>
              <a:off x="3888192" y="4356362"/>
              <a:ext cx="2224162" cy="98126"/>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Freeform: Shape 4"/>
            <p:cNvSpPr/>
            <p:nvPr/>
          </p:nvSpPr>
          <p:spPr bwMode="auto">
            <a:xfrm>
              <a:off x="6079645" y="4356362"/>
              <a:ext cx="2224162" cy="98126"/>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Freeform: Shape 5"/>
            <p:cNvSpPr/>
            <p:nvPr/>
          </p:nvSpPr>
          <p:spPr bwMode="auto">
            <a:xfrm>
              <a:off x="4323463" y="1913307"/>
              <a:ext cx="3577781" cy="2450604"/>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6"/>
            <p:cNvSpPr/>
            <p:nvPr/>
          </p:nvSpPr>
          <p:spPr bwMode="auto">
            <a:xfrm>
              <a:off x="4336044" y="1925886"/>
              <a:ext cx="3555138" cy="2425444"/>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7"/>
            <p:cNvSpPr/>
            <p:nvPr/>
          </p:nvSpPr>
          <p:spPr bwMode="auto">
            <a:xfrm>
              <a:off x="4336044" y="4248174"/>
              <a:ext cx="3555138" cy="10315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Rectangle 8"/>
            <p:cNvSpPr/>
            <p:nvPr/>
          </p:nvSpPr>
          <p:spPr bwMode="auto">
            <a:xfrm>
              <a:off x="3888192" y="4316106"/>
              <a:ext cx="4415617" cy="80513"/>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 name="Freeform: Shape 9"/>
            <p:cNvSpPr/>
            <p:nvPr/>
          </p:nvSpPr>
          <p:spPr bwMode="auto">
            <a:xfrm>
              <a:off x="5777723" y="4316106"/>
              <a:ext cx="634037" cy="4528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Rectangle 10"/>
            <p:cNvSpPr/>
            <p:nvPr/>
          </p:nvSpPr>
          <p:spPr bwMode="auto">
            <a:xfrm>
              <a:off x="4454296" y="2079364"/>
              <a:ext cx="3318632" cy="2095846"/>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 name="Rectangle 11"/>
            <p:cNvSpPr/>
            <p:nvPr/>
          </p:nvSpPr>
          <p:spPr bwMode="auto">
            <a:xfrm>
              <a:off x="4464360" y="2091944"/>
              <a:ext cx="3295987" cy="20732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Oval 12"/>
            <p:cNvSpPr/>
            <p:nvPr/>
          </p:nvSpPr>
          <p:spPr bwMode="auto">
            <a:xfrm>
              <a:off x="6092226" y="1991303"/>
              <a:ext cx="37741" cy="37741"/>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Oval 13"/>
            <p:cNvSpPr/>
            <p:nvPr/>
          </p:nvSpPr>
          <p:spPr bwMode="auto">
            <a:xfrm>
              <a:off x="6092226" y="1988788"/>
              <a:ext cx="37741" cy="35224"/>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Oval 14"/>
            <p:cNvSpPr/>
            <p:nvPr/>
          </p:nvSpPr>
          <p:spPr bwMode="auto">
            <a:xfrm>
              <a:off x="6099773" y="1993820"/>
              <a:ext cx="22645" cy="2516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Oval 15"/>
            <p:cNvSpPr/>
            <p:nvPr/>
          </p:nvSpPr>
          <p:spPr bwMode="auto">
            <a:xfrm>
              <a:off x="6104805" y="2001367"/>
              <a:ext cx="12581" cy="12581"/>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Freeform: Shape 16"/>
            <p:cNvSpPr/>
            <p:nvPr/>
          </p:nvSpPr>
          <p:spPr bwMode="auto">
            <a:xfrm>
              <a:off x="6109837" y="2003884"/>
              <a:ext cx="2517" cy="5032"/>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pic>
        <p:nvPicPr>
          <p:cNvPr id="40" name="图片占位符 39" descr="C:\Users\Administrator\Desktop\tutu.pngtutu"/>
          <p:cNvPicPr>
            <a:picLocks noGrp="1" noChangeAspect="1"/>
          </p:cNvPicPr>
          <p:nvPr>
            <p:ph type="pic" sz="quarter" idx="10"/>
          </p:nvPr>
        </p:nvPicPr>
        <p:blipFill>
          <a:blip r:embed="rId3">
            <a:grayscl/>
          </a:blip>
          <a:srcRect/>
          <a:stretch>
            <a:fillRect/>
          </a:stretch>
        </p:blipFill>
        <p:spPr>
          <a:xfrm>
            <a:off x="4464050" y="2249170"/>
            <a:ext cx="3272155" cy="2096135"/>
          </a:xfrm>
        </p:spPr>
      </p:pic>
      <p:grpSp>
        <p:nvGrpSpPr>
          <p:cNvPr id="37" name="组合 36"/>
          <p:cNvGrpSpPr/>
          <p:nvPr/>
        </p:nvGrpSpPr>
        <p:grpSpPr>
          <a:xfrm>
            <a:off x="8183333" y="2631324"/>
            <a:ext cx="3029180" cy="1220554"/>
            <a:chOff x="874713" y="3325188"/>
            <a:chExt cx="3029180" cy="1220554"/>
          </a:xfrm>
        </p:grpSpPr>
        <p:sp>
          <p:nvSpPr>
            <p:cNvPr id="38" name="矩形 37"/>
            <p:cNvSpPr/>
            <p:nvPr/>
          </p:nvSpPr>
          <p:spPr>
            <a:xfrm>
              <a:off x="874713" y="3677812"/>
              <a:ext cx="3029180"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bg1"/>
                  </a:solidFill>
                </a:rPr>
                <a:t>项目来源</a:t>
              </a:r>
            </a:p>
          </p:txBody>
        </p:sp>
      </p:grpSp>
      <p:grpSp>
        <p:nvGrpSpPr>
          <p:cNvPr id="41" name="组合 40"/>
          <p:cNvGrpSpPr/>
          <p:nvPr/>
        </p:nvGrpSpPr>
        <p:grpSpPr>
          <a:xfrm>
            <a:off x="874713" y="2631324"/>
            <a:ext cx="3029180" cy="1220554"/>
            <a:chOff x="874713" y="3325188"/>
            <a:chExt cx="3029180" cy="1220554"/>
          </a:xfrm>
        </p:grpSpPr>
        <p:sp>
          <p:nvSpPr>
            <p:cNvPr id="42" name="矩形 41"/>
            <p:cNvSpPr/>
            <p:nvPr/>
          </p:nvSpPr>
          <p:spPr>
            <a:xfrm>
              <a:off x="874713" y="3677812"/>
              <a:ext cx="3029180"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43" name="矩形 42"/>
            <p:cNvSpPr/>
            <p:nvPr/>
          </p:nvSpPr>
          <p:spPr>
            <a:xfrm>
              <a:off x="1661919"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项目来源</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44" name="组合 43"/>
          <p:cNvGrpSpPr/>
          <p:nvPr/>
        </p:nvGrpSpPr>
        <p:grpSpPr>
          <a:xfrm>
            <a:off x="3268510" y="4856736"/>
            <a:ext cx="5654980" cy="962022"/>
            <a:chOff x="-438187" y="3325188"/>
            <a:chExt cx="5654980" cy="962022"/>
          </a:xfrm>
        </p:grpSpPr>
        <p:sp>
          <p:nvSpPr>
            <p:cNvPr id="45" name="矩形 44"/>
            <p:cNvSpPr/>
            <p:nvPr/>
          </p:nvSpPr>
          <p:spPr>
            <a:xfrm>
              <a:off x="-438187" y="3677812"/>
              <a:ext cx="5654980" cy="609398"/>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46" name="矩形 45"/>
            <p:cNvSpPr/>
            <p:nvPr/>
          </p:nvSpPr>
          <p:spPr>
            <a:xfrm>
              <a:off x="1268316" y="3325188"/>
              <a:ext cx="2241974" cy="40126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bg1"/>
                  </a:solidFill>
                </a:rPr>
                <a:t>项目来源</a:t>
              </a:r>
            </a:p>
          </p:txBody>
        </p:sp>
      </p:grpSp>
      <p:grpSp>
        <p:nvGrpSpPr>
          <p:cNvPr id="27" name="组合 26"/>
          <p:cNvGrpSpPr/>
          <p:nvPr/>
        </p:nvGrpSpPr>
        <p:grpSpPr>
          <a:xfrm>
            <a:off x="4236269" y="423250"/>
            <a:ext cx="3719457" cy="722806"/>
            <a:chOff x="585843" y="341582"/>
            <a:chExt cx="3719457" cy="722806"/>
          </a:xfrm>
        </p:grpSpPr>
        <p:sp>
          <p:nvSpPr>
            <p:cNvPr id="28" name="文本框 27"/>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产品项目介绍</a:t>
              </a:r>
            </a:p>
          </p:txBody>
        </p:sp>
        <p:sp>
          <p:nvSpPr>
            <p:cNvPr id="29" name="文本框 28"/>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30" name="直接连接符 29"/>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4" presetClass="entr" presetSubtype="1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a:spLocks noChangeAspect="1"/>
          </p:cNvSpPr>
          <p:nvPr/>
        </p:nvSpPr>
        <p:spPr>
          <a:xfrm>
            <a:off x="1359753" y="2508988"/>
            <a:ext cx="3508975" cy="3508975"/>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9" name="椭圆 8"/>
          <p:cNvSpPr>
            <a:spLocks noChangeAspect="1"/>
          </p:cNvSpPr>
          <p:nvPr/>
        </p:nvSpPr>
        <p:spPr>
          <a:xfrm>
            <a:off x="1749639" y="2898874"/>
            <a:ext cx="2729203" cy="272920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0" name="椭圆 9"/>
          <p:cNvSpPr>
            <a:spLocks noChangeAspect="1"/>
          </p:cNvSpPr>
          <p:nvPr/>
        </p:nvSpPr>
        <p:spPr>
          <a:xfrm>
            <a:off x="2139527" y="3288761"/>
            <a:ext cx="1949431" cy="1949431"/>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1" name="椭圆 10"/>
          <p:cNvSpPr>
            <a:spLocks noChangeAspect="1"/>
          </p:cNvSpPr>
          <p:nvPr/>
        </p:nvSpPr>
        <p:spPr>
          <a:xfrm>
            <a:off x="2529411" y="3678646"/>
            <a:ext cx="1169659" cy="1169659"/>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2" name="饼形 7"/>
          <p:cNvSpPr>
            <a:spLocks noChangeAspect="1"/>
          </p:cNvSpPr>
          <p:nvPr/>
        </p:nvSpPr>
        <p:spPr>
          <a:xfrm>
            <a:off x="607830" y="1757065"/>
            <a:ext cx="5012821" cy="5012821"/>
          </a:xfrm>
          <a:prstGeom prst="pie">
            <a:avLst>
              <a:gd name="adj1" fmla="val 16891099"/>
              <a:gd name="adj2" fmla="val 18389175"/>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F1F1F"/>
              </a:solidFill>
            </a:endParaRPr>
          </a:p>
        </p:txBody>
      </p:sp>
      <p:sp>
        <p:nvSpPr>
          <p:cNvPr id="13" name="饼形 8"/>
          <p:cNvSpPr>
            <a:spLocks noChangeAspect="1"/>
          </p:cNvSpPr>
          <p:nvPr/>
        </p:nvSpPr>
        <p:spPr>
          <a:xfrm>
            <a:off x="1109114" y="2161919"/>
            <a:ext cx="4010257" cy="4010257"/>
          </a:xfrm>
          <a:prstGeom prst="pie">
            <a:avLst>
              <a:gd name="adj1" fmla="val 18800821"/>
              <a:gd name="adj2" fmla="val 20487076"/>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1F1F1F"/>
              </a:solidFill>
            </a:endParaRPr>
          </a:p>
        </p:txBody>
      </p:sp>
      <p:sp>
        <p:nvSpPr>
          <p:cNvPr id="14" name="饼形 9"/>
          <p:cNvSpPr>
            <a:spLocks noChangeAspect="1"/>
          </p:cNvSpPr>
          <p:nvPr/>
        </p:nvSpPr>
        <p:spPr>
          <a:xfrm>
            <a:off x="1610394" y="2759629"/>
            <a:ext cx="3007693" cy="3007693"/>
          </a:xfrm>
          <a:prstGeom prst="pie">
            <a:avLst>
              <a:gd name="adj1" fmla="val 21086868"/>
              <a:gd name="adj2" fmla="val 177286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5" name="饼形 10"/>
          <p:cNvSpPr>
            <a:spLocks noChangeAspect="1"/>
          </p:cNvSpPr>
          <p:nvPr/>
        </p:nvSpPr>
        <p:spPr>
          <a:xfrm>
            <a:off x="1861035" y="3010270"/>
            <a:ext cx="2506411" cy="2506411"/>
          </a:xfrm>
          <a:prstGeom prst="pie">
            <a:avLst>
              <a:gd name="adj1" fmla="val 2573177"/>
              <a:gd name="adj2" fmla="val 630420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cxnSp>
        <p:nvCxnSpPr>
          <p:cNvPr id="16" name="直线连接符 27"/>
          <p:cNvCxnSpPr/>
          <p:nvPr/>
        </p:nvCxnSpPr>
        <p:spPr>
          <a:xfrm>
            <a:off x="4239994" y="2030722"/>
            <a:ext cx="2362837"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17" name="直线连接符 28"/>
          <p:cNvCxnSpPr/>
          <p:nvPr/>
        </p:nvCxnSpPr>
        <p:spPr>
          <a:xfrm>
            <a:off x="4618087" y="3010270"/>
            <a:ext cx="1984744"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18" name="直线连接符 30"/>
          <p:cNvCxnSpPr/>
          <p:nvPr/>
        </p:nvCxnSpPr>
        <p:spPr>
          <a:xfrm>
            <a:off x="4239993" y="4103484"/>
            <a:ext cx="2362837"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19" name="直线连接符 31"/>
          <p:cNvCxnSpPr/>
          <p:nvPr/>
        </p:nvCxnSpPr>
        <p:spPr>
          <a:xfrm>
            <a:off x="3948798" y="5083032"/>
            <a:ext cx="2654032" cy="0"/>
          </a:xfrm>
          <a:prstGeom prst="line">
            <a:avLst/>
          </a:prstGeom>
          <a:ln w="12700" cmpd="sng">
            <a:solidFill>
              <a:schemeClr val="bg1"/>
            </a:solidFill>
            <a:prstDash val="dot"/>
          </a:ln>
          <a:effectLst/>
        </p:spPr>
        <p:style>
          <a:lnRef idx="2">
            <a:schemeClr val="accent1"/>
          </a:lnRef>
          <a:fillRef idx="0">
            <a:schemeClr val="accent1"/>
          </a:fillRef>
          <a:effectRef idx="1">
            <a:schemeClr val="accent1"/>
          </a:effectRef>
          <a:fontRef idx="minor">
            <a:schemeClr val="tx1"/>
          </a:fontRef>
        </p:style>
      </p:cxnSp>
      <p:cxnSp>
        <p:nvCxnSpPr>
          <p:cNvPr id="20" name="直接连接符 19"/>
          <p:cNvCxnSpPr/>
          <p:nvPr/>
        </p:nvCxnSpPr>
        <p:spPr>
          <a:xfrm>
            <a:off x="7895067" y="196377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9880489" y="196377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23" name="椭圆 22"/>
          <p:cNvSpPr/>
          <p:nvPr/>
        </p:nvSpPr>
        <p:spPr>
          <a:xfrm>
            <a:off x="6945535" y="1943362"/>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6945535" y="2759628"/>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6" name="直接连接符 25"/>
          <p:cNvCxnSpPr/>
          <p:nvPr/>
        </p:nvCxnSpPr>
        <p:spPr>
          <a:xfrm>
            <a:off x="7908190" y="3946979"/>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9893612" y="3946979"/>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29" name="椭圆 28"/>
          <p:cNvSpPr/>
          <p:nvPr/>
        </p:nvSpPr>
        <p:spPr>
          <a:xfrm>
            <a:off x="6958658" y="3926565"/>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椭圆 30"/>
          <p:cNvSpPr/>
          <p:nvPr/>
        </p:nvSpPr>
        <p:spPr>
          <a:xfrm>
            <a:off x="6958658" y="4742831"/>
            <a:ext cx="400111" cy="4001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矩形 38"/>
          <p:cNvSpPr/>
          <p:nvPr/>
        </p:nvSpPr>
        <p:spPr>
          <a:xfrm>
            <a:off x="7552690" y="1757045"/>
            <a:ext cx="3569970" cy="6076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 name="矩形 1"/>
          <p:cNvSpPr/>
          <p:nvPr/>
        </p:nvSpPr>
        <p:spPr>
          <a:xfrm>
            <a:off x="7553960" y="2707005"/>
            <a:ext cx="3569970" cy="6076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 name="矩形 2"/>
          <p:cNvSpPr/>
          <p:nvPr/>
        </p:nvSpPr>
        <p:spPr>
          <a:xfrm>
            <a:off x="7553960" y="3799205"/>
            <a:ext cx="3569970" cy="6076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2" name="矩形 31"/>
          <p:cNvSpPr/>
          <p:nvPr/>
        </p:nvSpPr>
        <p:spPr>
          <a:xfrm>
            <a:off x="7694930" y="4779010"/>
            <a:ext cx="3569970" cy="6076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4236269" y="423250"/>
            <a:ext cx="3719457" cy="722806"/>
            <a:chOff x="585843" y="341582"/>
            <a:chExt cx="3719457" cy="722806"/>
          </a:xfrm>
        </p:grpSpPr>
        <p:sp>
          <p:nvSpPr>
            <p:cNvPr id="34" name="文本框 33"/>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产品项目介绍</a:t>
              </a:r>
            </a:p>
          </p:txBody>
        </p:sp>
        <p:sp>
          <p:nvSpPr>
            <p:cNvPr id="35" name="文本框 34"/>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36" name="直接连接符 35"/>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81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Effect transition="in" filter="fade">
                                      <p:cBhvr>
                                        <p:cTn id="81" dur="500"/>
                                        <p:tgtEl>
                                          <p:spTgt spid="39"/>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tgtEl>
                                        <p:attrNameLst>
                                          <p:attrName>style.visibility</p:attrName>
                                        </p:attrNameLst>
                                      </p:cBhvr>
                                      <p:to>
                                        <p:strVal val="visible"/>
                                      </p:to>
                                    </p:set>
                                    <p:anim calcmode="lin" valueType="num">
                                      <p:cBhvr>
                                        <p:cTn id="84" dur="500" fill="hold"/>
                                        <p:tgtEl>
                                          <p:spTgt spid="2"/>
                                        </p:tgtEl>
                                        <p:attrNameLst>
                                          <p:attrName>ppt_w</p:attrName>
                                        </p:attrNameLst>
                                      </p:cBhvr>
                                      <p:tavLst>
                                        <p:tav tm="0">
                                          <p:val>
                                            <p:fltVal val="0"/>
                                          </p:val>
                                        </p:tav>
                                        <p:tav tm="100000">
                                          <p:val>
                                            <p:strVal val="#ppt_w"/>
                                          </p:val>
                                        </p:tav>
                                      </p:tavLst>
                                    </p:anim>
                                    <p:anim calcmode="lin" valueType="num">
                                      <p:cBhvr>
                                        <p:cTn id="85" dur="500" fill="hold"/>
                                        <p:tgtEl>
                                          <p:spTgt spid="2"/>
                                        </p:tgtEl>
                                        <p:attrNameLst>
                                          <p:attrName>ppt_h</p:attrName>
                                        </p:attrNameLst>
                                      </p:cBhvr>
                                      <p:tavLst>
                                        <p:tav tm="0">
                                          <p:val>
                                            <p:fltVal val="0"/>
                                          </p:val>
                                        </p:tav>
                                        <p:tav tm="100000">
                                          <p:val>
                                            <p:strVal val="#ppt_h"/>
                                          </p:val>
                                        </p:tav>
                                      </p:tavLst>
                                    </p:anim>
                                    <p:animEffect transition="in" filter="fade">
                                      <p:cBhvr>
                                        <p:cTn id="86" dur="500"/>
                                        <p:tgtEl>
                                          <p:spTgt spid="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
                                        </p:tgtEl>
                                        <p:attrNameLst>
                                          <p:attrName>style.visibility</p:attrName>
                                        </p:attrNameLst>
                                      </p:cBhvr>
                                      <p:to>
                                        <p:strVal val="visible"/>
                                      </p:to>
                                    </p:set>
                                    <p:anim calcmode="lin" valueType="num">
                                      <p:cBhvr>
                                        <p:cTn id="89" dur="500" fill="hold"/>
                                        <p:tgtEl>
                                          <p:spTgt spid="3"/>
                                        </p:tgtEl>
                                        <p:attrNameLst>
                                          <p:attrName>ppt_w</p:attrName>
                                        </p:attrNameLst>
                                      </p:cBhvr>
                                      <p:tavLst>
                                        <p:tav tm="0">
                                          <p:val>
                                            <p:fltVal val="0"/>
                                          </p:val>
                                        </p:tav>
                                        <p:tav tm="100000">
                                          <p:val>
                                            <p:strVal val="#ppt_w"/>
                                          </p:val>
                                        </p:tav>
                                      </p:tavLst>
                                    </p:anim>
                                    <p:anim calcmode="lin" valueType="num">
                                      <p:cBhvr>
                                        <p:cTn id="90" dur="500" fill="hold"/>
                                        <p:tgtEl>
                                          <p:spTgt spid="3"/>
                                        </p:tgtEl>
                                        <p:attrNameLst>
                                          <p:attrName>ppt_h</p:attrName>
                                        </p:attrNameLst>
                                      </p:cBhvr>
                                      <p:tavLst>
                                        <p:tav tm="0">
                                          <p:val>
                                            <p:fltVal val="0"/>
                                          </p:val>
                                        </p:tav>
                                        <p:tav tm="100000">
                                          <p:val>
                                            <p:strVal val="#ppt_h"/>
                                          </p:val>
                                        </p:tav>
                                      </p:tavLst>
                                    </p:anim>
                                    <p:animEffect transition="in" filter="fade">
                                      <p:cBhvr>
                                        <p:cTn id="91" dur="500"/>
                                        <p:tgtEl>
                                          <p:spTgt spid="3"/>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fltVal val="0"/>
                                          </p:val>
                                        </p:tav>
                                        <p:tav tm="100000">
                                          <p:val>
                                            <p:strVal val="#ppt_h"/>
                                          </p:val>
                                        </p:tav>
                                      </p:tavLst>
                                    </p:anim>
                                    <p:animEffect transition="in" filter="fade">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23" grpId="0" bldLvl="0" animBg="1"/>
      <p:bldP spid="25" grpId="0" bldLvl="0" animBg="1"/>
      <p:bldP spid="29" grpId="0" bldLvl="0" animBg="1"/>
      <p:bldP spid="31" grpId="0" bldLvl="0" animBg="1"/>
      <p:bldP spid="39" grpId="0"/>
      <p:bldP spid="2" grpId="0"/>
      <p:bldP spid="3"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占位符 36"/>
          <p:cNvPicPr>
            <a:picLocks noGrp="1" noChangeAspect="1"/>
          </p:cNvPicPr>
          <p:nvPr>
            <p:ph type="pic" sz="quarter" idx="11"/>
          </p:nvPr>
        </p:nvPicPr>
        <p:blipFill>
          <a:blip r:embed="rId3">
            <a:grayscl/>
            <a:extLst>
              <a:ext uri="{28A0092B-C50C-407E-A947-70E740481C1C}">
                <a14:useLocalDpi xmlns:a14="http://schemas.microsoft.com/office/drawing/2010/main" val="0"/>
              </a:ext>
            </a:extLst>
          </a:blip>
          <a:srcRect t="20565" b="20565"/>
          <a:stretch>
            <a:fillRect/>
          </a:stretch>
        </p:blipFill>
        <p:spPr>
          <a:prstGeom prst="rect">
            <a:avLst/>
          </a:prstGeom>
        </p:spPr>
      </p:pic>
      <p:grpSp>
        <p:nvGrpSpPr>
          <p:cNvPr id="38" name="组合 37"/>
          <p:cNvGrpSpPr/>
          <p:nvPr/>
        </p:nvGrpSpPr>
        <p:grpSpPr>
          <a:xfrm>
            <a:off x="874713" y="2327230"/>
            <a:ext cx="4144097" cy="1322860"/>
            <a:chOff x="874713" y="2327230"/>
            <a:chExt cx="4144097" cy="1322860"/>
          </a:xfrm>
        </p:grpSpPr>
        <p:sp>
          <p:nvSpPr>
            <p:cNvPr id="26" name="矩形 25"/>
            <p:cNvSpPr/>
            <p:nvPr/>
          </p:nvSpPr>
          <p:spPr>
            <a:xfrm flipH="1">
              <a:off x="874713" y="2346408"/>
              <a:ext cx="1635669" cy="361335"/>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30" name="矩形 29"/>
            <p:cNvSpPr/>
            <p:nvPr/>
          </p:nvSpPr>
          <p:spPr>
            <a:xfrm>
              <a:off x="874714" y="2782160"/>
              <a:ext cx="4144096"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31" name="矩形 30"/>
            <p:cNvSpPr/>
            <p:nvPr/>
          </p:nvSpPr>
          <p:spPr>
            <a:xfrm>
              <a:off x="874714" y="2327230"/>
              <a:ext cx="2241974" cy="401264"/>
            </a:xfrm>
            <a:prstGeom prst="rect">
              <a:avLst/>
            </a:prstGeom>
            <a:solidFill>
              <a:srgbClr val="00E1FF"/>
            </a:solidFill>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需求分析</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39" name="组合 38"/>
          <p:cNvGrpSpPr/>
          <p:nvPr/>
        </p:nvGrpSpPr>
        <p:grpSpPr>
          <a:xfrm>
            <a:off x="894501" y="4939846"/>
            <a:ext cx="4427189" cy="896343"/>
            <a:chOff x="894501" y="4939846"/>
            <a:chExt cx="4427189" cy="896343"/>
          </a:xfrm>
        </p:grpSpPr>
        <p:grpSp>
          <p:nvGrpSpPr>
            <p:cNvPr id="8" name="组合 7"/>
            <p:cNvGrpSpPr/>
            <p:nvPr/>
          </p:nvGrpSpPr>
          <p:grpSpPr>
            <a:xfrm>
              <a:off x="894501" y="4939846"/>
              <a:ext cx="350641" cy="352154"/>
              <a:chOff x="7567248" y="836733"/>
              <a:chExt cx="871174" cy="874617"/>
            </a:xfrm>
          </p:grpSpPr>
          <p:sp>
            <p:nvSpPr>
              <p:cNvPr id="10"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11" name="Oval 9"/>
              <p:cNvSpPr>
                <a:spLocks noChangeArrowheads="1"/>
              </p:cNvSpPr>
              <p:nvPr/>
            </p:nvSpPr>
            <p:spPr bwMode="auto">
              <a:xfrm>
                <a:off x="7567248" y="836733"/>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black"/>
                  </a:solidFill>
                </a:endParaRPr>
              </a:p>
            </p:txBody>
          </p:sp>
        </p:grpSp>
        <p:grpSp>
          <p:nvGrpSpPr>
            <p:cNvPr id="13" name="组合 12"/>
            <p:cNvGrpSpPr/>
            <p:nvPr/>
          </p:nvGrpSpPr>
          <p:grpSpPr>
            <a:xfrm>
              <a:off x="894501" y="5484034"/>
              <a:ext cx="350641" cy="352155"/>
              <a:chOff x="5280206" y="3148807"/>
              <a:chExt cx="871174" cy="874617"/>
            </a:xfrm>
          </p:grpSpPr>
          <p:sp>
            <p:nvSpPr>
              <p:cNvPr id="15" name="Freeform 6"/>
              <p:cNvSpPr>
                <a:spLocks noEditPoints="1"/>
              </p:cNvSpPr>
              <p:nvPr/>
            </p:nvSpPr>
            <p:spPr bwMode="auto">
              <a:xfrm>
                <a:off x="5498895" y="3317033"/>
                <a:ext cx="503237" cy="538163"/>
              </a:xfrm>
              <a:custGeom>
                <a:avLst/>
                <a:gdLst>
                  <a:gd name="T0" fmla="*/ 134 w 134"/>
                  <a:gd name="T1" fmla="*/ 130 h 143"/>
                  <a:gd name="T2" fmla="*/ 130 w 134"/>
                  <a:gd name="T3" fmla="*/ 125 h 143"/>
                  <a:gd name="T4" fmla="*/ 119 w 134"/>
                  <a:gd name="T5" fmla="*/ 132 h 143"/>
                  <a:gd name="T6" fmla="*/ 118 w 134"/>
                  <a:gd name="T7" fmla="*/ 134 h 143"/>
                  <a:gd name="T8" fmla="*/ 114 w 134"/>
                  <a:gd name="T9" fmla="*/ 134 h 143"/>
                  <a:gd name="T10" fmla="*/ 109 w 134"/>
                  <a:gd name="T11" fmla="*/ 130 h 143"/>
                  <a:gd name="T12" fmla="*/ 113 w 134"/>
                  <a:gd name="T13" fmla="*/ 129 h 143"/>
                  <a:gd name="T14" fmla="*/ 123 w 134"/>
                  <a:gd name="T15" fmla="*/ 119 h 143"/>
                  <a:gd name="T16" fmla="*/ 116 w 134"/>
                  <a:gd name="T17" fmla="*/ 117 h 143"/>
                  <a:gd name="T18" fmla="*/ 106 w 134"/>
                  <a:gd name="T19" fmla="*/ 126 h 143"/>
                  <a:gd name="T20" fmla="*/ 98 w 134"/>
                  <a:gd name="T21" fmla="*/ 120 h 143"/>
                  <a:gd name="T22" fmla="*/ 106 w 134"/>
                  <a:gd name="T23" fmla="*/ 115 h 143"/>
                  <a:gd name="T24" fmla="*/ 105 w 134"/>
                  <a:gd name="T25" fmla="*/ 91 h 143"/>
                  <a:gd name="T26" fmla="*/ 76 w 134"/>
                  <a:gd name="T27" fmla="*/ 83 h 143"/>
                  <a:gd name="T28" fmla="*/ 74 w 134"/>
                  <a:gd name="T29" fmla="*/ 86 h 143"/>
                  <a:gd name="T30" fmla="*/ 97 w 134"/>
                  <a:gd name="T31" fmla="*/ 93 h 143"/>
                  <a:gd name="T32" fmla="*/ 99 w 134"/>
                  <a:gd name="T33" fmla="*/ 97 h 143"/>
                  <a:gd name="T34" fmla="*/ 97 w 134"/>
                  <a:gd name="T35" fmla="*/ 95 h 143"/>
                  <a:gd name="T36" fmla="*/ 71 w 134"/>
                  <a:gd name="T37" fmla="*/ 89 h 143"/>
                  <a:gd name="T38" fmla="*/ 67 w 134"/>
                  <a:gd name="T39" fmla="*/ 90 h 143"/>
                  <a:gd name="T40" fmla="*/ 49 w 134"/>
                  <a:gd name="T41" fmla="*/ 73 h 143"/>
                  <a:gd name="T42" fmla="*/ 36 w 134"/>
                  <a:gd name="T43" fmla="*/ 52 h 143"/>
                  <a:gd name="T44" fmla="*/ 46 w 134"/>
                  <a:gd name="T45" fmla="*/ 46 h 143"/>
                  <a:gd name="T46" fmla="*/ 29 w 134"/>
                  <a:gd name="T47" fmla="*/ 1 h 143"/>
                  <a:gd name="T48" fmla="*/ 24 w 134"/>
                  <a:gd name="T49" fmla="*/ 1 h 143"/>
                  <a:gd name="T50" fmla="*/ 20 w 134"/>
                  <a:gd name="T51" fmla="*/ 4 h 143"/>
                  <a:gd name="T52" fmla="*/ 38 w 134"/>
                  <a:gd name="T53" fmla="*/ 32 h 143"/>
                  <a:gd name="T54" fmla="*/ 16 w 134"/>
                  <a:gd name="T55" fmla="*/ 7 h 143"/>
                  <a:gd name="T56" fmla="*/ 6 w 134"/>
                  <a:gd name="T57" fmla="*/ 22 h 143"/>
                  <a:gd name="T58" fmla="*/ 23 w 134"/>
                  <a:gd name="T59" fmla="*/ 78 h 143"/>
                  <a:gd name="T60" fmla="*/ 32 w 134"/>
                  <a:gd name="T61" fmla="*/ 90 h 143"/>
                  <a:gd name="T62" fmla="*/ 34 w 134"/>
                  <a:gd name="T63" fmla="*/ 92 h 143"/>
                  <a:gd name="T64" fmla="*/ 87 w 134"/>
                  <a:gd name="T65" fmla="*/ 123 h 143"/>
                  <a:gd name="T66" fmla="*/ 95 w 134"/>
                  <a:gd name="T67" fmla="*/ 121 h 143"/>
                  <a:gd name="T68" fmla="*/ 106 w 134"/>
                  <a:gd name="T69" fmla="*/ 130 h 143"/>
                  <a:gd name="T70" fmla="*/ 114 w 134"/>
                  <a:gd name="T71" fmla="*/ 137 h 143"/>
                  <a:gd name="T72" fmla="*/ 116 w 134"/>
                  <a:gd name="T73" fmla="*/ 137 h 143"/>
                  <a:gd name="T74" fmla="*/ 117 w 134"/>
                  <a:gd name="T75" fmla="*/ 140 h 143"/>
                  <a:gd name="T76" fmla="*/ 124 w 134"/>
                  <a:gd name="T77" fmla="*/ 143 h 143"/>
                  <a:gd name="T78" fmla="*/ 131 w 134"/>
                  <a:gd name="T79" fmla="*/ 141 h 143"/>
                  <a:gd name="T80" fmla="*/ 132 w 134"/>
                  <a:gd name="T81" fmla="*/ 141 h 143"/>
                  <a:gd name="T82" fmla="*/ 133 w 134"/>
                  <a:gd name="T83" fmla="*/ 139 h 143"/>
                  <a:gd name="T84" fmla="*/ 131 w 134"/>
                  <a:gd name="T85" fmla="*/ 138 h 143"/>
                  <a:gd name="T86" fmla="*/ 130 w 134"/>
                  <a:gd name="T87" fmla="*/ 138 h 143"/>
                  <a:gd name="T88" fmla="*/ 124 w 134"/>
                  <a:gd name="T89" fmla="*/ 140 h 143"/>
                  <a:gd name="T90" fmla="*/ 120 w 134"/>
                  <a:gd name="T91" fmla="*/ 138 h 143"/>
                  <a:gd name="T92" fmla="*/ 120 w 134"/>
                  <a:gd name="T93" fmla="*/ 137 h 143"/>
                  <a:gd name="T94" fmla="*/ 134 w 134"/>
                  <a:gd name="T95" fmla="*/ 130 h 143"/>
                  <a:gd name="T96" fmla="*/ 116 w 134"/>
                  <a:gd name="T97" fmla="*/ 120 h 143"/>
                  <a:gd name="T98" fmla="*/ 117 w 134"/>
                  <a:gd name="T99" fmla="*/ 120 h 143"/>
                  <a:gd name="T100" fmla="*/ 119 w 134"/>
                  <a:gd name="T101" fmla="*/ 120 h 143"/>
                  <a:gd name="T102" fmla="*/ 112 w 134"/>
                  <a:gd name="T103" fmla="*/ 126 h 143"/>
                  <a:gd name="T104" fmla="*/ 109 w 134"/>
                  <a:gd name="T105" fmla="*/ 127 h 143"/>
                  <a:gd name="T106" fmla="*/ 116 w 134"/>
                  <a:gd name="T107" fmla="*/ 120 h 143"/>
                  <a:gd name="T108" fmla="*/ 121 w 134"/>
                  <a:gd name="T109" fmla="*/ 134 h 143"/>
                  <a:gd name="T110" fmla="*/ 121 w 134"/>
                  <a:gd name="T111" fmla="*/ 134 h 143"/>
                  <a:gd name="T112" fmla="*/ 129 w 134"/>
                  <a:gd name="T113" fmla="*/ 128 h 143"/>
                  <a:gd name="T114" fmla="*/ 129 w 134"/>
                  <a:gd name="T115" fmla="*/ 128 h 143"/>
                  <a:gd name="T116" fmla="*/ 131 w 134"/>
                  <a:gd name="T117" fmla="*/ 129 h 143"/>
                  <a:gd name="T118" fmla="*/ 121 w 134"/>
                  <a:gd name="T119" fmla="*/ 1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16" name="Oval 9"/>
              <p:cNvSpPr>
                <a:spLocks noChangeArrowheads="1"/>
              </p:cNvSpPr>
              <p:nvPr/>
            </p:nvSpPr>
            <p:spPr bwMode="auto">
              <a:xfrm>
                <a:off x="5280206" y="3148807"/>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black"/>
                  </a:solidFill>
                </a:endParaRPr>
              </a:p>
            </p:txBody>
          </p:sp>
        </p:grpSp>
        <p:sp>
          <p:nvSpPr>
            <p:cNvPr id="32" name="矩形 31"/>
            <p:cNvSpPr/>
            <p:nvPr/>
          </p:nvSpPr>
          <p:spPr>
            <a:xfrm>
              <a:off x="1318128" y="4948404"/>
              <a:ext cx="4003562" cy="35086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3" name="矩形 32"/>
            <p:cNvSpPr/>
            <p:nvPr/>
          </p:nvSpPr>
          <p:spPr>
            <a:xfrm>
              <a:off x="1318128" y="5484034"/>
              <a:ext cx="4003562" cy="35086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1690" y="984411"/>
            <a:ext cx="6266188" cy="5873589"/>
          </a:xfrm>
          <a:prstGeom prst="rect">
            <a:avLst/>
          </a:prstGeom>
        </p:spPr>
      </p:pic>
      <p:pic>
        <p:nvPicPr>
          <p:cNvPr id="36" name="图片占位符 35"/>
          <p:cNvPicPr>
            <a:picLocks noGrp="1" noChangeAspect="1"/>
          </p:cNvPicPr>
          <p:nvPr>
            <p:ph type="pic" sz="quarter" idx="10"/>
          </p:nvPr>
        </p:nvPicPr>
        <p:blipFill>
          <a:blip r:embed="rId5" cstate="print">
            <a:grayscl/>
            <a:extLst>
              <a:ext uri="{28A0092B-C50C-407E-A947-70E740481C1C}">
                <a14:useLocalDpi xmlns:a14="http://schemas.microsoft.com/office/drawing/2010/main" val="0"/>
              </a:ext>
            </a:extLst>
          </a:blip>
          <a:srcRect t="9025" b="9025"/>
          <a:stretch>
            <a:fillRect/>
          </a:stretch>
        </p:blipFill>
        <p:spPr>
          <a:prstGeom prst="rect">
            <a:avLst/>
          </a:prstGeom>
        </p:spPr>
      </p:pic>
      <p:grpSp>
        <p:nvGrpSpPr>
          <p:cNvPr id="18" name="组合 17"/>
          <p:cNvGrpSpPr/>
          <p:nvPr/>
        </p:nvGrpSpPr>
        <p:grpSpPr>
          <a:xfrm>
            <a:off x="4236269" y="423250"/>
            <a:ext cx="3719457" cy="722806"/>
            <a:chOff x="585843" y="341582"/>
            <a:chExt cx="3719457" cy="722806"/>
          </a:xfrm>
        </p:grpSpPr>
        <p:sp>
          <p:nvSpPr>
            <p:cNvPr id="19" name="文本框 18"/>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产品项目介绍</a:t>
              </a:r>
            </a:p>
          </p:txBody>
        </p:sp>
        <p:sp>
          <p:nvSpPr>
            <p:cNvPr id="20" name="文本框 19"/>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21" name="直接连接符 20"/>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1000" fill="hold"/>
                                        <p:tgtEl>
                                          <p:spTgt spid="38"/>
                                        </p:tgtEl>
                                        <p:attrNameLst>
                                          <p:attrName>ppt_w</p:attrName>
                                        </p:attrNameLst>
                                      </p:cBhvr>
                                      <p:tavLst>
                                        <p:tav tm="0">
                                          <p:val>
                                            <p:fltVal val="0"/>
                                          </p:val>
                                        </p:tav>
                                        <p:tav tm="100000">
                                          <p:val>
                                            <p:strVal val="#ppt_w"/>
                                          </p:val>
                                        </p:tav>
                                      </p:tavLst>
                                    </p:anim>
                                    <p:anim calcmode="lin" valueType="num">
                                      <p:cBhvr>
                                        <p:cTn id="24" dur="1000" fill="hold"/>
                                        <p:tgtEl>
                                          <p:spTgt spid="38"/>
                                        </p:tgtEl>
                                        <p:attrNameLst>
                                          <p:attrName>ppt_h</p:attrName>
                                        </p:attrNameLst>
                                      </p:cBhvr>
                                      <p:tavLst>
                                        <p:tav tm="0">
                                          <p:val>
                                            <p:fltVal val="0"/>
                                          </p:val>
                                        </p:tav>
                                        <p:tav tm="100000">
                                          <p:val>
                                            <p:strVal val="#ppt_h"/>
                                          </p:val>
                                        </p:tav>
                                      </p:tavLst>
                                    </p:anim>
                                    <p:anim calcmode="lin" valueType="num">
                                      <p:cBhvr>
                                        <p:cTn id="25" dur="1000" fill="hold"/>
                                        <p:tgtEl>
                                          <p:spTgt spid="38"/>
                                        </p:tgtEl>
                                        <p:attrNameLst>
                                          <p:attrName>style.rotation</p:attrName>
                                        </p:attrNameLst>
                                      </p:cBhvr>
                                      <p:tavLst>
                                        <p:tav tm="0">
                                          <p:val>
                                            <p:fltVal val="90"/>
                                          </p:val>
                                        </p:tav>
                                        <p:tav tm="100000">
                                          <p:val>
                                            <p:fltVal val="0"/>
                                          </p:val>
                                        </p:tav>
                                      </p:tavLst>
                                    </p:anim>
                                    <p:animEffect transition="in" filter="fade">
                                      <p:cBhvr>
                                        <p:cTn id="26" dur="1000"/>
                                        <p:tgtEl>
                                          <p:spTgt spid="38"/>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Oval 2"/>
          <p:cNvSpPr>
            <a:spLocks noChangeArrowheads="1"/>
          </p:cNvSpPr>
          <p:nvPr/>
        </p:nvSpPr>
        <p:spPr bwMode="auto">
          <a:xfrm>
            <a:off x="4943475" y="1854497"/>
            <a:ext cx="2520950" cy="2520950"/>
          </a:xfrm>
          <a:prstGeom prst="ellipse">
            <a:avLst/>
          </a:prstGeom>
          <a:solidFill>
            <a:srgbClr val="00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600" b="1">
              <a:solidFill>
                <a:schemeClr val="bg1"/>
              </a:solidFill>
              <a:latin typeface="微软雅黑" panose="020B0503020204020204" pitchFamily="34" charset="-122"/>
              <a:ea typeface="微软雅黑" panose="020B0503020204020204" pitchFamily="34" charset="-122"/>
            </a:endParaRPr>
          </a:p>
        </p:txBody>
      </p:sp>
      <p:sp>
        <p:nvSpPr>
          <p:cNvPr id="9" name="Oval 3"/>
          <p:cNvSpPr>
            <a:spLocks noChangeArrowheads="1"/>
          </p:cNvSpPr>
          <p:nvPr/>
        </p:nvSpPr>
        <p:spPr bwMode="auto">
          <a:xfrm>
            <a:off x="4222750" y="3138785"/>
            <a:ext cx="2520950" cy="2520950"/>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600" b="1">
              <a:solidFill>
                <a:schemeClr val="bg1"/>
              </a:solidFill>
              <a:latin typeface="微软雅黑" panose="020B0503020204020204" pitchFamily="34" charset="-122"/>
              <a:ea typeface="微软雅黑" panose="020B0503020204020204" pitchFamily="34" charset="-122"/>
            </a:endParaRPr>
          </a:p>
        </p:txBody>
      </p:sp>
      <p:sp>
        <p:nvSpPr>
          <p:cNvPr id="10" name="Oval 4"/>
          <p:cNvSpPr>
            <a:spLocks noChangeArrowheads="1"/>
          </p:cNvSpPr>
          <p:nvPr/>
        </p:nvSpPr>
        <p:spPr bwMode="auto">
          <a:xfrm>
            <a:off x="5664200" y="3138785"/>
            <a:ext cx="2520950" cy="2520950"/>
          </a:xfrm>
          <a:prstGeom prst="ellipse">
            <a:avLst/>
          </a:prstGeom>
          <a:solidFill>
            <a:srgbClr val="1D3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600" b="1">
              <a:solidFill>
                <a:schemeClr val="bg1"/>
              </a:solidFill>
              <a:latin typeface="微软雅黑" panose="020B0503020204020204" pitchFamily="34" charset="-122"/>
              <a:ea typeface="微软雅黑" panose="020B0503020204020204" pitchFamily="34" charset="-122"/>
            </a:endParaRPr>
          </a:p>
        </p:txBody>
      </p:sp>
      <p:sp>
        <p:nvSpPr>
          <p:cNvPr id="11" name="未知"/>
          <p:cNvSpPr/>
          <p:nvPr/>
        </p:nvSpPr>
        <p:spPr bwMode="auto">
          <a:xfrm>
            <a:off x="5678488" y="3368972"/>
            <a:ext cx="1050925" cy="1168400"/>
          </a:xfrm>
          <a:custGeom>
            <a:avLst/>
            <a:gdLst>
              <a:gd name="T0" fmla="*/ 2147483646 w 662"/>
              <a:gd name="T1" fmla="*/ 0 h 736"/>
              <a:gd name="T2" fmla="*/ 2147483646 w 662"/>
              <a:gd name="T3" fmla="*/ 2147483646 h 736"/>
              <a:gd name="T4" fmla="*/ 0 w 662"/>
              <a:gd name="T5" fmla="*/ 2147483646 h 736"/>
              <a:gd name="T6" fmla="*/ 2147483646 w 662"/>
              <a:gd name="T7" fmla="*/ 0 h 7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2" h="736">
                <a:moveTo>
                  <a:pt x="331" y="0"/>
                </a:moveTo>
                <a:cubicBezTo>
                  <a:pt x="331" y="0"/>
                  <a:pt x="644" y="210"/>
                  <a:pt x="662" y="556"/>
                </a:cubicBezTo>
                <a:cubicBezTo>
                  <a:pt x="340" y="736"/>
                  <a:pt x="0" y="554"/>
                  <a:pt x="0" y="554"/>
                </a:cubicBezTo>
                <a:cubicBezTo>
                  <a:pt x="6" y="222"/>
                  <a:pt x="331" y="0"/>
                  <a:pt x="331"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600" b="1">
              <a:solidFill>
                <a:schemeClr val="bg1"/>
              </a:solidFill>
              <a:latin typeface="微软雅黑" panose="020B0503020204020204" pitchFamily="34" charset="-122"/>
              <a:ea typeface="微软雅黑" panose="020B0503020204020204" pitchFamily="34" charset="-122"/>
            </a:endParaRPr>
          </a:p>
        </p:txBody>
      </p:sp>
      <p:sp>
        <p:nvSpPr>
          <p:cNvPr id="12" name="未知"/>
          <p:cNvSpPr/>
          <p:nvPr/>
        </p:nvSpPr>
        <p:spPr bwMode="auto">
          <a:xfrm>
            <a:off x="6205538" y="2937172"/>
            <a:ext cx="1247775" cy="1311275"/>
          </a:xfrm>
          <a:custGeom>
            <a:avLst/>
            <a:gdLst>
              <a:gd name="T0" fmla="*/ 0 w 786"/>
              <a:gd name="T1" fmla="*/ 2147483646 h 826"/>
              <a:gd name="T2" fmla="*/ 2147483646 w 786"/>
              <a:gd name="T3" fmla="*/ 2147483646 h 826"/>
              <a:gd name="T4" fmla="*/ 2147483646 w 786"/>
              <a:gd name="T5" fmla="*/ 2147483646 h 826"/>
              <a:gd name="T6" fmla="*/ 0 w 786"/>
              <a:gd name="T7" fmla="*/ 2147483646 h 8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6" h="826">
                <a:moveTo>
                  <a:pt x="0" y="272"/>
                </a:moveTo>
                <a:cubicBezTo>
                  <a:pt x="0" y="272"/>
                  <a:pt x="350" y="0"/>
                  <a:pt x="786" y="202"/>
                </a:cubicBezTo>
                <a:cubicBezTo>
                  <a:pt x="786" y="202"/>
                  <a:pt x="744" y="656"/>
                  <a:pt x="334" y="826"/>
                </a:cubicBezTo>
                <a:cubicBezTo>
                  <a:pt x="296" y="466"/>
                  <a:pt x="0" y="272"/>
                  <a:pt x="0" y="272"/>
                </a:cubicBezTo>
                <a:close/>
              </a:path>
            </a:pathLst>
          </a:custGeom>
          <a:solidFill>
            <a:schemeClr val="bg1">
              <a:lumMod val="75000"/>
            </a:schemeClr>
          </a:solidFill>
          <a:ln w="25400" cap="flat" cmpd="sng">
            <a:solidFill>
              <a:srgbClr val="FFFFFF"/>
            </a:solidFill>
            <a:round/>
          </a:ln>
        </p:spPr>
        <p:txBody>
          <a:bodyPr/>
          <a:lstStyle/>
          <a:p>
            <a:pPr>
              <a:defRPr/>
            </a:pPr>
            <a:endParaRPr lang="zh-CN" altLang="en-US"/>
          </a:p>
        </p:txBody>
      </p:sp>
      <p:sp>
        <p:nvSpPr>
          <p:cNvPr id="13" name="未知"/>
          <p:cNvSpPr/>
          <p:nvPr/>
        </p:nvSpPr>
        <p:spPr bwMode="auto">
          <a:xfrm>
            <a:off x="4951413" y="2933997"/>
            <a:ext cx="1250950" cy="1317625"/>
          </a:xfrm>
          <a:custGeom>
            <a:avLst/>
            <a:gdLst>
              <a:gd name="T0" fmla="*/ 2147483646 w 788"/>
              <a:gd name="T1" fmla="*/ 2147483646 h 826"/>
              <a:gd name="T2" fmla="*/ 0 w 788"/>
              <a:gd name="T3" fmla="*/ 2147483646 h 826"/>
              <a:gd name="T4" fmla="*/ 2147483646 w 788"/>
              <a:gd name="T5" fmla="*/ 2147483646 h 826"/>
              <a:gd name="T6" fmla="*/ 2147483646 w 788"/>
              <a:gd name="T7" fmla="*/ 2147483646 h 8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8" h="826">
                <a:moveTo>
                  <a:pt x="458" y="826"/>
                </a:moveTo>
                <a:cubicBezTo>
                  <a:pt x="458" y="826"/>
                  <a:pt x="68" y="698"/>
                  <a:pt x="0" y="202"/>
                </a:cubicBezTo>
                <a:cubicBezTo>
                  <a:pt x="0" y="202"/>
                  <a:pt x="418" y="0"/>
                  <a:pt x="788" y="274"/>
                </a:cubicBezTo>
                <a:cubicBezTo>
                  <a:pt x="438" y="526"/>
                  <a:pt x="458" y="826"/>
                  <a:pt x="458" y="826"/>
                </a:cubicBezTo>
                <a:close/>
              </a:path>
            </a:pathLst>
          </a:custGeom>
          <a:solidFill>
            <a:schemeClr val="bg1">
              <a:lumMod val="75000"/>
            </a:schemeClr>
          </a:solidFill>
          <a:ln w="25400" cap="flat" cmpd="sng">
            <a:solidFill>
              <a:srgbClr val="FFFFFF"/>
            </a:solidFill>
            <a:round/>
          </a:ln>
        </p:spPr>
        <p:txBody>
          <a:bodyPr/>
          <a:lstStyle/>
          <a:p>
            <a:pPr>
              <a:defRPr/>
            </a:pPr>
            <a:endParaRPr lang="zh-CN" altLang="en-US"/>
          </a:p>
        </p:txBody>
      </p:sp>
      <p:sp>
        <p:nvSpPr>
          <p:cNvPr id="14" name="未知"/>
          <p:cNvSpPr/>
          <p:nvPr/>
        </p:nvSpPr>
        <p:spPr bwMode="auto">
          <a:xfrm>
            <a:off x="5581333" y="4248447"/>
            <a:ext cx="1270000" cy="1187450"/>
          </a:xfrm>
          <a:custGeom>
            <a:avLst/>
            <a:gdLst>
              <a:gd name="T0" fmla="*/ 2147483646 w 800"/>
              <a:gd name="T1" fmla="*/ 0 h 748"/>
              <a:gd name="T2" fmla="*/ 2147483646 w 800"/>
              <a:gd name="T3" fmla="*/ 2147483646 h 748"/>
              <a:gd name="T4" fmla="*/ 2147483646 w 800"/>
              <a:gd name="T5" fmla="*/ 2147483646 h 748"/>
              <a:gd name="T6" fmla="*/ 2147483646 w 800"/>
              <a:gd name="T7" fmla="*/ 0 h 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748">
                <a:moveTo>
                  <a:pt x="68" y="0"/>
                </a:moveTo>
                <a:cubicBezTo>
                  <a:pt x="68" y="0"/>
                  <a:pt x="406" y="182"/>
                  <a:pt x="734" y="4"/>
                </a:cubicBezTo>
                <a:cubicBezTo>
                  <a:pt x="734" y="4"/>
                  <a:pt x="800" y="460"/>
                  <a:pt x="400" y="748"/>
                </a:cubicBezTo>
                <a:cubicBezTo>
                  <a:pt x="0" y="468"/>
                  <a:pt x="68" y="0"/>
                  <a:pt x="68" y="0"/>
                </a:cubicBezTo>
                <a:close/>
              </a:path>
            </a:pathLst>
          </a:custGeom>
          <a:solidFill>
            <a:schemeClr val="bg1">
              <a:lumMod val="75000"/>
            </a:schemeClr>
          </a:solidFill>
          <a:ln w="25400" cap="flat" cmpd="sng">
            <a:solidFill>
              <a:srgbClr val="FFFFFF"/>
            </a:solidFill>
            <a:round/>
          </a:ln>
        </p:spPr>
        <p:txBody>
          <a:bodyPr/>
          <a:lstStyle/>
          <a:p>
            <a:pPr>
              <a:defRPr/>
            </a:pPr>
            <a:endParaRPr lang="zh-CN" altLang="en-US"/>
          </a:p>
        </p:txBody>
      </p:sp>
      <p:sp>
        <p:nvSpPr>
          <p:cNvPr id="15" name="Oval 10"/>
          <p:cNvSpPr>
            <a:spLocks noChangeArrowheads="1"/>
          </p:cNvSpPr>
          <p:nvPr/>
        </p:nvSpPr>
        <p:spPr bwMode="auto">
          <a:xfrm>
            <a:off x="4419600" y="5758160"/>
            <a:ext cx="3594100" cy="371475"/>
          </a:xfrm>
          <a:prstGeom prst="ellipse">
            <a:avLst/>
          </a:prstGeom>
          <a:gradFill rotWithShape="1">
            <a:gsLst>
              <a:gs pos="0">
                <a:schemeClr val="tx1">
                  <a:alpha val="20000"/>
                </a:schemeClr>
              </a:gs>
              <a:gs pos="100000">
                <a:schemeClr val="tx1">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zh-CN" altLang="en-US" i="1">
              <a:latin typeface="微软雅黑" panose="020B0503020204020204" pitchFamily="34" charset="-122"/>
              <a:ea typeface="微软雅黑" panose="020B0503020204020204" pitchFamily="34" charset="-122"/>
            </a:endParaRPr>
          </a:p>
        </p:txBody>
      </p:sp>
      <p:sp>
        <p:nvSpPr>
          <p:cNvPr id="17" name="Text Box 14"/>
          <p:cNvSpPr txBox="1">
            <a:spLocks noChangeArrowheads="1"/>
          </p:cNvSpPr>
          <p:nvPr/>
        </p:nvSpPr>
        <p:spPr bwMode="auto">
          <a:xfrm>
            <a:off x="5876925" y="3765847"/>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r>
              <a:rPr lang="zh-CN" altLang="en-US" sz="1800" b="1">
                <a:solidFill>
                  <a:schemeClr val="bg1"/>
                </a:solidFill>
                <a:latin typeface="微软雅黑" panose="020B0503020204020204" pitchFamily="34" charset="-122"/>
                <a:ea typeface="微软雅黑" panose="020B0503020204020204" pitchFamily="34" charset="-122"/>
              </a:rPr>
              <a:t>标题</a:t>
            </a:r>
          </a:p>
        </p:txBody>
      </p:sp>
      <p:grpSp>
        <p:nvGrpSpPr>
          <p:cNvPr id="2" name="组合 1"/>
          <p:cNvGrpSpPr/>
          <p:nvPr/>
        </p:nvGrpSpPr>
        <p:grpSpPr>
          <a:xfrm>
            <a:off x="1751965" y="1854200"/>
            <a:ext cx="2973705" cy="1477152"/>
            <a:chOff x="874712" y="3325188"/>
            <a:chExt cx="4725987" cy="1477390"/>
          </a:xfrm>
        </p:grpSpPr>
        <p:sp>
          <p:nvSpPr>
            <p:cNvPr id="3" name="矩形 2"/>
            <p:cNvSpPr/>
            <p:nvPr/>
          </p:nvSpPr>
          <p:spPr>
            <a:xfrm>
              <a:off x="874712" y="3677812"/>
              <a:ext cx="4725987" cy="112476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rPr>
                <a:t>用户可以在投影仪或者计算机上进行演示也可以将演示文稿打印出来制作成胶片以便应用到更广泛的领域中</a:t>
              </a:r>
            </a:p>
          </p:txBody>
        </p:sp>
        <p:sp>
          <p:nvSpPr>
            <p:cNvPr id="32" name="矩形 31"/>
            <p:cNvSpPr/>
            <p:nvPr/>
          </p:nvSpPr>
          <p:spPr>
            <a:xfrm>
              <a:off x="874713" y="3325188"/>
              <a:ext cx="2241974" cy="423613"/>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我们的优势</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endParaRPr>
            </a:p>
          </p:txBody>
        </p:sp>
      </p:grpSp>
      <p:grpSp>
        <p:nvGrpSpPr>
          <p:cNvPr id="16" name="组合 15"/>
          <p:cNvGrpSpPr/>
          <p:nvPr/>
        </p:nvGrpSpPr>
        <p:grpSpPr>
          <a:xfrm>
            <a:off x="8762365" y="4375150"/>
            <a:ext cx="2866390" cy="1508946"/>
            <a:chOff x="874712" y="3325188"/>
            <a:chExt cx="4725987" cy="1384350"/>
          </a:xfrm>
        </p:grpSpPr>
        <p:sp>
          <p:nvSpPr>
            <p:cNvPr id="18" name="矩形 17"/>
            <p:cNvSpPr/>
            <p:nvPr/>
          </p:nvSpPr>
          <p:spPr>
            <a:xfrm>
              <a:off x="874712" y="3677812"/>
              <a:ext cx="4725987" cy="103172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19" name="矩形 18"/>
            <p:cNvSpPr/>
            <p:nvPr/>
          </p:nvSpPr>
          <p:spPr>
            <a:xfrm>
              <a:off x="874713" y="3325188"/>
              <a:ext cx="2241974" cy="388572"/>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我们的优势</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20" name="组合 19"/>
          <p:cNvGrpSpPr/>
          <p:nvPr/>
        </p:nvGrpSpPr>
        <p:grpSpPr>
          <a:xfrm>
            <a:off x="1219200" y="4250690"/>
            <a:ext cx="2881630" cy="1545526"/>
            <a:chOff x="874712" y="3325188"/>
            <a:chExt cx="4725987" cy="1294695"/>
          </a:xfrm>
        </p:grpSpPr>
        <p:sp>
          <p:nvSpPr>
            <p:cNvPr id="21" name="矩形 20"/>
            <p:cNvSpPr/>
            <p:nvPr/>
          </p:nvSpPr>
          <p:spPr>
            <a:xfrm>
              <a:off x="874712" y="3677812"/>
              <a:ext cx="4725987" cy="94207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22" name="矩形 21"/>
            <p:cNvSpPr/>
            <p:nvPr/>
          </p:nvSpPr>
          <p:spPr>
            <a:xfrm>
              <a:off x="874713" y="3325188"/>
              <a:ext cx="2241974" cy="354806"/>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我们的优势</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cxnSp>
        <p:nvCxnSpPr>
          <p:cNvPr id="40" name="直接连接符 39"/>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801370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4236269" y="423250"/>
            <a:ext cx="3719457" cy="722806"/>
            <a:chOff x="585843" y="341582"/>
            <a:chExt cx="3719457" cy="722806"/>
          </a:xfrm>
        </p:grpSpPr>
        <p:sp>
          <p:nvSpPr>
            <p:cNvPr id="38" name="文本框 37"/>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微软雅黑" panose="020B0503020204020204" pitchFamily="34" charset="-122"/>
                  <a:ea typeface="微软雅黑" panose="020B0503020204020204" pitchFamily="34" charset="-122"/>
                </a:rPr>
                <a:t>产品项目介绍</a:t>
              </a:r>
            </a:p>
          </p:txBody>
        </p:sp>
        <p:sp>
          <p:nvSpPr>
            <p:cNvPr id="39" name="文本框 38"/>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ysClr val="window" lastClr="FFFFFF"/>
                  </a:solidFill>
                  <a:latin typeface="微软雅黑" panose="020B0503020204020204" pitchFamily="34" charset="-122"/>
                  <a:ea typeface="微软雅黑" panose="020B0503020204020204" pitchFamily="34" charset="-122"/>
                </a:rPr>
                <a:t>The user can demonstrate on a projector or </a:t>
              </a:r>
              <a:r>
                <a:rPr lang="en-US" altLang="zh-CN" sz="900" dirty="0" err="1" smtClean="0">
                  <a:solidFill>
                    <a:sysClr val="window" lastClr="FFFFFF"/>
                  </a:solidFill>
                  <a:latin typeface="微软雅黑" panose="020B0503020204020204" pitchFamily="34" charset="-122"/>
                  <a:ea typeface="微软雅黑" panose="020B0503020204020204" pitchFamily="34" charset="-122"/>
                </a:rPr>
                <a:t>computerprint</a:t>
              </a:r>
              <a:endParaRPr lang="en-US" altLang="zh-CN" sz="900" dirty="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additive="base">
                                        <p:cTn id="44" dur="500" fill="hold"/>
                                        <p:tgtEl>
                                          <p:spTgt spid="2"/>
                                        </p:tgtEl>
                                        <p:attrNameLst>
                                          <p:attrName>ppt_x</p:attrName>
                                        </p:attrNameLst>
                                      </p:cBhvr>
                                      <p:tavLst>
                                        <p:tav tm="0">
                                          <p:val>
                                            <p:strVal val="1+#ppt_w/2"/>
                                          </p:val>
                                        </p:tav>
                                        <p:tav tm="100000">
                                          <p:val>
                                            <p:strVal val="#ppt_x"/>
                                          </p:val>
                                        </p:tav>
                                      </p:tavLst>
                                    </p:anim>
                                    <p:anim calcmode="lin" valueType="num">
                                      <p:cBhvr additive="base">
                                        <p:cTn id="45" dur="500" fill="hold"/>
                                        <p:tgtEl>
                                          <p:spTgt spid="2"/>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1+#ppt_w/2"/>
                                          </p:val>
                                        </p:tav>
                                        <p:tav tm="100000">
                                          <p:val>
                                            <p:strVal val="#ppt_x"/>
                                          </p:val>
                                        </p:tav>
                                      </p:tavLst>
                                    </p:anim>
                                    <p:anim calcmode="lin" valueType="num">
                                      <p:cBhvr additive="base">
                                        <p:cTn id="5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5" grpId="0" bldLvl="0" animBg="1"/>
      <p:bldP spid="17" grpId="0" bldLvl="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68611"/>
          <p:cNvGrpSpPr/>
          <p:nvPr/>
        </p:nvGrpSpPr>
        <p:grpSpPr bwMode="auto">
          <a:xfrm>
            <a:off x="2608290" y="3557093"/>
            <a:ext cx="1737980" cy="2585437"/>
            <a:chOff x="6355336" y="926969"/>
            <a:chExt cx="3439889" cy="5114261"/>
          </a:xfrm>
        </p:grpSpPr>
        <p:sp>
          <p:nvSpPr>
            <p:cNvPr id="81" name="Freeform: Shape 3"/>
            <p:cNvSpPr/>
            <p:nvPr/>
          </p:nvSpPr>
          <p:spPr bwMode="auto">
            <a:xfrm>
              <a:off x="6355336" y="926969"/>
              <a:ext cx="3439889" cy="5114261"/>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chemeClr val="tx1">
                <a:lumMod val="85000"/>
                <a:lumOff val="15000"/>
              </a:schemeClr>
            </a:solidFill>
            <a:ln w="31750" cap="flat">
              <a:solidFill>
                <a:srgbClr val="BFBFBF"/>
              </a:solidFill>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82" name="Oval 14"/>
            <p:cNvSpPr/>
            <p:nvPr/>
          </p:nvSpPr>
          <p:spPr>
            <a:xfrm>
              <a:off x="8035412" y="1163307"/>
              <a:ext cx="79741" cy="824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3" name="Oval 15"/>
            <p:cNvSpPr/>
            <p:nvPr/>
          </p:nvSpPr>
          <p:spPr>
            <a:xfrm>
              <a:off x="7963920" y="5675727"/>
              <a:ext cx="222726" cy="225346"/>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84" name="Cross 48"/>
          <p:cNvSpPr/>
          <p:nvPr/>
        </p:nvSpPr>
        <p:spPr>
          <a:xfrm>
            <a:off x="9501106" y="3489766"/>
            <a:ext cx="544595" cy="54459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5" name="Cross 49"/>
          <p:cNvSpPr/>
          <p:nvPr/>
        </p:nvSpPr>
        <p:spPr>
          <a:xfrm>
            <a:off x="2146299" y="3159119"/>
            <a:ext cx="180605" cy="18060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6" name="组合 85"/>
          <p:cNvGrpSpPr/>
          <p:nvPr/>
        </p:nvGrpSpPr>
        <p:grpSpPr>
          <a:xfrm>
            <a:off x="3459603" y="1673598"/>
            <a:ext cx="5273236" cy="962022"/>
            <a:chOff x="601088" y="3325188"/>
            <a:chExt cx="5273236" cy="962022"/>
          </a:xfrm>
        </p:grpSpPr>
        <p:sp>
          <p:nvSpPr>
            <p:cNvPr id="87" name="矩形 86"/>
            <p:cNvSpPr/>
            <p:nvPr/>
          </p:nvSpPr>
          <p:spPr>
            <a:xfrm>
              <a:off x="601088" y="3677812"/>
              <a:ext cx="5273236" cy="609398"/>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88" name="矩形 87"/>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prstClr val="white"/>
                  </a:solidFill>
                </a:rPr>
                <a:t>行业前景</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89" name="图片占位符 59"/>
          <p:cNvPicPr>
            <a:picLocks noChangeAspect="1"/>
          </p:cNvPicPr>
          <p:nvPr/>
        </p:nvPicPr>
        <p:blipFill>
          <a:blip r:embed="rId3" cstate="print">
            <a:grayscl/>
            <a:extLst>
              <a:ext uri="{28A0092B-C50C-407E-A947-70E740481C1C}">
                <a14:useLocalDpi xmlns:a14="http://schemas.microsoft.com/office/drawing/2010/main" val="0"/>
              </a:ext>
            </a:extLst>
          </a:blip>
          <a:srcRect l="25880" r="25880"/>
          <a:stretch>
            <a:fillRect/>
          </a:stretch>
        </p:blipFill>
        <p:spPr>
          <a:xfrm>
            <a:off x="2725525" y="3854333"/>
            <a:ext cx="1504605" cy="2078395"/>
          </a:xfrm>
          <a:prstGeom prst="rect">
            <a:avLst/>
          </a:prstGeom>
        </p:spPr>
      </p:pic>
      <p:grpSp>
        <p:nvGrpSpPr>
          <p:cNvPr id="37" name="组合 36"/>
          <p:cNvGrpSpPr/>
          <p:nvPr/>
        </p:nvGrpSpPr>
        <p:grpSpPr>
          <a:xfrm>
            <a:off x="4236269" y="423250"/>
            <a:ext cx="3719457" cy="722806"/>
            <a:chOff x="585843" y="341582"/>
            <a:chExt cx="3719457" cy="722806"/>
          </a:xfrm>
        </p:grpSpPr>
        <p:sp>
          <p:nvSpPr>
            <p:cNvPr id="38" name="文本框 37"/>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产品项目介绍</a:t>
              </a:r>
            </a:p>
          </p:txBody>
        </p:sp>
        <p:sp>
          <p:nvSpPr>
            <p:cNvPr id="39" name="文本框 38"/>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40" name="直接连接符 39"/>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2184" y="2514656"/>
            <a:ext cx="5852172" cy="4389129"/>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7124" y="3159216"/>
            <a:ext cx="3962397" cy="23774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00"/>
                                        <p:tgtEl>
                                          <p:spTgt spid="84"/>
                                        </p:tgtEl>
                                      </p:cBhvr>
                                    </p:animEffect>
                                    <p:anim calcmode="lin" valueType="num">
                                      <p:cBhvr>
                                        <p:cTn id="13" dur="1000" fill="hold"/>
                                        <p:tgtEl>
                                          <p:spTgt spid="84"/>
                                        </p:tgtEl>
                                        <p:attrNameLst>
                                          <p:attrName>ppt_x</p:attrName>
                                        </p:attrNameLst>
                                      </p:cBhvr>
                                      <p:tavLst>
                                        <p:tav tm="0">
                                          <p:val>
                                            <p:strVal val="#ppt_x"/>
                                          </p:val>
                                        </p:tav>
                                        <p:tav tm="100000">
                                          <p:val>
                                            <p:strVal val="#ppt_x"/>
                                          </p:val>
                                        </p:tav>
                                      </p:tavLst>
                                    </p:anim>
                                    <p:anim calcmode="lin" valueType="num">
                                      <p:cBhvr>
                                        <p:cTn id="14" dur="1000" fill="hold"/>
                                        <p:tgtEl>
                                          <p:spTgt spid="8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1000"/>
                                        <p:tgtEl>
                                          <p:spTgt spid="85"/>
                                        </p:tgtEl>
                                      </p:cBhvr>
                                    </p:animEffect>
                                    <p:anim calcmode="lin" valueType="num">
                                      <p:cBhvr>
                                        <p:cTn id="18" dur="1000" fill="hold"/>
                                        <p:tgtEl>
                                          <p:spTgt spid="85"/>
                                        </p:tgtEl>
                                        <p:attrNameLst>
                                          <p:attrName>ppt_x</p:attrName>
                                        </p:attrNameLst>
                                      </p:cBhvr>
                                      <p:tavLst>
                                        <p:tav tm="0">
                                          <p:val>
                                            <p:strVal val="#ppt_x"/>
                                          </p:val>
                                        </p:tav>
                                        <p:tav tm="100000">
                                          <p:val>
                                            <p:strVal val="#ppt_x"/>
                                          </p:val>
                                        </p:tav>
                                      </p:tavLst>
                                    </p:anim>
                                    <p:anim calcmode="lin" valueType="num">
                                      <p:cBhvr>
                                        <p:cTn id="19" dur="1000" fill="hold"/>
                                        <p:tgtEl>
                                          <p:spTgt spid="8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1000"/>
                                        <p:tgtEl>
                                          <p:spTgt spid="89"/>
                                        </p:tgtEl>
                                      </p:cBhvr>
                                    </p:animEffect>
                                    <p:anim calcmode="lin" valueType="num">
                                      <p:cBhvr>
                                        <p:cTn id="23" dur="1000" fill="hold"/>
                                        <p:tgtEl>
                                          <p:spTgt spid="89"/>
                                        </p:tgtEl>
                                        <p:attrNameLst>
                                          <p:attrName>ppt_x</p:attrName>
                                        </p:attrNameLst>
                                      </p:cBhvr>
                                      <p:tavLst>
                                        <p:tav tm="0">
                                          <p:val>
                                            <p:strVal val="#ppt_x"/>
                                          </p:val>
                                        </p:tav>
                                        <p:tav tm="100000">
                                          <p:val>
                                            <p:strVal val="#ppt_x"/>
                                          </p:val>
                                        </p:tav>
                                      </p:tavLst>
                                    </p:anim>
                                    <p:anim calcmode="lin" valueType="num">
                                      <p:cBhvr>
                                        <p:cTn id="24" dur="1000" fill="hold"/>
                                        <p:tgtEl>
                                          <p:spTgt spid="8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 calcmode="lin" valueType="num">
                                      <p:cBhvr>
                                        <p:cTn id="28" dur="500" fill="hold"/>
                                        <p:tgtEl>
                                          <p:spTgt spid="86"/>
                                        </p:tgtEl>
                                        <p:attrNameLst>
                                          <p:attrName>ppt_w</p:attrName>
                                        </p:attrNameLst>
                                      </p:cBhvr>
                                      <p:tavLst>
                                        <p:tav tm="0">
                                          <p:val>
                                            <p:fltVal val="0"/>
                                          </p:val>
                                        </p:tav>
                                        <p:tav tm="100000">
                                          <p:val>
                                            <p:strVal val="#ppt_w"/>
                                          </p:val>
                                        </p:tav>
                                      </p:tavLst>
                                    </p:anim>
                                    <p:anim calcmode="lin" valueType="num">
                                      <p:cBhvr>
                                        <p:cTn id="29" dur="500" fill="hold"/>
                                        <p:tgtEl>
                                          <p:spTgt spid="86"/>
                                        </p:tgtEl>
                                        <p:attrNameLst>
                                          <p:attrName>ppt_h</p:attrName>
                                        </p:attrNameLst>
                                      </p:cBhvr>
                                      <p:tavLst>
                                        <p:tav tm="0">
                                          <p:val>
                                            <p:fltVal val="0"/>
                                          </p:val>
                                        </p:tav>
                                        <p:tav tm="100000">
                                          <p:val>
                                            <p:strVal val="#ppt_h"/>
                                          </p:val>
                                        </p:tav>
                                      </p:tavLst>
                                    </p:anim>
                                    <p:animEffect transition="in" filter="fade">
                                      <p:cBhvr>
                                        <p:cTn id="30" dur="500"/>
                                        <p:tgtEl>
                                          <p:spTgt spid="8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descr="8969a7b7941089d68134779f611190e9"/>
          <p:cNvPicPr>
            <a:picLocks noChangeAspect="1"/>
          </p:cNvPicPr>
          <p:nvPr/>
        </p:nvPicPr>
        <p:blipFill>
          <a:blip r:embed="rId3"/>
          <a:stretch>
            <a:fillRect/>
          </a:stretch>
        </p:blipFill>
        <p:spPr>
          <a:xfrm>
            <a:off x="3442335" y="1249680"/>
            <a:ext cx="5167630" cy="5177790"/>
          </a:xfrm>
          <a:prstGeom prst="rect">
            <a:avLst/>
          </a:prstGeom>
        </p:spPr>
      </p:pic>
      <p:sp>
        <p:nvSpPr>
          <p:cNvPr id="7" name="椭圆 6"/>
          <p:cNvSpPr/>
          <p:nvPr/>
        </p:nvSpPr>
        <p:spPr>
          <a:xfrm>
            <a:off x="2914015" y="247015"/>
            <a:ext cx="6363335" cy="63633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75259" y="3694181"/>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562944" y="2545584"/>
            <a:ext cx="2926080" cy="1753235"/>
          </a:xfrm>
          <a:prstGeom prst="rect">
            <a:avLst/>
          </a:prstGeom>
        </p:spPr>
        <p:txBody>
          <a:bodyPr wrap="none">
            <a:spAutoFit/>
          </a:bodyPr>
          <a:lstStyle/>
          <a:p>
            <a:pPr algn="ctr"/>
            <a:r>
              <a:rPr lang="en-US" altLang="zh-CN" sz="7200" dirty="0">
                <a:solidFill>
                  <a:srgbClr val="01AADA"/>
                </a:solidFill>
                <a:latin typeface="Impact" panose="020B0806030902050204" pitchFamily="34" charset="0"/>
                <a:ea typeface="Kozuka Gothic Pr6N EL" panose="020B0200000000000000" pitchFamily="34" charset="-128"/>
              </a:rPr>
              <a:t>03</a:t>
            </a:r>
            <a:endParaRPr lang="en-US" altLang="zh-CN" sz="7200" dirty="0">
              <a:solidFill>
                <a:schemeClr val="accent1"/>
              </a:solidFill>
              <a:latin typeface="Impact" panose="020B0806030902050204" pitchFamily="34" charset="0"/>
              <a:ea typeface="Kozuka Gothic Pr6N EL" panose="020B0200000000000000" pitchFamily="34" charset="-128"/>
            </a:endParaRPr>
          </a:p>
          <a:p>
            <a:pPr algn="ctr"/>
            <a:r>
              <a:rPr lang="zh-CN" altLang="en-US" sz="3600" b="1" dirty="0">
                <a:solidFill>
                  <a:srgbClr val="01AADA"/>
                </a:solidFill>
                <a:latin typeface="+mj-ea"/>
                <a:ea typeface="+mj-ea"/>
                <a:cs typeface="Arial Unicode MS" panose="020B0604020202020204" pitchFamily="34" charset="-122"/>
              </a:rPr>
              <a:t>产品运营规划</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 name="矩形 59"/>
          <p:cNvSpPr/>
          <p:nvPr/>
        </p:nvSpPr>
        <p:spPr>
          <a:xfrm rot="18900000">
            <a:off x="3076206" y="2955852"/>
            <a:ext cx="580529" cy="58052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61" name="矩形 60"/>
          <p:cNvSpPr/>
          <p:nvPr/>
        </p:nvSpPr>
        <p:spPr>
          <a:xfrm rot="18900000">
            <a:off x="5796509" y="2955852"/>
            <a:ext cx="580529" cy="58052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62" name="矩形 61"/>
          <p:cNvSpPr/>
          <p:nvPr/>
        </p:nvSpPr>
        <p:spPr>
          <a:xfrm rot="18900000">
            <a:off x="8516812" y="2955852"/>
            <a:ext cx="580529" cy="58052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nvGrpSpPr>
          <p:cNvPr id="63" name="组合 62"/>
          <p:cNvGrpSpPr/>
          <p:nvPr/>
        </p:nvGrpSpPr>
        <p:grpSpPr>
          <a:xfrm>
            <a:off x="1219200" y="2435942"/>
            <a:ext cx="1566363" cy="1582358"/>
            <a:chOff x="896162" y="1326894"/>
            <a:chExt cx="1174772" cy="1186769"/>
          </a:xfrm>
        </p:grpSpPr>
        <p:sp>
          <p:nvSpPr>
            <p:cNvPr id="64" name="矩形 63"/>
            <p:cNvSpPr/>
            <p:nvPr/>
          </p:nvSpPr>
          <p:spPr>
            <a:xfrm rot="18900000">
              <a:off x="896162" y="1338891"/>
              <a:ext cx="1174772" cy="117477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65" name="矩形 64"/>
            <p:cNvSpPr/>
            <p:nvPr/>
          </p:nvSpPr>
          <p:spPr>
            <a:xfrm>
              <a:off x="1014598" y="1326894"/>
              <a:ext cx="996907" cy="1084913"/>
            </a:xfrm>
            <a:prstGeom prst="rect">
              <a:avLst/>
            </a:prstGeom>
            <a:solidFill>
              <a:srgbClr val="01AADA"/>
            </a:solidFill>
            <a:ln>
              <a:solidFill>
                <a:schemeClr val="bg1"/>
              </a:solidFill>
            </a:ln>
          </p:spPr>
          <p:txBody>
            <a:bodyPr wrap="none">
              <a:spAutoFit/>
            </a:bodyPr>
            <a:lstStyle/>
            <a:p>
              <a:pPr algn="ctr"/>
              <a:r>
                <a:rPr lang="en-US" altLang="zh-CN" sz="8800" b="1" dirty="0">
                  <a:solidFill>
                    <a:schemeClr val="bg1"/>
                  </a:solidFill>
                </a:rPr>
                <a:t>01</a:t>
              </a:r>
              <a:endParaRPr lang="zh-CN" altLang="en-US" sz="8800" b="1" dirty="0">
                <a:solidFill>
                  <a:schemeClr val="bg1"/>
                </a:solidFill>
              </a:endParaRPr>
            </a:p>
          </p:txBody>
        </p:sp>
      </p:grpSp>
      <p:grpSp>
        <p:nvGrpSpPr>
          <p:cNvPr id="66" name="组合 65"/>
          <p:cNvGrpSpPr/>
          <p:nvPr/>
        </p:nvGrpSpPr>
        <p:grpSpPr>
          <a:xfrm>
            <a:off x="3954439" y="2467577"/>
            <a:ext cx="1566363" cy="1572717"/>
            <a:chOff x="2947591" y="1350620"/>
            <a:chExt cx="1174772" cy="1179538"/>
          </a:xfrm>
        </p:grpSpPr>
        <p:sp>
          <p:nvSpPr>
            <p:cNvPr id="67" name="矩形 66"/>
            <p:cNvSpPr/>
            <p:nvPr/>
          </p:nvSpPr>
          <p:spPr>
            <a:xfrm rot="18900000">
              <a:off x="2947591" y="1355386"/>
              <a:ext cx="1174772" cy="117477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68" name="矩形 67"/>
            <p:cNvSpPr/>
            <p:nvPr/>
          </p:nvSpPr>
          <p:spPr>
            <a:xfrm>
              <a:off x="3027226" y="1350620"/>
              <a:ext cx="996907" cy="1084913"/>
            </a:xfrm>
            <a:prstGeom prst="rect">
              <a:avLst/>
            </a:prstGeom>
            <a:solidFill>
              <a:srgbClr val="01AADA"/>
            </a:solidFill>
            <a:ln>
              <a:solidFill>
                <a:schemeClr val="bg1"/>
              </a:solidFill>
            </a:ln>
          </p:spPr>
          <p:txBody>
            <a:bodyPr wrap="none">
              <a:spAutoFit/>
            </a:bodyPr>
            <a:lstStyle/>
            <a:p>
              <a:pPr algn="ctr"/>
              <a:r>
                <a:rPr lang="en-US" altLang="zh-CN" sz="8800" b="1" dirty="0">
                  <a:solidFill>
                    <a:schemeClr val="bg1"/>
                  </a:solidFill>
                </a:rPr>
                <a:t>02</a:t>
              </a:r>
              <a:endParaRPr lang="zh-CN" altLang="en-US" sz="8800" b="1" dirty="0">
                <a:solidFill>
                  <a:schemeClr val="bg1"/>
                </a:solidFill>
              </a:endParaRPr>
            </a:p>
          </p:txBody>
        </p:sp>
      </p:grpSp>
      <p:grpSp>
        <p:nvGrpSpPr>
          <p:cNvPr id="69" name="组合 68"/>
          <p:cNvGrpSpPr/>
          <p:nvPr/>
        </p:nvGrpSpPr>
        <p:grpSpPr>
          <a:xfrm>
            <a:off x="6674740" y="2451937"/>
            <a:ext cx="1566363" cy="1566363"/>
            <a:chOff x="4987817" y="1338890"/>
            <a:chExt cx="1174772" cy="1174772"/>
          </a:xfrm>
        </p:grpSpPr>
        <p:sp>
          <p:nvSpPr>
            <p:cNvPr id="70" name="矩形 69"/>
            <p:cNvSpPr/>
            <p:nvPr/>
          </p:nvSpPr>
          <p:spPr>
            <a:xfrm rot="18900000">
              <a:off x="4987817" y="1338890"/>
              <a:ext cx="1174772" cy="117477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71" name="矩形 70"/>
            <p:cNvSpPr/>
            <p:nvPr/>
          </p:nvSpPr>
          <p:spPr>
            <a:xfrm>
              <a:off x="5085051" y="1342081"/>
              <a:ext cx="996907" cy="1084912"/>
            </a:xfrm>
            <a:prstGeom prst="rect">
              <a:avLst/>
            </a:prstGeom>
            <a:solidFill>
              <a:srgbClr val="01AADA"/>
            </a:solidFill>
            <a:ln>
              <a:solidFill>
                <a:schemeClr val="bg1"/>
              </a:solidFill>
            </a:ln>
          </p:spPr>
          <p:txBody>
            <a:bodyPr wrap="none">
              <a:spAutoFit/>
            </a:bodyPr>
            <a:lstStyle/>
            <a:p>
              <a:pPr algn="ctr"/>
              <a:r>
                <a:rPr lang="en-US" altLang="zh-CN" sz="8800" b="1" dirty="0">
                  <a:solidFill>
                    <a:schemeClr val="bg1"/>
                  </a:solidFill>
                </a:rPr>
                <a:t>03</a:t>
              </a:r>
              <a:endParaRPr lang="zh-CN" altLang="en-US" sz="8800" b="1" dirty="0">
                <a:solidFill>
                  <a:schemeClr val="bg1"/>
                </a:solidFill>
              </a:endParaRPr>
            </a:p>
          </p:txBody>
        </p:sp>
      </p:grpSp>
      <p:grpSp>
        <p:nvGrpSpPr>
          <p:cNvPr id="72" name="组合 71"/>
          <p:cNvGrpSpPr/>
          <p:nvPr/>
        </p:nvGrpSpPr>
        <p:grpSpPr>
          <a:xfrm>
            <a:off x="9394018" y="2442196"/>
            <a:ext cx="1566363" cy="1576102"/>
            <a:chOff x="7027275" y="1331584"/>
            <a:chExt cx="1174772" cy="1182077"/>
          </a:xfrm>
        </p:grpSpPr>
        <p:sp>
          <p:nvSpPr>
            <p:cNvPr id="73" name="矩形 72"/>
            <p:cNvSpPr/>
            <p:nvPr/>
          </p:nvSpPr>
          <p:spPr>
            <a:xfrm rot="18900000">
              <a:off x="7027275" y="1338889"/>
              <a:ext cx="1174772" cy="117477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74" name="矩形 73"/>
            <p:cNvSpPr/>
            <p:nvPr/>
          </p:nvSpPr>
          <p:spPr>
            <a:xfrm>
              <a:off x="7136340" y="1331584"/>
              <a:ext cx="996907" cy="1084913"/>
            </a:xfrm>
            <a:prstGeom prst="rect">
              <a:avLst/>
            </a:prstGeom>
            <a:solidFill>
              <a:srgbClr val="01AADA"/>
            </a:solidFill>
            <a:ln>
              <a:solidFill>
                <a:schemeClr val="bg1"/>
              </a:solidFill>
            </a:ln>
          </p:spPr>
          <p:txBody>
            <a:bodyPr wrap="none">
              <a:spAutoFit/>
            </a:bodyPr>
            <a:lstStyle/>
            <a:p>
              <a:pPr algn="ctr"/>
              <a:r>
                <a:rPr lang="en-US" altLang="zh-CN" sz="8800" b="1" dirty="0">
                  <a:solidFill>
                    <a:schemeClr val="bg1"/>
                  </a:solidFill>
                </a:rPr>
                <a:t>04</a:t>
              </a:r>
              <a:endParaRPr lang="zh-CN" altLang="en-US" sz="8800" b="1" dirty="0">
                <a:solidFill>
                  <a:schemeClr val="bg1"/>
                </a:solidFill>
              </a:endParaRPr>
            </a:p>
          </p:txBody>
        </p:sp>
      </p:grpSp>
      <p:cxnSp>
        <p:nvCxnSpPr>
          <p:cNvPr id="46" name="直接连接符 45"/>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4236269" y="423250"/>
            <a:ext cx="3719457" cy="722806"/>
            <a:chOff x="585843" y="341582"/>
            <a:chExt cx="3719457" cy="722806"/>
          </a:xfrm>
        </p:grpSpPr>
        <p:sp>
          <p:nvSpPr>
            <p:cNvPr id="44" name="文本框 43"/>
            <p:cNvSpPr txBox="1"/>
            <p:nvPr/>
          </p:nvSpPr>
          <p:spPr>
            <a:xfrm>
              <a:off x="805685" y="341582"/>
              <a:ext cx="3279772" cy="52197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微软雅黑" panose="020B0503020204020204" pitchFamily="34" charset="-122"/>
                  <a:ea typeface="微软雅黑" panose="020B0503020204020204" pitchFamily="34" charset="-122"/>
                </a:rPr>
                <a:t>产品运营规划</a:t>
              </a:r>
            </a:p>
          </p:txBody>
        </p:sp>
        <p:sp>
          <p:nvSpPr>
            <p:cNvPr id="45" name="文本框 44"/>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47" name="直接连接符 46"/>
          <p:cNvCxnSpPr/>
          <p:nvPr/>
        </p:nvCxnSpPr>
        <p:spPr>
          <a:xfrm>
            <a:off x="8004621"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894895" y="4791470"/>
            <a:ext cx="2026622" cy="1052595"/>
            <a:chOff x="767638" y="4740035"/>
            <a:chExt cx="2026622" cy="1052595"/>
          </a:xfrm>
        </p:grpSpPr>
        <p:sp>
          <p:nvSpPr>
            <p:cNvPr id="18" name="矩形 17"/>
            <p:cNvSpPr/>
            <p:nvPr/>
          </p:nvSpPr>
          <p:spPr>
            <a:xfrm>
              <a:off x="767638" y="474003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sp>
          <p:nvSpPr>
            <p:cNvPr id="19" name="矩形 18"/>
            <p:cNvSpPr/>
            <p:nvPr/>
          </p:nvSpPr>
          <p:spPr>
            <a:xfrm>
              <a:off x="767638" y="5090900"/>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sp>
          <p:nvSpPr>
            <p:cNvPr id="20" name="矩形 19"/>
            <p:cNvSpPr/>
            <p:nvPr/>
          </p:nvSpPr>
          <p:spPr>
            <a:xfrm>
              <a:off x="767638" y="544176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grpSp>
      <p:grpSp>
        <p:nvGrpSpPr>
          <p:cNvPr id="2" name="组合 1"/>
          <p:cNvGrpSpPr/>
          <p:nvPr/>
        </p:nvGrpSpPr>
        <p:grpSpPr>
          <a:xfrm>
            <a:off x="3630475" y="4790835"/>
            <a:ext cx="2026622" cy="1052595"/>
            <a:chOff x="767638" y="4740035"/>
            <a:chExt cx="2026622" cy="1052595"/>
          </a:xfrm>
        </p:grpSpPr>
        <p:sp>
          <p:nvSpPr>
            <p:cNvPr id="3" name="矩形 2"/>
            <p:cNvSpPr/>
            <p:nvPr/>
          </p:nvSpPr>
          <p:spPr>
            <a:xfrm>
              <a:off x="767638" y="474003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sp>
          <p:nvSpPr>
            <p:cNvPr id="4" name="矩形 3"/>
            <p:cNvSpPr/>
            <p:nvPr/>
          </p:nvSpPr>
          <p:spPr>
            <a:xfrm>
              <a:off x="767638" y="5090900"/>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sp>
          <p:nvSpPr>
            <p:cNvPr id="5" name="矩形 4"/>
            <p:cNvSpPr/>
            <p:nvPr/>
          </p:nvSpPr>
          <p:spPr>
            <a:xfrm>
              <a:off x="767638" y="544176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chemeClr val="bg1"/>
                  </a:solidFill>
                  <a:latin typeface="+mn-ea"/>
                </a:rPr>
                <a:t>标题文字添加</a:t>
              </a:r>
            </a:p>
          </p:txBody>
        </p:sp>
      </p:grpSp>
      <p:grpSp>
        <p:nvGrpSpPr>
          <p:cNvPr id="6" name="组合 5"/>
          <p:cNvGrpSpPr/>
          <p:nvPr/>
        </p:nvGrpSpPr>
        <p:grpSpPr>
          <a:xfrm>
            <a:off x="6369865" y="4791470"/>
            <a:ext cx="2026622" cy="1052595"/>
            <a:chOff x="767638" y="4740035"/>
            <a:chExt cx="2026622" cy="1052595"/>
          </a:xfrm>
        </p:grpSpPr>
        <p:sp>
          <p:nvSpPr>
            <p:cNvPr id="7" name="矩形 6"/>
            <p:cNvSpPr/>
            <p:nvPr/>
          </p:nvSpPr>
          <p:spPr>
            <a:xfrm>
              <a:off x="767638" y="474003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sp>
          <p:nvSpPr>
            <p:cNvPr id="8" name="矩形 7"/>
            <p:cNvSpPr/>
            <p:nvPr/>
          </p:nvSpPr>
          <p:spPr>
            <a:xfrm>
              <a:off x="767638" y="5090900"/>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sp>
          <p:nvSpPr>
            <p:cNvPr id="9" name="矩形 8"/>
            <p:cNvSpPr/>
            <p:nvPr/>
          </p:nvSpPr>
          <p:spPr>
            <a:xfrm>
              <a:off x="767638" y="544176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grpSp>
      <p:grpSp>
        <p:nvGrpSpPr>
          <p:cNvPr id="10" name="组合 9"/>
          <p:cNvGrpSpPr/>
          <p:nvPr/>
        </p:nvGrpSpPr>
        <p:grpSpPr>
          <a:xfrm>
            <a:off x="9257845" y="4791470"/>
            <a:ext cx="2026622" cy="1052595"/>
            <a:chOff x="767638" y="4740035"/>
            <a:chExt cx="2026622" cy="1052595"/>
          </a:xfrm>
        </p:grpSpPr>
        <p:sp>
          <p:nvSpPr>
            <p:cNvPr id="11" name="矩形 10"/>
            <p:cNvSpPr/>
            <p:nvPr/>
          </p:nvSpPr>
          <p:spPr>
            <a:xfrm>
              <a:off x="767638" y="474003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sp>
          <p:nvSpPr>
            <p:cNvPr id="12" name="矩形 11"/>
            <p:cNvSpPr/>
            <p:nvPr/>
          </p:nvSpPr>
          <p:spPr>
            <a:xfrm>
              <a:off x="767638" y="5090900"/>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sp>
          <p:nvSpPr>
            <p:cNvPr id="13" name="矩形 12"/>
            <p:cNvSpPr/>
            <p:nvPr/>
          </p:nvSpPr>
          <p:spPr>
            <a:xfrm>
              <a:off x="767638" y="5441765"/>
              <a:ext cx="2026622" cy="350865"/>
            </a:xfrm>
            <a:prstGeom prst="rect">
              <a:avLst/>
            </a:prstGeom>
          </p:spPr>
          <p:txBody>
            <a:bodyPr wrap="square">
              <a:spAutoFit/>
              <a:scene3d>
                <a:camera prst="orthographicFront"/>
                <a:lightRig rig="threePt" dir="t"/>
              </a:scene3d>
              <a:sp3d contourW="12700"/>
            </a:bodyPr>
            <a:lstStyle/>
            <a:p>
              <a:pPr marL="285750" indent="-285750" algn="ctr">
                <a:lnSpc>
                  <a:spcPct val="120000"/>
                </a:lnSpc>
                <a:buFont typeface="Wingdings" panose="05000000000000000000" pitchFamily="2" charset="2"/>
                <a:buChar char="u"/>
              </a:pPr>
              <a:r>
                <a:rPr lang="zh-CN" altLang="en-US" sz="1400" dirty="0">
                  <a:solidFill>
                    <a:sysClr val="window" lastClr="FFFFFF"/>
                  </a:solidFill>
                  <a:latin typeface="微软雅黑" panose="020B0503020204020204" pitchFamily="34" charset="-122"/>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ppt_x"/>
                                          </p:val>
                                        </p:tav>
                                        <p:tav tm="100000">
                                          <p:val>
                                            <p:strVal val="#ppt_x"/>
                                          </p:val>
                                        </p:tav>
                                      </p:tavLst>
                                    </p:anim>
                                    <p:anim calcmode="lin" valueType="num">
                                      <p:cBhvr additive="base">
                                        <p:cTn id="12" dur="5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ppt_x"/>
                                          </p:val>
                                        </p:tav>
                                        <p:tav tm="100000">
                                          <p:val>
                                            <p:strVal val="#ppt_x"/>
                                          </p:val>
                                        </p:tav>
                                      </p:tavLst>
                                    </p:anim>
                                    <p:anim calcmode="lin" valueType="num">
                                      <p:cBhvr additive="base">
                                        <p:cTn id="24" dur="500" fill="hold"/>
                                        <p:tgtEl>
                                          <p:spTgt spid="6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ppt_x"/>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additive="base">
                                        <p:cTn id="31" dur="500" fill="hold"/>
                                        <p:tgtEl>
                                          <p:spTgt spid="72"/>
                                        </p:tgtEl>
                                        <p:attrNameLst>
                                          <p:attrName>ppt_x</p:attrName>
                                        </p:attrNameLst>
                                      </p:cBhvr>
                                      <p:tavLst>
                                        <p:tav tm="0">
                                          <p:val>
                                            <p:strVal val="#ppt_x"/>
                                          </p:val>
                                        </p:tav>
                                        <p:tav tm="100000">
                                          <p:val>
                                            <p:strVal val="#ppt_x"/>
                                          </p:val>
                                        </p:tav>
                                      </p:tavLst>
                                    </p:anim>
                                    <p:anim calcmode="lin" valueType="num">
                                      <p:cBhvr additive="base">
                                        <p:cTn id="32" dur="500" fill="hold"/>
                                        <p:tgtEl>
                                          <p:spTgt spid="72"/>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2" presetClass="entr" presetSubtype="1"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down)">
                                      <p:cBhvr>
                                        <p:cTn id="37" dur="500"/>
                                        <p:tgtEl>
                                          <p:spTgt spid="21"/>
                                        </p:tgtEl>
                                      </p:cBhvr>
                                    </p:animEffect>
                                  </p:childTnLst>
                                </p:cTn>
                              </p:par>
                            </p:childTnLst>
                          </p:cTn>
                        </p:par>
                        <p:par>
                          <p:cTn id="38" fill="hold">
                            <p:stCondLst>
                              <p:cond delay="1000"/>
                            </p:stCondLst>
                            <p:childTnLst>
                              <p:par>
                                <p:cTn id="39" presetID="12" presetClass="entr" presetSubtype="1"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p:tgtEl>
                                          <p:spTgt spid="2"/>
                                        </p:tgtEl>
                                        <p:attrNameLst>
                                          <p:attrName>ppt_y</p:attrName>
                                        </p:attrNameLst>
                                      </p:cBhvr>
                                      <p:tavLst>
                                        <p:tav tm="0">
                                          <p:val>
                                            <p:strVal val="#ppt_y-#ppt_h*1.125000"/>
                                          </p:val>
                                        </p:tav>
                                        <p:tav tm="100000">
                                          <p:val>
                                            <p:strVal val="#ppt_y"/>
                                          </p:val>
                                        </p:tav>
                                      </p:tavLst>
                                    </p:anim>
                                    <p:animEffect transition="in" filter="wipe(down)">
                                      <p:cBhvr>
                                        <p:cTn id="42" dur="500"/>
                                        <p:tgtEl>
                                          <p:spTgt spid="2"/>
                                        </p:tgtEl>
                                      </p:cBhvr>
                                    </p:animEffect>
                                  </p:childTnLst>
                                </p:cTn>
                              </p:par>
                            </p:childTnLst>
                          </p:cTn>
                        </p:par>
                        <p:par>
                          <p:cTn id="43" fill="hold">
                            <p:stCondLst>
                              <p:cond delay="1500"/>
                            </p:stCondLst>
                            <p:childTnLst>
                              <p:par>
                                <p:cTn id="44" presetID="12" presetClass="entr" presetSubtype="1"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p:tgtEl>
                                          <p:spTgt spid="6"/>
                                        </p:tgtEl>
                                        <p:attrNameLst>
                                          <p:attrName>ppt_y</p:attrName>
                                        </p:attrNameLst>
                                      </p:cBhvr>
                                      <p:tavLst>
                                        <p:tav tm="0">
                                          <p:val>
                                            <p:strVal val="#ppt_y-#ppt_h*1.125000"/>
                                          </p:val>
                                        </p:tav>
                                        <p:tav tm="100000">
                                          <p:val>
                                            <p:strVal val="#ppt_y"/>
                                          </p:val>
                                        </p:tav>
                                      </p:tavLst>
                                    </p:anim>
                                    <p:animEffect transition="in" filter="wipe(down)">
                                      <p:cBhvr>
                                        <p:cTn id="47" dur="500"/>
                                        <p:tgtEl>
                                          <p:spTgt spid="6"/>
                                        </p:tgtEl>
                                      </p:cBhvr>
                                    </p:animEffect>
                                  </p:childTnLst>
                                </p:cTn>
                              </p:par>
                            </p:childTnLst>
                          </p:cTn>
                        </p:par>
                        <p:par>
                          <p:cTn id="48" fill="hold">
                            <p:stCondLst>
                              <p:cond delay="2000"/>
                            </p:stCondLst>
                            <p:childTnLst>
                              <p:par>
                                <p:cTn id="49" presetID="12" presetClass="entr" presetSubtype="1"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p:tgtEl>
                                          <p:spTgt spid="10"/>
                                        </p:tgtEl>
                                        <p:attrNameLst>
                                          <p:attrName>ppt_y</p:attrName>
                                        </p:attrNameLst>
                                      </p:cBhvr>
                                      <p:tavLst>
                                        <p:tav tm="0">
                                          <p:val>
                                            <p:strVal val="#ppt_y-#ppt_h*1.125000"/>
                                          </p:val>
                                        </p:tav>
                                        <p:tav tm="100000">
                                          <p:val>
                                            <p:strVal val="#ppt_y"/>
                                          </p:val>
                                        </p:tav>
                                      </p:tavLst>
                                    </p:anim>
                                    <p:animEffect transition="in" filter="wipe(down)">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P spid="61" grpId="0" bldLvl="0" animBg="1"/>
      <p:bldP spid="6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6236003" y="3950979"/>
            <a:ext cx="621582" cy="621582"/>
            <a:chOff x="6493178" y="3950979"/>
            <a:chExt cx="621582" cy="621582"/>
          </a:xfrm>
        </p:grpSpPr>
        <p:sp>
          <p:nvSpPr>
            <p:cNvPr id="134" name="Oval 24"/>
            <p:cNvSpPr/>
            <p:nvPr/>
          </p:nvSpPr>
          <p:spPr>
            <a:xfrm>
              <a:off x="6493178" y="3950979"/>
              <a:ext cx="621582" cy="62158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5" name="Group 28"/>
            <p:cNvGrpSpPr/>
            <p:nvPr/>
          </p:nvGrpSpPr>
          <p:grpSpPr>
            <a:xfrm>
              <a:off x="6658708" y="4113131"/>
              <a:ext cx="290523" cy="297278"/>
              <a:chOff x="2308225" y="2935287"/>
              <a:chExt cx="273050" cy="279400"/>
            </a:xfrm>
            <a:solidFill>
              <a:schemeClr val="accent1">
                <a:lumMod val="50000"/>
              </a:schemeClr>
            </a:solidFill>
          </p:grpSpPr>
          <p:sp>
            <p:nvSpPr>
              <p:cNvPr id="136" name="Freeform: Shape 29"/>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anchor="ctr"/>
              <a:lstStyle/>
              <a:p>
                <a:pPr algn="ctr"/>
                <a:endParaRPr/>
              </a:p>
            </p:txBody>
          </p:sp>
          <p:sp>
            <p:nvSpPr>
              <p:cNvPr id="137" name="Freeform: Shape 30"/>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anchor="ctr"/>
              <a:lstStyle/>
              <a:p>
                <a:pPr algn="ctr"/>
                <a:endParaRPr/>
              </a:p>
            </p:txBody>
          </p:sp>
        </p:grpSp>
      </p:grpSp>
      <p:grpSp>
        <p:nvGrpSpPr>
          <p:cNvPr id="144" name="组合 143"/>
          <p:cNvGrpSpPr/>
          <p:nvPr/>
        </p:nvGrpSpPr>
        <p:grpSpPr>
          <a:xfrm>
            <a:off x="6236003" y="2042873"/>
            <a:ext cx="621582" cy="621582"/>
            <a:chOff x="6493178" y="2042873"/>
            <a:chExt cx="621582" cy="621582"/>
          </a:xfrm>
        </p:grpSpPr>
        <p:sp>
          <p:nvSpPr>
            <p:cNvPr id="128" name="Oval 20"/>
            <p:cNvSpPr/>
            <p:nvPr/>
          </p:nvSpPr>
          <p:spPr>
            <a:xfrm>
              <a:off x="6493178" y="2042873"/>
              <a:ext cx="621582" cy="62158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9" name="Group 31"/>
            <p:cNvGrpSpPr/>
            <p:nvPr/>
          </p:nvGrpSpPr>
          <p:grpSpPr>
            <a:xfrm>
              <a:off x="6659544" y="2237119"/>
              <a:ext cx="288832" cy="233093"/>
              <a:chOff x="2700338" y="2965449"/>
              <a:chExt cx="271462" cy="219075"/>
            </a:xfrm>
            <a:solidFill>
              <a:schemeClr val="accent1">
                <a:lumMod val="50000"/>
              </a:schemeClr>
            </a:solidFill>
          </p:grpSpPr>
          <p:sp>
            <p:nvSpPr>
              <p:cNvPr id="130" name="Freeform: Shape 32"/>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ln>
            </p:spPr>
            <p:txBody>
              <a:bodyPr anchor="ctr"/>
              <a:lstStyle/>
              <a:p>
                <a:pPr algn="ctr"/>
                <a:endParaRPr/>
              </a:p>
            </p:txBody>
          </p:sp>
          <p:sp>
            <p:nvSpPr>
              <p:cNvPr id="131" name="Freeform: Shape 33"/>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ln>
            </p:spPr>
            <p:txBody>
              <a:bodyPr anchor="ctr"/>
              <a:lstStyle/>
              <a:p>
                <a:pPr algn="ctr"/>
                <a:endParaRPr/>
              </a:p>
            </p:txBody>
          </p:sp>
          <p:sp>
            <p:nvSpPr>
              <p:cNvPr id="132" name="Freeform: Shape 34"/>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ln>
            </p:spPr>
            <p:txBody>
              <a:bodyPr anchor="ctr"/>
              <a:lstStyle/>
              <a:p>
                <a:pPr algn="ctr"/>
                <a:endParaRPr/>
              </a:p>
            </p:txBody>
          </p:sp>
          <p:sp>
            <p:nvSpPr>
              <p:cNvPr id="133" name="Freeform: Shape 35"/>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ln>
            </p:spPr>
            <p:txBody>
              <a:bodyPr anchor="ctr"/>
              <a:lstStyle/>
              <a:p>
                <a:pPr algn="ctr"/>
                <a:endParaRPr/>
              </a:p>
            </p:txBody>
          </p:sp>
        </p:grpSp>
      </p:grpSp>
      <p:grpSp>
        <p:nvGrpSpPr>
          <p:cNvPr id="145" name="组合 144"/>
          <p:cNvGrpSpPr/>
          <p:nvPr/>
        </p:nvGrpSpPr>
        <p:grpSpPr>
          <a:xfrm>
            <a:off x="6236003" y="2996926"/>
            <a:ext cx="621582" cy="621582"/>
            <a:chOff x="6493178" y="2996926"/>
            <a:chExt cx="621582" cy="621582"/>
          </a:xfrm>
        </p:grpSpPr>
        <p:sp>
          <p:nvSpPr>
            <p:cNvPr id="126" name="Oval 22"/>
            <p:cNvSpPr/>
            <p:nvPr/>
          </p:nvSpPr>
          <p:spPr>
            <a:xfrm>
              <a:off x="6493178" y="2996926"/>
              <a:ext cx="621582" cy="62158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7" name="Freeform: Shape 36"/>
            <p:cNvSpPr/>
            <p:nvPr/>
          </p:nvSpPr>
          <p:spPr bwMode="auto">
            <a:xfrm>
              <a:off x="6658708" y="3166682"/>
              <a:ext cx="290523" cy="282077"/>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accent1">
                <a:lumMod val="50000"/>
              </a:schemeClr>
            </a:solidFill>
            <a:ln w="9525">
              <a:noFill/>
              <a:round/>
            </a:ln>
          </p:spPr>
          <p:txBody>
            <a:bodyPr anchor="ctr"/>
            <a:lstStyle/>
            <a:p>
              <a:pPr algn="ctr"/>
              <a:endParaRPr/>
            </a:p>
          </p:txBody>
        </p:sp>
      </p:grpSp>
      <p:grpSp>
        <p:nvGrpSpPr>
          <p:cNvPr id="147" name="组合 146"/>
          <p:cNvGrpSpPr/>
          <p:nvPr/>
        </p:nvGrpSpPr>
        <p:grpSpPr>
          <a:xfrm>
            <a:off x="6236003" y="4905032"/>
            <a:ext cx="621582" cy="621582"/>
            <a:chOff x="6493178" y="4905032"/>
            <a:chExt cx="621582" cy="621582"/>
          </a:xfrm>
        </p:grpSpPr>
        <p:sp>
          <p:nvSpPr>
            <p:cNvPr id="124" name="Oval 26"/>
            <p:cNvSpPr/>
            <p:nvPr/>
          </p:nvSpPr>
          <p:spPr>
            <a:xfrm>
              <a:off x="6493178" y="4905032"/>
              <a:ext cx="621582" cy="62158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5" name="Freeform: Shape 37"/>
            <p:cNvSpPr/>
            <p:nvPr/>
          </p:nvSpPr>
          <p:spPr bwMode="auto">
            <a:xfrm>
              <a:off x="6658708" y="5037626"/>
              <a:ext cx="290523" cy="35639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accent1">
                <a:lumMod val="50000"/>
              </a:schemeClr>
            </a:solidFill>
            <a:ln w="9525">
              <a:noFill/>
              <a:round/>
            </a:ln>
          </p:spPr>
          <p:txBody>
            <a:bodyPr anchor="ctr"/>
            <a:lstStyle/>
            <a:p>
              <a:pPr algn="ctr"/>
              <a:endParaRPr/>
            </a:p>
          </p:txBody>
        </p:sp>
      </p:grpSp>
      <p:grpSp>
        <p:nvGrpSpPr>
          <p:cNvPr id="148" name="组合 147"/>
          <p:cNvGrpSpPr/>
          <p:nvPr/>
        </p:nvGrpSpPr>
        <p:grpSpPr>
          <a:xfrm>
            <a:off x="6901501" y="2014653"/>
            <a:ext cx="4725987" cy="681175"/>
            <a:chOff x="874712" y="3325188"/>
            <a:chExt cx="4725987" cy="681175"/>
          </a:xfrm>
        </p:grpSpPr>
        <p:sp>
          <p:nvSpPr>
            <p:cNvPr id="149" name="矩形 148"/>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a:t>
              </a:r>
              <a:r>
                <a:rPr kumimoji="0" lang="zh-CN" altLang="en-US" sz="1400" b="0"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可以</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50" name="矩形 14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bg1"/>
                  </a:solidFill>
                </a:rPr>
                <a:t>推广方案</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151" name="组合 150"/>
          <p:cNvGrpSpPr/>
          <p:nvPr/>
        </p:nvGrpSpPr>
        <p:grpSpPr>
          <a:xfrm>
            <a:off x="6901501" y="2951216"/>
            <a:ext cx="4725987" cy="681175"/>
            <a:chOff x="874712" y="3325188"/>
            <a:chExt cx="4725987" cy="681175"/>
          </a:xfrm>
        </p:grpSpPr>
        <p:sp>
          <p:nvSpPr>
            <p:cNvPr id="152" name="矩形 151"/>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a:t>
              </a:r>
              <a:r>
                <a:rPr kumimoji="0" lang="zh-CN" altLang="en-US" sz="1400" b="0"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可以</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53" name="矩形 15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bg1"/>
                  </a:solidFill>
                </a:rPr>
                <a:t>推广方案</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154" name="组合 153"/>
          <p:cNvGrpSpPr/>
          <p:nvPr/>
        </p:nvGrpSpPr>
        <p:grpSpPr>
          <a:xfrm>
            <a:off x="6901501" y="3931092"/>
            <a:ext cx="4725987" cy="681175"/>
            <a:chOff x="874712" y="3325188"/>
            <a:chExt cx="4725987" cy="681175"/>
          </a:xfrm>
        </p:grpSpPr>
        <p:sp>
          <p:nvSpPr>
            <p:cNvPr id="155" name="矩形 154"/>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a:t>
              </a:r>
              <a:r>
                <a:rPr kumimoji="0" lang="zh-CN" altLang="en-US" sz="1400" b="0"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可以</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56" name="矩形 15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bg1"/>
                  </a:solidFill>
                </a:rPr>
                <a:t>推广方案</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157" name="组合 156"/>
          <p:cNvGrpSpPr/>
          <p:nvPr/>
        </p:nvGrpSpPr>
        <p:grpSpPr>
          <a:xfrm>
            <a:off x="6901501" y="4882866"/>
            <a:ext cx="4725987" cy="681175"/>
            <a:chOff x="874712" y="3325188"/>
            <a:chExt cx="4725987" cy="681175"/>
          </a:xfrm>
        </p:grpSpPr>
        <p:sp>
          <p:nvSpPr>
            <p:cNvPr id="158" name="矩形 157"/>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用户可以在投影仪或者计算机上进行演示也</a:t>
              </a:r>
              <a:r>
                <a:rPr kumimoji="0" lang="zh-CN" altLang="en-US" sz="1400" b="0" i="0" u="none" strike="noStrike" kern="1200" cap="none" spc="0" normalizeH="0" baseline="0" noProof="0" dirty="0" smtClean="0">
                  <a:ln>
                    <a:noFill/>
                  </a:ln>
                  <a:solidFill>
                    <a:schemeClr val="bg1"/>
                  </a:solidFill>
                  <a:effectLst/>
                  <a:uLnTx/>
                  <a:uFillTx/>
                  <a:latin typeface="Arial" panose="020B0604020202020204"/>
                  <a:ea typeface="微软雅黑" panose="020B0503020204020204" pitchFamily="34" charset="-122"/>
                  <a:cs typeface="+mn-cs"/>
                </a:rPr>
                <a:t>可以</a:t>
              </a:r>
              <a:endPar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sp>
          <p:nvSpPr>
            <p:cNvPr id="159" name="矩形 15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bg1"/>
                  </a:solidFill>
                </a:rPr>
                <a:t>推广方案</a:t>
              </a:r>
              <a:endParaRPr kumimoji="0" lang="zh-CN" altLang="en-US" sz="1800"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endParaRPr>
            </a:p>
          </p:txBody>
        </p:sp>
      </p:grpSp>
      <p:grpSp>
        <p:nvGrpSpPr>
          <p:cNvPr id="138" name="组合 137"/>
          <p:cNvGrpSpPr/>
          <p:nvPr/>
        </p:nvGrpSpPr>
        <p:grpSpPr>
          <a:xfrm>
            <a:off x="4236269" y="423250"/>
            <a:ext cx="3719457" cy="722806"/>
            <a:chOff x="585843" y="341582"/>
            <a:chExt cx="3719457" cy="722806"/>
          </a:xfrm>
        </p:grpSpPr>
        <p:sp>
          <p:nvSpPr>
            <p:cNvPr id="139" name="文本框 138"/>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产品运营规划</a:t>
              </a:r>
            </a:p>
          </p:txBody>
        </p:sp>
        <p:sp>
          <p:nvSpPr>
            <p:cNvPr id="140" name="文本框 139"/>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141" name="直接连接符 140"/>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rot="2686645">
            <a:off x="1931960" y="2312377"/>
            <a:ext cx="2353233" cy="2355575"/>
            <a:chOff x="4472082" y="1427919"/>
            <a:chExt cx="2426330" cy="2428745"/>
          </a:xfrm>
          <a:solidFill>
            <a:sysClr val="window" lastClr="FFFFFF"/>
          </a:solidFill>
        </p:grpSpPr>
        <p:sp>
          <p:nvSpPr>
            <p:cNvPr id="9" name="L 形 8"/>
            <p:cNvSpPr/>
            <p:nvPr/>
          </p:nvSpPr>
          <p:spPr>
            <a:xfrm>
              <a:off x="4472082" y="2089328"/>
              <a:ext cx="1105864" cy="1116383"/>
            </a:xfrm>
            <a:prstGeom prst="corner">
              <a:avLst/>
            </a:prstGeom>
            <a:grpFill/>
            <a:ln>
              <a:noFill/>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defTabSz="685800"/>
              <a:endParaRPr lang="zh-CN" altLang="en-US" sz="2700">
                <a:solidFill>
                  <a:prstClr val="white"/>
                </a:solidFill>
              </a:endParaRPr>
            </a:p>
          </p:txBody>
        </p:sp>
        <p:sp>
          <p:nvSpPr>
            <p:cNvPr id="10" name="L 形 9"/>
            <p:cNvSpPr/>
            <p:nvPr/>
          </p:nvSpPr>
          <p:spPr>
            <a:xfrm rot="5400000">
              <a:off x="5127675" y="1438894"/>
              <a:ext cx="1098614" cy="1076664"/>
            </a:xfrm>
            <a:prstGeom prst="corner">
              <a:avLst/>
            </a:prstGeom>
            <a:grpFill/>
            <a:ln>
              <a:noFill/>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defTabSz="685800"/>
              <a:endParaRPr lang="zh-CN" altLang="en-US" sz="2700">
                <a:solidFill>
                  <a:prstClr val="white"/>
                </a:solidFill>
              </a:endParaRPr>
            </a:p>
          </p:txBody>
        </p:sp>
        <p:sp>
          <p:nvSpPr>
            <p:cNvPr id="11" name="L 形 10"/>
            <p:cNvSpPr/>
            <p:nvPr/>
          </p:nvSpPr>
          <p:spPr>
            <a:xfrm rot="10800000">
              <a:off x="5793512" y="2081602"/>
              <a:ext cx="1104900" cy="1104900"/>
            </a:xfrm>
            <a:prstGeom prst="corner">
              <a:avLst/>
            </a:prstGeom>
            <a:grpFill/>
            <a:ln>
              <a:noFill/>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defTabSz="685800"/>
              <a:endParaRPr lang="zh-CN" altLang="en-US" sz="2700">
                <a:solidFill>
                  <a:prstClr val="white"/>
                </a:solidFill>
              </a:endParaRPr>
            </a:p>
          </p:txBody>
        </p:sp>
        <p:sp>
          <p:nvSpPr>
            <p:cNvPr id="2" name="L 形 1"/>
            <p:cNvSpPr/>
            <p:nvPr/>
          </p:nvSpPr>
          <p:spPr>
            <a:xfrm rot="16200000">
              <a:off x="5151006" y="2751764"/>
              <a:ext cx="1104900" cy="1104900"/>
            </a:xfrm>
            <a:prstGeom prst="corner">
              <a:avLst/>
            </a:prstGeom>
            <a:grpFill/>
            <a:ln>
              <a:noFill/>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defTabSz="685800"/>
              <a:endParaRPr lang="zh-CN" altLang="en-US" sz="2700">
                <a:solidFill>
                  <a:prstClr val="white"/>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p:cTn id="7" dur="500" fill="hold"/>
                                        <p:tgtEl>
                                          <p:spTgt spid="144"/>
                                        </p:tgtEl>
                                        <p:attrNameLst>
                                          <p:attrName>ppt_w</p:attrName>
                                        </p:attrNameLst>
                                      </p:cBhvr>
                                      <p:tavLst>
                                        <p:tav tm="0">
                                          <p:val>
                                            <p:fltVal val="0"/>
                                          </p:val>
                                        </p:tav>
                                        <p:tav tm="100000">
                                          <p:val>
                                            <p:strVal val="#ppt_w"/>
                                          </p:val>
                                        </p:tav>
                                      </p:tavLst>
                                    </p:anim>
                                    <p:anim calcmode="lin" valueType="num">
                                      <p:cBhvr>
                                        <p:cTn id="8" dur="500" fill="hold"/>
                                        <p:tgtEl>
                                          <p:spTgt spid="144"/>
                                        </p:tgtEl>
                                        <p:attrNameLst>
                                          <p:attrName>ppt_h</p:attrName>
                                        </p:attrNameLst>
                                      </p:cBhvr>
                                      <p:tavLst>
                                        <p:tav tm="0">
                                          <p:val>
                                            <p:fltVal val="0"/>
                                          </p:val>
                                        </p:tav>
                                        <p:tav tm="100000">
                                          <p:val>
                                            <p:strVal val="#ppt_h"/>
                                          </p:val>
                                        </p:tav>
                                      </p:tavLst>
                                    </p:anim>
                                    <p:animEffect transition="in" filter="fade">
                                      <p:cBhvr>
                                        <p:cTn id="9" dur="500"/>
                                        <p:tgtEl>
                                          <p:spTgt spid="14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8"/>
                                        </p:tgtEl>
                                        <p:attrNameLst>
                                          <p:attrName>style.visibility</p:attrName>
                                        </p:attrNameLst>
                                      </p:cBhvr>
                                      <p:to>
                                        <p:strVal val="visible"/>
                                      </p:to>
                                    </p:set>
                                    <p:anim calcmode="lin" valueType="num">
                                      <p:cBhvr additive="base">
                                        <p:cTn id="13" dur="500" fill="hold"/>
                                        <p:tgtEl>
                                          <p:spTgt spid="148"/>
                                        </p:tgtEl>
                                        <p:attrNameLst>
                                          <p:attrName>ppt_x</p:attrName>
                                        </p:attrNameLst>
                                      </p:cBhvr>
                                      <p:tavLst>
                                        <p:tav tm="0">
                                          <p:val>
                                            <p:strVal val="1+#ppt_w/2"/>
                                          </p:val>
                                        </p:tav>
                                        <p:tav tm="100000">
                                          <p:val>
                                            <p:strVal val="#ppt_x"/>
                                          </p:val>
                                        </p:tav>
                                      </p:tavLst>
                                    </p:anim>
                                    <p:anim calcmode="lin" valueType="num">
                                      <p:cBhvr additive="base">
                                        <p:cTn id="14" dur="500" fill="hold"/>
                                        <p:tgtEl>
                                          <p:spTgt spid="14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45"/>
                                        </p:tgtEl>
                                        <p:attrNameLst>
                                          <p:attrName>style.visibility</p:attrName>
                                        </p:attrNameLst>
                                      </p:cBhvr>
                                      <p:to>
                                        <p:strVal val="visible"/>
                                      </p:to>
                                    </p:set>
                                    <p:anim calcmode="lin" valueType="num">
                                      <p:cBhvr>
                                        <p:cTn id="18" dur="500" fill="hold"/>
                                        <p:tgtEl>
                                          <p:spTgt spid="145"/>
                                        </p:tgtEl>
                                        <p:attrNameLst>
                                          <p:attrName>ppt_w</p:attrName>
                                        </p:attrNameLst>
                                      </p:cBhvr>
                                      <p:tavLst>
                                        <p:tav tm="0">
                                          <p:val>
                                            <p:fltVal val="0"/>
                                          </p:val>
                                        </p:tav>
                                        <p:tav tm="100000">
                                          <p:val>
                                            <p:strVal val="#ppt_w"/>
                                          </p:val>
                                        </p:tav>
                                      </p:tavLst>
                                    </p:anim>
                                    <p:anim calcmode="lin" valueType="num">
                                      <p:cBhvr>
                                        <p:cTn id="19" dur="500" fill="hold"/>
                                        <p:tgtEl>
                                          <p:spTgt spid="145"/>
                                        </p:tgtEl>
                                        <p:attrNameLst>
                                          <p:attrName>ppt_h</p:attrName>
                                        </p:attrNameLst>
                                      </p:cBhvr>
                                      <p:tavLst>
                                        <p:tav tm="0">
                                          <p:val>
                                            <p:fltVal val="0"/>
                                          </p:val>
                                        </p:tav>
                                        <p:tav tm="100000">
                                          <p:val>
                                            <p:strVal val="#ppt_h"/>
                                          </p:val>
                                        </p:tav>
                                      </p:tavLst>
                                    </p:anim>
                                    <p:animEffect transition="in" filter="fade">
                                      <p:cBhvr>
                                        <p:cTn id="20" dur="500"/>
                                        <p:tgtEl>
                                          <p:spTgt spid="145"/>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51"/>
                                        </p:tgtEl>
                                        <p:attrNameLst>
                                          <p:attrName>style.visibility</p:attrName>
                                        </p:attrNameLst>
                                      </p:cBhvr>
                                      <p:to>
                                        <p:strVal val="visible"/>
                                      </p:to>
                                    </p:set>
                                    <p:anim calcmode="lin" valueType="num">
                                      <p:cBhvr additive="base">
                                        <p:cTn id="24" dur="500" fill="hold"/>
                                        <p:tgtEl>
                                          <p:spTgt spid="151"/>
                                        </p:tgtEl>
                                        <p:attrNameLst>
                                          <p:attrName>ppt_x</p:attrName>
                                        </p:attrNameLst>
                                      </p:cBhvr>
                                      <p:tavLst>
                                        <p:tav tm="0">
                                          <p:val>
                                            <p:strVal val="1+#ppt_w/2"/>
                                          </p:val>
                                        </p:tav>
                                        <p:tav tm="100000">
                                          <p:val>
                                            <p:strVal val="#ppt_x"/>
                                          </p:val>
                                        </p:tav>
                                      </p:tavLst>
                                    </p:anim>
                                    <p:anim calcmode="lin" valueType="num">
                                      <p:cBhvr additive="base">
                                        <p:cTn id="25" dur="500" fill="hold"/>
                                        <p:tgtEl>
                                          <p:spTgt spid="15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6"/>
                                        </p:tgtEl>
                                        <p:attrNameLst>
                                          <p:attrName>style.visibility</p:attrName>
                                        </p:attrNameLst>
                                      </p:cBhvr>
                                      <p:to>
                                        <p:strVal val="visible"/>
                                      </p:to>
                                    </p:set>
                                    <p:anim calcmode="lin" valueType="num">
                                      <p:cBhvr>
                                        <p:cTn id="29" dur="500" fill="hold"/>
                                        <p:tgtEl>
                                          <p:spTgt spid="146"/>
                                        </p:tgtEl>
                                        <p:attrNameLst>
                                          <p:attrName>ppt_w</p:attrName>
                                        </p:attrNameLst>
                                      </p:cBhvr>
                                      <p:tavLst>
                                        <p:tav tm="0">
                                          <p:val>
                                            <p:fltVal val="0"/>
                                          </p:val>
                                        </p:tav>
                                        <p:tav tm="100000">
                                          <p:val>
                                            <p:strVal val="#ppt_w"/>
                                          </p:val>
                                        </p:tav>
                                      </p:tavLst>
                                    </p:anim>
                                    <p:anim calcmode="lin" valueType="num">
                                      <p:cBhvr>
                                        <p:cTn id="30" dur="500" fill="hold"/>
                                        <p:tgtEl>
                                          <p:spTgt spid="146"/>
                                        </p:tgtEl>
                                        <p:attrNameLst>
                                          <p:attrName>ppt_h</p:attrName>
                                        </p:attrNameLst>
                                      </p:cBhvr>
                                      <p:tavLst>
                                        <p:tav tm="0">
                                          <p:val>
                                            <p:fltVal val="0"/>
                                          </p:val>
                                        </p:tav>
                                        <p:tav tm="100000">
                                          <p:val>
                                            <p:strVal val="#ppt_h"/>
                                          </p:val>
                                        </p:tav>
                                      </p:tavLst>
                                    </p:anim>
                                    <p:animEffect transition="in" filter="fade">
                                      <p:cBhvr>
                                        <p:cTn id="31" dur="500"/>
                                        <p:tgtEl>
                                          <p:spTgt spid="146"/>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cBhvr additive="base">
                                        <p:cTn id="35" dur="500" fill="hold"/>
                                        <p:tgtEl>
                                          <p:spTgt spid="154"/>
                                        </p:tgtEl>
                                        <p:attrNameLst>
                                          <p:attrName>ppt_x</p:attrName>
                                        </p:attrNameLst>
                                      </p:cBhvr>
                                      <p:tavLst>
                                        <p:tav tm="0">
                                          <p:val>
                                            <p:strVal val="1+#ppt_w/2"/>
                                          </p:val>
                                        </p:tav>
                                        <p:tav tm="100000">
                                          <p:val>
                                            <p:strVal val="#ppt_x"/>
                                          </p:val>
                                        </p:tav>
                                      </p:tavLst>
                                    </p:anim>
                                    <p:anim calcmode="lin" valueType="num">
                                      <p:cBhvr additive="base">
                                        <p:cTn id="36" dur="500" fill="hold"/>
                                        <p:tgtEl>
                                          <p:spTgt spid="154"/>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47"/>
                                        </p:tgtEl>
                                        <p:attrNameLst>
                                          <p:attrName>style.visibility</p:attrName>
                                        </p:attrNameLst>
                                      </p:cBhvr>
                                      <p:to>
                                        <p:strVal val="visible"/>
                                      </p:to>
                                    </p:set>
                                    <p:anim calcmode="lin" valueType="num">
                                      <p:cBhvr>
                                        <p:cTn id="40" dur="500" fill="hold"/>
                                        <p:tgtEl>
                                          <p:spTgt spid="147"/>
                                        </p:tgtEl>
                                        <p:attrNameLst>
                                          <p:attrName>ppt_w</p:attrName>
                                        </p:attrNameLst>
                                      </p:cBhvr>
                                      <p:tavLst>
                                        <p:tav tm="0">
                                          <p:val>
                                            <p:fltVal val="0"/>
                                          </p:val>
                                        </p:tav>
                                        <p:tav tm="100000">
                                          <p:val>
                                            <p:strVal val="#ppt_w"/>
                                          </p:val>
                                        </p:tav>
                                      </p:tavLst>
                                    </p:anim>
                                    <p:anim calcmode="lin" valueType="num">
                                      <p:cBhvr>
                                        <p:cTn id="41" dur="500" fill="hold"/>
                                        <p:tgtEl>
                                          <p:spTgt spid="147"/>
                                        </p:tgtEl>
                                        <p:attrNameLst>
                                          <p:attrName>ppt_h</p:attrName>
                                        </p:attrNameLst>
                                      </p:cBhvr>
                                      <p:tavLst>
                                        <p:tav tm="0">
                                          <p:val>
                                            <p:fltVal val="0"/>
                                          </p:val>
                                        </p:tav>
                                        <p:tav tm="100000">
                                          <p:val>
                                            <p:strVal val="#ppt_h"/>
                                          </p:val>
                                        </p:tav>
                                      </p:tavLst>
                                    </p:anim>
                                    <p:animEffect transition="in" filter="fade">
                                      <p:cBhvr>
                                        <p:cTn id="42" dur="500"/>
                                        <p:tgtEl>
                                          <p:spTgt spid="147"/>
                                        </p:tgtEl>
                                      </p:cBhvr>
                                    </p:animEffect>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57"/>
                                        </p:tgtEl>
                                        <p:attrNameLst>
                                          <p:attrName>style.visibility</p:attrName>
                                        </p:attrNameLst>
                                      </p:cBhvr>
                                      <p:to>
                                        <p:strVal val="visible"/>
                                      </p:to>
                                    </p:set>
                                    <p:anim calcmode="lin" valueType="num">
                                      <p:cBhvr additive="base">
                                        <p:cTn id="46" dur="500" fill="hold"/>
                                        <p:tgtEl>
                                          <p:spTgt spid="157"/>
                                        </p:tgtEl>
                                        <p:attrNameLst>
                                          <p:attrName>ppt_x</p:attrName>
                                        </p:attrNameLst>
                                      </p:cBhvr>
                                      <p:tavLst>
                                        <p:tav tm="0">
                                          <p:val>
                                            <p:strVal val="1+#ppt_w/2"/>
                                          </p:val>
                                        </p:tav>
                                        <p:tav tm="100000">
                                          <p:val>
                                            <p:strVal val="#ppt_x"/>
                                          </p:val>
                                        </p:tav>
                                      </p:tavLst>
                                    </p:anim>
                                    <p:anim calcmode="lin" valueType="num">
                                      <p:cBhvr additive="base">
                                        <p:cTn id="47" dur="500" fill="hold"/>
                                        <p:tgtEl>
                                          <p:spTgt spid="15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000" fill="hold"/>
                                        <p:tgtEl>
                                          <p:spTgt spid="8"/>
                                        </p:tgtEl>
                                        <p:attrNameLst>
                                          <p:attrName>ppt_w</p:attrName>
                                        </p:attrNameLst>
                                      </p:cBhvr>
                                      <p:tavLst>
                                        <p:tav tm="0">
                                          <p:val>
                                            <p:fltVal val="0"/>
                                          </p:val>
                                        </p:tav>
                                        <p:tav tm="100000">
                                          <p:val>
                                            <p:strVal val="#ppt_w"/>
                                          </p:val>
                                        </p:tav>
                                      </p:tavLst>
                                    </p:anim>
                                    <p:anim calcmode="lin" valueType="num">
                                      <p:cBhvr>
                                        <p:cTn id="53" dur="1000" fill="hold"/>
                                        <p:tgtEl>
                                          <p:spTgt spid="8"/>
                                        </p:tgtEl>
                                        <p:attrNameLst>
                                          <p:attrName>ppt_h</p:attrName>
                                        </p:attrNameLst>
                                      </p:cBhvr>
                                      <p:tavLst>
                                        <p:tav tm="0">
                                          <p:val>
                                            <p:fltVal val="0"/>
                                          </p:val>
                                        </p:tav>
                                        <p:tav tm="100000">
                                          <p:val>
                                            <p:strVal val="#ppt_h"/>
                                          </p:val>
                                        </p:tav>
                                      </p:tavLst>
                                    </p:anim>
                                    <p:anim calcmode="lin" valueType="num">
                                      <p:cBhvr>
                                        <p:cTn id="54" dur="1000" fill="hold"/>
                                        <p:tgtEl>
                                          <p:spTgt spid="8"/>
                                        </p:tgtEl>
                                        <p:attrNameLst>
                                          <p:attrName>style.rotation</p:attrName>
                                        </p:attrNameLst>
                                      </p:cBhvr>
                                      <p:tavLst>
                                        <p:tav tm="0">
                                          <p:val>
                                            <p:fltVal val="90"/>
                                          </p:val>
                                        </p:tav>
                                        <p:tav tm="100000">
                                          <p:val>
                                            <p:fltVal val="0"/>
                                          </p:val>
                                        </p:tav>
                                      </p:tavLst>
                                    </p:anim>
                                    <p:animEffect transition="in" filter="fade">
                                      <p:cBhvr>
                                        <p:cTn id="5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25780" y="1708466"/>
            <a:ext cx="3002741" cy="3821401"/>
            <a:chOff x="1225780" y="1708466"/>
            <a:chExt cx="3002741" cy="3821401"/>
          </a:xfrm>
        </p:grpSpPr>
        <p:sp>
          <p:nvSpPr>
            <p:cNvPr id="3" name="矩形 2"/>
            <p:cNvSpPr/>
            <p:nvPr/>
          </p:nvSpPr>
          <p:spPr>
            <a:xfrm>
              <a:off x="1225780" y="2263323"/>
              <a:ext cx="3002741" cy="3266544"/>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8" name="椭圆 7"/>
            <p:cNvSpPr/>
            <p:nvPr/>
          </p:nvSpPr>
          <p:spPr>
            <a:xfrm>
              <a:off x="2186294" y="1708466"/>
              <a:ext cx="1075637" cy="1076023"/>
            </a:xfrm>
            <a:prstGeom prst="ellipse">
              <a:avLst/>
            </a:prstGeom>
            <a:solidFill>
              <a:srgbClr val="171F23"/>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3600" b="1" dirty="0" smtClean="0">
                  <a:solidFill>
                    <a:schemeClr val="bg1"/>
                  </a:solidFill>
                  <a:ea typeface="微软雅黑" panose="020B0503020204020204" pitchFamily="34" charset="-122"/>
                </a:rPr>
                <a:t>1</a:t>
              </a:r>
              <a:endParaRPr lang="zh-CN" altLang="en-US" sz="3600" b="1" dirty="0">
                <a:solidFill>
                  <a:schemeClr val="bg1"/>
                </a:solidFill>
                <a:ea typeface="微软雅黑" panose="020B0503020204020204" pitchFamily="34" charset="-122"/>
              </a:endParaRPr>
            </a:p>
          </p:txBody>
        </p:sp>
        <p:grpSp>
          <p:nvGrpSpPr>
            <p:cNvPr id="74" name="组合 73"/>
            <p:cNvGrpSpPr/>
            <p:nvPr/>
          </p:nvGrpSpPr>
          <p:grpSpPr>
            <a:xfrm>
              <a:off x="1335950" y="3223123"/>
              <a:ext cx="2776324" cy="1770749"/>
              <a:chOff x="786349" y="3325188"/>
              <a:chExt cx="2776324" cy="1770749"/>
            </a:xfrm>
          </p:grpSpPr>
          <p:sp>
            <p:nvSpPr>
              <p:cNvPr id="75" name="矩形 74"/>
              <p:cNvSpPr/>
              <p:nvPr/>
            </p:nvSpPr>
            <p:spPr>
              <a:xfrm>
                <a:off x="786349" y="3821742"/>
                <a:ext cx="2776324" cy="12741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76" name="矩形 75"/>
              <p:cNvSpPr/>
              <p:nvPr/>
            </p:nvSpPr>
            <p:spPr>
              <a:xfrm>
                <a:off x="1053523" y="3325188"/>
                <a:ext cx="2241974" cy="429861"/>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sz="2000" b="1" dirty="0">
                    <a:solidFill>
                      <a:prstClr val="white"/>
                    </a:solidFill>
                  </a:rPr>
                  <a:t>利润来源分析</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7" name="组合 6"/>
          <p:cNvGrpSpPr/>
          <p:nvPr/>
        </p:nvGrpSpPr>
        <p:grpSpPr>
          <a:xfrm>
            <a:off x="4586143" y="1708463"/>
            <a:ext cx="3002741" cy="3835995"/>
            <a:chOff x="4586143" y="1708463"/>
            <a:chExt cx="3002741" cy="3835995"/>
          </a:xfrm>
        </p:grpSpPr>
        <p:sp>
          <p:nvSpPr>
            <p:cNvPr id="21" name="矩形 20"/>
            <p:cNvSpPr/>
            <p:nvPr/>
          </p:nvSpPr>
          <p:spPr>
            <a:xfrm>
              <a:off x="4586143" y="2277914"/>
              <a:ext cx="3002741" cy="3266544"/>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60" name="椭圆 59"/>
            <p:cNvSpPr/>
            <p:nvPr/>
          </p:nvSpPr>
          <p:spPr>
            <a:xfrm>
              <a:off x="5558181" y="1708463"/>
              <a:ext cx="1075637" cy="1076028"/>
            </a:xfrm>
            <a:prstGeom prst="ellipse">
              <a:avLst/>
            </a:prstGeom>
            <a:solidFill>
              <a:srgbClr val="171F23"/>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3600" b="1" dirty="0" smtClean="0">
                  <a:solidFill>
                    <a:schemeClr val="bg1"/>
                  </a:solidFill>
                  <a:ea typeface="微软雅黑" panose="020B0503020204020204" pitchFamily="34" charset="-122"/>
                </a:rPr>
                <a:t>2</a:t>
              </a:r>
              <a:endParaRPr lang="zh-CN" altLang="en-US" sz="3600" b="1" dirty="0">
                <a:solidFill>
                  <a:schemeClr val="bg1"/>
                </a:solidFill>
                <a:ea typeface="微软雅黑" panose="020B0503020204020204" pitchFamily="34" charset="-122"/>
              </a:endParaRPr>
            </a:p>
          </p:txBody>
        </p:sp>
        <p:grpSp>
          <p:nvGrpSpPr>
            <p:cNvPr id="77" name="组合 76"/>
            <p:cNvGrpSpPr/>
            <p:nvPr/>
          </p:nvGrpSpPr>
          <p:grpSpPr>
            <a:xfrm>
              <a:off x="4699351" y="3223123"/>
              <a:ext cx="2776324" cy="1770749"/>
              <a:chOff x="786349" y="3325188"/>
              <a:chExt cx="2776324" cy="1770749"/>
            </a:xfrm>
          </p:grpSpPr>
          <p:sp>
            <p:nvSpPr>
              <p:cNvPr id="78" name="矩形 77"/>
              <p:cNvSpPr/>
              <p:nvPr/>
            </p:nvSpPr>
            <p:spPr>
              <a:xfrm>
                <a:off x="786349" y="3821742"/>
                <a:ext cx="2776324" cy="12741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79" name="矩形 78"/>
              <p:cNvSpPr/>
              <p:nvPr/>
            </p:nvSpPr>
            <p:spPr>
              <a:xfrm>
                <a:off x="1053523" y="3325188"/>
                <a:ext cx="2241974" cy="429861"/>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sz="2000" b="1" dirty="0">
                    <a:solidFill>
                      <a:prstClr val="white"/>
                    </a:solidFill>
                  </a:rPr>
                  <a:t>利润来源分析</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10" name="组合 9"/>
          <p:cNvGrpSpPr/>
          <p:nvPr/>
        </p:nvGrpSpPr>
        <p:grpSpPr>
          <a:xfrm>
            <a:off x="7959199" y="1708463"/>
            <a:ext cx="3002741" cy="3850587"/>
            <a:chOff x="7959199" y="1708463"/>
            <a:chExt cx="3002741" cy="3850587"/>
          </a:xfrm>
        </p:grpSpPr>
        <p:sp>
          <p:nvSpPr>
            <p:cNvPr id="39" name="矩形 38"/>
            <p:cNvSpPr/>
            <p:nvPr/>
          </p:nvSpPr>
          <p:spPr>
            <a:xfrm>
              <a:off x="7959199" y="2292506"/>
              <a:ext cx="3002741" cy="3266544"/>
            </a:xfrm>
            <a:prstGeom prst="rect">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sp>
          <p:nvSpPr>
            <p:cNvPr id="63" name="椭圆 62"/>
            <p:cNvSpPr/>
            <p:nvPr/>
          </p:nvSpPr>
          <p:spPr>
            <a:xfrm>
              <a:off x="8891699" y="1708463"/>
              <a:ext cx="1075637" cy="1076028"/>
            </a:xfrm>
            <a:prstGeom prst="ellipse">
              <a:avLst/>
            </a:prstGeom>
            <a:solidFill>
              <a:srgbClr val="171F23"/>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3600" b="1" dirty="0" smtClean="0">
                  <a:solidFill>
                    <a:schemeClr val="bg1"/>
                  </a:solidFill>
                  <a:ea typeface="微软雅黑" panose="020B0503020204020204" pitchFamily="34" charset="-122"/>
                </a:rPr>
                <a:t>3</a:t>
              </a:r>
              <a:endParaRPr lang="zh-CN" altLang="en-US" sz="3600" b="1" dirty="0">
                <a:solidFill>
                  <a:schemeClr val="bg1"/>
                </a:solidFill>
                <a:ea typeface="微软雅黑" panose="020B0503020204020204" pitchFamily="34" charset="-122"/>
              </a:endParaRPr>
            </a:p>
          </p:txBody>
        </p:sp>
        <p:grpSp>
          <p:nvGrpSpPr>
            <p:cNvPr id="80" name="组合 79"/>
            <p:cNvGrpSpPr/>
            <p:nvPr/>
          </p:nvGrpSpPr>
          <p:grpSpPr>
            <a:xfrm>
              <a:off x="8041355" y="3223123"/>
              <a:ext cx="2776324" cy="1770749"/>
              <a:chOff x="786349" y="3325188"/>
              <a:chExt cx="2776324" cy="1770749"/>
            </a:xfrm>
          </p:grpSpPr>
          <p:sp>
            <p:nvSpPr>
              <p:cNvPr id="81" name="矩形 80"/>
              <p:cNvSpPr/>
              <p:nvPr/>
            </p:nvSpPr>
            <p:spPr>
              <a:xfrm>
                <a:off x="786349" y="3821742"/>
                <a:ext cx="2776324" cy="12741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用户可以在投影仪或者计算机上进行演示也可以将演示文稿打印出来制作成胶片以便应用到更广泛的领域中</a:t>
                </a:r>
              </a:p>
            </p:txBody>
          </p:sp>
          <p:sp>
            <p:nvSpPr>
              <p:cNvPr id="82" name="矩形 81"/>
              <p:cNvSpPr/>
              <p:nvPr/>
            </p:nvSpPr>
            <p:spPr>
              <a:xfrm>
                <a:off x="1053523" y="3325188"/>
                <a:ext cx="2241974" cy="429861"/>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sz="2000" b="1" dirty="0">
                    <a:solidFill>
                      <a:prstClr val="white"/>
                    </a:solidFill>
                  </a:rPr>
                  <a:t>利润来源分析</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20" name="组合 19"/>
          <p:cNvGrpSpPr/>
          <p:nvPr/>
        </p:nvGrpSpPr>
        <p:grpSpPr>
          <a:xfrm>
            <a:off x="4236269" y="423250"/>
            <a:ext cx="3719457" cy="722806"/>
            <a:chOff x="585843" y="341582"/>
            <a:chExt cx="3719457" cy="722806"/>
          </a:xfrm>
        </p:grpSpPr>
        <p:sp>
          <p:nvSpPr>
            <p:cNvPr id="22" name="文本框 21"/>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产品运营规划</a:t>
              </a:r>
            </a:p>
          </p:txBody>
        </p:sp>
        <p:sp>
          <p:nvSpPr>
            <p:cNvPr id="23" name="文本框 22"/>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24" name="直接连接符 23"/>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8" name="组 12"/>
          <p:cNvGrpSpPr/>
          <p:nvPr/>
        </p:nvGrpSpPr>
        <p:grpSpPr>
          <a:xfrm>
            <a:off x="2290767" y="3663543"/>
            <a:ext cx="7288662" cy="1926002"/>
            <a:chOff x="1169537" y="3193963"/>
            <a:chExt cx="6207380" cy="1640278"/>
          </a:xfrm>
        </p:grpSpPr>
        <p:sp>
          <p:nvSpPr>
            <p:cNvPr id="9" name="椭圆 8"/>
            <p:cNvSpPr/>
            <p:nvPr/>
          </p:nvSpPr>
          <p:spPr>
            <a:xfrm>
              <a:off x="2884098" y="3345596"/>
              <a:ext cx="2778258" cy="734144"/>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sp>
          <p:nvSpPr>
            <p:cNvPr id="10" name="椭圆 9"/>
            <p:cNvSpPr/>
            <p:nvPr/>
          </p:nvSpPr>
          <p:spPr>
            <a:xfrm>
              <a:off x="2346086" y="3309253"/>
              <a:ext cx="3854282" cy="1018480"/>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sp>
          <p:nvSpPr>
            <p:cNvPr id="11" name="椭圆 10"/>
            <p:cNvSpPr/>
            <p:nvPr/>
          </p:nvSpPr>
          <p:spPr>
            <a:xfrm>
              <a:off x="1676184" y="3257297"/>
              <a:ext cx="5194086" cy="1372518"/>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sp>
          <p:nvSpPr>
            <p:cNvPr id="12" name="椭圆 11"/>
            <p:cNvSpPr/>
            <p:nvPr/>
          </p:nvSpPr>
          <p:spPr>
            <a:xfrm>
              <a:off x="1169537" y="3193963"/>
              <a:ext cx="6207380" cy="1640278"/>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grpSp>
      <p:sp>
        <p:nvSpPr>
          <p:cNvPr id="13" name="椭圆 12"/>
          <p:cNvSpPr/>
          <p:nvPr/>
        </p:nvSpPr>
        <p:spPr>
          <a:xfrm>
            <a:off x="5681368" y="2232696"/>
            <a:ext cx="507456" cy="507456"/>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14" name="直线连接符 6"/>
          <p:cNvCxnSpPr>
            <a:stCxn id="13" idx="4"/>
          </p:cNvCxnSpPr>
          <p:nvPr/>
        </p:nvCxnSpPr>
        <p:spPr>
          <a:xfrm>
            <a:off x="5935096" y="2740152"/>
            <a:ext cx="0" cy="153244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椭圆 14"/>
          <p:cNvSpPr/>
          <p:nvPr/>
        </p:nvSpPr>
        <p:spPr>
          <a:xfrm>
            <a:off x="3003754" y="3324632"/>
            <a:ext cx="314329" cy="314329"/>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16" name="直线连接符 18"/>
          <p:cNvCxnSpPr>
            <a:stCxn id="15" idx="4"/>
          </p:cNvCxnSpPr>
          <p:nvPr/>
        </p:nvCxnSpPr>
        <p:spPr>
          <a:xfrm>
            <a:off x="3160919" y="3638961"/>
            <a:ext cx="0" cy="68342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椭圆 16"/>
          <p:cNvSpPr/>
          <p:nvPr/>
        </p:nvSpPr>
        <p:spPr>
          <a:xfrm>
            <a:off x="8355098" y="4228463"/>
            <a:ext cx="314329" cy="314329"/>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18" name="直线连接符 24"/>
          <p:cNvCxnSpPr>
            <a:stCxn id="17" idx="4"/>
          </p:cNvCxnSpPr>
          <p:nvPr/>
        </p:nvCxnSpPr>
        <p:spPr>
          <a:xfrm>
            <a:off x="8512263" y="4542792"/>
            <a:ext cx="0" cy="3199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椭圆 18"/>
          <p:cNvSpPr/>
          <p:nvPr/>
        </p:nvSpPr>
        <p:spPr>
          <a:xfrm>
            <a:off x="5060127" y="4532766"/>
            <a:ext cx="314329" cy="314329"/>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20" name="直线连接符 28"/>
          <p:cNvCxnSpPr>
            <a:stCxn id="19" idx="4"/>
          </p:cNvCxnSpPr>
          <p:nvPr/>
        </p:nvCxnSpPr>
        <p:spPr>
          <a:xfrm>
            <a:off x="5217292" y="4847095"/>
            <a:ext cx="0" cy="3199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椭圆 20"/>
          <p:cNvSpPr/>
          <p:nvPr/>
        </p:nvSpPr>
        <p:spPr>
          <a:xfrm>
            <a:off x="7569274" y="3955479"/>
            <a:ext cx="314329" cy="314329"/>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22" name="直线连接符 31"/>
          <p:cNvCxnSpPr>
            <a:stCxn id="21" idx="4"/>
          </p:cNvCxnSpPr>
          <p:nvPr/>
        </p:nvCxnSpPr>
        <p:spPr>
          <a:xfrm>
            <a:off x="7726439" y="4269808"/>
            <a:ext cx="0" cy="3199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4962380" y="3651810"/>
            <a:ext cx="314329" cy="314329"/>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24" name="直线连接符 34"/>
          <p:cNvCxnSpPr>
            <a:stCxn id="23" idx="4"/>
          </p:cNvCxnSpPr>
          <p:nvPr/>
        </p:nvCxnSpPr>
        <p:spPr>
          <a:xfrm>
            <a:off x="5119545" y="3966139"/>
            <a:ext cx="0" cy="3199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7160754" y="4571170"/>
            <a:ext cx="204643" cy="204643"/>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26" name="直线连接符 40"/>
          <p:cNvCxnSpPr>
            <a:stCxn id="25" idx="4"/>
          </p:cNvCxnSpPr>
          <p:nvPr/>
        </p:nvCxnSpPr>
        <p:spPr>
          <a:xfrm>
            <a:off x="7263076" y="4775813"/>
            <a:ext cx="0" cy="26711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6086504" y="3233087"/>
            <a:ext cx="204643" cy="204643"/>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28" name="直线连接符 46"/>
          <p:cNvCxnSpPr>
            <a:stCxn id="27" idx="4"/>
          </p:cNvCxnSpPr>
          <p:nvPr/>
        </p:nvCxnSpPr>
        <p:spPr>
          <a:xfrm>
            <a:off x="6188826" y="3437730"/>
            <a:ext cx="0" cy="26711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椭圆 28"/>
          <p:cNvSpPr/>
          <p:nvPr/>
        </p:nvSpPr>
        <p:spPr>
          <a:xfrm>
            <a:off x="3305924" y="4603216"/>
            <a:ext cx="204643" cy="204643"/>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30" name="直线连接符 49"/>
          <p:cNvCxnSpPr>
            <a:stCxn id="29" idx="4"/>
          </p:cNvCxnSpPr>
          <p:nvPr/>
        </p:nvCxnSpPr>
        <p:spPr>
          <a:xfrm>
            <a:off x="3408246" y="4807859"/>
            <a:ext cx="0" cy="26711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8651604" y="3608657"/>
            <a:ext cx="204643" cy="204643"/>
          </a:xfrm>
          <a:prstGeom prst="ellipse">
            <a:avLst/>
          </a:prstGeom>
          <a:solidFill>
            <a:srgbClr val="00E1FF"/>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sysClr val="windowText" lastClr="000000"/>
              </a:solidFill>
              <a:effectLst/>
              <a:uLnTx/>
              <a:uFillTx/>
            </a:endParaRPr>
          </a:p>
        </p:txBody>
      </p:sp>
      <p:cxnSp>
        <p:nvCxnSpPr>
          <p:cNvPr id="32" name="直线连接符 55"/>
          <p:cNvCxnSpPr>
            <a:stCxn id="31" idx="4"/>
          </p:cNvCxnSpPr>
          <p:nvPr/>
        </p:nvCxnSpPr>
        <p:spPr>
          <a:xfrm>
            <a:off x="8753926" y="3813300"/>
            <a:ext cx="0" cy="26711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3" name="文本框 32"/>
          <p:cNvSpPr txBox="1"/>
          <p:nvPr/>
        </p:nvSpPr>
        <p:spPr>
          <a:xfrm>
            <a:off x="6291150" y="2232697"/>
            <a:ext cx="806599" cy="523204"/>
          </a:xfrm>
          <a:prstGeom prst="rect">
            <a:avLst/>
          </a:prstGeom>
          <a:noFill/>
        </p:spPr>
        <p:txBody>
          <a:bodyPr wrap="none" lIns="91424" tIns="45712" rIns="91424" bIns="45712"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2800" b="0" i="0" u="none" strike="noStrike" kern="0" cap="none" spc="0" normalizeH="0" baseline="0" noProof="0" dirty="0">
                <a:ln>
                  <a:noFill/>
                </a:ln>
                <a:solidFill>
                  <a:schemeClr val="bg1"/>
                </a:solidFill>
                <a:effectLst/>
                <a:uLnTx/>
                <a:uFillTx/>
              </a:rPr>
              <a:t>90%</a:t>
            </a:r>
            <a:endParaRPr kumimoji="1" lang="zh-CN" altLang="en-US" sz="2800" b="0" i="0" u="none" strike="noStrike" kern="0" cap="none" spc="0" normalizeH="0" baseline="0" noProof="0" dirty="0">
              <a:ln>
                <a:noFill/>
              </a:ln>
              <a:solidFill>
                <a:schemeClr val="bg1"/>
              </a:solidFill>
              <a:effectLst/>
              <a:uLnTx/>
              <a:uFillTx/>
            </a:endParaRPr>
          </a:p>
        </p:txBody>
      </p:sp>
      <p:sp>
        <p:nvSpPr>
          <p:cNvPr id="34" name="文本框 33"/>
          <p:cNvSpPr txBox="1"/>
          <p:nvPr/>
        </p:nvSpPr>
        <p:spPr>
          <a:xfrm>
            <a:off x="8612596" y="4137781"/>
            <a:ext cx="806599" cy="523204"/>
          </a:xfrm>
          <a:prstGeom prst="rect">
            <a:avLst/>
          </a:prstGeom>
          <a:noFill/>
        </p:spPr>
        <p:txBody>
          <a:bodyPr wrap="none" lIns="91424" tIns="45712" rIns="91424" bIns="45712"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zh-CN" sz="2800" b="0" i="0" u="none" strike="noStrike" kern="0" cap="none" spc="0" normalizeH="0" baseline="0" noProof="0" dirty="0">
                <a:ln>
                  <a:noFill/>
                </a:ln>
                <a:solidFill>
                  <a:schemeClr val="bg1"/>
                </a:solidFill>
                <a:effectLst/>
                <a:uLnTx/>
                <a:uFillTx/>
              </a:rPr>
              <a:t>1</a:t>
            </a:r>
            <a:r>
              <a:rPr kumimoji="1" lang="en-US" altLang="zh-CN" sz="2800" b="0" i="0" u="none" strike="noStrike" kern="0" cap="none" spc="0" normalizeH="0" baseline="0" noProof="0" dirty="0">
                <a:ln>
                  <a:noFill/>
                </a:ln>
                <a:solidFill>
                  <a:schemeClr val="bg1"/>
                </a:solidFill>
                <a:effectLst/>
                <a:uLnTx/>
                <a:uFillTx/>
              </a:rPr>
              <a:t>6%</a:t>
            </a:r>
            <a:endParaRPr kumimoji="1" lang="zh-CN" altLang="en-US" sz="2800" b="0" i="0" u="none" strike="noStrike" kern="0" cap="none" spc="0" normalizeH="0" baseline="0" noProof="0" dirty="0">
              <a:ln>
                <a:noFill/>
              </a:ln>
              <a:solidFill>
                <a:schemeClr val="bg1"/>
              </a:solidFill>
              <a:effectLst/>
              <a:uLnTx/>
              <a:uFillTx/>
            </a:endParaRPr>
          </a:p>
        </p:txBody>
      </p:sp>
      <p:sp>
        <p:nvSpPr>
          <p:cNvPr id="35" name="文本框 34"/>
          <p:cNvSpPr txBox="1"/>
          <p:nvPr/>
        </p:nvSpPr>
        <p:spPr>
          <a:xfrm>
            <a:off x="3275293" y="3227587"/>
            <a:ext cx="806599" cy="523204"/>
          </a:xfrm>
          <a:prstGeom prst="rect">
            <a:avLst/>
          </a:prstGeom>
          <a:noFill/>
        </p:spPr>
        <p:txBody>
          <a:bodyPr wrap="none" lIns="91424" tIns="45712" rIns="91424" bIns="45712"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2800" b="0" i="0" u="none" strike="noStrike" kern="0" cap="none" spc="0" normalizeH="0" baseline="0" noProof="0" dirty="0">
                <a:ln>
                  <a:noFill/>
                </a:ln>
                <a:solidFill>
                  <a:schemeClr val="bg1"/>
                </a:solidFill>
                <a:effectLst/>
                <a:uLnTx/>
                <a:uFillTx/>
              </a:rPr>
              <a:t>29%</a:t>
            </a:r>
            <a:endParaRPr kumimoji="1" lang="zh-CN" altLang="en-US" sz="2800" b="0" i="0" u="none" strike="noStrike" kern="0" cap="none" spc="0" normalizeH="0" baseline="0" noProof="0" dirty="0">
              <a:ln>
                <a:noFill/>
              </a:ln>
              <a:solidFill>
                <a:schemeClr val="bg1"/>
              </a:solidFill>
              <a:effectLst/>
              <a:uLnTx/>
              <a:uFillTx/>
            </a:endParaRPr>
          </a:p>
        </p:txBody>
      </p:sp>
      <p:sp>
        <p:nvSpPr>
          <p:cNvPr id="36" name="文本框 35"/>
          <p:cNvSpPr txBox="1"/>
          <p:nvPr/>
        </p:nvSpPr>
        <p:spPr>
          <a:xfrm>
            <a:off x="5369440" y="4442013"/>
            <a:ext cx="806599" cy="523204"/>
          </a:xfrm>
          <a:prstGeom prst="rect">
            <a:avLst/>
          </a:prstGeom>
          <a:noFill/>
        </p:spPr>
        <p:txBody>
          <a:bodyPr wrap="none" lIns="91424" tIns="45712" rIns="91424" bIns="45712"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2800" b="0" i="0" u="none" strike="noStrike" kern="0" cap="none" spc="0" normalizeH="0" baseline="0" noProof="0" dirty="0">
                <a:ln>
                  <a:noFill/>
                </a:ln>
                <a:solidFill>
                  <a:schemeClr val="bg1"/>
                </a:solidFill>
                <a:effectLst/>
                <a:uLnTx/>
                <a:uFillTx/>
              </a:rPr>
              <a:t>15%</a:t>
            </a:r>
            <a:endParaRPr kumimoji="1" lang="zh-CN" altLang="en-US" sz="2800" b="0" i="0" u="none" strike="noStrike" kern="0" cap="none" spc="0" normalizeH="0" baseline="0" noProof="0" dirty="0">
              <a:ln>
                <a:noFill/>
              </a:ln>
              <a:solidFill>
                <a:schemeClr val="bg1"/>
              </a:solidFill>
              <a:effectLst/>
              <a:uLnTx/>
              <a:uFillTx/>
            </a:endParaRPr>
          </a:p>
        </p:txBody>
      </p:sp>
      <p:grpSp>
        <p:nvGrpSpPr>
          <p:cNvPr id="2" name="组合 1"/>
          <p:cNvGrpSpPr/>
          <p:nvPr/>
        </p:nvGrpSpPr>
        <p:grpSpPr>
          <a:xfrm>
            <a:off x="1306876" y="1978816"/>
            <a:ext cx="4028502" cy="962022"/>
            <a:chOff x="874713" y="3325188"/>
            <a:chExt cx="4028502" cy="962022"/>
          </a:xfrm>
        </p:grpSpPr>
        <p:sp>
          <p:nvSpPr>
            <p:cNvPr id="3" name="矩形 2"/>
            <p:cNvSpPr/>
            <p:nvPr/>
          </p:nvSpPr>
          <p:spPr>
            <a:xfrm>
              <a:off x="874713" y="3677812"/>
              <a:ext cx="4028502"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ea"/>
                </a:rPr>
                <a:t>胶更</a:t>
              </a: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rPr>
                <a:t>广泛的领域中</a:t>
              </a:r>
            </a:p>
          </p:txBody>
        </p:sp>
        <p:sp>
          <p:nvSpPr>
            <p:cNvPr id="46" name="矩形 4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销售网络布局</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endParaRPr>
            </a:p>
          </p:txBody>
        </p:sp>
      </p:grpSp>
      <p:grpSp>
        <p:nvGrpSpPr>
          <p:cNvPr id="47" name="组合 46"/>
          <p:cNvGrpSpPr/>
          <p:nvPr/>
        </p:nvGrpSpPr>
        <p:grpSpPr>
          <a:xfrm>
            <a:off x="7468916" y="2155981"/>
            <a:ext cx="4028502" cy="962022"/>
            <a:chOff x="874713" y="3325188"/>
            <a:chExt cx="4028502" cy="962022"/>
          </a:xfrm>
        </p:grpSpPr>
        <p:sp>
          <p:nvSpPr>
            <p:cNvPr id="48" name="矩形 47"/>
            <p:cNvSpPr/>
            <p:nvPr/>
          </p:nvSpPr>
          <p:spPr>
            <a:xfrm>
              <a:off x="874713" y="3677812"/>
              <a:ext cx="4028502"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pitchFamily="34" charset="-122"/>
                  <a:cs typeface="+mn-cs"/>
                </a:rPr>
                <a:t>胶更</a:t>
              </a: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广泛的领域中</a:t>
              </a:r>
            </a:p>
          </p:txBody>
        </p:sp>
        <p:sp>
          <p:nvSpPr>
            <p:cNvPr id="49" name="矩形 4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rPr>
                <a:t>销售网络布局</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50" name="组合 49"/>
          <p:cNvGrpSpPr/>
          <p:nvPr/>
        </p:nvGrpSpPr>
        <p:grpSpPr>
          <a:xfrm>
            <a:off x="4236269" y="423250"/>
            <a:ext cx="3719457" cy="722806"/>
            <a:chOff x="585843" y="341582"/>
            <a:chExt cx="3719457" cy="722806"/>
          </a:xfrm>
        </p:grpSpPr>
        <p:sp>
          <p:nvSpPr>
            <p:cNvPr id="51" name="文本框 50"/>
            <p:cNvSpPr txBox="1"/>
            <p:nvPr/>
          </p:nvSpPr>
          <p:spPr>
            <a:xfrm>
              <a:off x="805685" y="341582"/>
              <a:ext cx="3279772" cy="52197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微软雅黑" panose="020B0503020204020204" pitchFamily="34" charset="-122"/>
                  <a:ea typeface="微软雅黑" panose="020B0503020204020204" pitchFamily="34" charset="-122"/>
                </a:rPr>
                <a:t>产品运营规划</a:t>
              </a:r>
            </a:p>
          </p:txBody>
        </p:sp>
        <p:sp>
          <p:nvSpPr>
            <p:cNvPr id="52" name="文本框 5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57" name="直接连接符 56"/>
          <p:cNvCxnSpPr/>
          <p:nvPr/>
        </p:nvCxnSpPr>
        <p:spPr>
          <a:xfrm>
            <a:off x="8004621"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7756" y="685165"/>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par>
                                <p:cTn id="47" presetID="53" presetClass="entr" presetSubtype="16"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Effect transition="in" filter="fade">
                                      <p:cBhvr>
                                        <p:cTn id="61" dur="500"/>
                                        <p:tgtEl>
                                          <p:spTgt spid="2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Effect transition="in" filter="fade">
                                      <p:cBhvr>
                                        <p:cTn id="66" dur="500"/>
                                        <p:tgtEl>
                                          <p:spTgt spid="25"/>
                                        </p:tgtEl>
                                      </p:cBhvr>
                                    </p:animEffect>
                                  </p:childTnLst>
                                </p:cTn>
                              </p:par>
                              <p:par>
                                <p:cTn id="67" presetID="53" presetClass="entr" presetSubtype="16"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par>
                                <p:cTn id="77" presetID="53" presetClass="entr" presetSubtype="16"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ppt_w</p:attrName>
                                        </p:attrNameLst>
                                      </p:cBhvr>
                                      <p:tavLst>
                                        <p:tav tm="0">
                                          <p:val>
                                            <p:fltVal val="0"/>
                                          </p:val>
                                        </p:tav>
                                        <p:tav tm="100000">
                                          <p:val>
                                            <p:strVal val="#ppt_w"/>
                                          </p:val>
                                        </p:tav>
                                      </p:tavLst>
                                    </p:anim>
                                    <p:anim calcmode="lin" valueType="num">
                                      <p:cBhvr>
                                        <p:cTn id="85" dur="500" fill="hold"/>
                                        <p:tgtEl>
                                          <p:spTgt spid="29"/>
                                        </p:tgtEl>
                                        <p:attrNameLst>
                                          <p:attrName>ppt_h</p:attrName>
                                        </p:attrNameLst>
                                      </p:cBhvr>
                                      <p:tavLst>
                                        <p:tav tm="0">
                                          <p:val>
                                            <p:fltVal val="0"/>
                                          </p:val>
                                        </p:tav>
                                        <p:tav tm="100000">
                                          <p:val>
                                            <p:strVal val="#ppt_h"/>
                                          </p:val>
                                        </p:tav>
                                      </p:tavLst>
                                    </p:anim>
                                    <p:animEffect transition="in" filter="fade">
                                      <p:cBhvr>
                                        <p:cTn id="86" dur="500"/>
                                        <p:tgtEl>
                                          <p:spTgt spid="29"/>
                                        </p:tgtEl>
                                      </p:cBhvr>
                                    </p:animEffect>
                                  </p:childTnLst>
                                </p:cTn>
                              </p:par>
                              <p:par>
                                <p:cTn id="87" presetID="53" presetClass="entr" presetSubtype="16" fill="hold"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 calcmode="lin" valueType="num">
                                      <p:cBhvr>
                                        <p:cTn id="104" dur="500" fill="hold"/>
                                        <p:tgtEl>
                                          <p:spTgt spid="34"/>
                                        </p:tgtEl>
                                        <p:attrNameLst>
                                          <p:attrName>ppt_w</p:attrName>
                                        </p:attrNameLst>
                                      </p:cBhvr>
                                      <p:tavLst>
                                        <p:tav tm="0">
                                          <p:val>
                                            <p:fltVal val="0"/>
                                          </p:val>
                                        </p:tav>
                                        <p:tav tm="100000">
                                          <p:val>
                                            <p:strVal val="#ppt_w"/>
                                          </p:val>
                                        </p:tav>
                                      </p:tavLst>
                                    </p:anim>
                                    <p:anim calcmode="lin" valueType="num">
                                      <p:cBhvr>
                                        <p:cTn id="105" dur="500" fill="hold"/>
                                        <p:tgtEl>
                                          <p:spTgt spid="34"/>
                                        </p:tgtEl>
                                        <p:attrNameLst>
                                          <p:attrName>ppt_h</p:attrName>
                                        </p:attrNameLst>
                                      </p:cBhvr>
                                      <p:tavLst>
                                        <p:tav tm="0">
                                          <p:val>
                                            <p:fltVal val="0"/>
                                          </p:val>
                                        </p:tav>
                                        <p:tav tm="100000">
                                          <p:val>
                                            <p:strVal val="#ppt_h"/>
                                          </p:val>
                                        </p:tav>
                                      </p:tavLst>
                                    </p:anim>
                                    <p:animEffect transition="in" filter="fade">
                                      <p:cBhvr>
                                        <p:cTn id="106" dur="500"/>
                                        <p:tgtEl>
                                          <p:spTgt spid="34"/>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p:cTn id="109" dur="500" fill="hold"/>
                                        <p:tgtEl>
                                          <p:spTgt spid="35"/>
                                        </p:tgtEl>
                                        <p:attrNameLst>
                                          <p:attrName>ppt_w</p:attrName>
                                        </p:attrNameLst>
                                      </p:cBhvr>
                                      <p:tavLst>
                                        <p:tav tm="0">
                                          <p:val>
                                            <p:fltVal val="0"/>
                                          </p:val>
                                        </p:tav>
                                        <p:tav tm="100000">
                                          <p:val>
                                            <p:strVal val="#ppt_w"/>
                                          </p:val>
                                        </p:tav>
                                      </p:tavLst>
                                    </p:anim>
                                    <p:anim calcmode="lin" valueType="num">
                                      <p:cBhvr>
                                        <p:cTn id="110" dur="500" fill="hold"/>
                                        <p:tgtEl>
                                          <p:spTgt spid="35"/>
                                        </p:tgtEl>
                                        <p:attrNameLst>
                                          <p:attrName>ppt_h</p:attrName>
                                        </p:attrNameLst>
                                      </p:cBhvr>
                                      <p:tavLst>
                                        <p:tav tm="0">
                                          <p:val>
                                            <p:fltVal val="0"/>
                                          </p:val>
                                        </p:tav>
                                        <p:tav tm="100000">
                                          <p:val>
                                            <p:strVal val="#ppt_h"/>
                                          </p:val>
                                        </p:tav>
                                      </p:tavLst>
                                    </p:anim>
                                    <p:animEffect transition="in" filter="fade">
                                      <p:cBhvr>
                                        <p:cTn id="111" dur="500"/>
                                        <p:tgtEl>
                                          <p:spTgt spid="35"/>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p:cTn id="114" dur="500" fill="hold"/>
                                        <p:tgtEl>
                                          <p:spTgt spid="36"/>
                                        </p:tgtEl>
                                        <p:attrNameLst>
                                          <p:attrName>ppt_w</p:attrName>
                                        </p:attrNameLst>
                                      </p:cBhvr>
                                      <p:tavLst>
                                        <p:tav tm="0">
                                          <p:val>
                                            <p:fltVal val="0"/>
                                          </p:val>
                                        </p:tav>
                                        <p:tav tm="100000">
                                          <p:val>
                                            <p:strVal val="#ppt_w"/>
                                          </p:val>
                                        </p:tav>
                                      </p:tavLst>
                                    </p:anim>
                                    <p:anim calcmode="lin" valueType="num">
                                      <p:cBhvr>
                                        <p:cTn id="115" dur="500" fill="hold"/>
                                        <p:tgtEl>
                                          <p:spTgt spid="36"/>
                                        </p:tgtEl>
                                        <p:attrNameLst>
                                          <p:attrName>ppt_h</p:attrName>
                                        </p:attrNameLst>
                                      </p:cBhvr>
                                      <p:tavLst>
                                        <p:tav tm="0">
                                          <p:val>
                                            <p:fltVal val="0"/>
                                          </p:val>
                                        </p:tav>
                                        <p:tav tm="100000">
                                          <p:val>
                                            <p:strVal val="#ppt_h"/>
                                          </p:val>
                                        </p:tav>
                                      </p:tavLst>
                                    </p:anim>
                                    <p:animEffect transition="in" filter="fade">
                                      <p:cBhvr>
                                        <p:cTn id="116" dur="500"/>
                                        <p:tgtEl>
                                          <p:spTgt spid="36"/>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13"/>
                                        </p:tgtEl>
                                        <p:attrNameLst>
                                          <p:attrName>style.visibility</p:attrName>
                                        </p:attrNameLst>
                                      </p:cBhvr>
                                      <p:to>
                                        <p:strVal val="visible"/>
                                      </p:to>
                                    </p:set>
                                    <p:anim calcmode="lin" valueType="num">
                                      <p:cBhvr>
                                        <p:cTn id="119" dur="500" fill="hold"/>
                                        <p:tgtEl>
                                          <p:spTgt spid="13"/>
                                        </p:tgtEl>
                                        <p:attrNameLst>
                                          <p:attrName>ppt_w</p:attrName>
                                        </p:attrNameLst>
                                      </p:cBhvr>
                                      <p:tavLst>
                                        <p:tav tm="0">
                                          <p:val>
                                            <p:fltVal val="0"/>
                                          </p:val>
                                        </p:tav>
                                        <p:tav tm="100000">
                                          <p:val>
                                            <p:strVal val="#ppt_w"/>
                                          </p:val>
                                        </p:tav>
                                      </p:tavLst>
                                    </p:anim>
                                    <p:anim calcmode="lin" valueType="num">
                                      <p:cBhvr>
                                        <p:cTn id="120" dur="500" fill="hold"/>
                                        <p:tgtEl>
                                          <p:spTgt spid="13"/>
                                        </p:tgtEl>
                                        <p:attrNameLst>
                                          <p:attrName>ppt_h</p:attrName>
                                        </p:attrNameLst>
                                      </p:cBhvr>
                                      <p:tavLst>
                                        <p:tav tm="0">
                                          <p:val>
                                            <p:fltVal val="0"/>
                                          </p:val>
                                        </p:tav>
                                        <p:tav tm="100000">
                                          <p:val>
                                            <p:strVal val="#ppt_h"/>
                                          </p:val>
                                        </p:tav>
                                      </p:tavLst>
                                    </p:anim>
                                    <p:animEffect transition="in" filter="fade">
                                      <p:cBhvr>
                                        <p:cTn id="121" dur="500"/>
                                        <p:tgtEl>
                                          <p:spTgt spid="13"/>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500" fill="hold"/>
                                        <p:tgtEl>
                                          <p:spTgt spid="14"/>
                                        </p:tgtEl>
                                        <p:attrNameLst>
                                          <p:attrName>ppt_w</p:attrName>
                                        </p:attrNameLst>
                                      </p:cBhvr>
                                      <p:tavLst>
                                        <p:tav tm="0">
                                          <p:val>
                                            <p:fltVal val="0"/>
                                          </p:val>
                                        </p:tav>
                                        <p:tav tm="100000">
                                          <p:val>
                                            <p:strVal val="#ppt_w"/>
                                          </p:val>
                                        </p:tav>
                                      </p:tavLst>
                                    </p:anim>
                                    <p:anim calcmode="lin" valueType="num">
                                      <p:cBhvr>
                                        <p:cTn id="125" dur="500" fill="hold"/>
                                        <p:tgtEl>
                                          <p:spTgt spid="14"/>
                                        </p:tgtEl>
                                        <p:attrNameLst>
                                          <p:attrName>ppt_h</p:attrName>
                                        </p:attrNameLst>
                                      </p:cBhvr>
                                      <p:tavLst>
                                        <p:tav tm="0">
                                          <p:val>
                                            <p:fltVal val="0"/>
                                          </p:val>
                                        </p:tav>
                                        <p:tav tm="100000">
                                          <p:val>
                                            <p:strVal val="#ppt_h"/>
                                          </p:val>
                                        </p:tav>
                                      </p:tavLst>
                                    </p:anim>
                                    <p:animEffect transition="in" filter="fade">
                                      <p:cBhvr>
                                        <p:cTn id="126" dur="500"/>
                                        <p:tgtEl>
                                          <p:spTgt spid="14"/>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33"/>
                                        </p:tgtEl>
                                        <p:attrNameLst>
                                          <p:attrName>style.visibility</p:attrName>
                                        </p:attrNameLst>
                                      </p:cBhvr>
                                      <p:to>
                                        <p:strVal val="visible"/>
                                      </p:to>
                                    </p:set>
                                    <p:anim calcmode="lin" valueType="num">
                                      <p:cBhvr>
                                        <p:cTn id="129" dur="500" fill="hold"/>
                                        <p:tgtEl>
                                          <p:spTgt spid="33"/>
                                        </p:tgtEl>
                                        <p:attrNameLst>
                                          <p:attrName>ppt_w</p:attrName>
                                        </p:attrNameLst>
                                      </p:cBhvr>
                                      <p:tavLst>
                                        <p:tav tm="0">
                                          <p:val>
                                            <p:fltVal val="0"/>
                                          </p:val>
                                        </p:tav>
                                        <p:tav tm="100000">
                                          <p:val>
                                            <p:strVal val="#ppt_w"/>
                                          </p:val>
                                        </p:tav>
                                      </p:tavLst>
                                    </p:anim>
                                    <p:anim calcmode="lin" valueType="num">
                                      <p:cBhvr>
                                        <p:cTn id="130" dur="500" fill="hold"/>
                                        <p:tgtEl>
                                          <p:spTgt spid="33"/>
                                        </p:tgtEl>
                                        <p:attrNameLst>
                                          <p:attrName>ppt_h</p:attrName>
                                        </p:attrNameLst>
                                      </p:cBhvr>
                                      <p:tavLst>
                                        <p:tav tm="0">
                                          <p:val>
                                            <p:fltVal val="0"/>
                                          </p:val>
                                        </p:tav>
                                        <p:tav tm="100000">
                                          <p:val>
                                            <p:strVal val="#ppt_h"/>
                                          </p:val>
                                        </p:tav>
                                      </p:tavLst>
                                    </p:anim>
                                    <p:animEffect transition="in" filter="fade">
                                      <p:cBhvr>
                                        <p:cTn id="131" dur="500"/>
                                        <p:tgtEl>
                                          <p:spTgt spid="33"/>
                                        </p:tgtEl>
                                      </p:cBhvr>
                                    </p:animEffect>
                                  </p:childTnLst>
                                </p:cTn>
                              </p:par>
                            </p:childTnLst>
                          </p:cTn>
                        </p:par>
                        <p:par>
                          <p:cTn id="132" fill="hold">
                            <p:stCondLst>
                              <p:cond delay="500"/>
                            </p:stCondLst>
                            <p:childTnLst>
                              <p:par>
                                <p:cTn id="133" presetID="2" presetClass="entr" presetSubtype="2" fill="hold" nodeType="afterEffect">
                                  <p:stCondLst>
                                    <p:cond delay="0"/>
                                  </p:stCondLst>
                                  <p:childTnLst>
                                    <p:set>
                                      <p:cBhvr>
                                        <p:cTn id="134" dur="1" fill="hold">
                                          <p:stCondLst>
                                            <p:cond delay="0"/>
                                          </p:stCondLst>
                                        </p:cTn>
                                        <p:tgtEl>
                                          <p:spTgt spid="2"/>
                                        </p:tgtEl>
                                        <p:attrNameLst>
                                          <p:attrName>style.visibility</p:attrName>
                                        </p:attrNameLst>
                                      </p:cBhvr>
                                      <p:to>
                                        <p:strVal val="visible"/>
                                      </p:to>
                                    </p:set>
                                    <p:anim calcmode="lin" valueType="num">
                                      <p:cBhvr additive="base">
                                        <p:cTn id="135" dur="500" fill="hold"/>
                                        <p:tgtEl>
                                          <p:spTgt spid="2"/>
                                        </p:tgtEl>
                                        <p:attrNameLst>
                                          <p:attrName>ppt_x</p:attrName>
                                        </p:attrNameLst>
                                      </p:cBhvr>
                                      <p:tavLst>
                                        <p:tav tm="0">
                                          <p:val>
                                            <p:strVal val="1+#ppt_w/2"/>
                                          </p:val>
                                        </p:tav>
                                        <p:tav tm="100000">
                                          <p:val>
                                            <p:strVal val="#ppt_x"/>
                                          </p:val>
                                        </p:tav>
                                      </p:tavLst>
                                    </p:anim>
                                    <p:anim calcmode="lin" valueType="num">
                                      <p:cBhvr additive="base">
                                        <p:cTn id="136" dur="500" fill="hold"/>
                                        <p:tgtEl>
                                          <p:spTgt spid="2"/>
                                        </p:tgtEl>
                                        <p:attrNameLst>
                                          <p:attrName>ppt_y</p:attrName>
                                        </p:attrNameLst>
                                      </p:cBhvr>
                                      <p:tavLst>
                                        <p:tav tm="0">
                                          <p:val>
                                            <p:strVal val="#ppt_y"/>
                                          </p:val>
                                        </p:tav>
                                        <p:tav tm="100000">
                                          <p:val>
                                            <p:strVal val="#ppt_y"/>
                                          </p:val>
                                        </p:tav>
                                      </p:tavLst>
                                    </p:anim>
                                  </p:childTnLst>
                                </p:cTn>
                              </p:par>
                            </p:childTnLst>
                          </p:cTn>
                        </p:par>
                        <p:par>
                          <p:cTn id="137" fill="hold">
                            <p:stCondLst>
                              <p:cond delay="1000"/>
                            </p:stCondLst>
                            <p:childTnLst>
                              <p:par>
                                <p:cTn id="138" presetID="2" presetClass="entr" presetSubtype="2" fill="hold" nodeType="afterEffect">
                                  <p:stCondLst>
                                    <p:cond delay="0"/>
                                  </p:stCondLst>
                                  <p:childTnLst>
                                    <p:set>
                                      <p:cBhvr>
                                        <p:cTn id="139" dur="1" fill="hold">
                                          <p:stCondLst>
                                            <p:cond delay="0"/>
                                          </p:stCondLst>
                                        </p:cTn>
                                        <p:tgtEl>
                                          <p:spTgt spid="47"/>
                                        </p:tgtEl>
                                        <p:attrNameLst>
                                          <p:attrName>style.visibility</p:attrName>
                                        </p:attrNameLst>
                                      </p:cBhvr>
                                      <p:to>
                                        <p:strVal val="visible"/>
                                      </p:to>
                                    </p:set>
                                    <p:anim calcmode="lin" valueType="num">
                                      <p:cBhvr additive="base">
                                        <p:cTn id="140" dur="500" fill="hold"/>
                                        <p:tgtEl>
                                          <p:spTgt spid="47"/>
                                        </p:tgtEl>
                                        <p:attrNameLst>
                                          <p:attrName>ppt_x</p:attrName>
                                        </p:attrNameLst>
                                      </p:cBhvr>
                                      <p:tavLst>
                                        <p:tav tm="0">
                                          <p:val>
                                            <p:strVal val="1+#ppt_w/2"/>
                                          </p:val>
                                        </p:tav>
                                        <p:tav tm="100000">
                                          <p:val>
                                            <p:strVal val="#ppt_x"/>
                                          </p:val>
                                        </p:tav>
                                      </p:tavLst>
                                    </p:anim>
                                    <p:anim calcmode="lin" valueType="num">
                                      <p:cBhvr additive="base">
                                        <p:cTn id="141"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7" grpId="0" bldLvl="0" animBg="1"/>
      <p:bldP spid="19" grpId="0" bldLvl="0" animBg="1"/>
      <p:bldP spid="21" grpId="0" bldLvl="0" animBg="1"/>
      <p:bldP spid="23" grpId="0" bldLvl="0" animBg="1"/>
      <p:bldP spid="25" grpId="0" bldLvl="0" animBg="1"/>
      <p:bldP spid="27" grpId="0" bldLvl="0" animBg="1"/>
      <p:bldP spid="29" grpId="0" bldLvl="0" animBg="1"/>
      <p:bldP spid="31" grpId="0" bldLvl="0" animBg="1"/>
      <p:bldP spid="33" grpId="0"/>
      <p:bldP spid="34"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1" name="图片 20" descr="8969a7b7941089d68134779f611190e9"/>
          <p:cNvPicPr>
            <a:picLocks noChangeAspect="1"/>
          </p:cNvPicPr>
          <p:nvPr/>
        </p:nvPicPr>
        <p:blipFill>
          <a:blip r:embed="rId3"/>
          <a:stretch>
            <a:fillRect/>
          </a:stretch>
        </p:blipFill>
        <p:spPr>
          <a:xfrm>
            <a:off x="3442335" y="1249680"/>
            <a:ext cx="5167630" cy="5177790"/>
          </a:xfrm>
          <a:prstGeom prst="rect">
            <a:avLst/>
          </a:prstGeom>
        </p:spPr>
      </p:pic>
      <p:sp>
        <p:nvSpPr>
          <p:cNvPr id="7" name="椭圆 6"/>
          <p:cNvSpPr/>
          <p:nvPr/>
        </p:nvSpPr>
        <p:spPr>
          <a:xfrm>
            <a:off x="2914015" y="247015"/>
            <a:ext cx="6363335" cy="63633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75259" y="3694181"/>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562944" y="2545584"/>
            <a:ext cx="2926080" cy="1753235"/>
          </a:xfrm>
          <a:prstGeom prst="rect">
            <a:avLst/>
          </a:prstGeom>
        </p:spPr>
        <p:txBody>
          <a:bodyPr wrap="none">
            <a:spAutoFit/>
          </a:bodyPr>
          <a:lstStyle/>
          <a:p>
            <a:pPr algn="ctr"/>
            <a:r>
              <a:rPr lang="en-US" altLang="zh-CN" sz="7200" dirty="0">
                <a:solidFill>
                  <a:srgbClr val="01AADA"/>
                </a:solidFill>
                <a:latin typeface="Impact" panose="020B0806030902050204" pitchFamily="34" charset="0"/>
                <a:ea typeface="Kozuka Gothic Pr6N EL" panose="020B0200000000000000" pitchFamily="34" charset="-128"/>
              </a:rPr>
              <a:t>04</a:t>
            </a:r>
            <a:endParaRPr lang="en-US" altLang="zh-CN" sz="7200" dirty="0">
              <a:solidFill>
                <a:schemeClr val="accent1"/>
              </a:solidFill>
              <a:latin typeface="Impact" panose="020B0806030902050204" pitchFamily="34" charset="0"/>
              <a:ea typeface="Kozuka Gothic Pr6N EL" panose="020B0200000000000000" pitchFamily="34" charset="-128"/>
            </a:endParaRPr>
          </a:p>
          <a:p>
            <a:pPr algn="ctr"/>
            <a:r>
              <a:rPr lang="zh-CN" altLang="en-US" sz="3600" b="1" dirty="0">
                <a:solidFill>
                  <a:srgbClr val="01AADA"/>
                </a:solidFill>
                <a:latin typeface="+mj-ea"/>
                <a:ea typeface="+mj-ea"/>
                <a:cs typeface="Arial Unicode MS" panose="020B0604020202020204" pitchFamily="34" charset="-122"/>
              </a:rPr>
              <a:t>财务融资计划</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标注 1"/>
          <p:cNvSpPr/>
          <p:nvPr/>
        </p:nvSpPr>
        <p:spPr>
          <a:xfrm flipV="1">
            <a:off x="4811486" y="3455038"/>
            <a:ext cx="2569028" cy="658709"/>
          </a:xfrm>
          <a:prstGeom prst="wedgeRectCallout">
            <a:avLst>
              <a:gd name="adj1" fmla="val -35765"/>
              <a:gd name="adj2" fmla="val 76014"/>
            </a:avLst>
          </a:prstGeom>
          <a:solidFill>
            <a:srgbClr val="01AADA"/>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标注 3"/>
          <p:cNvSpPr/>
          <p:nvPr/>
        </p:nvSpPr>
        <p:spPr>
          <a:xfrm>
            <a:off x="1170215" y="3455038"/>
            <a:ext cx="2569028" cy="658709"/>
          </a:xfrm>
          <a:prstGeom prst="wedgeRectCallout">
            <a:avLst>
              <a:gd name="adj1" fmla="val -35765"/>
              <a:gd name="adj2" fmla="val 76014"/>
            </a:avLst>
          </a:prstGeom>
          <a:solidFill>
            <a:srgbClr val="01AADA"/>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标注 4"/>
          <p:cNvSpPr/>
          <p:nvPr/>
        </p:nvSpPr>
        <p:spPr>
          <a:xfrm>
            <a:off x="8452757" y="3455038"/>
            <a:ext cx="2569028" cy="658709"/>
          </a:xfrm>
          <a:prstGeom prst="wedgeRectCallout">
            <a:avLst>
              <a:gd name="adj1" fmla="val -35765"/>
              <a:gd name="adj2" fmla="val 76014"/>
            </a:avLst>
          </a:prstGeom>
          <a:solidFill>
            <a:srgbClr val="01AADA"/>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1170216" y="4419307"/>
            <a:ext cx="256902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用户可以在投影仪或者计算机上进行演示也可以将演示文稿打印出来制作成胶片以便应用到更</a:t>
            </a:r>
            <a:r>
              <a:rPr lang="zh-CN" altLang="en-US" sz="1200" dirty="0" smtClean="0">
                <a:solidFill>
                  <a:schemeClr val="bg1"/>
                </a:solidFill>
                <a:latin typeface="+mn-ea"/>
              </a:rPr>
              <a:t>广泛</a:t>
            </a:r>
            <a:endParaRPr lang="zh-CN" altLang="en-US" sz="1200" dirty="0">
              <a:solidFill>
                <a:schemeClr val="bg1"/>
              </a:solidFill>
              <a:latin typeface="+mn-ea"/>
            </a:endParaRPr>
          </a:p>
        </p:txBody>
      </p:sp>
      <p:sp>
        <p:nvSpPr>
          <p:cNvPr id="12" name="矩形 11"/>
          <p:cNvSpPr/>
          <p:nvPr/>
        </p:nvSpPr>
        <p:spPr>
          <a:xfrm>
            <a:off x="1490443" y="3565574"/>
            <a:ext cx="192857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85000"/>
                    <a:lumOff val="15000"/>
                  </a:schemeClr>
                </a:solidFill>
                <a:latin typeface="+mn-ea"/>
              </a:rPr>
              <a:t>融资需求</a:t>
            </a:r>
            <a:endParaRPr lang="zh-CN" altLang="en-US" b="1" dirty="0">
              <a:solidFill>
                <a:schemeClr val="tx1">
                  <a:lumMod val="85000"/>
                  <a:lumOff val="15000"/>
                </a:schemeClr>
              </a:solidFill>
              <a:latin typeface="+mn-ea"/>
            </a:endParaRPr>
          </a:p>
        </p:txBody>
      </p:sp>
      <p:sp>
        <p:nvSpPr>
          <p:cNvPr id="13" name="矩形 12"/>
          <p:cNvSpPr/>
          <p:nvPr/>
        </p:nvSpPr>
        <p:spPr>
          <a:xfrm>
            <a:off x="5131714" y="3565574"/>
            <a:ext cx="192857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85000"/>
                    <a:lumOff val="15000"/>
                  </a:schemeClr>
                </a:solidFill>
                <a:latin typeface="+mn-ea"/>
              </a:rPr>
              <a:t>融资需求</a:t>
            </a:r>
          </a:p>
        </p:txBody>
      </p:sp>
      <p:sp>
        <p:nvSpPr>
          <p:cNvPr id="14" name="矩形 13"/>
          <p:cNvSpPr/>
          <p:nvPr/>
        </p:nvSpPr>
        <p:spPr>
          <a:xfrm>
            <a:off x="8772985" y="3565574"/>
            <a:ext cx="192857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85000"/>
                    <a:lumOff val="15000"/>
                  </a:schemeClr>
                </a:solidFill>
                <a:latin typeface="+mn-ea"/>
              </a:rPr>
              <a:t>融资需求</a:t>
            </a:r>
          </a:p>
        </p:txBody>
      </p:sp>
      <p:sp>
        <p:nvSpPr>
          <p:cNvPr id="15" name="矩形 14"/>
          <p:cNvSpPr/>
          <p:nvPr/>
        </p:nvSpPr>
        <p:spPr>
          <a:xfrm>
            <a:off x="8452757" y="4419307"/>
            <a:ext cx="256902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用户可以在投影仪或者计算机上进行演示也可以将演示文稿打印出来制作成胶片以便应用到更</a:t>
            </a:r>
            <a:r>
              <a:rPr lang="zh-CN" altLang="en-US" sz="1200" dirty="0" smtClean="0">
                <a:solidFill>
                  <a:schemeClr val="bg1"/>
                </a:solidFill>
                <a:latin typeface="+mn-ea"/>
              </a:rPr>
              <a:t>广泛</a:t>
            </a:r>
            <a:endParaRPr lang="zh-CN" altLang="en-US" sz="1200" dirty="0">
              <a:solidFill>
                <a:schemeClr val="bg1"/>
              </a:solidFill>
              <a:latin typeface="+mn-ea"/>
            </a:endParaRPr>
          </a:p>
        </p:txBody>
      </p:sp>
      <p:sp>
        <p:nvSpPr>
          <p:cNvPr id="16" name="矩形 15"/>
          <p:cNvSpPr/>
          <p:nvPr/>
        </p:nvSpPr>
        <p:spPr>
          <a:xfrm>
            <a:off x="4811486" y="2374611"/>
            <a:ext cx="256902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用户可以在投影仪或者计算机上进行演示也可以将演示文稿打印出来制作成胶片以便应用到更</a:t>
            </a:r>
            <a:r>
              <a:rPr lang="zh-CN" altLang="en-US" sz="1200" dirty="0" smtClean="0">
                <a:solidFill>
                  <a:schemeClr val="bg1"/>
                </a:solidFill>
                <a:latin typeface="+mn-ea"/>
              </a:rPr>
              <a:t>广泛</a:t>
            </a:r>
            <a:endParaRPr lang="zh-CN" altLang="en-US" sz="1200" dirty="0">
              <a:solidFill>
                <a:schemeClr val="bg1"/>
              </a:solidFill>
              <a:latin typeface="+mn-ea"/>
            </a:endParaRPr>
          </a:p>
        </p:txBody>
      </p:sp>
      <p:pic>
        <p:nvPicPr>
          <p:cNvPr id="22" name="图片占位符 21"/>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89" r="89"/>
          <a:stretch>
            <a:fillRect/>
          </a:stretch>
        </p:blipFill>
        <p:spPr>
          <a:ln>
            <a:solidFill>
              <a:schemeClr val="accent1">
                <a:alpha val="30000"/>
              </a:schemeClr>
            </a:solidFill>
          </a:ln>
          <a:effectLst/>
        </p:spPr>
      </p:pic>
      <p:pic>
        <p:nvPicPr>
          <p:cNvPr id="23" name="图片占位符 22"/>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t="89" b="89"/>
          <a:stretch>
            <a:fillRect/>
          </a:stretch>
        </p:blipFill>
        <p:spPr>
          <a:ln>
            <a:solidFill>
              <a:schemeClr val="accent1">
                <a:alpha val="30000"/>
              </a:schemeClr>
            </a:solidFill>
          </a:ln>
          <a:effectLst/>
        </p:spPr>
      </p:pic>
      <p:pic>
        <p:nvPicPr>
          <p:cNvPr id="24" name="图片占位符 23"/>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t="89" b="89"/>
          <a:stretch>
            <a:fillRect/>
          </a:stretch>
        </p:blipFill>
        <p:spPr>
          <a:ln>
            <a:solidFill>
              <a:schemeClr val="accent1">
                <a:alpha val="30000"/>
              </a:schemeClr>
            </a:solidFill>
          </a:ln>
          <a:effectLst/>
        </p:spPr>
      </p:pic>
      <p:grpSp>
        <p:nvGrpSpPr>
          <p:cNvPr id="17" name="组合 16"/>
          <p:cNvGrpSpPr/>
          <p:nvPr/>
        </p:nvGrpSpPr>
        <p:grpSpPr>
          <a:xfrm>
            <a:off x="4236269" y="357210"/>
            <a:ext cx="3719457" cy="788846"/>
            <a:chOff x="585843" y="275542"/>
            <a:chExt cx="3719457" cy="788846"/>
          </a:xfrm>
        </p:grpSpPr>
        <p:sp>
          <p:nvSpPr>
            <p:cNvPr id="18" name="文本框 17"/>
            <p:cNvSpPr txBox="1"/>
            <p:nvPr/>
          </p:nvSpPr>
          <p:spPr>
            <a:xfrm>
              <a:off x="805685" y="27554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财务融资计划</a:t>
              </a:r>
            </a:p>
          </p:txBody>
        </p:sp>
        <p:sp>
          <p:nvSpPr>
            <p:cNvPr id="19" name="文本框 18"/>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6" name="直接连接符 5"/>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955726" y="711200"/>
            <a:ext cx="4236269" cy="0"/>
          </a:xfrm>
          <a:prstGeom prst="line">
            <a:avLst/>
          </a:prstGeom>
          <a:ln>
            <a:solidFill>
              <a:srgbClr val="01AADA"/>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7"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1000"/>
                                        <p:tgtEl>
                                          <p:spTgt spid="24"/>
                                        </p:tgtEl>
                                      </p:cBhvr>
                                    </p:animEffect>
                                    <p:anim calcmode="lin" valueType="num">
                                      <p:cBhvr>
                                        <p:cTn id="65" dur="1000" fill="hold"/>
                                        <p:tgtEl>
                                          <p:spTgt spid="24"/>
                                        </p:tgtEl>
                                        <p:attrNameLst>
                                          <p:attrName>ppt_x</p:attrName>
                                        </p:attrNameLst>
                                      </p:cBhvr>
                                      <p:tavLst>
                                        <p:tav tm="0">
                                          <p:val>
                                            <p:strVal val="#ppt_x"/>
                                          </p:val>
                                        </p:tav>
                                        <p:tav tm="100000">
                                          <p:val>
                                            <p:strVal val="#ppt_x"/>
                                          </p:val>
                                        </p:tav>
                                      </p:tavLst>
                                    </p:anim>
                                    <p:anim calcmode="lin" valueType="num">
                                      <p:cBhvr>
                                        <p:cTn id="6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5" grpId="0" bldLvl="0" animBg="1"/>
      <p:bldP spid="11" grpId="0"/>
      <p:bldP spid="12" grpId="0"/>
      <p:bldP spid="13" grpId="0"/>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165" y="1581411"/>
            <a:ext cx="9331670" cy="4652235"/>
            <a:chOff x="2276948" y="1581411"/>
            <a:chExt cx="8749010" cy="4652235"/>
          </a:xfrm>
        </p:grpSpPr>
        <p:grpSp>
          <p:nvGrpSpPr>
            <p:cNvPr id="42" name="组合 41"/>
            <p:cNvGrpSpPr/>
            <p:nvPr/>
          </p:nvGrpSpPr>
          <p:grpSpPr bwMode="auto">
            <a:xfrm>
              <a:off x="2791172" y="2061138"/>
              <a:ext cx="192617" cy="3638549"/>
              <a:chOff x="1763688" y="1428750"/>
              <a:chExt cx="144016" cy="2728684"/>
            </a:xfrm>
            <a:solidFill>
              <a:schemeClr val="bg1"/>
            </a:solidFill>
          </p:grpSpPr>
          <p:cxnSp>
            <p:nvCxnSpPr>
              <p:cNvPr id="43" name="直接连接符 42"/>
              <p:cNvCxnSpPr/>
              <p:nvPr/>
            </p:nvCxnSpPr>
            <p:spPr>
              <a:xfrm>
                <a:off x="1836487" y="1565264"/>
                <a:ext cx="0" cy="2592170"/>
              </a:xfrm>
              <a:prstGeom prst="line">
                <a:avLst/>
              </a:prstGeom>
              <a:grpFill/>
              <a:ln w="19050">
                <a:solidFill>
                  <a:schemeClr val="accent1">
                    <a:alpha val="22000"/>
                  </a:schemeClr>
                </a:solidFill>
              </a:ln>
            </p:spPr>
            <p:style>
              <a:lnRef idx="1">
                <a:schemeClr val="accent1"/>
              </a:lnRef>
              <a:fillRef idx="0">
                <a:schemeClr val="accent1"/>
              </a:fillRef>
              <a:effectRef idx="0">
                <a:schemeClr val="accent1"/>
              </a:effectRef>
              <a:fontRef idx="minor">
                <a:schemeClr val="tx1"/>
              </a:fontRef>
            </p:style>
          </p:cxnSp>
          <p:sp>
            <p:nvSpPr>
              <p:cNvPr id="44" name="等腰三角形 43"/>
              <p:cNvSpPr/>
              <p:nvPr/>
            </p:nvSpPr>
            <p:spPr>
              <a:xfrm>
                <a:off x="1763688" y="1428750"/>
                <a:ext cx="144016" cy="144450"/>
              </a:xfrm>
              <a:prstGeom prst="triangle">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84" name="组合 83"/>
            <p:cNvGrpSpPr/>
            <p:nvPr/>
          </p:nvGrpSpPr>
          <p:grpSpPr bwMode="auto">
            <a:xfrm>
              <a:off x="3464271" y="3982320"/>
              <a:ext cx="287867" cy="1716617"/>
              <a:chOff x="2267744" y="2861289"/>
              <a:chExt cx="216024" cy="1287564"/>
            </a:xfrm>
            <a:solidFill>
              <a:srgbClr val="02238E"/>
            </a:solidFill>
          </p:grpSpPr>
          <p:sp>
            <p:nvSpPr>
              <p:cNvPr id="85" name="矩形 84"/>
              <p:cNvSpPr/>
              <p:nvPr/>
            </p:nvSpPr>
            <p:spPr>
              <a:xfrm>
                <a:off x="2267744" y="3162938"/>
                <a:ext cx="216024" cy="98591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86" name="矩形 7"/>
              <p:cNvSpPr>
                <a:spLocks noChangeArrowheads="1"/>
              </p:cNvSpPr>
              <p:nvPr/>
            </p:nvSpPr>
            <p:spPr bwMode="auto">
              <a:xfrm>
                <a:off x="2267744" y="2861289"/>
                <a:ext cx="216024" cy="301649"/>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87" name="组合 86"/>
            <p:cNvGrpSpPr/>
            <p:nvPr/>
          </p:nvGrpSpPr>
          <p:grpSpPr bwMode="auto">
            <a:xfrm>
              <a:off x="3942637" y="3376952"/>
              <a:ext cx="287867" cy="2321984"/>
              <a:chOff x="2627784" y="2408442"/>
              <a:chExt cx="216024" cy="1740410"/>
            </a:xfrm>
            <a:solidFill>
              <a:srgbClr val="02238E"/>
            </a:solidFill>
          </p:grpSpPr>
          <p:sp>
            <p:nvSpPr>
              <p:cNvPr id="88" name="矩形 87"/>
              <p:cNvSpPr/>
              <p:nvPr/>
            </p:nvSpPr>
            <p:spPr>
              <a:xfrm>
                <a:off x="2627784" y="2711467"/>
                <a:ext cx="216024" cy="143738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89" name="矩形 10"/>
              <p:cNvSpPr>
                <a:spLocks noChangeArrowheads="1"/>
              </p:cNvSpPr>
              <p:nvPr/>
            </p:nvSpPr>
            <p:spPr bwMode="auto">
              <a:xfrm>
                <a:off x="2627784" y="2408442"/>
                <a:ext cx="216024" cy="30302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90" name="组合 89"/>
            <p:cNvGrpSpPr/>
            <p:nvPr/>
          </p:nvGrpSpPr>
          <p:grpSpPr bwMode="auto">
            <a:xfrm>
              <a:off x="4423121" y="3376952"/>
              <a:ext cx="287867" cy="2321984"/>
              <a:chOff x="2987824" y="2408442"/>
              <a:chExt cx="216024" cy="1740410"/>
            </a:xfrm>
            <a:solidFill>
              <a:srgbClr val="02238E"/>
            </a:solidFill>
          </p:grpSpPr>
          <p:sp>
            <p:nvSpPr>
              <p:cNvPr id="91" name="矩形 90"/>
              <p:cNvSpPr/>
              <p:nvPr/>
            </p:nvSpPr>
            <p:spPr>
              <a:xfrm>
                <a:off x="2989412" y="2711467"/>
                <a:ext cx="214436" cy="143738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92" name="矩形 13"/>
              <p:cNvSpPr>
                <a:spLocks noChangeArrowheads="1"/>
              </p:cNvSpPr>
              <p:nvPr/>
            </p:nvSpPr>
            <p:spPr bwMode="auto">
              <a:xfrm>
                <a:off x="2987824" y="2408442"/>
                <a:ext cx="216024" cy="30302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93" name="组合 92"/>
            <p:cNvGrpSpPr/>
            <p:nvPr/>
          </p:nvGrpSpPr>
          <p:grpSpPr bwMode="auto">
            <a:xfrm>
              <a:off x="4903604" y="3983071"/>
              <a:ext cx="287867" cy="1716616"/>
              <a:chOff x="3347864" y="2869871"/>
              <a:chExt cx="216024" cy="1287563"/>
            </a:xfrm>
            <a:solidFill>
              <a:srgbClr val="02238E"/>
            </a:solidFill>
          </p:grpSpPr>
          <p:sp>
            <p:nvSpPr>
              <p:cNvPr id="94" name="矩形 93"/>
              <p:cNvSpPr/>
              <p:nvPr/>
            </p:nvSpPr>
            <p:spPr>
              <a:xfrm>
                <a:off x="3347864" y="3171520"/>
                <a:ext cx="216024" cy="985914"/>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95" name="矩形 16"/>
              <p:cNvSpPr>
                <a:spLocks noChangeArrowheads="1"/>
              </p:cNvSpPr>
              <p:nvPr/>
            </p:nvSpPr>
            <p:spPr bwMode="auto">
              <a:xfrm>
                <a:off x="3347864" y="2869871"/>
                <a:ext cx="216024" cy="301649"/>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96" name="组合 95"/>
            <p:cNvGrpSpPr/>
            <p:nvPr/>
          </p:nvGrpSpPr>
          <p:grpSpPr bwMode="auto">
            <a:xfrm>
              <a:off x="5384088" y="4651186"/>
              <a:ext cx="287867" cy="1047751"/>
              <a:chOff x="3707904" y="3363494"/>
              <a:chExt cx="216024" cy="785359"/>
            </a:xfrm>
            <a:solidFill>
              <a:srgbClr val="02238E"/>
            </a:solidFill>
          </p:grpSpPr>
          <p:sp>
            <p:nvSpPr>
              <p:cNvPr id="97" name="矩形 96"/>
              <p:cNvSpPr/>
              <p:nvPr/>
            </p:nvSpPr>
            <p:spPr>
              <a:xfrm>
                <a:off x="3707904" y="3664945"/>
                <a:ext cx="216024" cy="483908"/>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98" name="矩形 19"/>
              <p:cNvSpPr>
                <a:spLocks noChangeArrowheads="1"/>
              </p:cNvSpPr>
              <p:nvPr/>
            </p:nvSpPr>
            <p:spPr bwMode="auto">
              <a:xfrm>
                <a:off x="3707904" y="3363494"/>
                <a:ext cx="216024" cy="303038"/>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99" name="组合 98"/>
            <p:cNvGrpSpPr/>
            <p:nvPr/>
          </p:nvGrpSpPr>
          <p:grpSpPr bwMode="auto">
            <a:xfrm>
              <a:off x="5862455" y="3770653"/>
              <a:ext cx="289983" cy="1928284"/>
              <a:chOff x="4067944" y="2702985"/>
              <a:chExt cx="216024" cy="1445868"/>
            </a:xfrm>
            <a:solidFill>
              <a:srgbClr val="1C79C6"/>
            </a:solidFill>
          </p:grpSpPr>
          <p:sp>
            <p:nvSpPr>
              <p:cNvPr id="100" name="矩形 99"/>
              <p:cNvSpPr/>
              <p:nvPr/>
            </p:nvSpPr>
            <p:spPr>
              <a:xfrm>
                <a:off x="4067944" y="3004538"/>
                <a:ext cx="216024" cy="114431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01" name="矩形 22"/>
              <p:cNvSpPr>
                <a:spLocks noChangeArrowheads="1"/>
              </p:cNvSpPr>
              <p:nvPr/>
            </p:nvSpPr>
            <p:spPr bwMode="auto">
              <a:xfrm>
                <a:off x="4067944" y="2702985"/>
                <a:ext cx="216024" cy="301553"/>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02" name="组合 101"/>
            <p:cNvGrpSpPr/>
            <p:nvPr/>
          </p:nvGrpSpPr>
          <p:grpSpPr bwMode="auto">
            <a:xfrm>
              <a:off x="6342937" y="4228604"/>
              <a:ext cx="287867" cy="1471083"/>
              <a:chOff x="4427984" y="3054442"/>
              <a:chExt cx="216024" cy="1102992"/>
            </a:xfrm>
            <a:solidFill>
              <a:srgbClr val="1C79C6"/>
            </a:solidFill>
          </p:grpSpPr>
          <p:sp>
            <p:nvSpPr>
              <p:cNvPr id="103" name="矩形 102"/>
              <p:cNvSpPr/>
              <p:nvPr/>
            </p:nvSpPr>
            <p:spPr>
              <a:xfrm>
                <a:off x="4427984" y="3355980"/>
                <a:ext cx="216024" cy="801454"/>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04" name="矩形 25"/>
              <p:cNvSpPr>
                <a:spLocks noChangeArrowheads="1"/>
              </p:cNvSpPr>
              <p:nvPr/>
            </p:nvSpPr>
            <p:spPr bwMode="auto">
              <a:xfrm>
                <a:off x="4427984" y="3054442"/>
                <a:ext cx="216024" cy="301538"/>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05" name="组合 104"/>
            <p:cNvGrpSpPr/>
            <p:nvPr/>
          </p:nvGrpSpPr>
          <p:grpSpPr bwMode="auto">
            <a:xfrm>
              <a:off x="6823421" y="4452219"/>
              <a:ext cx="287867" cy="1246717"/>
              <a:chOff x="4788024" y="3214655"/>
              <a:chExt cx="216024" cy="934728"/>
            </a:xfrm>
            <a:solidFill>
              <a:srgbClr val="1C79C6"/>
            </a:solidFill>
          </p:grpSpPr>
          <p:sp>
            <p:nvSpPr>
              <p:cNvPr id="106" name="矩形 105"/>
              <p:cNvSpPr/>
              <p:nvPr/>
            </p:nvSpPr>
            <p:spPr>
              <a:xfrm>
                <a:off x="4788024" y="3509832"/>
                <a:ext cx="216024" cy="639551"/>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07" name="矩形 28"/>
              <p:cNvSpPr>
                <a:spLocks noChangeArrowheads="1"/>
              </p:cNvSpPr>
              <p:nvPr/>
            </p:nvSpPr>
            <p:spPr bwMode="auto">
              <a:xfrm>
                <a:off x="4788024" y="3214655"/>
                <a:ext cx="216024" cy="303112"/>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08" name="组合 107"/>
            <p:cNvGrpSpPr/>
            <p:nvPr/>
          </p:nvGrpSpPr>
          <p:grpSpPr bwMode="auto">
            <a:xfrm>
              <a:off x="7303904" y="3485653"/>
              <a:ext cx="287867" cy="2209800"/>
              <a:chOff x="5148064" y="2496486"/>
              <a:chExt cx="216024" cy="1658304"/>
            </a:xfrm>
            <a:solidFill>
              <a:srgbClr val="1C79C6"/>
            </a:solidFill>
          </p:grpSpPr>
          <p:sp>
            <p:nvSpPr>
              <p:cNvPr id="109" name="矩形 108"/>
              <p:cNvSpPr/>
              <p:nvPr/>
            </p:nvSpPr>
            <p:spPr>
              <a:xfrm>
                <a:off x="5148064" y="2798285"/>
                <a:ext cx="216024" cy="135650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10" name="矩形 31"/>
              <p:cNvSpPr>
                <a:spLocks noChangeArrowheads="1"/>
              </p:cNvSpPr>
              <p:nvPr/>
            </p:nvSpPr>
            <p:spPr bwMode="auto">
              <a:xfrm>
                <a:off x="5148064" y="2496486"/>
                <a:ext cx="216024" cy="301799"/>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11" name="组合 110"/>
            <p:cNvGrpSpPr/>
            <p:nvPr/>
          </p:nvGrpSpPr>
          <p:grpSpPr bwMode="auto">
            <a:xfrm>
              <a:off x="7786504" y="3756587"/>
              <a:ext cx="287867" cy="1938867"/>
              <a:chOff x="5509537" y="2700341"/>
              <a:chExt cx="217146" cy="1454448"/>
            </a:xfrm>
            <a:solidFill>
              <a:srgbClr val="1C79C6"/>
            </a:solidFill>
          </p:grpSpPr>
          <p:sp>
            <p:nvSpPr>
              <p:cNvPr id="112" name="矩形 111"/>
              <p:cNvSpPr/>
              <p:nvPr/>
            </p:nvSpPr>
            <p:spPr>
              <a:xfrm>
                <a:off x="5511134" y="3002028"/>
                <a:ext cx="215549" cy="1152761"/>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13" name="矩形 34"/>
              <p:cNvSpPr>
                <a:spLocks noChangeArrowheads="1"/>
              </p:cNvSpPr>
              <p:nvPr/>
            </p:nvSpPr>
            <p:spPr bwMode="auto">
              <a:xfrm>
                <a:off x="5509537" y="2700341"/>
                <a:ext cx="215550" cy="301687"/>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14" name="组合 113"/>
            <p:cNvGrpSpPr/>
            <p:nvPr/>
          </p:nvGrpSpPr>
          <p:grpSpPr bwMode="auto">
            <a:xfrm>
              <a:off x="8262755" y="4651186"/>
              <a:ext cx="289983" cy="1047751"/>
              <a:chOff x="5868144" y="3363494"/>
              <a:chExt cx="216024" cy="785890"/>
            </a:xfrm>
            <a:solidFill>
              <a:srgbClr val="02238E"/>
            </a:solidFill>
          </p:grpSpPr>
          <p:sp>
            <p:nvSpPr>
              <p:cNvPr id="115" name="矩形 114"/>
              <p:cNvSpPr/>
              <p:nvPr/>
            </p:nvSpPr>
            <p:spPr>
              <a:xfrm>
                <a:off x="5868144" y="3665149"/>
                <a:ext cx="216024" cy="48423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16" name="矩形 37"/>
              <p:cNvSpPr>
                <a:spLocks noChangeArrowheads="1"/>
              </p:cNvSpPr>
              <p:nvPr/>
            </p:nvSpPr>
            <p:spPr bwMode="auto">
              <a:xfrm>
                <a:off x="5868144" y="3363494"/>
                <a:ext cx="216024" cy="30165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17" name="组合 116"/>
            <p:cNvGrpSpPr/>
            <p:nvPr/>
          </p:nvGrpSpPr>
          <p:grpSpPr bwMode="auto">
            <a:xfrm>
              <a:off x="8743237" y="4263837"/>
              <a:ext cx="287867" cy="1435100"/>
              <a:chOff x="6228184" y="3073505"/>
              <a:chExt cx="216024" cy="1075879"/>
            </a:xfrm>
            <a:solidFill>
              <a:srgbClr val="02238E"/>
            </a:solidFill>
          </p:grpSpPr>
          <p:sp>
            <p:nvSpPr>
              <p:cNvPr id="118" name="矩形 117"/>
              <p:cNvSpPr/>
              <p:nvPr/>
            </p:nvSpPr>
            <p:spPr>
              <a:xfrm>
                <a:off x="6228184" y="3370244"/>
                <a:ext cx="216024" cy="779140"/>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19" name="矩形 40"/>
              <p:cNvSpPr>
                <a:spLocks noChangeArrowheads="1"/>
              </p:cNvSpPr>
              <p:nvPr/>
            </p:nvSpPr>
            <p:spPr bwMode="auto">
              <a:xfrm>
                <a:off x="6228184" y="3073505"/>
                <a:ext cx="216024" cy="303086"/>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nvGrpSpPr>
            <p:cNvPr id="120" name="组合 119"/>
            <p:cNvGrpSpPr/>
            <p:nvPr/>
          </p:nvGrpSpPr>
          <p:grpSpPr bwMode="auto">
            <a:xfrm>
              <a:off x="9223721" y="3774886"/>
              <a:ext cx="287867" cy="1928284"/>
              <a:chOff x="6588224" y="2707017"/>
              <a:chExt cx="216024" cy="1445868"/>
            </a:xfrm>
            <a:solidFill>
              <a:srgbClr val="02238E"/>
            </a:solidFill>
          </p:grpSpPr>
          <p:sp>
            <p:nvSpPr>
              <p:cNvPr id="121" name="矩形 120"/>
              <p:cNvSpPr/>
              <p:nvPr/>
            </p:nvSpPr>
            <p:spPr>
              <a:xfrm>
                <a:off x="6588224" y="3008570"/>
                <a:ext cx="216024" cy="1144315"/>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22" name="矩形 43"/>
              <p:cNvSpPr>
                <a:spLocks noChangeArrowheads="1"/>
              </p:cNvSpPr>
              <p:nvPr/>
            </p:nvSpPr>
            <p:spPr bwMode="auto">
              <a:xfrm>
                <a:off x="6588224" y="2707017"/>
                <a:ext cx="216024" cy="301553"/>
              </a:xfrm>
              <a:prstGeom prst="rect">
                <a:avLst/>
              </a:prstGeom>
              <a:solidFill>
                <a:schemeClr val="accent2">
                  <a:alpha val="77000"/>
                </a:schemeClr>
              </a:solidFill>
              <a:ln>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sp>
          <p:nvSpPr>
            <p:cNvPr id="123" name="右大括号 122"/>
            <p:cNvSpPr/>
            <p:nvPr/>
          </p:nvSpPr>
          <p:spPr>
            <a:xfrm rot="5400000">
              <a:off x="4454871" y="4734487"/>
              <a:ext cx="209551" cy="2190751"/>
            </a:xfrm>
            <a:prstGeom prst="rightBrace">
              <a:avLst>
                <a:gd name="adj1" fmla="val 8333"/>
                <a:gd name="adj2" fmla="val 50433"/>
              </a:avLst>
            </a:prstGeom>
            <a:ln w="12700">
              <a:solidFill>
                <a:schemeClr val="bg1">
                  <a:alpha val="26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765">
                <a:defRPr/>
              </a:pPr>
              <a:endParaRPr lang="zh-CN" altLang="en-US">
                <a:solidFill>
                  <a:prstClr val="white"/>
                </a:solidFill>
              </a:endParaRPr>
            </a:p>
          </p:txBody>
        </p:sp>
        <p:sp>
          <p:nvSpPr>
            <p:cNvPr id="124" name="右大括号 123"/>
            <p:cNvSpPr/>
            <p:nvPr/>
          </p:nvSpPr>
          <p:spPr>
            <a:xfrm rot="5400000">
              <a:off x="6864695" y="4716496"/>
              <a:ext cx="209551" cy="2192867"/>
            </a:xfrm>
            <a:prstGeom prst="rightBrace">
              <a:avLst>
                <a:gd name="adj1" fmla="val 8333"/>
                <a:gd name="adj2" fmla="val 50433"/>
              </a:avLst>
            </a:prstGeom>
            <a:ln w="12700">
              <a:solidFill>
                <a:schemeClr val="bg1">
                  <a:alpha val="26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765">
                <a:defRPr/>
              </a:pPr>
              <a:endParaRPr lang="zh-CN" altLang="en-US">
                <a:solidFill>
                  <a:prstClr val="white"/>
                </a:solidFill>
              </a:endParaRPr>
            </a:p>
          </p:txBody>
        </p:sp>
        <p:sp>
          <p:nvSpPr>
            <p:cNvPr id="125" name="右大括号 124"/>
            <p:cNvSpPr/>
            <p:nvPr/>
          </p:nvSpPr>
          <p:spPr>
            <a:xfrm rot="5400000">
              <a:off x="8782396" y="5209679"/>
              <a:ext cx="194733" cy="1234016"/>
            </a:xfrm>
            <a:prstGeom prst="rightBrace">
              <a:avLst>
                <a:gd name="adj1" fmla="val 8333"/>
                <a:gd name="adj2" fmla="val 50433"/>
              </a:avLst>
            </a:prstGeom>
            <a:ln w="12700">
              <a:solidFill>
                <a:schemeClr val="bg1">
                  <a:alpha val="26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765">
                <a:defRPr/>
              </a:pPr>
              <a:endParaRPr lang="zh-CN" altLang="en-US">
                <a:solidFill>
                  <a:prstClr val="white"/>
                </a:solidFill>
              </a:endParaRPr>
            </a:p>
          </p:txBody>
        </p:sp>
        <p:sp>
          <p:nvSpPr>
            <p:cNvPr id="126" name="TextBox 46"/>
            <p:cNvSpPr txBox="1">
              <a:spLocks noChangeArrowheads="1"/>
            </p:cNvSpPr>
            <p:nvPr/>
          </p:nvSpPr>
          <p:spPr bwMode="auto">
            <a:xfrm>
              <a:off x="4054150" y="5895092"/>
              <a:ext cx="1080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600" dirty="0" smtClean="0">
                  <a:solidFill>
                    <a:prstClr val="white"/>
                  </a:solidFill>
                </a:rPr>
                <a:t>2008-2010</a:t>
              </a:r>
              <a:endParaRPr lang="zh-CN" altLang="en-US" sz="1600" dirty="0">
                <a:solidFill>
                  <a:prstClr val="white"/>
                </a:solidFill>
              </a:endParaRPr>
            </a:p>
          </p:txBody>
        </p:sp>
        <p:sp>
          <p:nvSpPr>
            <p:cNvPr id="127" name="TextBox 47"/>
            <p:cNvSpPr txBox="1">
              <a:spLocks noChangeArrowheads="1"/>
            </p:cNvSpPr>
            <p:nvPr/>
          </p:nvSpPr>
          <p:spPr bwMode="auto">
            <a:xfrm>
              <a:off x="6420584" y="5895092"/>
              <a:ext cx="1080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600" dirty="0" smtClean="0">
                  <a:solidFill>
                    <a:prstClr val="white"/>
                  </a:solidFill>
                </a:rPr>
                <a:t>2010-2017</a:t>
              </a:r>
              <a:endParaRPr lang="zh-CN" altLang="en-US" sz="1600" dirty="0">
                <a:solidFill>
                  <a:prstClr val="white"/>
                </a:solidFill>
              </a:endParaRPr>
            </a:p>
          </p:txBody>
        </p:sp>
        <p:sp>
          <p:nvSpPr>
            <p:cNvPr id="128" name="TextBox 48"/>
            <p:cNvSpPr txBox="1">
              <a:spLocks noChangeArrowheads="1"/>
            </p:cNvSpPr>
            <p:nvPr/>
          </p:nvSpPr>
          <p:spPr bwMode="auto">
            <a:xfrm>
              <a:off x="8342517" y="5895092"/>
              <a:ext cx="1080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600" dirty="0" smtClean="0">
                  <a:solidFill>
                    <a:prstClr val="white"/>
                  </a:solidFill>
                </a:rPr>
                <a:t>2017-2020</a:t>
              </a:r>
              <a:endParaRPr lang="zh-CN" altLang="en-US" sz="1600" dirty="0">
                <a:solidFill>
                  <a:prstClr val="white"/>
                </a:solidFill>
              </a:endParaRPr>
            </a:p>
          </p:txBody>
        </p:sp>
        <p:sp>
          <p:nvSpPr>
            <p:cNvPr id="129" name="TextBox 49"/>
            <p:cNvSpPr txBox="1">
              <a:spLocks noChangeArrowheads="1"/>
            </p:cNvSpPr>
            <p:nvPr/>
          </p:nvSpPr>
          <p:spPr bwMode="auto">
            <a:xfrm>
              <a:off x="2300104" y="4120654"/>
              <a:ext cx="538930"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335">
                  <a:solidFill>
                    <a:prstClr val="white"/>
                  </a:solidFill>
                  <a:latin typeface="微软雅黑" panose="020B0503020204020204" pitchFamily="34" charset="-122"/>
                  <a:ea typeface="微软雅黑" panose="020B0503020204020204" pitchFamily="34" charset="-122"/>
                </a:rPr>
                <a:t>50%</a:t>
              </a:r>
              <a:endParaRPr lang="zh-CN" altLang="en-US" sz="1335">
                <a:solidFill>
                  <a:prstClr val="white"/>
                </a:solidFill>
                <a:latin typeface="微软雅黑" panose="020B0503020204020204" pitchFamily="34" charset="-122"/>
                <a:ea typeface="微软雅黑" panose="020B0503020204020204" pitchFamily="34" charset="-122"/>
              </a:endParaRPr>
            </a:p>
          </p:txBody>
        </p:sp>
        <p:sp>
          <p:nvSpPr>
            <p:cNvPr id="130" name="TextBox 50"/>
            <p:cNvSpPr txBox="1">
              <a:spLocks noChangeArrowheads="1"/>
            </p:cNvSpPr>
            <p:nvPr/>
          </p:nvSpPr>
          <p:spPr bwMode="auto">
            <a:xfrm>
              <a:off x="2300105" y="2914154"/>
              <a:ext cx="63991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335" dirty="0">
                  <a:solidFill>
                    <a:prstClr val="white"/>
                  </a:solidFill>
                  <a:latin typeface="微软雅黑" panose="020B0503020204020204" pitchFamily="34" charset="-122"/>
                  <a:ea typeface="微软雅黑" panose="020B0503020204020204" pitchFamily="34" charset="-122"/>
                </a:rPr>
                <a:t>100%</a:t>
              </a:r>
              <a:endParaRPr lang="zh-CN" altLang="en-US" sz="1335" dirty="0">
                <a:solidFill>
                  <a:prstClr val="white"/>
                </a:solidFill>
                <a:latin typeface="微软雅黑" panose="020B0503020204020204" pitchFamily="34" charset="-122"/>
                <a:ea typeface="微软雅黑" panose="020B0503020204020204" pitchFamily="34" charset="-122"/>
              </a:endParaRPr>
            </a:p>
          </p:txBody>
        </p:sp>
        <p:sp>
          <p:nvSpPr>
            <p:cNvPr id="131" name="TextBox 51"/>
            <p:cNvSpPr txBox="1">
              <a:spLocks noChangeArrowheads="1"/>
            </p:cNvSpPr>
            <p:nvPr/>
          </p:nvSpPr>
          <p:spPr bwMode="auto">
            <a:xfrm>
              <a:off x="2300104" y="5464738"/>
              <a:ext cx="437940"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spcBef>
                  <a:spcPct val="0"/>
                </a:spcBef>
                <a:buNone/>
              </a:pPr>
              <a:r>
                <a:rPr lang="en-US" altLang="zh-CN" sz="1335">
                  <a:solidFill>
                    <a:prstClr val="white"/>
                  </a:solidFill>
                  <a:latin typeface="微软雅黑" panose="020B0503020204020204" pitchFamily="34" charset="-122"/>
                  <a:ea typeface="微软雅黑" panose="020B0503020204020204" pitchFamily="34" charset="-122"/>
                </a:rPr>
                <a:t>0%</a:t>
              </a:r>
              <a:endParaRPr lang="zh-CN" altLang="en-US" sz="1335">
                <a:solidFill>
                  <a:prstClr val="white"/>
                </a:solidFill>
                <a:latin typeface="微软雅黑" panose="020B0503020204020204" pitchFamily="34" charset="-122"/>
                <a:ea typeface="微软雅黑" panose="020B0503020204020204" pitchFamily="34" charset="-122"/>
              </a:endParaRPr>
            </a:p>
          </p:txBody>
        </p:sp>
        <p:sp>
          <p:nvSpPr>
            <p:cNvPr id="132" name="矩形 131"/>
            <p:cNvSpPr>
              <a:spLocks noChangeArrowheads="1"/>
            </p:cNvSpPr>
            <p:nvPr/>
          </p:nvSpPr>
          <p:spPr bwMode="auto">
            <a:xfrm>
              <a:off x="9753842" y="5455583"/>
              <a:ext cx="1272116"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lnSpc>
                  <a:spcPct val="130000"/>
                </a:lnSpc>
                <a:spcBef>
                  <a:spcPct val="0"/>
                </a:spcBef>
                <a:buNone/>
              </a:pPr>
              <a:r>
                <a:rPr lang="zh-CN" altLang="en-US" sz="1600" dirty="0">
                  <a:solidFill>
                    <a:prstClr val="white"/>
                  </a:solidFill>
                  <a:latin typeface="微软雅黑" panose="020B0503020204020204" pitchFamily="34" charset="-122"/>
                  <a:ea typeface="微软雅黑" panose="020B0503020204020204" pitchFamily="34" charset="-122"/>
                </a:rPr>
                <a:t>（年份）</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33" name="矩形 132"/>
            <p:cNvSpPr>
              <a:spLocks noChangeArrowheads="1"/>
            </p:cNvSpPr>
            <p:nvPr/>
          </p:nvSpPr>
          <p:spPr bwMode="auto">
            <a:xfrm>
              <a:off x="2276948" y="1581411"/>
              <a:ext cx="1270000"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913765">
                <a:lnSpc>
                  <a:spcPct val="130000"/>
                </a:lnSpc>
                <a:spcBef>
                  <a:spcPct val="0"/>
                </a:spcBef>
                <a:buNone/>
              </a:pPr>
              <a:r>
                <a:rPr lang="zh-CN" altLang="en-US" sz="1600" dirty="0">
                  <a:solidFill>
                    <a:prstClr val="white"/>
                  </a:solidFill>
                  <a:latin typeface="微软雅黑" panose="020B0503020204020204" pitchFamily="34" charset="-122"/>
                  <a:ea typeface="微软雅黑" panose="020B0503020204020204" pitchFamily="34" charset="-122"/>
                </a:rPr>
                <a:t>（百分比）</a:t>
              </a:r>
              <a:endParaRPr lang="en-US" altLang="zh-CN" sz="1600" dirty="0">
                <a:solidFill>
                  <a:prstClr val="white"/>
                </a:solidFill>
                <a:latin typeface="微软雅黑" panose="020B0503020204020204" pitchFamily="34" charset="-122"/>
                <a:ea typeface="微软雅黑" panose="020B0503020204020204" pitchFamily="34" charset="-122"/>
              </a:endParaRPr>
            </a:p>
          </p:txBody>
        </p:sp>
        <p:grpSp>
          <p:nvGrpSpPr>
            <p:cNvPr id="134" name="组合 133"/>
            <p:cNvGrpSpPr/>
            <p:nvPr/>
          </p:nvGrpSpPr>
          <p:grpSpPr bwMode="auto">
            <a:xfrm>
              <a:off x="3538355" y="2628404"/>
              <a:ext cx="5778500" cy="1532467"/>
              <a:chOff x="2324099" y="1853178"/>
              <a:chExt cx="4333875" cy="1149753"/>
            </a:xfrm>
          </p:grpSpPr>
          <p:sp>
            <p:nvSpPr>
              <p:cNvPr id="135" name="任意多边形 134"/>
              <p:cNvSpPr/>
              <p:nvPr/>
            </p:nvSpPr>
            <p:spPr>
              <a:xfrm>
                <a:off x="2324099" y="1853178"/>
                <a:ext cx="4333875" cy="1149753"/>
              </a:xfrm>
              <a:custGeom>
                <a:avLst/>
                <a:gdLst>
                  <a:gd name="connsiteX0" fmla="*/ 0 w 4418296"/>
                  <a:gd name="connsiteY0" fmla="*/ 644376 h 1349768"/>
                  <a:gd name="connsiteX1" fmla="*/ 590550 w 4418296"/>
                  <a:gd name="connsiteY1" fmla="*/ 6201 h 1349768"/>
                  <a:gd name="connsiteX2" fmla="*/ 1419225 w 4418296"/>
                  <a:gd name="connsiteY2" fmla="*/ 987276 h 1349768"/>
                  <a:gd name="connsiteX3" fmla="*/ 1819275 w 4418296"/>
                  <a:gd name="connsiteY3" fmla="*/ 434826 h 1349768"/>
                  <a:gd name="connsiteX4" fmla="*/ 2476500 w 4418296"/>
                  <a:gd name="connsiteY4" fmla="*/ 1111101 h 1349768"/>
                  <a:gd name="connsiteX5" fmla="*/ 2838450 w 4418296"/>
                  <a:gd name="connsiteY5" fmla="*/ 215751 h 1349768"/>
                  <a:gd name="connsiteX6" fmla="*/ 3257550 w 4418296"/>
                  <a:gd name="connsiteY6" fmla="*/ 692001 h 1349768"/>
                  <a:gd name="connsiteX7" fmla="*/ 3619500 w 4418296"/>
                  <a:gd name="connsiteY7" fmla="*/ 1349226 h 1349768"/>
                  <a:gd name="connsiteX8" fmla="*/ 4324350 w 4418296"/>
                  <a:gd name="connsiteY8" fmla="*/ 577701 h 1349768"/>
                  <a:gd name="connsiteX9" fmla="*/ 4391025 w 4418296"/>
                  <a:gd name="connsiteY9" fmla="*/ 520551 h 1349768"/>
                  <a:gd name="connsiteX0-1" fmla="*/ 0 w 4418296"/>
                  <a:gd name="connsiteY0-2" fmla="*/ 644376 h 1349519"/>
                  <a:gd name="connsiteX1-3" fmla="*/ 590550 w 4418296"/>
                  <a:gd name="connsiteY1-4" fmla="*/ 6201 h 1349519"/>
                  <a:gd name="connsiteX2-5" fmla="*/ 1419225 w 4418296"/>
                  <a:gd name="connsiteY2-6" fmla="*/ 987276 h 1349519"/>
                  <a:gd name="connsiteX3-7" fmla="*/ 1819275 w 4418296"/>
                  <a:gd name="connsiteY3-8" fmla="*/ 434826 h 1349519"/>
                  <a:gd name="connsiteX4-9" fmla="*/ 2476500 w 4418296"/>
                  <a:gd name="connsiteY4-10" fmla="*/ 1111101 h 1349519"/>
                  <a:gd name="connsiteX5-11" fmla="*/ 2838450 w 4418296"/>
                  <a:gd name="connsiteY5-12" fmla="*/ 215751 h 1349519"/>
                  <a:gd name="connsiteX6-13" fmla="*/ 3400425 w 4418296"/>
                  <a:gd name="connsiteY6-14" fmla="*/ 663426 h 1349519"/>
                  <a:gd name="connsiteX7-15" fmla="*/ 3619500 w 4418296"/>
                  <a:gd name="connsiteY7-16" fmla="*/ 1349226 h 1349519"/>
                  <a:gd name="connsiteX8-17" fmla="*/ 4324350 w 4418296"/>
                  <a:gd name="connsiteY8-18" fmla="*/ 577701 h 1349519"/>
                  <a:gd name="connsiteX9-19" fmla="*/ 4391025 w 4418296"/>
                  <a:gd name="connsiteY9-20" fmla="*/ 520551 h 1349519"/>
                  <a:gd name="connsiteX0-21" fmla="*/ 0 w 4418296"/>
                  <a:gd name="connsiteY0-22" fmla="*/ 644376 h 1349522"/>
                  <a:gd name="connsiteX1-23" fmla="*/ 590550 w 4418296"/>
                  <a:gd name="connsiteY1-24" fmla="*/ 6201 h 1349522"/>
                  <a:gd name="connsiteX2-25" fmla="*/ 1419225 w 4418296"/>
                  <a:gd name="connsiteY2-26" fmla="*/ 987276 h 1349522"/>
                  <a:gd name="connsiteX3-27" fmla="*/ 1819275 w 4418296"/>
                  <a:gd name="connsiteY3-28" fmla="*/ 434826 h 1349522"/>
                  <a:gd name="connsiteX4-29" fmla="*/ 2476500 w 4418296"/>
                  <a:gd name="connsiteY4-30" fmla="*/ 1111101 h 1349522"/>
                  <a:gd name="connsiteX5-31" fmla="*/ 2981325 w 4418296"/>
                  <a:gd name="connsiteY5-32" fmla="*/ 187176 h 1349522"/>
                  <a:gd name="connsiteX6-33" fmla="*/ 3400425 w 4418296"/>
                  <a:gd name="connsiteY6-34" fmla="*/ 663426 h 1349522"/>
                  <a:gd name="connsiteX7-35" fmla="*/ 3619500 w 4418296"/>
                  <a:gd name="connsiteY7-36" fmla="*/ 1349226 h 1349522"/>
                  <a:gd name="connsiteX8-37" fmla="*/ 4324350 w 4418296"/>
                  <a:gd name="connsiteY8-38" fmla="*/ 577701 h 1349522"/>
                  <a:gd name="connsiteX9-39" fmla="*/ 4391025 w 4418296"/>
                  <a:gd name="connsiteY9-40" fmla="*/ 520551 h 1349522"/>
                  <a:gd name="connsiteX0-41" fmla="*/ 0 w 4418296"/>
                  <a:gd name="connsiteY0-42" fmla="*/ 644376 h 1349522"/>
                  <a:gd name="connsiteX1-43" fmla="*/ 590550 w 4418296"/>
                  <a:gd name="connsiteY1-44" fmla="*/ 6201 h 1349522"/>
                  <a:gd name="connsiteX2-45" fmla="*/ 1419225 w 4418296"/>
                  <a:gd name="connsiteY2-46" fmla="*/ 987276 h 1349522"/>
                  <a:gd name="connsiteX3-47" fmla="*/ 1819275 w 4418296"/>
                  <a:gd name="connsiteY3-48" fmla="*/ 434826 h 1349522"/>
                  <a:gd name="connsiteX4-49" fmla="*/ 2476500 w 4418296"/>
                  <a:gd name="connsiteY4-50" fmla="*/ 1111101 h 1349522"/>
                  <a:gd name="connsiteX5-51" fmla="*/ 2981325 w 4418296"/>
                  <a:gd name="connsiteY5-52" fmla="*/ 187176 h 1349522"/>
                  <a:gd name="connsiteX6-53" fmla="*/ 3400425 w 4418296"/>
                  <a:gd name="connsiteY6-54" fmla="*/ 663426 h 1349522"/>
                  <a:gd name="connsiteX7-55" fmla="*/ 3619500 w 4418296"/>
                  <a:gd name="connsiteY7-56" fmla="*/ 1349226 h 1349522"/>
                  <a:gd name="connsiteX8-57" fmla="*/ 4324350 w 4418296"/>
                  <a:gd name="connsiteY8-58" fmla="*/ 577701 h 1349522"/>
                  <a:gd name="connsiteX9-59" fmla="*/ 4391025 w 4418296"/>
                  <a:gd name="connsiteY9-60" fmla="*/ 520551 h 1349522"/>
                  <a:gd name="connsiteX0-61" fmla="*/ 0 w 4418296"/>
                  <a:gd name="connsiteY0-62" fmla="*/ 644376 h 1349552"/>
                  <a:gd name="connsiteX1-63" fmla="*/ 590550 w 4418296"/>
                  <a:gd name="connsiteY1-64" fmla="*/ 6201 h 1349552"/>
                  <a:gd name="connsiteX2-65" fmla="*/ 1419225 w 4418296"/>
                  <a:gd name="connsiteY2-66" fmla="*/ 987276 h 1349552"/>
                  <a:gd name="connsiteX3-67" fmla="*/ 1819275 w 4418296"/>
                  <a:gd name="connsiteY3-68" fmla="*/ 434826 h 1349552"/>
                  <a:gd name="connsiteX4-69" fmla="*/ 2476500 w 4418296"/>
                  <a:gd name="connsiteY4-70" fmla="*/ 1111101 h 1349552"/>
                  <a:gd name="connsiteX5-71" fmla="*/ 2981325 w 4418296"/>
                  <a:gd name="connsiteY5-72" fmla="*/ 187176 h 1349552"/>
                  <a:gd name="connsiteX6-73" fmla="*/ 3400425 w 4418296"/>
                  <a:gd name="connsiteY6-74" fmla="*/ 663426 h 1349552"/>
                  <a:gd name="connsiteX7-75" fmla="*/ 3619500 w 4418296"/>
                  <a:gd name="connsiteY7-76" fmla="*/ 1349226 h 1349552"/>
                  <a:gd name="connsiteX8-77" fmla="*/ 4324350 w 4418296"/>
                  <a:gd name="connsiteY8-78" fmla="*/ 577701 h 1349552"/>
                  <a:gd name="connsiteX9-79" fmla="*/ 4391025 w 4418296"/>
                  <a:gd name="connsiteY9-80" fmla="*/ 520551 h 1349552"/>
                  <a:gd name="connsiteX0-81" fmla="*/ 0 w 4418816"/>
                  <a:gd name="connsiteY0-82" fmla="*/ 644376 h 1216253"/>
                  <a:gd name="connsiteX1-83" fmla="*/ 590550 w 4418816"/>
                  <a:gd name="connsiteY1-84" fmla="*/ 6201 h 1216253"/>
                  <a:gd name="connsiteX2-85" fmla="*/ 1419225 w 4418816"/>
                  <a:gd name="connsiteY2-86" fmla="*/ 987276 h 1216253"/>
                  <a:gd name="connsiteX3-87" fmla="*/ 1819275 w 4418816"/>
                  <a:gd name="connsiteY3-88" fmla="*/ 434826 h 1216253"/>
                  <a:gd name="connsiteX4-89" fmla="*/ 2476500 w 4418816"/>
                  <a:gd name="connsiteY4-90" fmla="*/ 1111101 h 1216253"/>
                  <a:gd name="connsiteX5-91" fmla="*/ 2981325 w 4418816"/>
                  <a:gd name="connsiteY5-92" fmla="*/ 187176 h 1216253"/>
                  <a:gd name="connsiteX6-93" fmla="*/ 3400425 w 4418816"/>
                  <a:gd name="connsiteY6-94" fmla="*/ 663426 h 1216253"/>
                  <a:gd name="connsiteX7-95" fmla="*/ 3609975 w 4418816"/>
                  <a:gd name="connsiteY7-96" fmla="*/ 1215876 h 1216253"/>
                  <a:gd name="connsiteX8-97" fmla="*/ 4324350 w 4418816"/>
                  <a:gd name="connsiteY8-98" fmla="*/ 577701 h 1216253"/>
                  <a:gd name="connsiteX9-99" fmla="*/ 4391025 w 4418816"/>
                  <a:gd name="connsiteY9-100" fmla="*/ 520551 h 1216253"/>
                  <a:gd name="connsiteX0-101" fmla="*/ 0 w 4418816"/>
                  <a:gd name="connsiteY0-102" fmla="*/ 644376 h 1215908"/>
                  <a:gd name="connsiteX1-103" fmla="*/ 590550 w 4418816"/>
                  <a:gd name="connsiteY1-104" fmla="*/ 6201 h 1215908"/>
                  <a:gd name="connsiteX2-105" fmla="*/ 1419225 w 4418816"/>
                  <a:gd name="connsiteY2-106" fmla="*/ 987276 h 1215908"/>
                  <a:gd name="connsiteX3-107" fmla="*/ 1819275 w 4418816"/>
                  <a:gd name="connsiteY3-108" fmla="*/ 434826 h 1215908"/>
                  <a:gd name="connsiteX4-109" fmla="*/ 2476500 w 4418816"/>
                  <a:gd name="connsiteY4-110" fmla="*/ 1111101 h 1215908"/>
                  <a:gd name="connsiteX5-111" fmla="*/ 2981325 w 4418816"/>
                  <a:gd name="connsiteY5-112" fmla="*/ 187176 h 1215908"/>
                  <a:gd name="connsiteX6-113" fmla="*/ 3400425 w 4418816"/>
                  <a:gd name="connsiteY6-114" fmla="*/ 663426 h 1215908"/>
                  <a:gd name="connsiteX7-115" fmla="*/ 3609975 w 4418816"/>
                  <a:gd name="connsiteY7-116" fmla="*/ 1215876 h 1215908"/>
                  <a:gd name="connsiteX8-117" fmla="*/ 4324350 w 4418816"/>
                  <a:gd name="connsiteY8-118" fmla="*/ 577701 h 1215908"/>
                  <a:gd name="connsiteX9-119" fmla="*/ 4391025 w 4418816"/>
                  <a:gd name="connsiteY9-120" fmla="*/ 520551 h 1215908"/>
                  <a:gd name="connsiteX0-121" fmla="*/ 0 w 4418816"/>
                  <a:gd name="connsiteY0-122" fmla="*/ 644376 h 1215919"/>
                  <a:gd name="connsiteX1-123" fmla="*/ 590550 w 4418816"/>
                  <a:gd name="connsiteY1-124" fmla="*/ 6201 h 1215919"/>
                  <a:gd name="connsiteX2-125" fmla="*/ 1419225 w 4418816"/>
                  <a:gd name="connsiteY2-126" fmla="*/ 987276 h 1215919"/>
                  <a:gd name="connsiteX3-127" fmla="*/ 1819275 w 4418816"/>
                  <a:gd name="connsiteY3-128" fmla="*/ 434826 h 1215919"/>
                  <a:gd name="connsiteX4-129" fmla="*/ 2476500 w 4418816"/>
                  <a:gd name="connsiteY4-130" fmla="*/ 1111101 h 1215919"/>
                  <a:gd name="connsiteX5-131" fmla="*/ 2981325 w 4418816"/>
                  <a:gd name="connsiteY5-132" fmla="*/ 187176 h 1215919"/>
                  <a:gd name="connsiteX6-133" fmla="*/ 3400425 w 4418816"/>
                  <a:gd name="connsiteY6-134" fmla="*/ 663426 h 1215919"/>
                  <a:gd name="connsiteX7-135" fmla="*/ 3609975 w 4418816"/>
                  <a:gd name="connsiteY7-136" fmla="*/ 1215876 h 1215919"/>
                  <a:gd name="connsiteX8-137" fmla="*/ 4324350 w 4418816"/>
                  <a:gd name="connsiteY8-138" fmla="*/ 577701 h 1215919"/>
                  <a:gd name="connsiteX9-139" fmla="*/ 4391025 w 4418816"/>
                  <a:gd name="connsiteY9-140" fmla="*/ 520551 h 1215919"/>
                  <a:gd name="connsiteX0-141" fmla="*/ 0 w 4443915"/>
                  <a:gd name="connsiteY0-142" fmla="*/ 644376 h 1219110"/>
                  <a:gd name="connsiteX1-143" fmla="*/ 590550 w 4443915"/>
                  <a:gd name="connsiteY1-144" fmla="*/ 6201 h 1219110"/>
                  <a:gd name="connsiteX2-145" fmla="*/ 1419225 w 4443915"/>
                  <a:gd name="connsiteY2-146" fmla="*/ 987276 h 1219110"/>
                  <a:gd name="connsiteX3-147" fmla="*/ 1819275 w 4443915"/>
                  <a:gd name="connsiteY3-148" fmla="*/ 434826 h 1219110"/>
                  <a:gd name="connsiteX4-149" fmla="*/ 2476500 w 4443915"/>
                  <a:gd name="connsiteY4-150" fmla="*/ 1111101 h 1219110"/>
                  <a:gd name="connsiteX5-151" fmla="*/ 2981325 w 4443915"/>
                  <a:gd name="connsiteY5-152" fmla="*/ 187176 h 1219110"/>
                  <a:gd name="connsiteX6-153" fmla="*/ 3400425 w 4443915"/>
                  <a:gd name="connsiteY6-154" fmla="*/ 663426 h 1219110"/>
                  <a:gd name="connsiteX7-155" fmla="*/ 3609975 w 4443915"/>
                  <a:gd name="connsiteY7-156" fmla="*/ 1215876 h 1219110"/>
                  <a:gd name="connsiteX8-157" fmla="*/ 4371975 w 4443915"/>
                  <a:gd name="connsiteY8-158" fmla="*/ 396726 h 1219110"/>
                  <a:gd name="connsiteX9-159" fmla="*/ 4391025 w 4443915"/>
                  <a:gd name="connsiteY9-160" fmla="*/ 520551 h 1219110"/>
                  <a:gd name="connsiteX0-161" fmla="*/ 0 w 4435876"/>
                  <a:gd name="connsiteY0-162" fmla="*/ 644376 h 1219110"/>
                  <a:gd name="connsiteX1-163" fmla="*/ 590550 w 4435876"/>
                  <a:gd name="connsiteY1-164" fmla="*/ 6201 h 1219110"/>
                  <a:gd name="connsiteX2-165" fmla="*/ 1419225 w 4435876"/>
                  <a:gd name="connsiteY2-166" fmla="*/ 987276 h 1219110"/>
                  <a:gd name="connsiteX3-167" fmla="*/ 1819275 w 4435876"/>
                  <a:gd name="connsiteY3-168" fmla="*/ 434826 h 1219110"/>
                  <a:gd name="connsiteX4-169" fmla="*/ 2476500 w 4435876"/>
                  <a:gd name="connsiteY4-170" fmla="*/ 1111101 h 1219110"/>
                  <a:gd name="connsiteX5-171" fmla="*/ 2981325 w 4435876"/>
                  <a:gd name="connsiteY5-172" fmla="*/ 187176 h 1219110"/>
                  <a:gd name="connsiteX6-173" fmla="*/ 3400425 w 4435876"/>
                  <a:gd name="connsiteY6-174" fmla="*/ 663426 h 1219110"/>
                  <a:gd name="connsiteX7-175" fmla="*/ 3609975 w 4435876"/>
                  <a:gd name="connsiteY7-176" fmla="*/ 1215876 h 1219110"/>
                  <a:gd name="connsiteX8-177" fmla="*/ 4371975 w 4435876"/>
                  <a:gd name="connsiteY8-178" fmla="*/ 396726 h 1219110"/>
                  <a:gd name="connsiteX9-179" fmla="*/ 4391025 w 4435876"/>
                  <a:gd name="connsiteY9-180" fmla="*/ 520551 h 1219110"/>
                  <a:gd name="connsiteX0-181" fmla="*/ 0 w 4371975"/>
                  <a:gd name="connsiteY0-182" fmla="*/ 644376 h 1219110"/>
                  <a:gd name="connsiteX1-183" fmla="*/ 590550 w 4371975"/>
                  <a:gd name="connsiteY1-184" fmla="*/ 6201 h 1219110"/>
                  <a:gd name="connsiteX2-185" fmla="*/ 1419225 w 4371975"/>
                  <a:gd name="connsiteY2-186" fmla="*/ 987276 h 1219110"/>
                  <a:gd name="connsiteX3-187" fmla="*/ 1819275 w 4371975"/>
                  <a:gd name="connsiteY3-188" fmla="*/ 434826 h 1219110"/>
                  <a:gd name="connsiteX4-189" fmla="*/ 2476500 w 4371975"/>
                  <a:gd name="connsiteY4-190" fmla="*/ 1111101 h 1219110"/>
                  <a:gd name="connsiteX5-191" fmla="*/ 2981325 w 4371975"/>
                  <a:gd name="connsiteY5-192" fmla="*/ 187176 h 1219110"/>
                  <a:gd name="connsiteX6-193" fmla="*/ 3400425 w 4371975"/>
                  <a:gd name="connsiteY6-194" fmla="*/ 663426 h 1219110"/>
                  <a:gd name="connsiteX7-195" fmla="*/ 3609975 w 4371975"/>
                  <a:gd name="connsiteY7-196" fmla="*/ 1215876 h 1219110"/>
                  <a:gd name="connsiteX8-197" fmla="*/ 4371975 w 4371975"/>
                  <a:gd name="connsiteY8-198" fmla="*/ 396726 h 1219110"/>
                  <a:gd name="connsiteX0-199" fmla="*/ 0 w 4371975"/>
                  <a:gd name="connsiteY0-200" fmla="*/ 644376 h 1219110"/>
                  <a:gd name="connsiteX1-201" fmla="*/ 590550 w 4371975"/>
                  <a:gd name="connsiteY1-202" fmla="*/ 6201 h 1219110"/>
                  <a:gd name="connsiteX2-203" fmla="*/ 1419225 w 4371975"/>
                  <a:gd name="connsiteY2-204" fmla="*/ 987276 h 1219110"/>
                  <a:gd name="connsiteX3-205" fmla="*/ 1819275 w 4371975"/>
                  <a:gd name="connsiteY3-206" fmla="*/ 434826 h 1219110"/>
                  <a:gd name="connsiteX4-207" fmla="*/ 2476500 w 4371975"/>
                  <a:gd name="connsiteY4-208" fmla="*/ 1111101 h 1219110"/>
                  <a:gd name="connsiteX5-209" fmla="*/ 2981325 w 4371975"/>
                  <a:gd name="connsiteY5-210" fmla="*/ 187176 h 1219110"/>
                  <a:gd name="connsiteX6-211" fmla="*/ 3400425 w 4371975"/>
                  <a:gd name="connsiteY6-212" fmla="*/ 663426 h 1219110"/>
                  <a:gd name="connsiteX7-213" fmla="*/ 3609975 w 4371975"/>
                  <a:gd name="connsiteY7-214" fmla="*/ 1215876 h 1219110"/>
                  <a:gd name="connsiteX8-215" fmla="*/ 4371975 w 4371975"/>
                  <a:gd name="connsiteY8-216" fmla="*/ 396726 h 1219110"/>
                  <a:gd name="connsiteX0-217" fmla="*/ 0 w 4371975"/>
                  <a:gd name="connsiteY0-218" fmla="*/ 644376 h 1219110"/>
                  <a:gd name="connsiteX1-219" fmla="*/ 590550 w 4371975"/>
                  <a:gd name="connsiteY1-220" fmla="*/ 6201 h 1219110"/>
                  <a:gd name="connsiteX2-221" fmla="*/ 1419225 w 4371975"/>
                  <a:gd name="connsiteY2-222" fmla="*/ 987276 h 1219110"/>
                  <a:gd name="connsiteX3-223" fmla="*/ 1819275 w 4371975"/>
                  <a:gd name="connsiteY3-224" fmla="*/ 434826 h 1219110"/>
                  <a:gd name="connsiteX4-225" fmla="*/ 2476500 w 4371975"/>
                  <a:gd name="connsiteY4-226" fmla="*/ 1111101 h 1219110"/>
                  <a:gd name="connsiteX5-227" fmla="*/ 2981325 w 4371975"/>
                  <a:gd name="connsiteY5-228" fmla="*/ 187176 h 1219110"/>
                  <a:gd name="connsiteX6-229" fmla="*/ 3400425 w 4371975"/>
                  <a:gd name="connsiteY6-230" fmla="*/ 663426 h 1219110"/>
                  <a:gd name="connsiteX7-231" fmla="*/ 3609975 w 4371975"/>
                  <a:gd name="connsiteY7-232" fmla="*/ 1215876 h 1219110"/>
                  <a:gd name="connsiteX8-233" fmla="*/ 4371975 w 4371975"/>
                  <a:gd name="connsiteY8-234" fmla="*/ 396726 h 1219110"/>
                  <a:gd name="connsiteX0-235" fmla="*/ 0 w 4295775"/>
                  <a:gd name="connsiteY0-236" fmla="*/ 644376 h 1217152"/>
                  <a:gd name="connsiteX1-237" fmla="*/ 590550 w 4295775"/>
                  <a:gd name="connsiteY1-238" fmla="*/ 6201 h 1217152"/>
                  <a:gd name="connsiteX2-239" fmla="*/ 1419225 w 4295775"/>
                  <a:gd name="connsiteY2-240" fmla="*/ 987276 h 1217152"/>
                  <a:gd name="connsiteX3-241" fmla="*/ 1819275 w 4295775"/>
                  <a:gd name="connsiteY3-242" fmla="*/ 434826 h 1217152"/>
                  <a:gd name="connsiteX4-243" fmla="*/ 2476500 w 4295775"/>
                  <a:gd name="connsiteY4-244" fmla="*/ 1111101 h 1217152"/>
                  <a:gd name="connsiteX5-245" fmla="*/ 2981325 w 4295775"/>
                  <a:gd name="connsiteY5-246" fmla="*/ 187176 h 1217152"/>
                  <a:gd name="connsiteX6-247" fmla="*/ 3400425 w 4295775"/>
                  <a:gd name="connsiteY6-248" fmla="*/ 663426 h 1217152"/>
                  <a:gd name="connsiteX7-249" fmla="*/ 3609975 w 4295775"/>
                  <a:gd name="connsiteY7-250" fmla="*/ 1215876 h 1217152"/>
                  <a:gd name="connsiteX8-251" fmla="*/ 4295775 w 4295775"/>
                  <a:gd name="connsiteY8-252" fmla="*/ 501501 h 1217152"/>
                  <a:gd name="connsiteX0-253" fmla="*/ 0 w 4295775"/>
                  <a:gd name="connsiteY0-254" fmla="*/ 644376 h 1179154"/>
                  <a:gd name="connsiteX1-255" fmla="*/ 590550 w 4295775"/>
                  <a:gd name="connsiteY1-256" fmla="*/ 6201 h 1179154"/>
                  <a:gd name="connsiteX2-257" fmla="*/ 1419225 w 4295775"/>
                  <a:gd name="connsiteY2-258" fmla="*/ 987276 h 1179154"/>
                  <a:gd name="connsiteX3-259" fmla="*/ 1819275 w 4295775"/>
                  <a:gd name="connsiteY3-260" fmla="*/ 434826 h 1179154"/>
                  <a:gd name="connsiteX4-261" fmla="*/ 2476500 w 4295775"/>
                  <a:gd name="connsiteY4-262" fmla="*/ 1111101 h 1179154"/>
                  <a:gd name="connsiteX5-263" fmla="*/ 2981325 w 4295775"/>
                  <a:gd name="connsiteY5-264" fmla="*/ 187176 h 1179154"/>
                  <a:gd name="connsiteX6-265" fmla="*/ 3400425 w 4295775"/>
                  <a:gd name="connsiteY6-266" fmla="*/ 663426 h 1179154"/>
                  <a:gd name="connsiteX7-267" fmla="*/ 3648075 w 4295775"/>
                  <a:gd name="connsiteY7-268" fmla="*/ 1177776 h 1179154"/>
                  <a:gd name="connsiteX8-269" fmla="*/ 4295775 w 4295775"/>
                  <a:gd name="connsiteY8-270" fmla="*/ 501501 h 1179154"/>
                  <a:gd name="connsiteX0-271" fmla="*/ 0 w 4295775"/>
                  <a:gd name="connsiteY0-272" fmla="*/ 644376 h 1150667"/>
                  <a:gd name="connsiteX1-273" fmla="*/ 590550 w 4295775"/>
                  <a:gd name="connsiteY1-274" fmla="*/ 6201 h 1150667"/>
                  <a:gd name="connsiteX2-275" fmla="*/ 1419225 w 4295775"/>
                  <a:gd name="connsiteY2-276" fmla="*/ 987276 h 1150667"/>
                  <a:gd name="connsiteX3-277" fmla="*/ 1819275 w 4295775"/>
                  <a:gd name="connsiteY3-278" fmla="*/ 434826 h 1150667"/>
                  <a:gd name="connsiteX4-279" fmla="*/ 2476500 w 4295775"/>
                  <a:gd name="connsiteY4-280" fmla="*/ 1111101 h 1150667"/>
                  <a:gd name="connsiteX5-281" fmla="*/ 2981325 w 4295775"/>
                  <a:gd name="connsiteY5-282" fmla="*/ 187176 h 1150667"/>
                  <a:gd name="connsiteX6-283" fmla="*/ 3400425 w 4295775"/>
                  <a:gd name="connsiteY6-284" fmla="*/ 663426 h 1150667"/>
                  <a:gd name="connsiteX7-285" fmla="*/ 3638550 w 4295775"/>
                  <a:gd name="connsiteY7-286" fmla="*/ 1149201 h 1150667"/>
                  <a:gd name="connsiteX8-287" fmla="*/ 4295775 w 4295775"/>
                  <a:gd name="connsiteY8-288" fmla="*/ 501501 h 1150667"/>
                  <a:gd name="connsiteX0-289" fmla="*/ 0 w 4295775"/>
                  <a:gd name="connsiteY0-290" fmla="*/ 644376 h 1149201"/>
                  <a:gd name="connsiteX1-291" fmla="*/ 590550 w 4295775"/>
                  <a:gd name="connsiteY1-292" fmla="*/ 6201 h 1149201"/>
                  <a:gd name="connsiteX2-293" fmla="*/ 1419225 w 4295775"/>
                  <a:gd name="connsiteY2-294" fmla="*/ 987276 h 1149201"/>
                  <a:gd name="connsiteX3-295" fmla="*/ 1819275 w 4295775"/>
                  <a:gd name="connsiteY3-296" fmla="*/ 434826 h 1149201"/>
                  <a:gd name="connsiteX4-297" fmla="*/ 2476500 w 4295775"/>
                  <a:gd name="connsiteY4-298" fmla="*/ 1111101 h 1149201"/>
                  <a:gd name="connsiteX5-299" fmla="*/ 2981325 w 4295775"/>
                  <a:gd name="connsiteY5-300" fmla="*/ 187176 h 1149201"/>
                  <a:gd name="connsiteX6-301" fmla="*/ 3638550 w 4295775"/>
                  <a:gd name="connsiteY6-302" fmla="*/ 1149201 h 1149201"/>
                  <a:gd name="connsiteX7-303" fmla="*/ 4295775 w 4295775"/>
                  <a:gd name="connsiteY7-304" fmla="*/ 501501 h 1149201"/>
                  <a:gd name="connsiteX0-305" fmla="*/ 0 w 4295775"/>
                  <a:gd name="connsiteY0-306" fmla="*/ 644376 h 1161675"/>
                  <a:gd name="connsiteX1-307" fmla="*/ 590550 w 4295775"/>
                  <a:gd name="connsiteY1-308" fmla="*/ 6201 h 1161675"/>
                  <a:gd name="connsiteX2-309" fmla="*/ 1419225 w 4295775"/>
                  <a:gd name="connsiteY2-310" fmla="*/ 987276 h 1161675"/>
                  <a:gd name="connsiteX3-311" fmla="*/ 1819275 w 4295775"/>
                  <a:gd name="connsiteY3-312" fmla="*/ 434826 h 1161675"/>
                  <a:gd name="connsiteX4-313" fmla="*/ 2476500 w 4295775"/>
                  <a:gd name="connsiteY4-314" fmla="*/ 1111101 h 1161675"/>
                  <a:gd name="connsiteX5-315" fmla="*/ 2981325 w 4295775"/>
                  <a:gd name="connsiteY5-316" fmla="*/ 101451 h 1161675"/>
                  <a:gd name="connsiteX6-317" fmla="*/ 3638550 w 4295775"/>
                  <a:gd name="connsiteY6-318" fmla="*/ 1149201 h 1161675"/>
                  <a:gd name="connsiteX7-319" fmla="*/ 4295775 w 4295775"/>
                  <a:gd name="connsiteY7-320" fmla="*/ 501501 h 1161675"/>
                  <a:gd name="connsiteX0-321" fmla="*/ 0 w 4295775"/>
                  <a:gd name="connsiteY0-322" fmla="*/ 644376 h 1161675"/>
                  <a:gd name="connsiteX1-323" fmla="*/ 590550 w 4295775"/>
                  <a:gd name="connsiteY1-324" fmla="*/ 6201 h 1161675"/>
                  <a:gd name="connsiteX2-325" fmla="*/ 1419225 w 4295775"/>
                  <a:gd name="connsiteY2-326" fmla="*/ 987276 h 1161675"/>
                  <a:gd name="connsiteX3-327" fmla="*/ 1819275 w 4295775"/>
                  <a:gd name="connsiteY3-328" fmla="*/ 434826 h 1161675"/>
                  <a:gd name="connsiteX4-329" fmla="*/ 2476500 w 4295775"/>
                  <a:gd name="connsiteY4-330" fmla="*/ 1111101 h 1161675"/>
                  <a:gd name="connsiteX5-331" fmla="*/ 2981325 w 4295775"/>
                  <a:gd name="connsiteY5-332" fmla="*/ 101451 h 1161675"/>
                  <a:gd name="connsiteX6-333" fmla="*/ 3638550 w 4295775"/>
                  <a:gd name="connsiteY6-334" fmla="*/ 1149201 h 1161675"/>
                  <a:gd name="connsiteX7-335" fmla="*/ 4295775 w 4295775"/>
                  <a:gd name="connsiteY7-336" fmla="*/ 501501 h 1161675"/>
                  <a:gd name="connsiteX0-337" fmla="*/ 0 w 4295775"/>
                  <a:gd name="connsiteY0-338" fmla="*/ 644376 h 1161675"/>
                  <a:gd name="connsiteX1-339" fmla="*/ 590550 w 4295775"/>
                  <a:gd name="connsiteY1-340" fmla="*/ 6201 h 1161675"/>
                  <a:gd name="connsiteX2-341" fmla="*/ 1419225 w 4295775"/>
                  <a:gd name="connsiteY2-342" fmla="*/ 987276 h 1161675"/>
                  <a:gd name="connsiteX3-343" fmla="*/ 1819275 w 4295775"/>
                  <a:gd name="connsiteY3-344" fmla="*/ 434826 h 1161675"/>
                  <a:gd name="connsiteX4-345" fmla="*/ 2476500 w 4295775"/>
                  <a:gd name="connsiteY4-346" fmla="*/ 1111101 h 1161675"/>
                  <a:gd name="connsiteX5-347" fmla="*/ 2981325 w 4295775"/>
                  <a:gd name="connsiteY5-348" fmla="*/ 101451 h 1161675"/>
                  <a:gd name="connsiteX6-349" fmla="*/ 3638550 w 4295775"/>
                  <a:gd name="connsiteY6-350" fmla="*/ 1149201 h 1161675"/>
                  <a:gd name="connsiteX7-351" fmla="*/ 4295775 w 4295775"/>
                  <a:gd name="connsiteY7-352" fmla="*/ 501501 h 1161675"/>
                  <a:gd name="connsiteX0-353" fmla="*/ 0 w 4295775"/>
                  <a:gd name="connsiteY0-354" fmla="*/ 644376 h 1162130"/>
                  <a:gd name="connsiteX1-355" fmla="*/ 590550 w 4295775"/>
                  <a:gd name="connsiteY1-356" fmla="*/ 6201 h 1162130"/>
                  <a:gd name="connsiteX2-357" fmla="*/ 1419225 w 4295775"/>
                  <a:gd name="connsiteY2-358" fmla="*/ 987276 h 1162130"/>
                  <a:gd name="connsiteX3-359" fmla="*/ 1819275 w 4295775"/>
                  <a:gd name="connsiteY3-360" fmla="*/ 434826 h 1162130"/>
                  <a:gd name="connsiteX4-361" fmla="*/ 2476500 w 4295775"/>
                  <a:gd name="connsiteY4-362" fmla="*/ 1111101 h 1162130"/>
                  <a:gd name="connsiteX5-363" fmla="*/ 3028950 w 4295775"/>
                  <a:gd name="connsiteY5-364" fmla="*/ 91926 h 1162130"/>
                  <a:gd name="connsiteX6-365" fmla="*/ 3638550 w 4295775"/>
                  <a:gd name="connsiteY6-366" fmla="*/ 1149201 h 1162130"/>
                  <a:gd name="connsiteX7-367" fmla="*/ 4295775 w 4295775"/>
                  <a:gd name="connsiteY7-368" fmla="*/ 501501 h 1162130"/>
                  <a:gd name="connsiteX0-369" fmla="*/ 0 w 4295775"/>
                  <a:gd name="connsiteY0-370" fmla="*/ 643502 h 1161256"/>
                  <a:gd name="connsiteX1-371" fmla="*/ 590550 w 4295775"/>
                  <a:gd name="connsiteY1-372" fmla="*/ 5327 h 1161256"/>
                  <a:gd name="connsiteX2-373" fmla="*/ 1352550 w 4295775"/>
                  <a:gd name="connsiteY2-374" fmla="*/ 957827 h 1161256"/>
                  <a:gd name="connsiteX3-375" fmla="*/ 1819275 w 4295775"/>
                  <a:gd name="connsiteY3-376" fmla="*/ 433952 h 1161256"/>
                  <a:gd name="connsiteX4-377" fmla="*/ 2476500 w 4295775"/>
                  <a:gd name="connsiteY4-378" fmla="*/ 1110227 h 1161256"/>
                  <a:gd name="connsiteX5-379" fmla="*/ 3028950 w 4295775"/>
                  <a:gd name="connsiteY5-380" fmla="*/ 91052 h 1161256"/>
                  <a:gd name="connsiteX6-381" fmla="*/ 3638550 w 4295775"/>
                  <a:gd name="connsiteY6-382" fmla="*/ 1148327 h 1161256"/>
                  <a:gd name="connsiteX7-383" fmla="*/ 4295775 w 4295775"/>
                  <a:gd name="connsiteY7-384" fmla="*/ 500627 h 1161256"/>
                  <a:gd name="connsiteX0-385" fmla="*/ 0 w 4333875"/>
                  <a:gd name="connsiteY0-386" fmla="*/ 782314 h 1157193"/>
                  <a:gd name="connsiteX1-387" fmla="*/ 628650 w 4333875"/>
                  <a:gd name="connsiteY1-388" fmla="*/ 1264 h 1157193"/>
                  <a:gd name="connsiteX2-389" fmla="*/ 1390650 w 4333875"/>
                  <a:gd name="connsiteY2-390" fmla="*/ 953764 h 1157193"/>
                  <a:gd name="connsiteX3-391" fmla="*/ 1857375 w 4333875"/>
                  <a:gd name="connsiteY3-392" fmla="*/ 429889 h 1157193"/>
                  <a:gd name="connsiteX4-393" fmla="*/ 2514600 w 4333875"/>
                  <a:gd name="connsiteY4-394" fmla="*/ 1106164 h 1157193"/>
                  <a:gd name="connsiteX5-395" fmla="*/ 3067050 w 4333875"/>
                  <a:gd name="connsiteY5-396" fmla="*/ 86989 h 1157193"/>
                  <a:gd name="connsiteX6-397" fmla="*/ 3676650 w 4333875"/>
                  <a:gd name="connsiteY6-398" fmla="*/ 1144264 h 1157193"/>
                  <a:gd name="connsiteX7-399" fmla="*/ 4333875 w 4333875"/>
                  <a:gd name="connsiteY7-400" fmla="*/ 496564 h 1157193"/>
                  <a:gd name="connsiteX0-401" fmla="*/ 0 w 4333875"/>
                  <a:gd name="connsiteY0-402" fmla="*/ 782314 h 1149753"/>
                  <a:gd name="connsiteX1-403" fmla="*/ 628650 w 4333875"/>
                  <a:gd name="connsiteY1-404" fmla="*/ 1264 h 1149753"/>
                  <a:gd name="connsiteX2-405" fmla="*/ 1390650 w 4333875"/>
                  <a:gd name="connsiteY2-406" fmla="*/ 953764 h 1149753"/>
                  <a:gd name="connsiteX3-407" fmla="*/ 1857375 w 4333875"/>
                  <a:gd name="connsiteY3-408" fmla="*/ 429889 h 1149753"/>
                  <a:gd name="connsiteX4-409" fmla="*/ 2514600 w 4333875"/>
                  <a:gd name="connsiteY4-410" fmla="*/ 1106164 h 1149753"/>
                  <a:gd name="connsiteX5-411" fmla="*/ 3095625 w 4333875"/>
                  <a:gd name="connsiteY5-412" fmla="*/ 258439 h 1149753"/>
                  <a:gd name="connsiteX6-413" fmla="*/ 3676650 w 4333875"/>
                  <a:gd name="connsiteY6-414" fmla="*/ 1144264 h 1149753"/>
                  <a:gd name="connsiteX7-415" fmla="*/ 4333875 w 4333875"/>
                  <a:gd name="connsiteY7-416" fmla="*/ 496564 h 11497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333875" h="1149753">
                    <a:moveTo>
                      <a:pt x="0" y="782314"/>
                    </a:moveTo>
                    <a:cubicBezTo>
                      <a:pt x="177006" y="434651"/>
                      <a:pt x="396875" y="-27311"/>
                      <a:pt x="628650" y="1264"/>
                    </a:cubicBezTo>
                    <a:cubicBezTo>
                      <a:pt x="860425" y="29839"/>
                      <a:pt x="1185863" y="882327"/>
                      <a:pt x="1390650" y="953764"/>
                    </a:cubicBezTo>
                    <a:cubicBezTo>
                      <a:pt x="1595437" y="1025201"/>
                      <a:pt x="1670050" y="404489"/>
                      <a:pt x="1857375" y="429889"/>
                    </a:cubicBezTo>
                    <a:cubicBezTo>
                      <a:pt x="2044700" y="455289"/>
                      <a:pt x="2308225" y="1134739"/>
                      <a:pt x="2514600" y="1106164"/>
                    </a:cubicBezTo>
                    <a:cubicBezTo>
                      <a:pt x="2720975" y="1077589"/>
                      <a:pt x="2654300" y="233039"/>
                      <a:pt x="3095625" y="258439"/>
                    </a:cubicBezTo>
                    <a:cubicBezTo>
                      <a:pt x="3536950" y="283839"/>
                      <a:pt x="3470275" y="1104576"/>
                      <a:pt x="3676650" y="1144264"/>
                    </a:cubicBezTo>
                    <a:cubicBezTo>
                      <a:pt x="3883025" y="1183952"/>
                      <a:pt x="4060825" y="1012501"/>
                      <a:pt x="4333875" y="496564"/>
                    </a:cubicBezTo>
                  </a:path>
                </a:pathLst>
              </a:cu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nvGrpSpPr>
              <p:cNvPr id="136" name="组合 57"/>
              <p:cNvGrpSpPr/>
              <p:nvPr/>
            </p:nvGrpSpPr>
            <p:grpSpPr bwMode="auto">
              <a:xfrm>
                <a:off x="2631567" y="1909474"/>
                <a:ext cx="3717171" cy="993811"/>
                <a:chOff x="2631567" y="1909474"/>
                <a:chExt cx="3717171" cy="993811"/>
              </a:xfrm>
            </p:grpSpPr>
            <p:sp>
              <p:nvSpPr>
                <p:cNvPr id="137" name="椭圆 136"/>
                <p:cNvSpPr/>
                <p:nvPr/>
              </p:nvSpPr>
              <p:spPr>
                <a:xfrm>
                  <a:off x="3059111" y="1908760"/>
                  <a:ext cx="76200" cy="77815"/>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ln>
                      <a:solidFill>
                        <a:srgbClr val="27697B"/>
                      </a:solidFill>
                    </a:ln>
                    <a:solidFill>
                      <a:prstClr val="white"/>
                    </a:solidFill>
                  </a:endParaRPr>
                </a:p>
              </p:txBody>
            </p:sp>
            <p:sp>
              <p:nvSpPr>
                <p:cNvPr id="138" name="椭圆 137"/>
                <p:cNvSpPr/>
                <p:nvPr/>
              </p:nvSpPr>
              <p:spPr>
                <a:xfrm>
                  <a:off x="2632074" y="1989751"/>
                  <a:ext cx="77787" cy="77814"/>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ln>
                      <a:solidFill>
                        <a:srgbClr val="27697B"/>
                      </a:solidFill>
                    </a:ln>
                    <a:solidFill>
                      <a:prstClr val="white"/>
                    </a:solidFill>
                  </a:endParaRPr>
                </a:p>
              </p:txBody>
            </p:sp>
            <p:grpSp>
              <p:nvGrpSpPr>
                <p:cNvPr id="139" name="组合 60"/>
                <p:cNvGrpSpPr/>
                <p:nvPr/>
              </p:nvGrpSpPr>
              <p:grpSpPr bwMode="auto">
                <a:xfrm>
                  <a:off x="4137331" y="2116608"/>
                  <a:ext cx="2211407" cy="786677"/>
                  <a:chOff x="4137331" y="2116608"/>
                  <a:chExt cx="2211407" cy="786677"/>
                </a:xfrm>
              </p:grpSpPr>
              <p:sp>
                <p:nvSpPr>
                  <p:cNvPr id="140" name="椭圆 139"/>
                  <p:cNvSpPr/>
                  <p:nvPr/>
                </p:nvSpPr>
                <p:spPr>
                  <a:xfrm>
                    <a:off x="4137024" y="2226371"/>
                    <a:ext cx="77787" cy="76227"/>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41" name="椭圆 140"/>
                  <p:cNvSpPr/>
                  <p:nvPr/>
                </p:nvSpPr>
                <p:spPr>
                  <a:xfrm>
                    <a:off x="5216524" y="2105679"/>
                    <a:ext cx="77787" cy="77815"/>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42" name="椭圆 141"/>
                  <p:cNvSpPr/>
                  <p:nvPr/>
                </p:nvSpPr>
                <p:spPr>
                  <a:xfrm>
                    <a:off x="5580061" y="2150145"/>
                    <a:ext cx="76200" cy="77815"/>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43" name="椭圆 142"/>
                  <p:cNvSpPr/>
                  <p:nvPr/>
                </p:nvSpPr>
                <p:spPr>
                  <a:xfrm>
                    <a:off x="6270624" y="2825069"/>
                    <a:ext cx="77787" cy="77814"/>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grpSp>
          </p:grpSp>
        </p:grpSp>
        <p:grpSp>
          <p:nvGrpSpPr>
            <p:cNvPr id="144" name="组合 143"/>
            <p:cNvGrpSpPr/>
            <p:nvPr/>
          </p:nvGrpSpPr>
          <p:grpSpPr>
            <a:xfrm>
              <a:off x="5344735" y="1833191"/>
              <a:ext cx="3840424" cy="973526"/>
              <a:chOff x="3967047" y="476471"/>
              <a:chExt cx="2880318" cy="730144"/>
            </a:xfrm>
            <a:solidFill>
              <a:schemeClr val="tx1"/>
            </a:solidFill>
          </p:grpSpPr>
          <p:sp>
            <p:nvSpPr>
              <p:cNvPr id="145" name="矩形标注 144"/>
              <p:cNvSpPr/>
              <p:nvPr/>
            </p:nvSpPr>
            <p:spPr>
              <a:xfrm>
                <a:off x="3967047" y="476471"/>
                <a:ext cx="2880318" cy="730144"/>
              </a:xfrm>
              <a:prstGeom prst="wedgeRectCallout">
                <a:avLst>
                  <a:gd name="adj1" fmla="val -63336"/>
                  <a:gd name="adj2" fmla="val 49431"/>
                </a:avLst>
              </a:prstGeom>
              <a:solidFill>
                <a:srgbClr val="01AADA"/>
              </a:solidFill>
              <a:ln>
                <a:solidFill>
                  <a:schemeClr val="bg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prstClr val="white"/>
                  </a:solidFill>
                </a:endParaRPr>
              </a:p>
            </p:txBody>
          </p:sp>
          <p:sp>
            <p:nvSpPr>
              <p:cNvPr id="146" name="矩形 145"/>
              <p:cNvSpPr/>
              <p:nvPr/>
            </p:nvSpPr>
            <p:spPr>
              <a:xfrm>
                <a:off x="4103949" y="585961"/>
                <a:ext cx="2700299" cy="473206"/>
              </a:xfrm>
              <a:prstGeom prst="rect">
                <a:avLst/>
              </a:prstGeom>
              <a:noFill/>
            </p:spPr>
            <p:txBody>
              <a:bodyPr>
                <a:spAutoFit/>
              </a:bodyPr>
              <a:lstStyle/>
              <a:p>
                <a:pPr defTabSz="913765">
                  <a:lnSpc>
                    <a:spcPts val="2135"/>
                  </a:lnSpc>
                  <a:defRPr/>
                </a:pPr>
                <a:r>
                  <a:rPr lang="zh-CN" altLang="en-US" sz="1400" kern="1100" spc="120" dirty="0">
                    <a:solidFill>
                      <a:prstClr val="white"/>
                    </a:solidFill>
                    <a:latin typeface="微软雅黑" panose="020B0503020204020204" pitchFamily="34" charset="-122"/>
                    <a:ea typeface="微软雅黑" panose="020B0503020204020204" pitchFamily="34" charset="-122"/>
                  </a:rPr>
                  <a:t>点此可添加内容点此可添加内容点此可添加内容点此可添加内容</a:t>
                </a:r>
              </a:p>
            </p:txBody>
          </p:sp>
        </p:grpSp>
        <p:cxnSp>
          <p:nvCxnSpPr>
            <p:cNvPr id="147" name="直接连接符 146"/>
            <p:cNvCxnSpPr/>
            <p:nvPr/>
          </p:nvCxnSpPr>
          <p:spPr>
            <a:xfrm>
              <a:off x="2886422" y="5699687"/>
              <a:ext cx="6949089" cy="0"/>
            </a:xfrm>
            <a:prstGeom prst="line">
              <a:avLst/>
            </a:prstGeom>
            <a:ln w="19050">
              <a:solidFill>
                <a:schemeClr val="accent1">
                  <a:alpha val="22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4236269" y="423250"/>
            <a:ext cx="3719457" cy="722806"/>
            <a:chOff x="585843" y="341582"/>
            <a:chExt cx="3719457" cy="722806"/>
          </a:xfrm>
        </p:grpSpPr>
        <p:sp>
          <p:nvSpPr>
            <p:cNvPr id="71" name="文本框 7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mj-ea"/>
                  <a:ea typeface="+mj-ea"/>
                </a:rPr>
                <a:t>财务融资计划</a:t>
              </a:r>
            </a:p>
          </p:txBody>
        </p:sp>
        <p:sp>
          <p:nvSpPr>
            <p:cNvPr id="72" name="文本框 7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smtClean="0">
                  <a:solidFill>
                    <a:schemeClr val="bg1"/>
                  </a:solidFill>
                  <a:latin typeface="+mj-ea"/>
                  <a:ea typeface="+mj-ea"/>
                </a:rPr>
                <a:t>computerprint</a:t>
              </a:r>
              <a:endParaRPr lang="en-US" altLang="zh-CN" sz="900" dirty="0">
                <a:solidFill>
                  <a:schemeClr val="bg1"/>
                </a:solidFill>
                <a:latin typeface="+mj-ea"/>
                <a:ea typeface="+mj-ea"/>
              </a:endParaRPr>
            </a:p>
          </p:txBody>
        </p:sp>
      </p:grpSp>
      <p:cxnSp>
        <p:nvCxnSpPr>
          <p:cNvPr id="73" name="直接连接符 72"/>
          <p:cNvCxnSpPr/>
          <p:nvPr/>
        </p:nvCxnSpPr>
        <p:spPr>
          <a:xfrm>
            <a:off x="0" y="711200"/>
            <a:ext cx="423626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7955726" y="711200"/>
            <a:ext cx="4236269" cy="0"/>
          </a:xfrm>
          <a:prstGeom prst="line">
            <a:avLst/>
          </a:prstGeom>
          <a:ln>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矩形 7"/>
          <p:cNvSpPr/>
          <p:nvPr/>
        </p:nvSpPr>
        <p:spPr>
          <a:xfrm>
            <a:off x="795" y="5825370"/>
            <a:ext cx="7583755" cy="52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椭圆 4"/>
          <p:cNvSpPr/>
          <p:nvPr/>
        </p:nvSpPr>
        <p:spPr>
          <a:xfrm>
            <a:off x="7591684" y="4722869"/>
            <a:ext cx="577497" cy="1154995"/>
          </a:xfrm>
          <a:custGeom>
            <a:avLst/>
            <a:gdLst/>
            <a:ahLst/>
            <a:cxnLst/>
            <a:rect l="l" t="t" r="r" b="b"/>
            <a:pathLst>
              <a:path w="792088" h="1584176">
                <a:moveTo>
                  <a:pt x="0" y="0"/>
                </a:moveTo>
                <a:cubicBezTo>
                  <a:pt x="437458" y="0"/>
                  <a:pt x="792088" y="354630"/>
                  <a:pt x="792088" y="792088"/>
                </a:cubicBezTo>
                <a:cubicBezTo>
                  <a:pt x="792088" y="1229546"/>
                  <a:pt x="437458" y="1584176"/>
                  <a:pt x="0" y="1584176"/>
                </a:cubicBezTo>
                <a:lnTo>
                  <a:pt x="0" y="1512088"/>
                </a:lnTo>
                <a:cubicBezTo>
                  <a:pt x="397645" y="1512088"/>
                  <a:pt x="720000" y="1189733"/>
                  <a:pt x="720000" y="792088"/>
                </a:cubicBezTo>
                <a:cubicBezTo>
                  <a:pt x="720000" y="394443"/>
                  <a:pt x="397645" y="72088"/>
                  <a:pt x="0" y="720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矩形 9"/>
          <p:cNvSpPr/>
          <p:nvPr/>
        </p:nvSpPr>
        <p:spPr>
          <a:xfrm>
            <a:off x="2681545" y="4722870"/>
            <a:ext cx="4907136" cy="52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椭圆 4"/>
          <p:cNvSpPr/>
          <p:nvPr/>
        </p:nvSpPr>
        <p:spPr>
          <a:xfrm flipH="1">
            <a:off x="2098946" y="3620368"/>
            <a:ext cx="577497" cy="1154995"/>
          </a:xfrm>
          <a:custGeom>
            <a:avLst/>
            <a:gdLst/>
            <a:ahLst/>
            <a:cxnLst/>
            <a:rect l="l" t="t" r="r" b="b"/>
            <a:pathLst>
              <a:path w="792088" h="1584176">
                <a:moveTo>
                  <a:pt x="0" y="0"/>
                </a:moveTo>
                <a:cubicBezTo>
                  <a:pt x="437458" y="0"/>
                  <a:pt x="792088" y="354630"/>
                  <a:pt x="792088" y="792088"/>
                </a:cubicBezTo>
                <a:cubicBezTo>
                  <a:pt x="792088" y="1229546"/>
                  <a:pt x="437458" y="1584176"/>
                  <a:pt x="0" y="1584176"/>
                </a:cubicBezTo>
                <a:lnTo>
                  <a:pt x="0" y="1512088"/>
                </a:lnTo>
                <a:cubicBezTo>
                  <a:pt x="397645" y="1512088"/>
                  <a:pt x="720000" y="1189733"/>
                  <a:pt x="720000" y="792088"/>
                </a:cubicBezTo>
                <a:cubicBezTo>
                  <a:pt x="720000" y="394443"/>
                  <a:pt x="397645" y="72088"/>
                  <a:pt x="0" y="720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矩形 11"/>
          <p:cNvSpPr/>
          <p:nvPr/>
        </p:nvSpPr>
        <p:spPr>
          <a:xfrm>
            <a:off x="2676441" y="3624303"/>
            <a:ext cx="2676619" cy="52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椭圆 4"/>
          <p:cNvSpPr/>
          <p:nvPr/>
        </p:nvSpPr>
        <p:spPr>
          <a:xfrm>
            <a:off x="5353062" y="2519331"/>
            <a:ext cx="577497" cy="1154995"/>
          </a:xfrm>
          <a:custGeom>
            <a:avLst/>
            <a:gdLst/>
            <a:ahLst/>
            <a:cxnLst/>
            <a:rect l="l" t="t" r="r" b="b"/>
            <a:pathLst>
              <a:path w="792088" h="1584176">
                <a:moveTo>
                  <a:pt x="0" y="0"/>
                </a:moveTo>
                <a:cubicBezTo>
                  <a:pt x="437458" y="0"/>
                  <a:pt x="792088" y="354630"/>
                  <a:pt x="792088" y="792088"/>
                </a:cubicBezTo>
                <a:cubicBezTo>
                  <a:pt x="792088" y="1229546"/>
                  <a:pt x="437458" y="1584176"/>
                  <a:pt x="0" y="1584176"/>
                </a:cubicBezTo>
                <a:lnTo>
                  <a:pt x="0" y="1512088"/>
                </a:lnTo>
                <a:cubicBezTo>
                  <a:pt x="397645" y="1512088"/>
                  <a:pt x="720000" y="1189733"/>
                  <a:pt x="720000" y="792088"/>
                </a:cubicBezTo>
                <a:cubicBezTo>
                  <a:pt x="720000" y="394443"/>
                  <a:pt x="397645" y="72088"/>
                  <a:pt x="0" y="720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矩形 13"/>
          <p:cNvSpPr/>
          <p:nvPr/>
        </p:nvSpPr>
        <p:spPr>
          <a:xfrm>
            <a:off x="3253304" y="2519331"/>
            <a:ext cx="2099757" cy="52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 name="椭圆 4"/>
          <p:cNvSpPr/>
          <p:nvPr/>
        </p:nvSpPr>
        <p:spPr>
          <a:xfrm flipH="1">
            <a:off x="2676443" y="1416832"/>
            <a:ext cx="577497" cy="1154995"/>
          </a:xfrm>
          <a:custGeom>
            <a:avLst/>
            <a:gdLst/>
            <a:ahLst/>
            <a:cxnLst/>
            <a:rect l="l" t="t" r="r" b="b"/>
            <a:pathLst>
              <a:path w="792088" h="1584176">
                <a:moveTo>
                  <a:pt x="0" y="0"/>
                </a:moveTo>
                <a:cubicBezTo>
                  <a:pt x="437458" y="0"/>
                  <a:pt x="792088" y="354630"/>
                  <a:pt x="792088" y="792088"/>
                </a:cubicBezTo>
                <a:cubicBezTo>
                  <a:pt x="792088" y="1229546"/>
                  <a:pt x="437458" y="1584176"/>
                  <a:pt x="0" y="1584176"/>
                </a:cubicBezTo>
                <a:lnTo>
                  <a:pt x="0" y="1512088"/>
                </a:lnTo>
                <a:cubicBezTo>
                  <a:pt x="397645" y="1512088"/>
                  <a:pt x="720000" y="1189733"/>
                  <a:pt x="720000" y="792088"/>
                </a:cubicBezTo>
                <a:cubicBezTo>
                  <a:pt x="720000" y="394443"/>
                  <a:pt x="397645" y="72088"/>
                  <a:pt x="0" y="720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矩形 15"/>
          <p:cNvSpPr/>
          <p:nvPr/>
        </p:nvSpPr>
        <p:spPr>
          <a:xfrm>
            <a:off x="3253940" y="1416833"/>
            <a:ext cx="7137653" cy="52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等腰三角形 16"/>
          <p:cNvSpPr/>
          <p:nvPr/>
        </p:nvSpPr>
        <p:spPr>
          <a:xfrm rot="5400000">
            <a:off x="10380144" y="1217361"/>
            <a:ext cx="364609" cy="44615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9" name="Freeform 89"/>
          <p:cNvSpPr>
            <a:spLocks noChangeAspect="1" noEditPoints="1"/>
          </p:cNvSpPr>
          <p:nvPr/>
        </p:nvSpPr>
        <p:spPr bwMode="auto">
          <a:xfrm>
            <a:off x="3049909" y="1605034"/>
            <a:ext cx="431701" cy="346367"/>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solidFill>
            <a:srgbClr val="01AADA"/>
          </a:solidFill>
          <a:ln w="0">
            <a:noFill/>
            <a:prstDash val="solid"/>
            <a:round/>
          </a:ln>
        </p:spPr>
        <p:txBody>
          <a:bodyPr vert="horz" wrap="square" lIns="121920" tIns="60960" rIns="121920" bIns="60960" numCol="1" anchor="t" anchorCtr="0" compatLnSpc="1"/>
          <a:lstStyle/>
          <a:p>
            <a:endParaRPr lang="en-US" sz="3200"/>
          </a:p>
        </p:txBody>
      </p:sp>
      <p:sp>
        <p:nvSpPr>
          <p:cNvPr id="22" name="Freeform 113"/>
          <p:cNvSpPr>
            <a:spLocks noChangeAspect="1"/>
          </p:cNvSpPr>
          <p:nvPr/>
        </p:nvSpPr>
        <p:spPr bwMode="auto">
          <a:xfrm>
            <a:off x="6077202" y="2694606"/>
            <a:ext cx="386848" cy="346367"/>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rgbClr val="01AADA"/>
          </a:solidFill>
          <a:ln w="0">
            <a:noFill/>
            <a:prstDash val="solid"/>
            <a:round/>
          </a:ln>
        </p:spPr>
        <p:txBody>
          <a:bodyPr vert="horz" wrap="square" lIns="121920" tIns="60960" rIns="121920" bIns="60960" numCol="1" anchor="t" anchorCtr="0" compatLnSpc="1"/>
          <a:lstStyle/>
          <a:p>
            <a:endParaRPr lang="en-US" sz="3200"/>
          </a:p>
        </p:txBody>
      </p:sp>
      <p:sp>
        <p:nvSpPr>
          <p:cNvPr id="25" name="Freeform 197"/>
          <p:cNvSpPr>
            <a:spLocks noChangeAspect="1" noEditPoints="1"/>
          </p:cNvSpPr>
          <p:nvPr/>
        </p:nvSpPr>
        <p:spPr bwMode="auto">
          <a:xfrm>
            <a:off x="2676441" y="3802243"/>
            <a:ext cx="321916" cy="346367"/>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rgbClr val="01AADA"/>
          </a:solidFill>
          <a:ln w="0">
            <a:noFill/>
            <a:prstDash val="solid"/>
            <a:round/>
          </a:ln>
        </p:spPr>
        <p:txBody>
          <a:bodyPr vert="horz" wrap="square" lIns="121920" tIns="60960" rIns="121920" bIns="60960" numCol="1" anchor="t" anchorCtr="0" compatLnSpc="1"/>
          <a:lstStyle/>
          <a:p>
            <a:endParaRPr lang="en-US" sz="3200">
              <a:solidFill>
                <a:srgbClr val="414141"/>
              </a:solidFill>
            </a:endParaRPr>
          </a:p>
        </p:txBody>
      </p:sp>
      <p:sp>
        <p:nvSpPr>
          <p:cNvPr id="27" name="Freeform 234"/>
          <p:cNvSpPr>
            <a:spLocks noChangeAspect="1"/>
          </p:cNvSpPr>
          <p:nvPr/>
        </p:nvSpPr>
        <p:spPr bwMode="auto">
          <a:xfrm>
            <a:off x="8557608" y="5046001"/>
            <a:ext cx="358885" cy="346367"/>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rgbClr val="01AADA"/>
          </a:solidFill>
          <a:ln w="0">
            <a:noFill/>
            <a:prstDash val="solid"/>
            <a:round/>
          </a:ln>
        </p:spPr>
        <p:txBody>
          <a:bodyPr vert="horz" wrap="square" lIns="121920" tIns="60960" rIns="121920" bIns="60960" numCol="1" anchor="t" anchorCtr="0" compatLnSpc="1"/>
          <a:lstStyle/>
          <a:p>
            <a:endParaRPr lang="en-US" sz="3200"/>
          </a:p>
        </p:txBody>
      </p:sp>
      <p:cxnSp>
        <p:nvCxnSpPr>
          <p:cNvPr id="30" name="直接连接符 29"/>
          <p:cNvCxnSpPr/>
          <p:nvPr/>
        </p:nvCxnSpPr>
        <p:spPr>
          <a:xfrm>
            <a:off x="5161317" y="1197923"/>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7938531" y="2187627"/>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9923953" y="2187627"/>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35" name="椭圆 34"/>
          <p:cNvSpPr/>
          <p:nvPr/>
        </p:nvSpPr>
        <p:spPr>
          <a:xfrm>
            <a:off x="6988999" y="2167213"/>
            <a:ext cx="400111" cy="400111"/>
          </a:xfrm>
          <a:prstGeom prst="ellipse">
            <a:avLst/>
          </a:prstGeom>
          <a:solidFill>
            <a:srgbClr val="01AAD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椭圆 36"/>
          <p:cNvSpPr/>
          <p:nvPr/>
        </p:nvSpPr>
        <p:spPr>
          <a:xfrm>
            <a:off x="6988999" y="2983479"/>
            <a:ext cx="400111" cy="400111"/>
          </a:xfrm>
          <a:prstGeom prst="ellipse">
            <a:avLst/>
          </a:prstGeom>
          <a:solidFill>
            <a:srgbClr val="01AAD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39" name="直接连接符 38"/>
          <p:cNvCxnSpPr/>
          <p:nvPr/>
        </p:nvCxnSpPr>
        <p:spPr>
          <a:xfrm>
            <a:off x="3995038" y="524034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0" name="直接连接符 39"/>
          <p:cNvCxnSpPr/>
          <p:nvPr/>
        </p:nvCxnSpPr>
        <p:spPr>
          <a:xfrm>
            <a:off x="5980460" y="5240346"/>
            <a:ext cx="0" cy="1584734"/>
          </a:xfrm>
          <a:prstGeom prst="lin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42" name="椭圆 41"/>
          <p:cNvSpPr/>
          <p:nvPr/>
        </p:nvSpPr>
        <p:spPr>
          <a:xfrm>
            <a:off x="3045506" y="5219932"/>
            <a:ext cx="400111" cy="400111"/>
          </a:xfrm>
          <a:prstGeom prst="ellipse">
            <a:avLst/>
          </a:prstGeom>
          <a:solidFill>
            <a:srgbClr val="01AAD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p:nvPr/>
        </p:nvSpPr>
        <p:spPr>
          <a:xfrm>
            <a:off x="3065826" y="6036198"/>
            <a:ext cx="400111" cy="400111"/>
          </a:xfrm>
          <a:prstGeom prst="ellipse">
            <a:avLst/>
          </a:prstGeom>
          <a:solidFill>
            <a:srgbClr val="01AAD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2" name="矩形 61"/>
          <p:cNvSpPr/>
          <p:nvPr/>
        </p:nvSpPr>
        <p:spPr>
          <a:xfrm>
            <a:off x="3755390" y="1622425"/>
            <a:ext cx="1778000" cy="42354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b="1" noProof="0" dirty="0" smtClean="0">
                <a:solidFill>
                  <a:sysClr val="window" lastClr="FFFFFF"/>
                </a:solidFill>
                <a:latin typeface="Arial" panose="020B0604020202020204"/>
                <a:ea typeface="微软雅黑" panose="020B0503020204020204" pitchFamily="34" charset="-122"/>
              </a:rPr>
              <a:t>资金分配</a:t>
            </a:r>
            <a:endParaRPr kumimoji="0" lang="zh-CN" altLang="en-US" sz="18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2" name="矩形 1"/>
          <p:cNvSpPr/>
          <p:nvPr/>
        </p:nvSpPr>
        <p:spPr>
          <a:xfrm>
            <a:off x="3359324" y="3802241"/>
            <a:ext cx="1802344" cy="39421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b="1" noProof="0" dirty="0" smtClean="0">
                <a:solidFill>
                  <a:sysClr val="window" lastClr="FFFFFF"/>
                </a:solidFill>
                <a:latin typeface="Arial" panose="020B0604020202020204"/>
                <a:ea typeface="微软雅黑" panose="020B0503020204020204" pitchFamily="34" charset="-122"/>
              </a:rPr>
              <a:t>资金分配</a:t>
            </a:r>
            <a:endParaRPr kumimoji="0" lang="zh-CN" altLang="en-US" sz="18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3" name="矩形 2"/>
          <p:cNvSpPr/>
          <p:nvPr/>
        </p:nvSpPr>
        <p:spPr>
          <a:xfrm>
            <a:off x="3641264" y="5240516"/>
            <a:ext cx="1802344" cy="39421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b="1" noProof="0" dirty="0" smtClean="0">
                <a:solidFill>
                  <a:sysClr val="window" lastClr="FFFFFF"/>
                </a:solidFill>
                <a:latin typeface="Arial" panose="020B0604020202020204"/>
                <a:ea typeface="微软雅黑" panose="020B0503020204020204" pitchFamily="34" charset="-122"/>
              </a:rPr>
              <a:t>资金分配</a:t>
            </a:r>
            <a:endParaRPr kumimoji="0" lang="zh-CN" altLang="en-US" sz="18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4" name="矩形 3"/>
          <p:cNvSpPr/>
          <p:nvPr/>
        </p:nvSpPr>
        <p:spPr>
          <a:xfrm>
            <a:off x="3994959" y="6036171"/>
            <a:ext cx="1802344" cy="39421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b="1" noProof="0" dirty="0" smtClean="0">
                <a:solidFill>
                  <a:sysClr val="window" lastClr="FFFFFF"/>
                </a:solidFill>
                <a:latin typeface="Arial" panose="020B0604020202020204"/>
                <a:ea typeface="微软雅黑" panose="020B0503020204020204" pitchFamily="34" charset="-122"/>
              </a:rPr>
              <a:t>资金分配</a:t>
            </a:r>
            <a:endParaRPr kumimoji="0" lang="zh-CN" altLang="en-US" sz="1800" b="1" i="0" u="none" strike="noStrike" kern="1200" cap="none" spc="0" normalizeH="0" baseline="0" noProof="0" dirty="0">
              <a:ln>
                <a:noFill/>
              </a:ln>
              <a:solidFill>
                <a:sysClr val="window" lastClr="FFFFFF"/>
              </a:solidFill>
              <a:effectLst/>
              <a:uLnTx/>
              <a:uFillTx/>
              <a:latin typeface="Arial" panose="020B0604020202020204"/>
              <a:ea typeface="微软雅黑" panose="020B0503020204020204" pitchFamily="34" charset="-122"/>
              <a:cs typeface="+mn-ea"/>
            </a:endParaRPr>
          </a:p>
        </p:txBody>
      </p:sp>
      <p:sp>
        <p:nvSpPr>
          <p:cNvPr id="146" name="矩形 145"/>
          <p:cNvSpPr/>
          <p:nvPr/>
        </p:nvSpPr>
        <p:spPr>
          <a:xfrm>
            <a:off x="7591256" y="2062998"/>
            <a:ext cx="3840175" cy="630942"/>
          </a:xfrm>
          <a:prstGeom prst="rect">
            <a:avLst/>
          </a:prstGeom>
          <a:noFill/>
        </p:spPr>
        <p:txBody>
          <a:bodyPr>
            <a:spAutoFit/>
          </a:bodyPr>
          <a:lstStyle/>
          <a:p>
            <a:pPr defTabSz="913765">
              <a:lnSpc>
                <a:spcPts val="2135"/>
              </a:lnSpc>
              <a:defRPr/>
            </a:pPr>
            <a:r>
              <a:rPr lang="zh-CN" altLang="en-US" sz="1400" kern="1100" spc="120" dirty="0">
                <a:solidFill>
                  <a:prstClr val="white"/>
                </a:solidFill>
                <a:latin typeface="微软雅黑" panose="020B0503020204020204" pitchFamily="34" charset="-122"/>
                <a:ea typeface="微软雅黑" panose="020B0503020204020204" pitchFamily="34" charset="-122"/>
              </a:rPr>
              <a:t>点此可添加内容点此可添加内容点此可添加内容点此可添加内容</a:t>
            </a:r>
          </a:p>
        </p:txBody>
      </p:sp>
      <p:sp>
        <p:nvSpPr>
          <p:cNvPr id="5" name="矩形 4"/>
          <p:cNvSpPr/>
          <p:nvPr/>
        </p:nvSpPr>
        <p:spPr>
          <a:xfrm>
            <a:off x="7584271" y="2983113"/>
            <a:ext cx="3840175" cy="630942"/>
          </a:xfrm>
          <a:prstGeom prst="rect">
            <a:avLst/>
          </a:prstGeom>
          <a:noFill/>
        </p:spPr>
        <p:txBody>
          <a:bodyPr>
            <a:spAutoFit/>
          </a:bodyPr>
          <a:lstStyle/>
          <a:p>
            <a:pPr defTabSz="913765">
              <a:lnSpc>
                <a:spcPts val="2135"/>
              </a:lnSpc>
              <a:defRPr/>
            </a:pPr>
            <a:r>
              <a:rPr lang="zh-CN" altLang="en-US" sz="1400" kern="1100" spc="120" dirty="0">
                <a:solidFill>
                  <a:prstClr val="white"/>
                </a:solidFill>
                <a:latin typeface="微软雅黑" panose="020B0503020204020204" pitchFamily="34" charset="-122"/>
                <a:ea typeface="微软雅黑" panose="020B0503020204020204" pitchFamily="34" charset="-122"/>
              </a:rPr>
              <a:t>点此可添加内容点此可添加内容点此可添加内容点此可添加内容</a:t>
            </a:r>
          </a:p>
        </p:txBody>
      </p:sp>
      <p:cxnSp>
        <p:nvCxnSpPr>
          <p:cNvPr id="73" name="直接连接符 72"/>
          <p:cNvCxnSpPr/>
          <p:nvPr/>
        </p:nvCxnSpPr>
        <p:spPr>
          <a:xfrm>
            <a:off x="0"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806055" y="711200"/>
            <a:ext cx="4236269" cy="0"/>
          </a:xfrm>
          <a:prstGeom prst="line">
            <a:avLst/>
          </a:prstGeom>
          <a:ln>
            <a:solidFill>
              <a:srgbClr val="01AADA"/>
            </a:solidFill>
            <a:tailEnd type="ova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4236269" y="423250"/>
            <a:ext cx="3719457" cy="722806"/>
            <a:chOff x="585843" y="341582"/>
            <a:chExt cx="3719457" cy="722806"/>
          </a:xfrm>
        </p:grpSpPr>
        <p:sp>
          <p:nvSpPr>
            <p:cNvPr id="71" name="文本框 7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rgbClr val="01AADA"/>
                  </a:solidFill>
                  <a:latin typeface="微软雅黑" panose="020B0503020204020204" pitchFamily="34" charset="-122"/>
                  <a:ea typeface="微软雅黑" panose="020B0503020204020204" pitchFamily="34" charset="-122"/>
                </a:rPr>
                <a:t>财务融资计划</a:t>
              </a:r>
            </a:p>
          </p:txBody>
        </p:sp>
        <p:sp>
          <p:nvSpPr>
            <p:cNvPr id="72" name="文本框 7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ysClr val="window" lastClr="FFFFFF"/>
                  </a:solidFill>
                  <a:latin typeface="微软雅黑" panose="020B0503020204020204" pitchFamily="34" charset="-122"/>
                  <a:ea typeface="微软雅黑" panose="020B0503020204020204" pitchFamily="34" charset="-122"/>
                </a:rPr>
                <a:t>The user can demonstrate on a projector or </a:t>
              </a:r>
              <a:r>
                <a:rPr lang="en-US" altLang="zh-CN" sz="900" dirty="0" err="1" smtClean="0">
                  <a:solidFill>
                    <a:sysClr val="window" lastClr="FFFFFF"/>
                  </a:solidFill>
                  <a:latin typeface="微软雅黑" panose="020B0503020204020204" pitchFamily="34" charset="-122"/>
                  <a:ea typeface="微软雅黑" panose="020B0503020204020204" pitchFamily="34" charset="-122"/>
                </a:rPr>
                <a:t>computerprint</a:t>
              </a:r>
              <a:endParaRPr lang="en-US" altLang="zh-CN" sz="900" dirty="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42"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1000"/>
                                        <p:tgtEl>
                                          <p:spTgt spid="62"/>
                                        </p:tgtEl>
                                      </p:cBhvr>
                                    </p:animEffect>
                                    <p:anim calcmode="lin" valueType="num">
                                      <p:cBhvr>
                                        <p:cTn id="62" dur="1000" fill="hold"/>
                                        <p:tgtEl>
                                          <p:spTgt spid="62"/>
                                        </p:tgtEl>
                                        <p:attrNameLst>
                                          <p:attrName>ppt_x</p:attrName>
                                        </p:attrNameLst>
                                      </p:cBhvr>
                                      <p:tavLst>
                                        <p:tav tm="0">
                                          <p:val>
                                            <p:strVal val="#ppt_x"/>
                                          </p:val>
                                        </p:tav>
                                        <p:tav tm="100000">
                                          <p:val>
                                            <p:strVal val="#ppt_x"/>
                                          </p:val>
                                        </p:tav>
                                      </p:tavLst>
                                    </p:anim>
                                    <p:anim calcmode="lin" valueType="num">
                                      <p:cBhvr>
                                        <p:cTn id="63" dur="1000" fill="hold"/>
                                        <p:tgtEl>
                                          <p:spTgt spid="6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000"/>
                                        <p:tgtEl>
                                          <p:spTgt spid="2"/>
                                        </p:tgtEl>
                                      </p:cBhvr>
                                    </p:animEffect>
                                    <p:anim calcmode="lin" valueType="num">
                                      <p:cBhvr>
                                        <p:cTn id="67" dur="1000" fill="hold"/>
                                        <p:tgtEl>
                                          <p:spTgt spid="2"/>
                                        </p:tgtEl>
                                        <p:attrNameLst>
                                          <p:attrName>ppt_x</p:attrName>
                                        </p:attrNameLst>
                                      </p:cBhvr>
                                      <p:tavLst>
                                        <p:tav tm="0">
                                          <p:val>
                                            <p:strVal val="#ppt_x"/>
                                          </p:val>
                                        </p:tav>
                                        <p:tav tm="100000">
                                          <p:val>
                                            <p:strVal val="#ppt_x"/>
                                          </p:val>
                                        </p:tav>
                                      </p:tavLst>
                                    </p:anim>
                                    <p:anim calcmode="lin" valueType="num">
                                      <p:cBhvr>
                                        <p:cTn id="68" dur="1000" fill="hold"/>
                                        <p:tgtEl>
                                          <p:spTgt spid="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fade">
                                      <p:cBhvr>
                                        <p:cTn id="71" dur="1000"/>
                                        <p:tgtEl>
                                          <p:spTgt spid="3"/>
                                        </p:tgtEl>
                                      </p:cBhvr>
                                    </p:animEffect>
                                    <p:anim calcmode="lin" valueType="num">
                                      <p:cBhvr>
                                        <p:cTn id="72" dur="1000" fill="hold"/>
                                        <p:tgtEl>
                                          <p:spTgt spid="3"/>
                                        </p:tgtEl>
                                        <p:attrNameLst>
                                          <p:attrName>ppt_x</p:attrName>
                                        </p:attrNameLst>
                                      </p:cBhvr>
                                      <p:tavLst>
                                        <p:tav tm="0">
                                          <p:val>
                                            <p:strVal val="#ppt_x"/>
                                          </p:val>
                                        </p:tav>
                                        <p:tav tm="100000">
                                          <p:val>
                                            <p:strVal val="#ppt_x"/>
                                          </p:val>
                                        </p:tav>
                                      </p:tavLst>
                                    </p:anim>
                                    <p:anim calcmode="lin" valueType="num">
                                      <p:cBhvr>
                                        <p:cTn id="73" dur="1000" fill="hold"/>
                                        <p:tgtEl>
                                          <p:spTgt spid="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1000"/>
                                        <p:tgtEl>
                                          <p:spTgt spid="4"/>
                                        </p:tgtEl>
                                      </p:cBhvr>
                                    </p:animEffect>
                                    <p:anim calcmode="lin" valueType="num">
                                      <p:cBhvr>
                                        <p:cTn id="77" dur="1000" fill="hold"/>
                                        <p:tgtEl>
                                          <p:spTgt spid="4"/>
                                        </p:tgtEl>
                                        <p:attrNameLst>
                                          <p:attrName>ppt_x</p:attrName>
                                        </p:attrNameLst>
                                      </p:cBhvr>
                                      <p:tavLst>
                                        <p:tav tm="0">
                                          <p:val>
                                            <p:strVal val="#ppt_x"/>
                                          </p:val>
                                        </p:tav>
                                        <p:tav tm="100000">
                                          <p:val>
                                            <p:strVal val="#ppt_x"/>
                                          </p:val>
                                        </p:tav>
                                      </p:tavLst>
                                    </p:anim>
                                    <p:anim calcmode="lin" valueType="num">
                                      <p:cBhvr>
                                        <p:cTn id="7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9" grpId="0" bldLvl="0" animBg="1"/>
      <p:bldP spid="22" grpId="0" bldLvl="0" animBg="1"/>
      <p:bldP spid="25" grpId="0" bldLvl="0" animBg="1"/>
      <p:bldP spid="27" grpId="0" bldLvl="0" animBg="1"/>
      <p:bldP spid="35" grpId="0" bldLvl="0" animBg="1"/>
      <p:bldP spid="37" grpId="0" bldLvl="0" animBg="1"/>
      <p:bldP spid="42" grpId="0" bldLvl="0" animBg="1"/>
      <p:bldP spid="44" grpId="0" bldLvl="0" animBg="1"/>
      <p:bldP spid="62" grpId="0"/>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图片 7" descr="55"/>
          <p:cNvPicPr>
            <a:picLocks noChangeAspect="1"/>
          </p:cNvPicPr>
          <p:nvPr/>
        </p:nvPicPr>
        <p:blipFill>
          <a:blip r:embed="rId3"/>
          <a:stretch>
            <a:fillRect/>
          </a:stretch>
        </p:blipFill>
        <p:spPr>
          <a:xfrm>
            <a:off x="-66040" y="15240"/>
            <a:ext cx="12242165" cy="6522085"/>
          </a:xfrm>
          <a:prstGeom prst="rect">
            <a:avLst/>
          </a:prstGeom>
        </p:spPr>
      </p:pic>
      <p:pic>
        <p:nvPicPr>
          <p:cNvPr id="4" name="图片 3" descr="rr"/>
          <p:cNvPicPr>
            <a:picLocks noChangeAspect="1"/>
          </p:cNvPicPr>
          <p:nvPr/>
        </p:nvPicPr>
        <p:blipFill>
          <a:blip r:embed="rId4"/>
          <a:stretch>
            <a:fillRect/>
          </a:stretch>
        </p:blipFill>
        <p:spPr>
          <a:xfrm>
            <a:off x="4379439" y="1327257"/>
            <a:ext cx="3484880" cy="5227320"/>
          </a:xfrm>
          <a:prstGeom prst="rect">
            <a:avLst/>
          </a:prstGeom>
        </p:spPr>
      </p:pic>
      <p:pic>
        <p:nvPicPr>
          <p:cNvPr id="5" name="图片 4" descr="44"/>
          <p:cNvPicPr>
            <a:picLocks noChangeAspect="1"/>
          </p:cNvPicPr>
          <p:nvPr/>
        </p:nvPicPr>
        <p:blipFill>
          <a:blip r:embed="rId5"/>
          <a:stretch>
            <a:fillRect/>
          </a:stretch>
        </p:blipFill>
        <p:spPr>
          <a:xfrm>
            <a:off x="5085715" y="1437904"/>
            <a:ext cx="1916430" cy="3970020"/>
          </a:xfrm>
          <a:prstGeom prst="rect">
            <a:avLst/>
          </a:prstGeom>
        </p:spPr>
      </p:pic>
      <p:pic>
        <p:nvPicPr>
          <p:cNvPr id="9" name="图片 8" descr="qq"/>
          <p:cNvPicPr>
            <a:picLocks noChangeAspect="1"/>
          </p:cNvPicPr>
          <p:nvPr/>
        </p:nvPicPr>
        <p:blipFill>
          <a:blip r:embed="rId6"/>
          <a:stretch>
            <a:fillRect/>
          </a:stretch>
        </p:blipFill>
        <p:spPr>
          <a:xfrm>
            <a:off x="11094085" y="15240"/>
            <a:ext cx="838200" cy="3074670"/>
          </a:xfrm>
          <a:prstGeom prst="rect">
            <a:avLst/>
          </a:prstGeom>
        </p:spPr>
      </p:pic>
      <p:grpSp>
        <p:nvGrpSpPr>
          <p:cNvPr id="70" name="组合 69"/>
          <p:cNvGrpSpPr/>
          <p:nvPr/>
        </p:nvGrpSpPr>
        <p:grpSpPr>
          <a:xfrm>
            <a:off x="2565358" y="3422914"/>
            <a:ext cx="1035753" cy="628812"/>
            <a:chOff x="-1831478" y="4950226"/>
            <a:chExt cx="1035753" cy="628812"/>
          </a:xfrm>
        </p:grpSpPr>
        <p:grpSp>
          <p:nvGrpSpPr>
            <p:cNvPr id="71" name="组合 70"/>
            <p:cNvGrpSpPr/>
            <p:nvPr/>
          </p:nvGrpSpPr>
          <p:grpSpPr>
            <a:xfrm>
              <a:off x="-1646305" y="4950226"/>
              <a:ext cx="628812" cy="628812"/>
              <a:chOff x="-1692657" y="4950226"/>
              <a:chExt cx="628812" cy="628812"/>
            </a:xfrm>
          </p:grpSpPr>
          <p:sp>
            <p:nvSpPr>
              <p:cNvPr id="75" name="椭圆 74"/>
              <p:cNvSpPr/>
              <p:nvPr/>
            </p:nvSpPr>
            <p:spPr>
              <a:xfrm>
                <a:off x="-1692657" y="4950226"/>
                <a:ext cx="628812" cy="628812"/>
              </a:xfrm>
              <a:prstGeom prst="ellipse">
                <a:avLst/>
              </a:prstGeom>
              <a:solidFill>
                <a:srgbClr val="01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485202" y="5252422"/>
                <a:ext cx="258905" cy="258905"/>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1609395" y="5228556"/>
                <a:ext cx="69820" cy="69820"/>
              </a:xfrm>
              <a:prstGeom prst="ellipse">
                <a:avLst/>
              </a:prstGeom>
              <a:solidFill>
                <a:srgbClr val="03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1296117" y="5092680"/>
                <a:ext cx="69820" cy="69820"/>
              </a:xfrm>
              <a:prstGeom prst="ellipse">
                <a:avLst/>
              </a:prstGeom>
              <a:solidFill>
                <a:srgbClr val="4BB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1688885" y="5011354"/>
                <a:ext cx="537207" cy="567684"/>
              </a:xfrm>
              <a:custGeom>
                <a:avLst/>
                <a:gdLst>
                  <a:gd name="connsiteX0" fmla="*/ 129610 w 537207"/>
                  <a:gd name="connsiteY0" fmla="*/ 0 h 567684"/>
                  <a:gd name="connsiteX1" fmla="*/ 91701 w 537207"/>
                  <a:gd name="connsiteY1" fmla="*/ 45947 h 567684"/>
                  <a:gd name="connsiteX2" fmla="*/ 38005 w 537207"/>
                  <a:gd name="connsiteY2" fmla="*/ 221735 h 567684"/>
                  <a:gd name="connsiteX3" fmla="*/ 352411 w 537207"/>
                  <a:gd name="connsiteY3" fmla="*/ 536141 h 567684"/>
                  <a:gd name="connsiteX4" fmla="*/ 528199 w 537207"/>
                  <a:gd name="connsiteY4" fmla="*/ 482445 h 567684"/>
                  <a:gd name="connsiteX5" fmla="*/ 537207 w 537207"/>
                  <a:gd name="connsiteY5" fmla="*/ 475013 h 567684"/>
                  <a:gd name="connsiteX6" fmla="*/ 536725 w 537207"/>
                  <a:gd name="connsiteY6" fmla="*/ 475597 h 567684"/>
                  <a:gd name="connsiteX7" fmla="*/ 314406 w 537207"/>
                  <a:gd name="connsiteY7" fmla="*/ 567684 h 567684"/>
                  <a:gd name="connsiteX8" fmla="*/ 0 w 537207"/>
                  <a:gd name="connsiteY8" fmla="*/ 253278 h 567684"/>
                  <a:gd name="connsiteX9" fmla="*/ 92087 w 537207"/>
                  <a:gd name="connsiteY9" fmla="*/ 30959 h 567684"/>
                  <a:gd name="connsiteX10" fmla="*/ 129610 w 537207"/>
                  <a:gd name="connsiteY10" fmla="*/ 0 h 56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7207" h="567684">
                    <a:moveTo>
                      <a:pt x="129610" y="0"/>
                    </a:moveTo>
                    <a:lnTo>
                      <a:pt x="91701" y="45947"/>
                    </a:lnTo>
                    <a:cubicBezTo>
                      <a:pt x="57800" y="96127"/>
                      <a:pt x="38005" y="156619"/>
                      <a:pt x="38005" y="221735"/>
                    </a:cubicBezTo>
                    <a:cubicBezTo>
                      <a:pt x="38005" y="395377"/>
                      <a:pt x="178769" y="536141"/>
                      <a:pt x="352411" y="536141"/>
                    </a:cubicBezTo>
                    <a:cubicBezTo>
                      <a:pt x="417527" y="536141"/>
                      <a:pt x="478019" y="516346"/>
                      <a:pt x="528199" y="482445"/>
                    </a:cubicBezTo>
                    <a:lnTo>
                      <a:pt x="537207" y="475013"/>
                    </a:lnTo>
                    <a:lnTo>
                      <a:pt x="536725" y="475597"/>
                    </a:lnTo>
                    <a:cubicBezTo>
                      <a:pt x="479829" y="532493"/>
                      <a:pt x="401227" y="567684"/>
                      <a:pt x="314406" y="567684"/>
                    </a:cubicBezTo>
                    <a:cubicBezTo>
                      <a:pt x="140764" y="567684"/>
                      <a:pt x="0" y="426920"/>
                      <a:pt x="0" y="253278"/>
                    </a:cubicBezTo>
                    <a:cubicBezTo>
                      <a:pt x="0" y="166457"/>
                      <a:pt x="35191" y="87856"/>
                      <a:pt x="92087" y="30959"/>
                    </a:cubicBezTo>
                    <a:lnTo>
                      <a:pt x="129610" y="0"/>
                    </a:lnTo>
                    <a:close/>
                  </a:path>
                </a:pathLst>
              </a:custGeom>
              <a:solidFill>
                <a:srgbClr val="008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空心弧 71"/>
            <p:cNvSpPr/>
            <p:nvPr/>
          </p:nvSpPr>
          <p:spPr>
            <a:xfrm rot="20965188">
              <a:off x="-1831478" y="5028498"/>
              <a:ext cx="1035753" cy="438427"/>
            </a:xfrm>
            <a:prstGeom prst="blockArc">
              <a:avLst>
                <a:gd name="adj1" fmla="val 19028656"/>
                <a:gd name="adj2" fmla="val 12795267"/>
                <a:gd name="adj3" fmla="val 2635"/>
              </a:avLst>
            </a:prstGeom>
            <a:solidFill>
              <a:srgbClr val="C5C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1796601" y="5375773"/>
              <a:ext cx="49447" cy="49447"/>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876263" y="5210601"/>
              <a:ext cx="75389" cy="75389"/>
            </a:xfrm>
            <a:prstGeom prst="ellipse">
              <a:avLst/>
            </a:prstGeom>
            <a:solidFill>
              <a:srgbClr val="00A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4000" fill="hold" nodeType="withEffect">
                                  <p:stCondLst>
                                    <p:cond delay="50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1750" fill="hold"/>
                                        <p:tgtEl>
                                          <p:spTgt spid="70"/>
                                        </p:tgtEl>
                                        <p:attrNameLst>
                                          <p:attrName>ppt_x</p:attrName>
                                        </p:attrNameLst>
                                      </p:cBhvr>
                                      <p:tavLst>
                                        <p:tav tm="0">
                                          <p:val>
                                            <p:strVal val="0-#ppt_w/2"/>
                                          </p:val>
                                        </p:tav>
                                        <p:tav tm="100000">
                                          <p:val>
                                            <p:strVal val="#ppt_x"/>
                                          </p:val>
                                        </p:tav>
                                      </p:tavLst>
                                    </p:anim>
                                    <p:anim calcmode="lin" valueType="num">
                                      <p:cBhvr additive="base">
                                        <p:cTn id="8" dur="1750" fill="hold"/>
                                        <p:tgtEl>
                                          <p:spTgt spid="70"/>
                                        </p:tgtEl>
                                        <p:attrNameLst>
                                          <p:attrName>ppt_y</p:attrName>
                                        </p:attrNameLst>
                                      </p:cBhvr>
                                      <p:tavLst>
                                        <p:tav tm="0">
                                          <p:val>
                                            <p:strVal val="1+#ppt_h/2"/>
                                          </p:val>
                                        </p:tav>
                                        <p:tav tm="100000">
                                          <p:val>
                                            <p:strVal val="#ppt_y"/>
                                          </p:val>
                                        </p:tav>
                                      </p:tavLst>
                                    </p:anim>
                                  </p:childTnLst>
                                </p:cTn>
                              </p:par>
                              <p:par>
                                <p:cTn id="9" presetID="8" presetClass="emph" presetSubtype="0" fill="hold" nodeType="withEffect">
                                  <p:stCondLst>
                                    <p:cond delay="500"/>
                                  </p:stCondLst>
                                  <p:childTnLst>
                                    <p:animRot by="21600000">
                                      <p:cBhvr>
                                        <p:cTn id="10" dur="1750" fill="hold"/>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区块链商务计划书PPT模板"/>
  <p:tag name="ISPRING_RESOURCE_PATHS_HASH_PRESENTER" val="e4c4dcd8274498b9d5405e99dcb2d7653884d73"/>
</p:tagLst>
</file>

<file path=ppt/theme/theme1.xml><?xml version="1.0" encoding="utf-8"?>
<a:theme xmlns:a="http://schemas.openxmlformats.org/drawingml/2006/main" name="包图主题2">
  <a:themeElements>
    <a:clrScheme name="自定义 218">
      <a:dk1>
        <a:sysClr val="windowText" lastClr="000000"/>
      </a:dk1>
      <a:lt1>
        <a:sysClr val="window" lastClr="FFFFFF"/>
      </a:lt1>
      <a:dk2>
        <a:srgbClr val="44546A"/>
      </a:dk2>
      <a:lt2>
        <a:srgbClr val="E7E6E6"/>
      </a:lt2>
      <a:accent1>
        <a:srgbClr val="00E1FF"/>
      </a:accent1>
      <a:accent2>
        <a:srgbClr val="00E1FF"/>
      </a:accent2>
      <a:accent3>
        <a:srgbClr val="00E1FF"/>
      </a:accent3>
      <a:accent4>
        <a:srgbClr val="00E1FF"/>
      </a:accent4>
      <a:accent5>
        <a:srgbClr val="00E1FF"/>
      </a:accent5>
      <a:accent6>
        <a:srgbClr val="00E1FF"/>
      </a:accent6>
      <a:hlink>
        <a:srgbClr val="00E1FF"/>
      </a:hlink>
      <a:folHlink>
        <a:srgbClr val="00E1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1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13</TotalTime>
  <Words>1275</Words>
  <Application>Microsoft Office PowerPoint</Application>
  <PresentationFormat>自定义</PresentationFormat>
  <Paragraphs>177</Paragraphs>
  <Slides>24</Slides>
  <Notes>24</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包图主题2</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区块链商务计划书PPT模板</dc:title>
  <dc:creator>逆流的小鱼</dc:creator>
  <cp:lastModifiedBy>拉普耶鲁</cp:lastModifiedBy>
  <cp:revision>23</cp:revision>
  <dcterms:created xsi:type="dcterms:W3CDTF">2017-09-19T15:20:00Z</dcterms:created>
  <dcterms:modified xsi:type="dcterms:W3CDTF">2018-06-21T06:35:37Z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