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83" r:id="rId3"/>
    <p:sldId id="258" r:id="rId4"/>
    <p:sldId id="259" r:id="rId6"/>
    <p:sldId id="271" r:id="rId7"/>
    <p:sldId id="285" r:id="rId8"/>
    <p:sldId id="286" r:id="rId9"/>
    <p:sldId id="292" r:id="rId10"/>
    <p:sldId id="260" r:id="rId11"/>
    <p:sldId id="293" r:id="rId12"/>
    <p:sldId id="295" r:id="rId13"/>
    <p:sldId id="296" r:id="rId14"/>
    <p:sldId id="294" r:id="rId15"/>
    <p:sldId id="261" r:id="rId16"/>
    <p:sldId id="297" r:id="rId17"/>
    <p:sldId id="291" r:id="rId18"/>
    <p:sldId id="298" r:id="rId19"/>
    <p:sldId id="299" r:id="rId20"/>
    <p:sldId id="262" r:id="rId21"/>
    <p:sldId id="300" r:id="rId22"/>
    <p:sldId id="265" r:id="rId23"/>
    <p:sldId id="280" r:id="rId24"/>
    <p:sldId id="277" r:id="rId25"/>
    <p:sldId id="281" r:id="rId26"/>
    <p:sldId id="301" r:id="rId27"/>
  </p:sldIdLst>
  <p:sldSz cx="9144000" cy="514477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371" autoAdjust="0"/>
    <p:restoredTop sz="94660"/>
  </p:normalViewPr>
  <p:slideViewPr>
    <p:cSldViewPr snapToGrid="0">
      <p:cViewPr varScale="1">
        <p:scale>
          <a:sx n="90" d="100"/>
          <a:sy n="90" d="100"/>
        </p:scale>
        <p:origin x="90" y="516"/>
      </p:cViewPr>
      <p:guideLst/>
    </p:cSldViewPr>
  </p:slideViewPr>
  <p:notesTextViewPr>
    <p:cViewPr>
      <p:scale>
        <a:sx n="1" d="1"/>
        <a:sy n="1" d="1"/>
      </p:scale>
      <p:origin x="0" y="0"/>
    </p:cViewPr>
  </p:notesTextViewPr>
  <p:sorterViewPr>
    <p:cViewPr>
      <p:scale>
        <a:sx n="100" d="100"/>
        <a:sy n="100" d="100"/>
      </p:scale>
      <p:origin x="0" y="-1692"/>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DF4687-A8D9-4BC3-94E5-24077D0F2CF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A65829-4C48-4427-8C22-1EE18F5EB61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5E3A19A3-43FA-43A7-88A9-B26FF24D5AC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1EB1C89-31BD-462F-A140-EE93B59E89A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1EB1C89-31BD-462F-A140-EE93B59E89A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F891B95-4814-4A8A-A8A6-0A5CED9DF36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1EB1C89-31BD-462F-A140-EE93B59E89A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solidFill>
                  <a:prstClr val="black"/>
                </a:solidFill>
              </a:rPr>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solidFill>
                  <a:prstClr val="black"/>
                </a:solidFill>
              </a:rPr>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a:solidFill>
                  <a:prstClr val="black"/>
                </a:solidFill>
              </a:rPr>
              <a:t>My First Template</a:t>
            </a:r>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1EB1C89-31BD-462F-A140-EE93B59E89A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ln>
        </p:spPr>
      </p:sp>
      <p:sp>
        <p:nvSpPr>
          <p:cNvPr id="47107"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47108" name="灯片编号占位符 3"/>
          <p:cNvSpPr>
            <a:spLocks noGrp="1"/>
          </p:cNvSpPr>
          <p:nvPr>
            <p:ph type="sldNum" sz="quarter" idx="5"/>
          </p:nvPr>
        </p:nvSpPr>
        <p:spPr bwMode="auto">
          <a:noFill/>
          <a:ln>
            <a:miter lim="800000"/>
          </a:ln>
        </p:spPr>
        <p:txBody>
          <a:bodyPr wrap="square" numCol="1" anchorCtr="0" compatLnSpc="1"/>
          <a:lstStyle/>
          <a:p>
            <a:pPr fontAlgn="base">
              <a:spcBef>
                <a:spcPct val="0"/>
              </a:spcBef>
              <a:spcAft>
                <a:spcPct val="0"/>
              </a:spcAft>
              <a:buFont typeface="Arial" panose="020B0604020202020204" pitchFamily="34" charset="0"/>
              <a:buNone/>
            </a:pPr>
            <a:fld id="{47A3A1D1-73D1-41D4-8ACE-BB81D57A27D7}" type="slidenum">
              <a:rPr lang="zh-CN" altLang="en-US">
                <a:latin typeface="Arial" panose="020B0604020202020204" pitchFamily="34" charset="0"/>
              </a:rPr>
            </a:fld>
            <a:endParaRPr lang="en-US" altLang="zh-CN">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anose="020B0503020204020204" pitchFamily="34" charset="-122"/>
                <a:ea typeface="微软雅黑" panose="020B0503020204020204" pitchFamily="34" charset="-122"/>
              </a:rPr>
              <a:t>年度工作概述</a:t>
            </a:r>
            <a:endParaRPr lang="zh-CN" altLang="zh-CN" sz="1600" dirty="0">
              <a:solidFill>
                <a:schemeClr val="accent1"/>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工作完成情况</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成功项目展示</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明年工作计划</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32"/>
            <a:ext cx="7886700" cy="994479"/>
          </a:xfrm>
        </p:spPr>
        <p:txBody>
          <a:bodyPr/>
          <a:lstStyle/>
          <a:p>
            <a:r>
              <a:rPr lang="zh-CN" altLang="en-US"/>
              <a:t>单击此处编辑母版标题样式</a:t>
            </a:r>
            <a:endParaRPr lang="zh-CN" altLang="en-US"/>
          </a:p>
        </p:txBody>
      </p:sp>
      <p:sp>
        <p:nvSpPr>
          <p:cNvPr id="3" name="日期占位符 3"/>
          <p:cNvSpPr>
            <a:spLocks noGrp="1" noChangeArrowheads="1"/>
          </p:cNvSpPr>
          <p:nvPr>
            <p:ph type="dt" sz="half" idx="10"/>
          </p:nvPr>
        </p:nvSpPr>
        <p:spPr/>
        <p:txBody>
          <a:bodyPr/>
          <a:lstStyle>
            <a:lvl1pPr>
              <a:defRPr/>
            </a:lvl1pPr>
          </a:lstStyle>
          <a:p>
            <a:pPr>
              <a:defRPr/>
            </a:pPr>
            <a:fld id="{37ACBA29-0D09-4B1F-BA04-35BD1490857E}" type="datetime1">
              <a:rPr lang="zh-CN" altLang="en-US"/>
            </a:fld>
            <a:endParaRPr lang="zh-CN" altLang="en-US" sz="1400" dirty="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pPr>
              <a:defRPr/>
            </a:pPr>
            <a:fld id="{CFE48CD6-AB0F-43C6-8E8E-319C46FDCC36}" type="slidenum">
              <a:rPr lang="zh-CN" altLang="en-US"/>
            </a:fld>
            <a:endParaRPr lang="zh-CN" altLang="en-US" sz="1400"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390119B5-5681-403A-890C-31B5DA309452}" type="datetime1">
              <a:rPr lang="zh-CN" altLang="en-US" smtClean="0"/>
            </a:fld>
            <a:endParaRPr lang="zh-CN" altLang="en-US"/>
          </a:p>
        </p:txBody>
      </p:sp>
      <p:sp>
        <p:nvSpPr>
          <p:cNvPr id="5" name="页脚占位符 4"/>
          <p:cNvSpPr>
            <a:spLocks noGrp="1"/>
          </p:cNvSpPr>
          <p:nvPr>
            <p:ph type="ftr" sz="quarter" idx="11"/>
          </p:nvPr>
        </p:nvSpPr>
        <p:spPr>
          <a:xfrm>
            <a:off x="3124200" y="4768735"/>
            <a:ext cx="2895600" cy="273929"/>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BAEC3CBB-3DD3-44D7-A6CB-12C5A9732C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6"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6560" cy="51450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Click="0" advTm="4956"/>
    </mc:Choice>
    <mc:Fallback>
      <p:transition advClick="0" advTm="4956"/>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Main Title+ SubTitle_Footer">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Click="0" advTm="4956"/>
    </mc:Choice>
    <mc:Fallback>
      <p:transition advClick="0" advTm="4956"/>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Normal Pag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10" advClick="0" advTm="4956"/>
    </mc:Choice>
    <mc:Fallback>
      <p:transition advClick="0" advTm="4956"/>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3" Type="http://schemas.openxmlformats.org/officeDocument/2006/relationships/theme" Target="../theme/theme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530647FD-953F-45E4-BAA4-08B7893DA60E}" type="datetimeFigureOut">
              <a:rPr lang="zh-CN" altLang="en-US" smtClean="0"/>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585295B9-7D1E-4150-8098-60648BEF3CC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6.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463988" y="0"/>
            <a:ext cx="4680012" cy="51450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43" name="Picture 3" descr="C:\Users\Administrator\Desktop\369a7e85cf2c9147e0b5b0c557696f53.png"/>
          <p:cNvPicPr>
            <a:picLocks noChangeAspect="1" noChangeArrowheads="1"/>
          </p:cNvPicPr>
          <p:nvPr/>
        </p:nvPicPr>
        <p:blipFill>
          <a:blip r:embed="rId1" cstate="print"/>
          <a:srcRect l="4317" b="13995"/>
          <a:stretch>
            <a:fillRect/>
          </a:stretch>
        </p:blipFill>
        <p:spPr bwMode="auto">
          <a:xfrm>
            <a:off x="0" y="841377"/>
            <a:ext cx="4788024" cy="4303711"/>
          </a:xfrm>
          <a:prstGeom prst="rect">
            <a:avLst/>
          </a:prstGeom>
          <a:noFill/>
        </p:spPr>
      </p:pic>
      <p:sp>
        <p:nvSpPr>
          <p:cNvPr id="5" name="TextBox 4"/>
          <p:cNvSpPr txBox="1"/>
          <p:nvPr/>
        </p:nvSpPr>
        <p:spPr>
          <a:xfrm>
            <a:off x="4535996" y="2854042"/>
            <a:ext cx="4556826" cy="438582"/>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l" eaLnBrk="1" hangingPunct="1">
              <a:lnSpc>
                <a:spcPct val="150000"/>
              </a:lnSpc>
            </a:pPr>
            <a:r>
              <a:rPr lang="en-US" altLang="zh-CN" sz="800" dirty="0">
                <a:solidFill>
                  <a:schemeClr val="bg1"/>
                </a:solidFill>
              </a:rPr>
              <a:t>Chinadaily.com.cn is the largest English portal in China, providing news, business information, BBS, learning materials. The Website has channels as China,</a:t>
            </a:r>
            <a:endParaRPr lang="id-ID" altLang="zh-CN" sz="600" dirty="0">
              <a:solidFill>
                <a:schemeClr val="bg1"/>
              </a:solidFill>
              <a:latin typeface="Lato" pitchFamily="34" charset="0"/>
              <a:ea typeface="Clear Sans Light" pitchFamily="34" charset="0"/>
              <a:cs typeface="Clear Sans Light" pitchFamily="34" charset="0"/>
            </a:endParaRPr>
          </a:p>
        </p:txBody>
      </p:sp>
      <p:sp>
        <p:nvSpPr>
          <p:cNvPr id="6" name="TextBox 5"/>
          <p:cNvSpPr txBox="1"/>
          <p:nvPr/>
        </p:nvSpPr>
        <p:spPr>
          <a:xfrm>
            <a:off x="4283968" y="1312258"/>
            <a:ext cx="4860032" cy="900246"/>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r" eaLnBrk="1" hangingPunct="1">
              <a:lnSpc>
                <a:spcPct val="150000"/>
              </a:lnSpc>
            </a:pPr>
            <a:r>
              <a:rPr lang="zh-CN" altLang="en-US" sz="3600" b="1" dirty="0">
                <a:solidFill>
                  <a:schemeClr val="bg1"/>
                </a:solidFill>
                <a:latin typeface="微软雅黑" panose="020B0503020204020204" pitchFamily="34" charset="-122"/>
                <a:ea typeface="微软雅黑" panose="020B0503020204020204" pitchFamily="34" charset="-122"/>
                <a:cs typeface="Clear Sans Light" pitchFamily="34" charset="0"/>
              </a:rPr>
              <a:t>影视传媒动态</a:t>
            </a:r>
            <a:r>
              <a:rPr lang="en-US" altLang="zh-CN" sz="3600" b="1" dirty="0">
                <a:solidFill>
                  <a:schemeClr val="bg1"/>
                </a:solidFill>
                <a:latin typeface="微软雅黑" panose="020B0503020204020204" pitchFamily="34" charset="-122"/>
                <a:ea typeface="微软雅黑" panose="020B0503020204020204" pitchFamily="34" charset="-122"/>
                <a:cs typeface="Clear Sans Light" pitchFamily="34" charset="0"/>
              </a:rPr>
              <a:t>PPT</a:t>
            </a:r>
            <a:r>
              <a:rPr lang="zh-CN" altLang="en-US" sz="3600" b="1" dirty="0">
                <a:solidFill>
                  <a:schemeClr val="bg1"/>
                </a:solidFill>
                <a:latin typeface="微软雅黑" panose="020B0503020204020204" pitchFamily="34" charset="-122"/>
                <a:ea typeface="微软雅黑" panose="020B0503020204020204" pitchFamily="34" charset="-122"/>
                <a:cs typeface="Clear Sans Light" pitchFamily="34" charset="0"/>
              </a:rPr>
              <a:t>模板</a:t>
            </a:r>
            <a:endParaRPr lang="id-ID" altLang="zh-CN" sz="3600" b="1" dirty="0">
              <a:solidFill>
                <a:schemeClr val="bg1"/>
              </a:solidFill>
              <a:latin typeface="微软雅黑" panose="020B0503020204020204" pitchFamily="34" charset="-122"/>
              <a:ea typeface="微软雅黑" panose="020B0503020204020204" pitchFamily="34" charset="-122"/>
              <a:cs typeface="Clear Sans Light" pitchFamily="34" charset="0"/>
            </a:endParaRPr>
          </a:p>
        </p:txBody>
      </p:sp>
      <p:sp>
        <p:nvSpPr>
          <p:cNvPr id="7" name="TextBox 6"/>
          <p:cNvSpPr txBox="1">
            <a:spLocks noChangeArrowheads="1"/>
          </p:cNvSpPr>
          <p:nvPr/>
        </p:nvSpPr>
        <p:spPr bwMode="auto">
          <a:xfrm>
            <a:off x="4535996" y="2392524"/>
            <a:ext cx="4129539" cy="276999"/>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buClrTx/>
              <a:buSzTx/>
              <a:buFontTx/>
              <a:buNone/>
            </a:pPr>
            <a:r>
              <a:rPr lang="zh-CN" altLang="en-US" sz="1200" dirty="0">
                <a:solidFill>
                  <a:schemeClr val="bg1"/>
                </a:solidFill>
                <a:latin typeface="Verdana" panose="020B0604030504040204" pitchFamily="34" charset="0"/>
              </a:rPr>
              <a:t>动态</a:t>
            </a:r>
            <a:r>
              <a:rPr lang="en-US" altLang="zh-CN" sz="1200" dirty="0">
                <a:solidFill>
                  <a:schemeClr val="bg1"/>
                </a:solidFill>
                <a:latin typeface="Verdana" panose="020B0604030504040204" pitchFamily="34" charset="0"/>
              </a:rPr>
              <a:t>PPT/</a:t>
            </a:r>
            <a:r>
              <a:rPr lang="zh-CN" altLang="en-US" sz="1200" dirty="0">
                <a:solidFill>
                  <a:schemeClr val="bg1"/>
                </a:solidFill>
                <a:latin typeface="Verdana" panose="020B0604030504040204" pitchFamily="34" charset="0"/>
              </a:rPr>
              <a:t>框架完整</a:t>
            </a:r>
            <a:r>
              <a:rPr lang="en-US" altLang="zh-CN" sz="1200" dirty="0">
                <a:solidFill>
                  <a:schemeClr val="bg1"/>
                </a:solidFill>
                <a:latin typeface="Verdana" panose="020B0604030504040204" pitchFamily="34" charset="0"/>
              </a:rPr>
              <a:t>/</a:t>
            </a:r>
            <a:r>
              <a:rPr lang="zh-CN" altLang="en-US" sz="1200" dirty="0">
                <a:solidFill>
                  <a:schemeClr val="bg1"/>
                </a:solidFill>
                <a:latin typeface="Verdana" panose="020B0604030504040204" pitchFamily="34" charset="0"/>
              </a:rPr>
              <a:t>精美大气</a:t>
            </a:r>
            <a:r>
              <a:rPr lang="en-US" altLang="zh-CN" sz="1200" dirty="0">
                <a:solidFill>
                  <a:schemeClr val="bg1"/>
                </a:solidFill>
                <a:latin typeface="Verdana" panose="020B0604030504040204" pitchFamily="34" charset="0"/>
              </a:rPr>
              <a:t>/</a:t>
            </a:r>
            <a:r>
              <a:rPr lang="zh-CN" altLang="en-US" sz="1200" dirty="0">
                <a:solidFill>
                  <a:schemeClr val="bg1"/>
                </a:solidFill>
                <a:latin typeface="Verdana" panose="020B0604030504040204" pitchFamily="34" charset="0"/>
              </a:rPr>
              <a:t>可以编辑</a:t>
            </a:r>
            <a:r>
              <a:rPr lang="en-US" altLang="zh-CN" sz="1200" dirty="0">
                <a:solidFill>
                  <a:schemeClr val="bg1"/>
                </a:solidFill>
                <a:latin typeface="Verdana" panose="020B0604030504040204" pitchFamily="34" charset="0"/>
              </a:rPr>
              <a:t>/</a:t>
            </a:r>
            <a:r>
              <a:rPr lang="zh-CN" altLang="en-US" sz="1200" dirty="0">
                <a:solidFill>
                  <a:schemeClr val="bg1"/>
                </a:solidFill>
                <a:latin typeface="Verdana" panose="020B0604030504040204" pitchFamily="34" charset="0"/>
              </a:rPr>
              <a:t>一键换色</a:t>
            </a:r>
            <a:endParaRPr lang="en-US" altLang="zh-CN" sz="1200" dirty="0">
              <a:solidFill>
                <a:schemeClr val="bg1"/>
              </a:solidFill>
              <a:latin typeface="Verdana" panose="020B0604030504040204" pitchFamily="34" charset="0"/>
            </a:endParaRPr>
          </a:p>
        </p:txBody>
      </p:sp>
      <p:sp>
        <p:nvSpPr>
          <p:cNvPr id="9" name="TextBox 8"/>
          <p:cNvSpPr txBox="1"/>
          <p:nvPr/>
        </p:nvSpPr>
        <p:spPr>
          <a:xfrm>
            <a:off x="4499992" y="124272"/>
            <a:ext cx="1656184" cy="561692"/>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marL="0" lvl="2" indent="0" fontAlgn="base"/>
            <a:r>
              <a:rPr lang="en-US" altLang="zh-CN" sz="3200" b="1" dirty="0">
                <a:solidFill>
                  <a:srgbClr val="C00000"/>
                </a:solidFill>
                <a:latin typeface="Verdana" panose="020B0604030504040204" pitchFamily="34" charset="0"/>
              </a:rPr>
              <a:t>LOGO</a:t>
            </a:r>
            <a:endParaRPr lang="en-US" altLang="zh-CN" sz="3200" b="1" dirty="0">
              <a:solidFill>
                <a:srgbClr val="C00000"/>
              </a:solidFill>
              <a:latin typeface="Verdana" panose="020B0604030504040204" pitchFamily="34" charset="0"/>
            </a:endParaRPr>
          </a:p>
        </p:txBody>
      </p:sp>
      <p:pic>
        <p:nvPicPr>
          <p:cNvPr id="2" name="tears - 泪花">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33980" y="1007458"/>
            <a:ext cx="609600" cy="609600"/>
          </a:xfrm>
          <a:prstGeom prst="rect">
            <a:avLst/>
          </a:prstGeom>
        </p:spPr>
      </p:pic>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2"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1+#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0" presetClass="entr" presetSubtype="0" decel="100000" fill="hold" nodeType="afterEffect">
                                  <p:stCondLst>
                                    <p:cond delay="0"/>
                                  </p:stCondLst>
                                  <p:childTnLst>
                                    <p:set>
                                      <p:cBhvr>
                                        <p:cTn id="14" dur="1" fill="hold">
                                          <p:stCondLst>
                                            <p:cond delay="0"/>
                                          </p:stCondLst>
                                        </p:cTn>
                                        <p:tgtEl>
                                          <p:spTgt spid="10243"/>
                                        </p:tgtEl>
                                        <p:attrNameLst>
                                          <p:attrName>style.visibility</p:attrName>
                                        </p:attrNameLst>
                                      </p:cBhvr>
                                      <p:to>
                                        <p:strVal val="visible"/>
                                      </p:to>
                                    </p:set>
                                    <p:anim calcmode="lin" valueType="num">
                                      <p:cBhvr>
                                        <p:cTn id="15" dur="1000" fill="hold"/>
                                        <p:tgtEl>
                                          <p:spTgt spid="10243"/>
                                        </p:tgtEl>
                                        <p:attrNameLst>
                                          <p:attrName>ppt_w</p:attrName>
                                        </p:attrNameLst>
                                      </p:cBhvr>
                                      <p:tavLst>
                                        <p:tav tm="0">
                                          <p:val>
                                            <p:strVal val="#ppt_w+.3"/>
                                          </p:val>
                                        </p:tav>
                                        <p:tav tm="100000">
                                          <p:val>
                                            <p:strVal val="#ppt_w"/>
                                          </p:val>
                                        </p:tav>
                                      </p:tavLst>
                                    </p:anim>
                                    <p:anim calcmode="lin" valueType="num">
                                      <p:cBhvr>
                                        <p:cTn id="16" dur="1000" fill="hold"/>
                                        <p:tgtEl>
                                          <p:spTgt spid="10243"/>
                                        </p:tgtEl>
                                        <p:attrNameLst>
                                          <p:attrName>ppt_h</p:attrName>
                                        </p:attrNameLst>
                                      </p:cBhvr>
                                      <p:tavLst>
                                        <p:tav tm="0">
                                          <p:val>
                                            <p:strVal val="#ppt_h"/>
                                          </p:val>
                                        </p:tav>
                                        <p:tav tm="100000">
                                          <p:val>
                                            <p:strVal val="#ppt_h"/>
                                          </p:val>
                                        </p:tav>
                                      </p:tavLst>
                                    </p:anim>
                                    <p:animEffect transition="in" filter="fade">
                                      <p:cBhvr>
                                        <p:cTn id="17" dur="1000"/>
                                        <p:tgtEl>
                                          <p:spTgt spid="10243"/>
                                        </p:tgtEl>
                                      </p:cBhvr>
                                    </p:animEffect>
                                  </p:childTnLst>
                                </p:cTn>
                              </p:par>
                            </p:childTnLst>
                          </p:cTn>
                        </p:par>
                        <p:par>
                          <p:cTn id="18" fill="hold">
                            <p:stCondLst>
                              <p:cond delay="1500"/>
                            </p:stCondLst>
                            <p:childTnLst>
                              <p:par>
                                <p:cTn id="19" presetID="52" presetClass="entr" presetSubtype="0" fill="hold" grpId="0" nodeType="after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Scale>
                                      <p:cBhvr>
                                        <p:cTn id="21" dur="1000" decel="50000" fill="hold">
                                          <p:stCondLst>
                                            <p:cond delay="0"/>
                                          </p:stCondLst>
                                        </p:cTn>
                                        <p:tgtEl>
                                          <p:spTgt spid="9">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9">
                                            <p:txEl>
                                              <p:pRg st="0" end="0"/>
                                            </p:txEl>
                                          </p:spTgt>
                                        </p:tgtEl>
                                        <p:attrNameLst>
                                          <p:attrName>ppt_x</p:attrName>
                                          <p:attrName>ppt_y</p:attrName>
                                        </p:attrNameLst>
                                      </p:cBhvr>
                                    </p:animMotion>
                                    <p:animEffect transition="in" filter="fade">
                                      <p:cBhvr>
                                        <p:cTn id="23" dur="1000"/>
                                        <p:tgtEl>
                                          <p:spTgt spid="9">
                                            <p:txEl>
                                              <p:pRg st="0" end="0"/>
                                            </p:txEl>
                                          </p:spTgt>
                                        </p:tgtEl>
                                      </p:cBhvr>
                                    </p:animEffect>
                                  </p:childTnLst>
                                </p:cTn>
                              </p:par>
                            </p:childTnLst>
                          </p:cTn>
                        </p:par>
                        <p:par>
                          <p:cTn id="24" fill="hold">
                            <p:stCondLst>
                              <p:cond delay="2500"/>
                            </p:stCondLst>
                            <p:childTnLst>
                              <p:par>
                                <p:cTn id="25" presetID="52" presetClass="entr" presetSubtype="0" fill="hold" grpId="0" nodeType="after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Scale>
                                      <p:cBhvr>
                                        <p:cTn id="27"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6">
                                            <p:txEl>
                                              <p:pRg st="0" end="0"/>
                                            </p:txEl>
                                          </p:spTgt>
                                        </p:tgtEl>
                                        <p:attrNameLst>
                                          <p:attrName>ppt_x</p:attrName>
                                          <p:attrName>ppt_y</p:attrName>
                                        </p:attrNameLst>
                                      </p:cBhvr>
                                    </p:animMotion>
                                    <p:animEffect transition="in" filter="fade">
                                      <p:cBhvr>
                                        <p:cTn id="29" dur="1000"/>
                                        <p:tgtEl>
                                          <p:spTgt spid="6">
                                            <p:txEl>
                                              <p:pRg st="0" end="0"/>
                                            </p:txEl>
                                          </p:spTgt>
                                        </p:tgtEl>
                                      </p:cBhvr>
                                    </p:animEffect>
                                  </p:childTnLst>
                                </p:cTn>
                              </p:par>
                            </p:childTnLst>
                          </p:cTn>
                        </p:par>
                        <p:par>
                          <p:cTn id="30" fill="hold">
                            <p:stCondLst>
                              <p:cond delay="3500"/>
                            </p:stCondLst>
                            <p:childTnLst>
                              <p:par>
                                <p:cTn id="31" presetID="53" presetClass="entr" presetSubtype="16"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750" fill="hold"/>
                                        <p:tgtEl>
                                          <p:spTgt spid="7"/>
                                        </p:tgtEl>
                                        <p:attrNameLst>
                                          <p:attrName>ppt_w</p:attrName>
                                        </p:attrNameLst>
                                      </p:cBhvr>
                                      <p:tavLst>
                                        <p:tav tm="0">
                                          <p:val>
                                            <p:fltVal val="0"/>
                                          </p:val>
                                        </p:tav>
                                        <p:tav tm="100000">
                                          <p:val>
                                            <p:strVal val="#ppt_w"/>
                                          </p:val>
                                        </p:tav>
                                      </p:tavLst>
                                    </p:anim>
                                    <p:anim calcmode="lin" valueType="num">
                                      <p:cBhvr>
                                        <p:cTn id="34" dur="750" fill="hold"/>
                                        <p:tgtEl>
                                          <p:spTgt spid="7"/>
                                        </p:tgtEl>
                                        <p:attrNameLst>
                                          <p:attrName>ppt_h</p:attrName>
                                        </p:attrNameLst>
                                      </p:cBhvr>
                                      <p:tavLst>
                                        <p:tav tm="0">
                                          <p:val>
                                            <p:fltVal val="0"/>
                                          </p:val>
                                        </p:tav>
                                        <p:tav tm="100000">
                                          <p:val>
                                            <p:strVal val="#ppt_h"/>
                                          </p:val>
                                        </p:tav>
                                      </p:tavLst>
                                    </p:anim>
                                    <p:animEffect transition="in" filter="fade">
                                      <p:cBhvr>
                                        <p:cTn id="35" dur="750"/>
                                        <p:tgtEl>
                                          <p:spTgt spid="7"/>
                                        </p:tgtEl>
                                      </p:cBhvr>
                                    </p:animEffect>
                                  </p:childTnLst>
                                </p:cTn>
                              </p:par>
                            </p:childTnLst>
                          </p:cTn>
                        </p:par>
                        <p:par>
                          <p:cTn id="36" fill="hold">
                            <p:stCondLst>
                              <p:cond delay="4500"/>
                            </p:stCondLst>
                            <p:childTnLst>
                              <p:par>
                                <p:cTn id="37" presetID="22" presetClass="entr" presetSubtype="8"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0" repeatCount="indefinite" fill="hold" display="0">
                  <p:stCondLst>
                    <p:cond delay="indefinite"/>
                  </p:stCondLst>
                  <p:endCondLst>
                    <p:cond evt="onStopAudio" delay="0">
                      <p:tgtEl>
                        <p:sldTgt/>
                      </p:tgtEl>
                    </p:cond>
                  </p:endCondLst>
                </p:cTn>
                <p:tgtEl>
                  <p:spTgt spid="2"/>
                </p:tgtEl>
              </p:cMediaNode>
            </p:audio>
          </p:childTnLst>
        </p:cTn>
      </p:par>
    </p:tnLst>
    <p:bldLst>
      <p:bldP spid="4" grpId="0" animBg="1"/>
      <p:bldP spid="5" grpId="0"/>
      <p:bldP spid="6" grpId="0" build="p"/>
      <p:bldP spid="7" grpId="0"/>
      <p:bldP spid="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H_Others_1"/>
          <p:cNvSpPr txBox="1"/>
          <p:nvPr>
            <p:custDataLst>
              <p:tags r:id="rId1"/>
            </p:custDataLst>
          </p:nvPr>
        </p:nvSpPr>
        <p:spPr>
          <a:xfrm>
            <a:off x="2012990" y="1816593"/>
            <a:ext cx="615425" cy="1541028"/>
          </a:xfrm>
          <a:prstGeom prst="rect">
            <a:avLst/>
          </a:prstGeom>
          <a:noFill/>
        </p:spPr>
        <p:txBody>
          <a:bodyPr vert="eaVert" wrap="square" lIns="0" tIns="0" rIns="0" bIns="0" rtlCol="0" anchor="ctr" anchorCtr="0">
            <a:spAutoFit/>
          </a:bodyPr>
          <a:lstStyle/>
          <a:p>
            <a:pPr algn="ctr"/>
            <a:r>
              <a:rPr lang="zh-CN" altLang="en-US" sz="4000" dirty="0">
                <a:solidFill>
                  <a:schemeClr val="accent1"/>
                </a:solidFill>
                <a:latin typeface="Arial" panose="020B0604020202020204" pitchFamily="34" charset="0"/>
                <a:ea typeface="微软雅黑" panose="020B0503020204020204" pitchFamily="34" charset="-122"/>
                <a:sym typeface="Arial" panose="020B0604020202020204" pitchFamily="34" charset="0"/>
              </a:rPr>
              <a:t>目 录</a:t>
            </a:r>
            <a:endParaRPr lang="zh-CN" altLang="en-US" sz="4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Others_2"/>
          <p:cNvSpPr txBox="1"/>
          <p:nvPr>
            <p:custDataLst>
              <p:tags r:id="rId2"/>
            </p:custDataLst>
          </p:nvPr>
        </p:nvSpPr>
        <p:spPr>
          <a:xfrm rot="5400000">
            <a:off x="1104890" y="2433220"/>
            <a:ext cx="1510213" cy="307777"/>
          </a:xfrm>
          <a:prstGeom prst="rect">
            <a:avLst/>
          </a:prstGeom>
          <a:noFill/>
        </p:spPr>
        <p:txBody>
          <a:bodyPr wrap="square" lIns="0" tIns="0" rIns="0" bIns="0">
            <a:spAutoFit/>
          </a:bodyPr>
          <a:lstStyle/>
          <a:p>
            <a:pPr algn="ctr">
              <a:defRPr/>
            </a:pPr>
            <a:r>
              <a:rPr lang="en-US" altLang="zh-CN" sz="2000" b="1" dirty="0">
                <a:solidFill>
                  <a:schemeClr val="accent2"/>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9"/>
          <p:cNvSpPr txBox="1"/>
          <p:nvPr/>
        </p:nvSpPr>
        <p:spPr>
          <a:xfrm>
            <a:off x="3945022" y="1203400"/>
            <a:ext cx="590986" cy="562142"/>
          </a:xfrm>
          <a:prstGeom prst="rect">
            <a:avLst/>
          </a:prstGeom>
          <a:noFill/>
          <a:ln w="9525">
            <a:solidFill>
              <a:schemeClr val="accent1"/>
            </a:solidFill>
          </a:ln>
        </p:spPr>
        <p:txBody>
          <a:bodyPr wrap="square" lIns="0" tIns="0" rIns="0" bIns="0" rtlCol="0" anchor="ctr" anchorCtr="0">
            <a:noAutofit/>
          </a:bodyPr>
          <a:lstStyle/>
          <a:p>
            <a:pPr algn="ctr"/>
            <a:r>
              <a:rPr lang="en-US" altLang="zh-CN" sz="4400" dirty="0">
                <a:solidFill>
                  <a:schemeClr val="accent1"/>
                </a:solidFill>
                <a:latin typeface="IrisUPC" panose="020B0604020202020204" pitchFamily="34" charset="-34"/>
                <a:ea typeface="微软雅黑 Light" panose="020B0502040204020203" pitchFamily="34" charset="-122"/>
                <a:cs typeface="IrisUPC" panose="020B0604020202020204" pitchFamily="34" charset="-34"/>
              </a:rPr>
              <a:t>01</a:t>
            </a:r>
            <a:endParaRPr lang="zh-CN" altLang="en-US" sz="4400" dirty="0">
              <a:solidFill>
                <a:schemeClr val="accent1"/>
              </a:solidFill>
              <a:latin typeface="IrisUPC" panose="020B0604020202020204" pitchFamily="34" charset="-34"/>
              <a:ea typeface="微软雅黑 Light" panose="020B0502040204020203" pitchFamily="34" charset="-122"/>
              <a:cs typeface="IrisUPC" panose="020B0604020202020204" pitchFamily="34" charset="-34"/>
            </a:endParaRPr>
          </a:p>
        </p:txBody>
      </p:sp>
      <p:sp>
        <p:nvSpPr>
          <p:cNvPr id="21" name="TextBox 20"/>
          <p:cNvSpPr txBox="1"/>
          <p:nvPr/>
        </p:nvSpPr>
        <p:spPr>
          <a:xfrm>
            <a:off x="3945022" y="2018741"/>
            <a:ext cx="590986" cy="562142"/>
          </a:xfrm>
          <a:prstGeom prst="rect">
            <a:avLst/>
          </a:prstGeom>
          <a:noFill/>
          <a:ln w="9525">
            <a:solidFill>
              <a:schemeClr val="accent2"/>
            </a:solidFill>
          </a:ln>
        </p:spPr>
        <p:txBody>
          <a:bodyPr wrap="square" lIns="0" tIns="0" rIns="0" bIns="0" rtlCol="0" anchor="ctr" anchorCtr="0">
            <a:noAutofit/>
          </a:bodyPr>
          <a:lstStyle/>
          <a:p>
            <a:pPr algn="ctr"/>
            <a:r>
              <a:rPr lang="en-US" altLang="zh-CN" sz="4400" dirty="0">
                <a:solidFill>
                  <a:schemeClr val="accent2"/>
                </a:solidFill>
                <a:latin typeface="IrisUPC" panose="020B0604020202020204" pitchFamily="34" charset="-34"/>
                <a:ea typeface="微软雅黑 Light" panose="020B0502040204020203" pitchFamily="34" charset="-122"/>
                <a:cs typeface="IrisUPC" panose="020B0604020202020204" pitchFamily="34" charset="-34"/>
              </a:rPr>
              <a:t>02</a:t>
            </a:r>
            <a:endParaRPr lang="zh-CN" altLang="en-US" sz="4400" dirty="0">
              <a:solidFill>
                <a:schemeClr val="accent2"/>
              </a:solidFill>
              <a:latin typeface="IrisUPC" panose="020B0604020202020204" pitchFamily="34" charset="-34"/>
              <a:ea typeface="微软雅黑 Light" panose="020B0502040204020203" pitchFamily="34" charset="-122"/>
              <a:cs typeface="IrisUPC" panose="020B0604020202020204" pitchFamily="34" charset="-34"/>
            </a:endParaRPr>
          </a:p>
        </p:txBody>
      </p:sp>
      <p:sp>
        <p:nvSpPr>
          <p:cNvPr id="22" name="TextBox 21"/>
          <p:cNvSpPr txBox="1"/>
          <p:nvPr/>
        </p:nvSpPr>
        <p:spPr>
          <a:xfrm>
            <a:off x="3945022" y="2849322"/>
            <a:ext cx="590986" cy="562142"/>
          </a:xfrm>
          <a:prstGeom prst="rect">
            <a:avLst/>
          </a:prstGeom>
          <a:noFill/>
          <a:ln w="9525">
            <a:solidFill>
              <a:schemeClr val="accent1"/>
            </a:solidFill>
          </a:ln>
        </p:spPr>
        <p:txBody>
          <a:bodyPr wrap="square" lIns="0" tIns="0" rIns="0" bIns="0" rtlCol="0" anchor="ctr" anchorCtr="0">
            <a:noAutofit/>
          </a:bodyPr>
          <a:lstStyle/>
          <a:p>
            <a:pPr algn="ctr"/>
            <a:r>
              <a:rPr lang="en-US" altLang="zh-CN" sz="4400" dirty="0">
                <a:solidFill>
                  <a:schemeClr val="accent1"/>
                </a:solidFill>
                <a:latin typeface="IrisUPC" panose="020B0604020202020204" pitchFamily="34" charset="-34"/>
                <a:ea typeface="微软雅黑 Light" panose="020B0502040204020203" pitchFamily="34" charset="-122"/>
                <a:cs typeface="IrisUPC" panose="020B0604020202020204" pitchFamily="34" charset="-34"/>
              </a:rPr>
              <a:t>03</a:t>
            </a:r>
            <a:endParaRPr lang="zh-CN" altLang="en-US" sz="4400" dirty="0">
              <a:solidFill>
                <a:schemeClr val="accent1"/>
              </a:solidFill>
              <a:latin typeface="IrisUPC" panose="020B0604020202020204" pitchFamily="34" charset="-34"/>
              <a:ea typeface="微软雅黑 Light" panose="020B0502040204020203" pitchFamily="34" charset="-122"/>
              <a:cs typeface="IrisUPC" panose="020B0604020202020204" pitchFamily="34" charset="-34"/>
            </a:endParaRPr>
          </a:p>
        </p:txBody>
      </p:sp>
      <p:sp>
        <p:nvSpPr>
          <p:cNvPr id="23" name="TextBox 22"/>
          <p:cNvSpPr txBox="1"/>
          <p:nvPr/>
        </p:nvSpPr>
        <p:spPr>
          <a:xfrm>
            <a:off x="3945022" y="3664661"/>
            <a:ext cx="590986" cy="562142"/>
          </a:xfrm>
          <a:prstGeom prst="rect">
            <a:avLst/>
          </a:prstGeom>
          <a:noFill/>
          <a:ln w="9525">
            <a:solidFill>
              <a:schemeClr val="accent2"/>
            </a:solidFill>
          </a:ln>
        </p:spPr>
        <p:txBody>
          <a:bodyPr wrap="square" lIns="0" tIns="0" rIns="0" bIns="0" rtlCol="0" anchor="ctr" anchorCtr="0">
            <a:noAutofit/>
          </a:bodyPr>
          <a:lstStyle/>
          <a:p>
            <a:pPr algn="ctr"/>
            <a:r>
              <a:rPr lang="en-US" altLang="zh-CN" sz="4400" dirty="0">
                <a:solidFill>
                  <a:schemeClr val="accent2"/>
                </a:solidFill>
                <a:latin typeface="IrisUPC" panose="020B0604020202020204" pitchFamily="34" charset="-34"/>
                <a:ea typeface="微软雅黑 Light" panose="020B0502040204020203" pitchFamily="34" charset="-122"/>
                <a:cs typeface="IrisUPC" panose="020B0604020202020204" pitchFamily="34" charset="-34"/>
              </a:rPr>
              <a:t>04</a:t>
            </a:r>
            <a:endParaRPr lang="zh-CN" altLang="en-US" sz="4400" dirty="0">
              <a:solidFill>
                <a:schemeClr val="accent2"/>
              </a:solidFill>
              <a:latin typeface="IrisUPC" panose="020B0604020202020204" pitchFamily="34" charset="-34"/>
              <a:ea typeface="微软雅黑 Light" panose="020B0502040204020203" pitchFamily="34" charset="-122"/>
              <a:cs typeface="IrisUPC" panose="020B0604020202020204" pitchFamily="34" charset="-34"/>
            </a:endParaRPr>
          </a:p>
        </p:txBody>
      </p:sp>
      <p:sp>
        <p:nvSpPr>
          <p:cNvPr id="24" name="标题层"/>
          <p:cNvSpPr txBox="1"/>
          <p:nvPr/>
        </p:nvSpPr>
        <p:spPr bwMode="auto">
          <a:xfrm>
            <a:off x="4859943" y="1240807"/>
            <a:ext cx="2339538" cy="430594"/>
          </a:xfrm>
          <a:prstGeom prst="rect">
            <a:avLst/>
          </a:prstGeom>
          <a:noFill/>
          <a:effectLst/>
        </p:spPr>
        <p:txBody>
          <a:bodyPr wrap="square" lIns="121633" tIns="60815" rIns="121633" bIns="60815">
            <a:spAutoFit/>
          </a:bodyPr>
          <a:lstStyle/>
          <a:p>
            <a:pPr lvl="0"/>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标题层"/>
          <p:cNvSpPr txBox="1"/>
          <p:nvPr/>
        </p:nvSpPr>
        <p:spPr bwMode="auto">
          <a:xfrm>
            <a:off x="4859943" y="1995243"/>
            <a:ext cx="2411524" cy="430594"/>
          </a:xfrm>
          <a:prstGeom prst="rect">
            <a:avLst/>
          </a:prstGeom>
          <a:noFill/>
          <a:effectLst/>
        </p:spPr>
        <p:txBody>
          <a:bodyPr wrap="square" lIns="121633" tIns="60815" rIns="121633" bIns="60815">
            <a:spAutoFit/>
          </a:bodyPr>
          <a:lstStyle/>
          <a:p>
            <a:pPr lvl="0"/>
            <a:r>
              <a:rPr lang="zh-CN" altLang="en-US" sz="20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明年工作计划</a:t>
            </a:r>
            <a:endParaRPr lang="en-US" altLang="zh-CN" sz="20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标题层"/>
          <p:cNvSpPr txBox="1"/>
          <p:nvPr/>
        </p:nvSpPr>
        <p:spPr bwMode="auto">
          <a:xfrm>
            <a:off x="4859943" y="2778384"/>
            <a:ext cx="2411524" cy="430594"/>
          </a:xfrm>
          <a:prstGeom prst="rect">
            <a:avLst/>
          </a:prstGeom>
          <a:noFill/>
          <a:effectLst/>
        </p:spPr>
        <p:txBody>
          <a:bodyPr wrap="square" lIns="121633" tIns="60815" rIns="121633" bIns="60815">
            <a:spAutoFit/>
          </a:bodyPr>
          <a:lstStyle/>
          <a:p>
            <a:pPr lvl="0"/>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工作完成情况</a:t>
            </a:r>
            <a:endParaRPr lang="en-US" altLang="zh-CN"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标题层"/>
          <p:cNvSpPr txBox="1"/>
          <p:nvPr/>
        </p:nvSpPr>
        <p:spPr bwMode="auto">
          <a:xfrm>
            <a:off x="4859943" y="3589960"/>
            <a:ext cx="2411524" cy="430594"/>
          </a:xfrm>
          <a:prstGeom prst="rect">
            <a:avLst/>
          </a:prstGeom>
          <a:noFill/>
          <a:effectLst/>
        </p:spPr>
        <p:txBody>
          <a:bodyPr wrap="square" lIns="121633" tIns="60815" rIns="121633" bIns="60815">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年度工作概述</a:t>
            </a:r>
            <a:endParaRPr lang="en-US" altLang="zh-CN" sz="20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文本框 7"/>
          <p:cNvSpPr txBox="1"/>
          <p:nvPr/>
        </p:nvSpPr>
        <p:spPr>
          <a:xfrm>
            <a:off x="4931929" y="1599322"/>
            <a:ext cx="2591489" cy="338554"/>
          </a:xfrm>
          <a:prstGeom prst="rect">
            <a:avLst/>
          </a:prstGeom>
          <a:noFill/>
        </p:spPr>
        <p:txBody>
          <a:bodyPr wrap="square" rtlCol="0">
            <a:spAutoFit/>
          </a:bodyPr>
          <a:lstStyle/>
          <a:p>
            <a:pPr>
              <a:buFont typeface="Arial" panose="020B0604020202020204" pitchFamily="34" charset="0"/>
              <a:buNone/>
            </a:pPr>
            <a:r>
              <a:rPr lang="en-US" altLang="zh-CN" sz="800" dirty="0">
                <a:solidFill>
                  <a:schemeClr val="tx1">
                    <a:lumMod val="50000"/>
                    <a:lumOff val="50000"/>
                  </a:schemeClr>
                </a:solidFill>
                <a:latin typeface="Calibri" panose="020F0502020204030204" pitchFamily="34" charset="0"/>
              </a:rPr>
              <a:t>We have many PowerPoint templates that has been specifically designed.</a:t>
            </a:r>
            <a:endParaRPr lang="en-US" altLang="zh-CN" sz="800" dirty="0">
              <a:solidFill>
                <a:schemeClr val="tx1">
                  <a:lumMod val="50000"/>
                  <a:lumOff val="50000"/>
                </a:schemeClr>
              </a:solidFill>
              <a:latin typeface="Calibri" panose="020F0502020204030204" pitchFamily="34" charset="0"/>
            </a:endParaRPr>
          </a:p>
        </p:txBody>
      </p:sp>
      <p:sp>
        <p:nvSpPr>
          <p:cNvPr id="29" name="文本框 8"/>
          <p:cNvSpPr txBox="1"/>
          <p:nvPr/>
        </p:nvSpPr>
        <p:spPr>
          <a:xfrm>
            <a:off x="4931929" y="2391166"/>
            <a:ext cx="2771453" cy="338554"/>
          </a:xfrm>
          <a:prstGeom prst="rect">
            <a:avLst/>
          </a:prstGeom>
          <a:noFill/>
        </p:spPr>
        <p:txBody>
          <a:bodyPr wrap="square" rtlCol="0">
            <a:spAutoFit/>
          </a:bodyPr>
          <a:lstStyle/>
          <a:p>
            <a:pPr>
              <a:buFont typeface="Arial" panose="020B0604020202020204" pitchFamily="34" charset="0"/>
              <a:buNone/>
            </a:pPr>
            <a:r>
              <a:rPr lang="en-US" altLang="zh-CN" sz="800" dirty="0">
                <a:solidFill>
                  <a:schemeClr val="tx1">
                    <a:lumMod val="50000"/>
                    <a:lumOff val="50000"/>
                  </a:schemeClr>
                </a:solidFill>
                <a:latin typeface="Calibri" panose="020F0502020204030204" pitchFamily="34" charset="0"/>
              </a:rPr>
              <a:t>We have many PowerPoint templates that has been specifically designed.</a:t>
            </a:r>
            <a:endParaRPr lang="en-US" altLang="zh-CN" sz="800" dirty="0">
              <a:solidFill>
                <a:schemeClr val="tx1">
                  <a:lumMod val="50000"/>
                  <a:lumOff val="50000"/>
                </a:schemeClr>
              </a:solidFill>
              <a:latin typeface="Calibri" panose="020F0502020204030204" pitchFamily="34" charset="0"/>
            </a:endParaRPr>
          </a:p>
        </p:txBody>
      </p:sp>
      <p:sp>
        <p:nvSpPr>
          <p:cNvPr id="30" name="文本框 9"/>
          <p:cNvSpPr txBox="1"/>
          <p:nvPr/>
        </p:nvSpPr>
        <p:spPr>
          <a:xfrm>
            <a:off x="4906022" y="3219002"/>
            <a:ext cx="2473424" cy="338554"/>
          </a:xfrm>
          <a:prstGeom prst="rect">
            <a:avLst/>
          </a:prstGeom>
          <a:noFill/>
        </p:spPr>
        <p:txBody>
          <a:bodyPr wrap="square" rtlCol="0">
            <a:spAutoFit/>
          </a:bodyPr>
          <a:lstStyle/>
          <a:p>
            <a:pPr>
              <a:buFont typeface="Arial" panose="020B0604020202020204" pitchFamily="34" charset="0"/>
              <a:buNone/>
            </a:pPr>
            <a:r>
              <a:rPr lang="en-US" altLang="zh-CN" sz="800" dirty="0">
                <a:solidFill>
                  <a:schemeClr val="tx1">
                    <a:lumMod val="50000"/>
                    <a:lumOff val="50000"/>
                  </a:schemeClr>
                </a:solidFill>
                <a:latin typeface="Calibri" panose="020F0502020204030204" pitchFamily="34" charset="0"/>
              </a:rPr>
              <a:t>We have many PowerPoint templates that has been specifically designed.</a:t>
            </a:r>
            <a:endParaRPr lang="en-US" altLang="zh-CN" sz="800" dirty="0">
              <a:solidFill>
                <a:schemeClr val="tx1">
                  <a:lumMod val="50000"/>
                  <a:lumOff val="50000"/>
                </a:schemeClr>
              </a:solidFill>
              <a:latin typeface="Calibri" panose="020F0502020204030204" pitchFamily="34" charset="0"/>
            </a:endParaRPr>
          </a:p>
        </p:txBody>
      </p:sp>
      <p:sp>
        <p:nvSpPr>
          <p:cNvPr id="31" name="文本框 10"/>
          <p:cNvSpPr txBox="1"/>
          <p:nvPr/>
        </p:nvSpPr>
        <p:spPr>
          <a:xfrm>
            <a:off x="4895936" y="4021875"/>
            <a:ext cx="2509219" cy="338554"/>
          </a:xfrm>
          <a:prstGeom prst="rect">
            <a:avLst/>
          </a:prstGeom>
          <a:noFill/>
        </p:spPr>
        <p:txBody>
          <a:bodyPr wrap="square" rtlCol="0">
            <a:spAutoFit/>
          </a:bodyPr>
          <a:lstStyle/>
          <a:p>
            <a:pPr>
              <a:buFont typeface="Arial" panose="020B0604020202020204" pitchFamily="34" charset="0"/>
              <a:buNone/>
            </a:pPr>
            <a:r>
              <a:rPr lang="en-US" altLang="zh-CN" sz="800" dirty="0">
                <a:solidFill>
                  <a:schemeClr val="tx1">
                    <a:lumMod val="50000"/>
                    <a:lumOff val="50000"/>
                  </a:schemeClr>
                </a:solidFill>
                <a:latin typeface="Calibri" panose="020F0502020204030204" pitchFamily="34" charset="0"/>
              </a:rPr>
              <a:t>We have many PowerPoint templates that has been specifically designed.</a:t>
            </a:r>
            <a:endParaRPr lang="en-US" altLang="zh-CN" sz="800" dirty="0">
              <a:solidFill>
                <a:schemeClr val="tx1">
                  <a:lumMod val="50000"/>
                  <a:lumOff val="50000"/>
                </a:schemeClr>
              </a:solidFill>
              <a:latin typeface="Calibri" panose="020F050202020403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32" fill="hold" grpId="1" nodeType="afterEffect">
                                  <p:stCondLst>
                                    <p:cond delay="0"/>
                                  </p:stCondLst>
                                  <p:iterate type="lt">
                                    <p:tmPct val="0"/>
                                  </p:iterate>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strVal val="4*#ppt_w"/>
                                          </p:val>
                                        </p:tav>
                                        <p:tav tm="100000">
                                          <p:val>
                                            <p:strVal val="#ppt_w"/>
                                          </p:val>
                                        </p:tav>
                                      </p:tavLst>
                                    </p:anim>
                                    <p:anim calcmode="lin" valueType="num">
                                      <p:cBhvr>
                                        <p:cTn id="13" dur="500" fill="hold"/>
                                        <p:tgtEl>
                                          <p:spTgt spid="11"/>
                                        </p:tgtEl>
                                        <p:attrNameLst>
                                          <p:attrName>ppt_h</p:attrName>
                                        </p:attrNameLst>
                                      </p:cBhvr>
                                      <p:tavLst>
                                        <p:tav tm="0">
                                          <p:val>
                                            <p:strVal val="4*#ppt_h"/>
                                          </p:val>
                                        </p:tav>
                                        <p:tav tm="100000">
                                          <p:val>
                                            <p:strVal val="#ppt_h"/>
                                          </p:val>
                                        </p:tav>
                                      </p:tavLst>
                                    </p:anim>
                                  </p:childTnLst>
                                </p:cTn>
                              </p:par>
                            </p:childTnLst>
                          </p:cTn>
                        </p:par>
                        <p:par>
                          <p:cTn id="14" fill="hold">
                            <p:stCondLst>
                              <p:cond delay="5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 by="(-#ppt_w*2)" calcmode="lin" valueType="num">
                                      <p:cBhvr rctx="PPT">
                                        <p:cTn id="17" dur="500" autoRev="1" fill="hold">
                                          <p:stCondLst>
                                            <p:cond delay="0"/>
                                          </p:stCondLst>
                                        </p:cTn>
                                        <p:tgtEl>
                                          <p:spTgt spid="11"/>
                                        </p:tgtEl>
                                        <p:attrNameLst>
                                          <p:attrName>ppt_w</p:attrName>
                                        </p:attrNameLst>
                                      </p:cBhvr>
                                    </p:anim>
                                    <p:anim by="(#ppt_w*0.50)" calcmode="lin" valueType="num">
                                      <p:cBhvr>
                                        <p:cTn id="18" dur="500" decel="50000" autoRev="1" fill="hold">
                                          <p:stCondLst>
                                            <p:cond delay="0"/>
                                          </p:stCondLst>
                                        </p:cTn>
                                        <p:tgtEl>
                                          <p:spTgt spid="11"/>
                                        </p:tgtEl>
                                        <p:attrNameLst>
                                          <p:attrName>ppt_x</p:attrName>
                                        </p:attrNameLst>
                                      </p:cBhvr>
                                    </p:anim>
                                    <p:anim from="(-#ppt_h/2)" to="(#ppt_y)" calcmode="lin" valueType="num">
                                      <p:cBhvr>
                                        <p:cTn id="19" dur="1000" fill="hold">
                                          <p:stCondLst>
                                            <p:cond delay="0"/>
                                          </p:stCondLst>
                                        </p:cTn>
                                        <p:tgtEl>
                                          <p:spTgt spid="11"/>
                                        </p:tgtEl>
                                        <p:attrNameLst>
                                          <p:attrName>ppt_y</p:attrName>
                                        </p:attrNameLst>
                                      </p:cBhvr>
                                    </p:anim>
                                    <p:animRot by="21600000">
                                      <p:cBhvr>
                                        <p:cTn id="20" dur="1000" fill="hold">
                                          <p:stCondLst>
                                            <p:cond delay="0"/>
                                          </p:stCondLst>
                                        </p:cTn>
                                        <p:tgtEl>
                                          <p:spTgt spid="11"/>
                                        </p:tgtEl>
                                        <p:attrNameLst>
                                          <p:attrName>r</p:attrName>
                                        </p:attrNameLst>
                                      </p:cBhvr>
                                    </p:animRot>
                                  </p:childTnLst>
                                </p:cTn>
                              </p:par>
                            </p:childTnLst>
                          </p:cTn>
                        </p:par>
                        <p:par>
                          <p:cTn id="21" fill="hold">
                            <p:stCondLst>
                              <p:cond delay="2200"/>
                            </p:stCondLst>
                            <p:childTnLst>
                              <p:par>
                                <p:cTn id="22" presetID="12" presetClass="entr" presetSubtype="8"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slide(fromLeft)">
                                      <p:cBhvr>
                                        <p:cTn id="24" dur="500"/>
                                        <p:tgtEl>
                                          <p:spTgt spid="20"/>
                                        </p:tgtEl>
                                      </p:cBhvr>
                                    </p:animEffect>
                                  </p:childTnLst>
                                </p:cTn>
                              </p:par>
                            </p:childTnLst>
                          </p:cTn>
                        </p:par>
                        <p:par>
                          <p:cTn id="25" fill="hold">
                            <p:stCondLst>
                              <p:cond delay="2700"/>
                            </p:stCondLst>
                            <p:childTnLst>
                              <p:par>
                                <p:cTn id="26" presetID="2" presetClass="entr" presetSubtype="2" decel="52500"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400" fill="hold"/>
                                        <p:tgtEl>
                                          <p:spTgt spid="24"/>
                                        </p:tgtEl>
                                        <p:attrNameLst>
                                          <p:attrName>ppt_x</p:attrName>
                                        </p:attrNameLst>
                                      </p:cBhvr>
                                      <p:tavLst>
                                        <p:tav tm="0">
                                          <p:val>
                                            <p:strVal val="1+#ppt_w/2"/>
                                          </p:val>
                                        </p:tav>
                                        <p:tav tm="100000">
                                          <p:val>
                                            <p:strVal val="#ppt_x"/>
                                          </p:val>
                                        </p:tav>
                                      </p:tavLst>
                                    </p:anim>
                                    <p:anim calcmode="lin" valueType="num">
                                      <p:cBhvr additive="base">
                                        <p:cTn id="29" dur="400" fill="hold"/>
                                        <p:tgtEl>
                                          <p:spTgt spid="24"/>
                                        </p:tgtEl>
                                        <p:attrNameLst>
                                          <p:attrName>ppt_y</p:attrName>
                                        </p:attrNameLst>
                                      </p:cBhvr>
                                      <p:tavLst>
                                        <p:tav tm="0">
                                          <p:val>
                                            <p:strVal val="#ppt_y"/>
                                          </p:val>
                                        </p:tav>
                                        <p:tav tm="100000">
                                          <p:val>
                                            <p:strVal val="#ppt_y"/>
                                          </p:val>
                                        </p:tav>
                                      </p:tavLst>
                                    </p:anim>
                                  </p:childTnLst>
                                </p:cTn>
                              </p:par>
                              <p:par>
                                <p:cTn id="30" presetID="12" presetClass="entr" presetSubtype="4"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slide(fromBottom)">
                                      <p:cBhvr>
                                        <p:cTn id="32" dur="500"/>
                                        <p:tgtEl>
                                          <p:spTgt spid="28"/>
                                        </p:tgtEl>
                                      </p:cBhvr>
                                    </p:animEffect>
                                  </p:childTnLst>
                                </p:cTn>
                              </p:par>
                            </p:childTnLst>
                          </p:cTn>
                        </p:par>
                        <p:par>
                          <p:cTn id="33" fill="hold">
                            <p:stCondLst>
                              <p:cond delay="3200"/>
                            </p:stCondLst>
                            <p:childTnLst>
                              <p:par>
                                <p:cTn id="34" presetID="12" presetClass="entr" presetSubtype="8"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slide(fromLeft)">
                                      <p:cBhvr>
                                        <p:cTn id="36" dur="500"/>
                                        <p:tgtEl>
                                          <p:spTgt spid="21"/>
                                        </p:tgtEl>
                                      </p:cBhvr>
                                    </p:animEffect>
                                  </p:childTnLst>
                                </p:cTn>
                              </p:par>
                            </p:childTnLst>
                          </p:cTn>
                        </p:par>
                        <p:par>
                          <p:cTn id="37" fill="hold">
                            <p:stCondLst>
                              <p:cond delay="3700"/>
                            </p:stCondLst>
                            <p:childTnLst>
                              <p:par>
                                <p:cTn id="38" presetID="2" presetClass="entr" presetSubtype="2" decel="52500"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400" fill="hold"/>
                                        <p:tgtEl>
                                          <p:spTgt spid="25"/>
                                        </p:tgtEl>
                                        <p:attrNameLst>
                                          <p:attrName>ppt_x</p:attrName>
                                        </p:attrNameLst>
                                      </p:cBhvr>
                                      <p:tavLst>
                                        <p:tav tm="0">
                                          <p:val>
                                            <p:strVal val="1+#ppt_w/2"/>
                                          </p:val>
                                        </p:tav>
                                        <p:tav tm="100000">
                                          <p:val>
                                            <p:strVal val="#ppt_x"/>
                                          </p:val>
                                        </p:tav>
                                      </p:tavLst>
                                    </p:anim>
                                    <p:anim calcmode="lin" valueType="num">
                                      <p:cBhvr additive="base">
                                        <p:cTn id="41" dur="400" fill="hold"/>
                                        <p:tgtEl>
                                          <p:spTgt spid="25"/>
                                        </p:tgtEl>
                                        <p:attrNameLst>
                                          <p:attrName>ppt_y</p:attrName>
                                        </p:attrNameLst>
                                      </p:cBhvr>
                                      <p:tavLst>
                                        <p:tav tm="0">
                                          <p:val>
                                            <p:strVal val="#ppt_y"/>
                                          </p:val>
                                        </p:tav>
                                        <p:tav tm="100000">
                                          <p:val>
                                            <p:strVal val="#ppt_y"/>
                                          </p:val>
                                        </p:tav>
                                      </p:tavLst>
                                    </p:anim>
                                  </p:childTnLst>
                                </p:cTn>
                              </p:par>
                              <p:par>
                                <p:cTn id="42" presetID="12" presetClass="entr" presetSubtype="4"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slide(fromBottom)">
                                      <p:cBhvr>
                                        <p:cTn id="44" dur="500"/>
                                        <p:tgtEl>
                                          <p:spTgt spid="29"/>
                                        </p:tgtEl>
                                      </p:cBhvr>
                                    </p:animEffect>
                                  </p:childTnLst>
                                </p:cTn>
                              </p:par>
                            </p:childTnLst>
                          </p:cTn>
                        </p:par>
                        <p:par>
                          <p:cTn id="45" fill="hold">
                            <p:stCondLst>
                              <p:cond delay="4200"/>
                            </p:stCondLst>
                            <p:childTnLst>
                              <p:par>
                                <p:cTn id="46" presetID="12" presetClass="entr" presetSubtype="8"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slide(fromLeft)">
                                      <p:cBhvr>
                                        <p:cTn id="48" dur="500"/>
                                        <p:tgtEl>
                                          <p:spTgt spid="22"/>
                                        </p:tgtEl>
                                      </p:cBhvr>
                                    </p:animEffect>
                                  </p:childTnLst>
                                </p:cTn>
                              </p:par>
                            </p:childTnLst>
                          </p:cTn>
                        </p:par>
                        <p:par>
                          <p:cTn id="49" fill="hold">
                            <p:stCondLst>
                              <p:cond delay="4700"/>
                            </p:stCondLst>
                            <p:childTnLst>
                              <p:par>
                                <p:cTn id="50" presetID="2" presetClass="entr" presetSubtype="2" decel="52500"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400" fill="hold"/>
                                        <p:tgtEl>
                                          <p:spTgt spid="26"/>
                                        </p:tgtEl>
                                        <p:attrNameLst>
                                          <p:attrName>ppt_x</p:attrName>
                                        </p:attrNameLst>
                                      </p:cBhvr>
                                      <p:tavLst>
                                        <p:tav tm="0">
                                          <p:val>
                                            <p:strVal val="1+#ppt_w/2"/>
                                          </p:val>
                                        </p:tav>
                                        <p:tav tm="100000">
                                          <p:val>
                                            <p:strVal val="#ppt_x"/>
                                          </p:val>
                                        </p:tav>
                                      </p:tavLst>
                                    </p:anim>
                                    <p:anim calcmode="lin" valueType="num">
                                      <p:cBhvr additive="base">
                                        <p:cTn id="53" dur="400" fill="hold"/>
                                        <p:tgtEl>
                                          <p:spTgt spid="26"/>
                                        </p:tgtEl>
                                        <p:attrNameLst>
                                          <p:attrName>ppt_y</p:attrName>
                                        </p:attrNameLst>
                                      </p:cBhvr>
                                      <p:tavLst>
                                        <p:tav tm="0">
                                          <p:val>
                                            <p:strVal val="#ppt_y"/>
                                          </p:val>
                                        </p:tav>
                                        <p:tav tm="100000">
                                          <p:val>
                                            <p:strVal val="#ppt_y"/>
                                          </p:val>
                                        </p:tav>
                                      </p:tavLst>
                                    </p:anim>
                                  </p:childTnLst>
                                </p:cTn>
                              </p:par>
                              <p:par>
                                <p:cTn id="54" presetID="12" presetClass="entr" presetSubtype="4"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slide(fromBottom)">
                                      <p:cBhvr>
                                        <p:cTn id="56" dur="500"/>
                                        <p:tgtEl>
                                          <p:spTgt spid="30"/>
                                        </p:tgtEl>
                                      </p:cBhvr>
                                    </p:animEffect>
                                  </p:childTnLst>
                                </p:cTn>
                              </p:par>
                            </p:childTnLst>
                          </p:cTn>
                        </p:par>
                        <p:par>
                          <p:cTn id="57" fill="hold">
                            <p:stCondLst>
                              <p:cond delay="5200"/>
                            </p:stCondLst>
                            <p:childTnLst>
                              <p:par>
                                <p:cTn id="58" presetID="12" presetClass="entr" presetSubtype="8"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slide(fromLeft)">
                                      <p:cBhvr>
                                        <p:cTn id="60" dur="500"/>
                                        <p:tgtEl>
                                          <p:spTgt spid="23"/>
                                        </p:tgtEl>
                                      </p:cBhvr>
                                    </p:animEffect>
                                  </p:childTnLst>
                                </p:cTn>
                              </p:par>
                            </p:childTnLst>
                          </p:cTn>
                        </p:par>
                        <p:par>
                          <p:cTn id="61" fill="hold">
                            <p:stCondLst>
                              <p:cond delay="5700"/>
                            </p:stCondLst>
                            <p:childTnLst>
                              <p:par>
                                <p:cTn id="62" presetID="2" presetClass="entr" presetSubtype="2" decel="52500"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additive="base">
                                        <p:cTn id="64" dur="400" fill="hold"/>
                                        <p:tgtEl>
                                          <p:spTgt spid="27"/>
                                        </p:tgtEl>
                                        <p:attrNameLst>
                                          <p:attrName>ppt_x</p:attrName>
                                        </p:attrNameLst>
                                      </p:cBhvr>
                                      <p:tavLst>
                                        <p:tav tm="0">
                                          <p:val>
                                            <p:strVal val="1+#ppt_w/2"/>
                                          </p:val>
                                        </p:tav>
                                        <p:tav tm="100000">
                                          <p:val>
                                            <p:strVal val="#ppt_x"/>
                                          </p:val>
                                        </p:tav>
                                      </p:tavLst>
                                    </p:anim>
                                    <p:anim calcmode="lin" valueType="num">
                                      <p:cBhvr additive="base">
                                        <p:cTn id="65" dur="400" fill="hold"/>
                                        <p:tgtEl>
                                          <p:spTgt spid="27"/>
                                        </p:tgtEl>
                                        <p:attrNameLst>
                                          <p:attrName>ppt_y</p:attrName>
                                        </p:attrNameLst>
                                      </p:cBhvr>
                                      <p:tavLst>
                                        <p:tav tm="0">
                                          <p:val>
                                            <p:strVal val="#ppt_y"/>
                                          </p:val>
                                        </p:tav>
                                        <p:tav tm="100000">
                                          <p:val>
                                            <p:strVal val="#ppt_y"/>
                                          </p:val>
                                        </p:tav>
                                      </p:tavLst>
                                    </p:anim>
                                  </p:childTnLst>
                                </p:cTn>
                              </p:par>
                              <p:par>
                                <p:cTn id="66" presetID="12" presetClass="entr" presetSubtype="4"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slide(fromBottom)">
                                      <p:cBhvr>
                                        <p:cTn id="6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1" grpId="1"/>
      <p:bldP spid="20" grpId="0" animBg="1"/>
      <p:bldP spid="21" grpId="0" animBg="1"/>
      <p:bldP spid="22" grpId="0" animBg="1"/>
      <p:bldP spid="23" grpId="0" animBg="1"/>
      <p:bldP spid="24" grpId="0"/>
      <p:bldP spid="25" grpId="0"/>
      <p:bldP spid="26" grpId="0"/>
      <p:bldP spid="27" grpId="0"/>
      <p:bldP spid="28" grpId="0"/>
      <p:bldP spid="29" grpId="0"/>
      <p:bldP spid="30"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ChangeArrowheads="1"/>
          </p:cNvSpPr>
          <p:nvPr/>
        </p:nvSpPr>
        <p:spPr bwMode="auto">
          <a:xfrm>
            <a:off x="2205122" y="1724848"/>
            <a:ext cx="634789" cy="1476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ctr" defTabSz="685165" fontAlgn="base">
              <a:spcBef>
                <a:spcPct val="0"/>
              </a:spcBef>
              <a:spcAft>
                <a:spcPct val="0"/>
              </a:spcAft>
            </a:pPr>
            <a:r>
              <a:rPr lang="zh-CN" altLang="zh-CN" sz="9595" b="1" dirty="0">
                <a:solidFill>
                  <a:schemeClr val="accent2"/>
                </a:solidFill>
                <a:latin typeface="+mj-ea"/>
                <a:ea typeface="+mj-ea"/>
                <a:cs typeface="宋体" panose="02010600030101010101" pitchFamily="2" charset="-122"/>
              </a:rPr>
              <a:t>1</a:t>
            </a:r>
            <a:endParaRPr lang="zh-CN" altLang="zh-CN" sz="1400" b="1" dirty="0">
              <a:solidFill>
                <a:schemeClr val="accent2"/>
              </a:solidFill>
              <a:latin typeface="+mj-ea"/>
              <a:ea typeface="+mj-ea"/>
              <a:cs typeface="宋体" panose="02010600030101010101" pitchFamily="2" charset="-122"/>
            </a:endParaRPr>
          </a:p>
        </p:txBody>
      </p:sp>
      <p:sp>
        <p:nvSpPr>
          <p:cNvPr id="5" name="矩形 4"/>
          <p:cNvSpPr/>
          <p:nvPr/>
        </p:nvSpPr>
        <p:spPr>
          <a:xfrm>
            <a:off x="2926417" y="2248608"/>
            <a:ext cx="4889951" cy="430887"/>
          </a:xfrm>
          <a:prstGeom prst="rect">
            <a:avLst/>
          </a:prstGeom>
          <a:noFill/>
          <a:ln>
            <a:noFill/>
          </a:ln>
        </p:spPr>
        <p:txBody>
          <a:bodyPr vert="horz" wrap="square" lIns="0" tIns="0" rIns="0" bIns="0" numCol="1" anchor="t" anchorCtr="0" compatLnSpc="1">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28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Freeform 5"/>
          <p:cNvSpPr/>
          <p:nvPr/>
        </p:nvSpPr>
        <p:spPr bwMode="auto">
          <a:xfrm>
            <a:off x="1800549" y="1795040"/>
            <a:ext cx="1443935" cy="1446388"/>
          </a:xfrm>
          <a:custGeom>
            <a:avLst/>
            <a:gdLst>
              <a:gd name="T0" fmla="*/ 0 w 2342"/>
              <a:gd name="T1" fmla="*/ 0 h 2342"/>
              <a:gd name="T2" fmla="*/ 2342 w 2342"/>
              <a:gd name="T3" fmla="*/ 0 h 2342"/>
              <a:gd name="T4" fmla="*/ 2342 w 2342"/>
              <a:gd name="T5" fmla="*/ 560 h 2342"/>
              <a:gd name="T6" fmla="*/ 2295 w 2342"/>
              <a:gd name="T7" fmla="*/ 560 h 2342"/>
              <a:gd name="T8" fmla="*/ 2295 w 2342"/>
              <a:gd name="T9" fmla="*/ 47 h 2342"/>
              <a:gd name="T10" fmla="*/ 47 w 2342"/>
              <a:gd name="T11" fmla="*/ 47 h 2342"/>
              <a:gd name="T12" fmla="*/ 47 w 2342"/>
              <a:gd name="T13" fmla="*/ 2295 h 2342"/>
              <a:gd name="T14" fmla="*/ 2295 w 2342"/>
              <a:gd name="T15" fmla="*/ 2295 h 2342"/>
              <a:gd name="T16" fmla="*/ 2295 w 2342"/>
              <a:gd name="T17" fmla="*/ 1631 h 2342"/>
              <a:gd name="T18" fmla="*/ 2342 w 2342"/>
              <a:gd name="T19" fmla="*/ 1631 h 2342"/>
              <a:gd name="T20" fmla="*/ 2342 w 2342"/>
              <a:gd name="T21" fmla="*/ 2342 h 2342"/>
              <a:gd name="T22" fmla="*/ 0 w 2342"/>
              <a:gd name="T23" fmla="*/ 2342 h 2342"/>
              <a:gd name="T24" fmla="*/ 0 w 2342"/>
              <a:gd name="T25" fmla="*/ 0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chemeClr val="accent2"/>
          </a:solidFill>
          <a:ln>
            <a:solidFill>
              <a:schemeClr val="accent2"/>
            </a:solidFill>
          </a:ln>
        </p:spPr>
        <p:txBody>
          <a:bodyPr vert="horz" wrap="square" lIns="68541" tIns="34271" rIns="68541" bIns="34271" numCol="1" anchor="t" anchorCtr="0" compatLnSpc="1"/>
          <a:lstStyle/>
          <a:p>
            <a:endParaRPr lang="zh-CN" altLang="en-US" sz="1800">
              <a:solidFill>
                <a:schemeClr val="accent2"/>
              </a:solidFill>
            </a:endParaRPr>
          </a:p>
        </p:txBody>
      </p:sp>
      <p:sp>
        <p:nvSpPr>
          <p:cNvPr id="7" name="Oval 39"/>
          <p:cNvSpPr>
            <a:spLocks noChangeAspect="1" noChangeArrowheads="1"/>
          </p:cNvSpPr>
          <p:nvPr/>
        </p:nvSpPr>
        <p:spPr bwMode="auto">
          <a:xfrm>
            <a:off x="3353250" y="2796325"/>
            <a:ext cx="161887" cy="162921"/>
          </a:xfrm>
          <a:prstGeom prst="ellipse">
            <a:avLst/>
          </a:prstGeom>
          <a:solidFill>
            <a:schemeClr val="accent1"/>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8" name="Oval 40"/>
          <p:cNvSpPr>
            <a:spLocks noChangeAspect="1" noChangeArrowheads="1"/>
          </p:cNvSpPr>
          <p:nvPr/>
        </p:nvSpPr>
        <p:spPr bwMode="auto">
          <a:xfrm>
            <a:off x="3353250" y="3153726"/>
            <a:ext cx="161887" cy="162921"/>
          </a:xfrm>
          <a:prstGeom prst="ellipse">
            <a:avLst/>
          </a:prstGeom>
          <a:solidFill>
            <a:schemeClr val="accent1"/>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9" name="Oval 42"/>
          <p:cNvSpPr>
            <a:spLocks noChangeAspect="1" noChangeArrowheads="1"/>
          </p:cNvSpPr>
          <p:nvPr/>
        </p:nvSpPr>
        <p:spPr bwMode="auto">
          <a:xfrm>
            <a:off x="4859139" y="2796325"/>
            <a:ext cx="161887" cy="162921"/>
          </a:xfrm>
          <a:prstGeom prst="ellipse">
            <a:avLst/>
          </a:prstGeom>
          <a:solidFill>
            <a:schemeClr val="accent1"/>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0" name="TextBox 9"/>
          <p:cNvSpPr txBox="1"/>
          <p:nvPr/>
        </p:nvSpPr>
        <p:spPr>
          <a:xfrm>
            <a:off x="3533215" y="2788503"/>
            <a:ext cx="1367730"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1" name="TextBox 10"/>
          <p:cNvSpPr txBox="1"/>
          <p:nvPr/>
        </p:nvSpPr>
        <p:spPr>
          <a:xfrm>
            <a:off x="3533215" y="3145903"/>
            <a:ext cx="1367730" cy="207711"/>
          </a:xfrm>
          <a:prstGeom prst="rect">
            <a:avLst/>
          </a:prstGeom>
          <a:noFill/>
        </p:spPr>
        <p:txBody>
          <a:bodyPr wrap="square" lIns="68541" tIns="34271" rIns="68541" bIns="34271" rtlCol="0">
            <a:spAutoFit/>
          </a:bodyPr>
          <a:lstStyle>
            <a:defPPr>
              <a:defRPr lang="zh-CN"/>
            </a:defPPr>
            <a:lvl1pPr>
              <a:defRPr sz="2000">
                <a:solidFill>
                  <a:schemeClr val="accent2"/>
                </a:solidFill>
                <a:latin typeface="+mn-ea"/>
                <a:ea typeface="+mn-ea"/>
              </a:defRPr>
            </a:lvl1p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 name="Oval 42"/>
          <p:cNvSpPr>
            <a:spLocks noChangeAspect="1" noChangeArrowheads="1"/>
          </p:cNvSpPr>
          <p:nvPr/>
        </p:nvSpPr>
        <p:spPr bwMode="auto">
          <a:xfrm>
            <a:off x="4859139" y="3153726"/>
            <a:ext cx="161887" cy="162921"/>
          </a:xfrm>
          <a:prstGeom prst="ellipse">
            <a:avLst/>
          </a:prstGeom>
          <a:solidFill>
            <a:schemeClr val="accent1"/>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3" name="TextBox 12"/>
          <p:cNvSpPr txBox="1"/>
          <p:nvPr/>
        </p:nvSpPr>
        <p:spPr>
          <a:xfrm>
            <a:off x="5039103" y="2788502"/>
            <a:ext cx="1697479"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 name="TextBox 13"/>
          <p:cNvSpPr txBox="1"/>
          <p:nvPr/>
        </p:nvSpPr>
        <p:spPr>
          <a:xfrm>
            <a:off x="5039103" y="3145903"/>
            <a:ext cx="1697479"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Horizontal)">
                                      <p:cBhvr>
                                        <p:cTn id="7" dur="500"/>
                                        <p:tgtEl>
                                          <p:spTgt spid="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400" fill="hold"/>
                                        <p:tgtEl>
                                          <p:spTgt spid="4"/>
                                        </p:tgtEl>
                                        <p:attrNameLst>
                                          <p:attrName>ppt_w</p:attrName>
                                        </p:attrNameLst>
                                      </p:cBhvr>
                                      <p:tavLst>
                                        <p:tav tm="0">
                                          <p:val>
                                            <p:fltVal val="0"/>
                                          </p:val>
                                        </p:tav>
                                        <p:tav tm="100000">
                                          <p:val>
                                            <p:strVal val="#ppt_w"/>
                                          </p:val>
                                        </p:tav>
                                      </p:tavLst>
                                    </p:anim>
                                    <p:anim calcmode="lin" valueType="num">
                                      <p:cBhvr>
                                        <p:cTn id="12" dur="400" fill="hold"/>
                                        <p:tgtEl>
                                          <p:spTgt spid="4"/>
                                        </p:tgtEl>
                                        <p:attrNameLst>
                                          <p:attrName>ppt_h</p:attrName>
                                        </p:attrNameLst>
                                      </p:cBhvr>
                                      <p:tavLst>
                                        <p:tav tm="0">
                                          <p:val>
                                            <p:fltVal val="0"/>
                                          </p:val>
                                        </p:tav>
                                        <p:tav tm="100000">
                                          <p:val>
                                            <p:strVal val="#ppt_h"/>
                                          </p:val>
                                        </p:tav>
                                      </p:tavLst>
                                    </p:anim>
                                    <p:anim calcmode="lin" valueType="num">
                                      <p:cBhvr>
                                        <p:cTn id="13" dur="400" fill="hold"/>
                                        <p:tgtEl>
                                          <p:spTgt spid="4"/>
                                        </p:tgtEl>
                                        <p:attrNameLst>
                                          <p:attrName>style.rotation</p:attrName>
                                        </p:attrNameLst>
                                      </p:cBhvr>
                                      <p:tavLst>
                                        <p:tav tm="0">
                                          <p:val>
                                            <p:fltVal val="90"/>
                                          </p:val>
                                        </p:tav>
                                        <p:tav tm="100000">
                                          <p:val>
                                            <p:fltVal val="0"/>
                                          </p:val>
                                        </p:tav>
                                      </p:tavLst>
                                    </p:anim>
                                    <p:animEffect transition="in" filter="fade">
                                      <p:cBhvr>
                                        <p:cTn id="14" dur="400"/>
                                        <p:tgtEl>
                                          <p:spTgt spid="4"/>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by="(-#ppt_w*2)" calcmode="lin" valueType="num">
                                      <p:cBhvr rctx="PPT">
                                        <p:cTn id="18" dur="300" autoRev="1" fill="hold">
                                          <p:stCondLst>
                                            <p:cond delay="0"/>
                                          </p:stCondLst>
                                        </p:cTn>
                                        <p:tgtEl>
                                          <p:spTgt spid="5"/>
                                        </p:tgtEl>
                                        <p:attrNameLst>
                                          <p:attrName>ppt_w</p:attrName>
                                        </p:attrNameLst>
                                      </p:cBhvr>
                                    </p:anim>
                                    <p:anim by="(#ppt_w*0.50)" calcmode="lin" valueType="num">
                                      <p:cBhvr>
                                        <p:cTn id="19" dur="300" decel="50000" autoRev="1" fill="hold">
                                          <p:stCondLst>
                                            <p:cond delay="0"/>
                                          </p:stCondLst>
                                        </p:cTn>
                                        <p:tgtEl>
                                          <p:spTgt spid="5"/>
                                        </p:tgtEl>
                                        <p:attrNameLst>
                                          <p:attrName>ppt_x</p:attrName>
                                        </p:attrNameLst>
                                      </p:cBhvr>
                                    </p:anim>
                                    <p:anim from="(-#ppt_h/2)" to="(#ppt_y)" calcmode="lin" valueType="num">
                                      <p:cBhvr>
                                        <p:cTn id="20" dur="600" fill="hold">
                                          <p:stCondLst>
                                            <p:cond delay="0"/>
                                          </p:stCondLst>
                                        </p:cTn>
                                        <p:tgtEl>
                                          <p:spTgt spid="5"/>
                                        </p:tgtEl>
                                        <p:attrNameLst>
                                          <p:attrName>ppt_y</p:attrName>
                                        </p:attrNameLst>
                                      </p:cBhvr>
                                    </p:anim>
                                    <p:animRot by="21600000">
                                      <p:cBhvr>
                                        <p:cTn id="21" dur="600" fill="hold">
                                          <p:stCondLst>
                                            <p:cond delay="0"/>
                                          </p:stCondLst>
                                        </p:cTn>
                                        <p:tgtEl>
                                          <p:spTgt spid="5"/>
                                        </p:tgtEl>
                                        <p:attrNameLst>
                                          <p:attrName>r</p:attrName>
                                        </p:attrNameLst>
                                      </p:cBhvr>
                                    </p:animRot>
                                  </p:childTnLst>
                                </p:cTn>
                              </p:par>
                            </p:childTnLst>
                          </p:cTn>
                        </p:par>
                        <p:par>
                          <p:cTn id="22" fill="hold">
                            <p:stCondLst>
                              <p:cond delay="1800"/>
                            </p:stCondLst>
                            <p:childTnLst>
                              <p:par>
                                <p:cTn id="23" presetID="2" presetClass="entr" presetSubtype="12"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0-#ppt_w/2"/>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30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0-#ppt_w/2"/>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40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par>
                          <p:cTn id="39" fill="hold">
                            <p:stCondLst>
                              <p:cond delay="2300"/>
                            </p:stCondLst>
                            <p:childTnLst>
                              <p:par>
                                <p:cTn id="40" presetID="2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par>
                                <p:cTn id="46" presetID="22" presetClass="entr" presetSubtype="8" fill="hold" grpId="0" nodeType="withEffect">
                                  <p:stCondLst>
                                    <p:cond delay="30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9" grpId="0" animBg="1"/>
      <p:bldP spid="10" grpId="0"/>
      <p:bldP spid="11" grpId="0"/>
      <p:bldP spid="12" grpId="0" animBg="1"/>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53036" y="1781153"/>
            <a:ext cx="4090965" cy="1841728"/>
            <a:chOff x="5053036" y="1866998"/>
            <a:chExt cx="4090965" cy="1841728"/>
          </a:xfrm>
          <a:solidFill>
            <a:schemeClr val="accent1"/>
          </a:solidFill>
        </p:grpSpPr>
        <p:sp>
          <p:nvSpPr>
            <p:cNvPr id="3" name="任意多边形 2"/>
            <p:cNvSpPr/>
            <p:nvPr/>
          </p:nvSpPr>
          <p:spPr>
            <a:xfrm flipH="1">
              <a:off x="5231631" y="1866998"/>
              <a:ext cx="3912370" cy="1772091"/>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椭圆 3"/>
            <p:cNvSpPr/>
            <p:nvPr/>
          </p:nvSpPr>
          <p:spPr>
            <a:xfrm>
              <a:off x="5053036" y="3212947"/>
              <a:ext cx="495779" cy="495779"/>
            </a:xfrm>
            <a:prstGeom prst="ellipse">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文本框 92"/>
            <p:cNvSpPr txBox="1"/>
            <p:nvPr/>
          </p:nvSpPr>
          <p:spPr>
            <a:xfrm>
              <a:off x="5095740" y="3320198"/>
              <a:ext cx="410370" cy="223138"/>
            </a:xfrm>
            <a:prstGeom prst="rect">
              <a:avLst/>
            </a:prstGeom>
            <a:grpFill/>
          </p:spPr>
          <p:txBody>
            <a:bodyPr wrap="square" lIns="68580" tIns="34290" rIns="68580" bIns="34290"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01</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5763484" y="2337145"/>
            <a:ext cx="3380515" cy="1285736"/>
            <a:chOff x="5763484" y="2422990"/>
            <a:chExt cx="3380515" cy="1285736"/>
          </a:xfrm>
          <a:solidFill>
            <a:schemeClr val="accent3"/>
          </a:solidFill>
        </p:grpSpPr>
        <p:sp>
          <p:nvSpPr>
            <p:cNvPr id="7" name="任意多边形 6"/>
            <p:cNvSpPr/>
            <p:nvPr/>
          </p:nvSpPr>
          <p:spPr>
            <a:xfrm flipH="1">
              <a:off x="5797656" y="2422990"/>
              <a:ext cx="3346343" cy="1037847"/>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椭圆 7"/>
            <p:cNvSpPr/>
            <p:nvPr/>
          </p:nvSpPr>
          <p:spPr>
            <a:xfrm>
              <a:off x="5763484" y="3212947"/>
              <a:ext cx="495779" cy="495779"/>
            </a:xfrm>
            <a:prstGeom prst="ellipse">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文本框 100"/>
            <p:cNvSpPr txBox="1"/>
            <p:nvPr/>
          </p:nvSpPr>
          <p:spPr>
            <a:xfrm>
              <a:off x="5843734" y="3320198"/>
              <a:ext cx="410370" cy="223138"/>
            </a:xfrm>
            <a:prstGeom prst="rect">
              <a:avLst/>
            </a:prstGeom>
            <a:grpFill/>
          </p:spPr>
          <p:txBody>
            <a:bodyPr wrap="square" lIns="68580" tIns="34290" rIns="68580" bIns="34290"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03</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421773" y="2053230"/>
            <a:ext cx="3722225" cy="1569651"/>
            <a:chOff x="5421773" y="2139075"/>
            <a:chExt cx="3722225" cy="1569651"/>
          </a:xfrm>
          <a:solidFill>
            <a:schemeClr val="accent2"/>
          </a:solidFill>
        </p:grpSpPr>
        <p:sp>
          <p:nvSpPr>
            <p:cNvPr id="11" name="任意多边形 10"/>
            <p:cNvSpPr/>
            <p:nvPr/>
          </p:nvSpPr>
          <p:spPr>
            <a:xfrm flipH="1">
              <a:off x="5498806" y="2139075"/>
              <a:ext cx="3645192" cy="1321762"/>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5421773" y="3212947"/>
              <a:ext cx="495779" cy="495779"/>
            </a:xfrm>
            <a:prstGeom prst="ellipse">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文本框 93"/>
            <p:cNvSpPr txBox="1"/>
            <p:nvPr/>
          </p:nvSpPr>
          <p:spPr>
            <a:xfrm>
              <a:off x="5468050" y="3320198"/>
              <a:ext cx="410370" cy="223138"/>
            </a:xfrm>
            <a:prstGeom prst="rect">
              <a:avLst/>
            </a:prstGeom>
            <a:grpFill/>
          </p:spPr>
          <p:txBody>
            <a:bodyPr wrap="square" lIns="68580" tIns="34290" rIns="68580" bIns="34290"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02</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sp>
        <p:nvSpPr>
          <p:cNvPr id="14" name="任意多边形 13"/>
          <p:cNvSpPr/>
          <p:nvPr/>
        </p:nvSpPr>
        <p:spPr>
          <a:xfrm>
            <a:off x="3381877" y="1733430"/>
            <a:ext cx="2228850" cy="381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15" name="任意多边形 14"/>
          <p:cNvSpPr/>
          <p:nvPr/>
        </p:nvSpPr>
        <p:spPr>
          <a:xfrm>
            <a:off x="3381877" y="2663070"/>
            <a:ext cx="2638425" cy="43815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ln>
                <a:solidFill>
                  <a:srgbClr val="8FA3A4"/>
                </a:solidFill>
              </a:ln>
              <a:solidFill>
                <a:schemeClr val="tx1"/>
              </a:solidFill>
              <a:latin typeface="微软雅黑" panose="020B0503020204020204" pitchFamily="34" charset="-122"/>
              <a:ea typeface="微软雅黑" panose="020B0503020204020204" pitchFamily="34" charset="-122"/>
            </a:endParaRPr>
          </a:p>
        </p:txBody>
      </p:sp>
      <p:sp>
        <p:nvSpPr>
          <p:cNvPr id="16" name="任意多边形 15"/>
          <p:cNvSpPr/>
          <p:nvPr/>
        </p:nvSpPr>
        <p:spPr>
          <a:xfrm>
            <a:off x="3381877" y="2407800"/>
            <a:ext cx="2419350"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827514" y="1491629"/>
            <a:ext cx="1478797" cy="586760"/>
            <a:chOff x="3447030" y="3890564"/>
            <a:chExt cx="1971730" cy="782347"/>
          </a:xfrm>
        </p:grpSpPr>
        <p:sp>
          <p:nvSpPr>
            <p:cNvPr id="18" name="文本框 111"/>
            <p:cNvSpPr txBox="1"/>
            <p:nvPr/>
          </p:nvSpPr>
          <p:spPr>
            <a:xfrm>
              <a:off x="3451161" y="3890564"/>
              <a:ext cx="1725053" cy="369332"/>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112"/>
            <p:cNvSpPr txBox="1"/>
            <p:nvPr/>
          </p:nvSpPr>
          <p:spPr>
            <a:xfrm>
              <a:off x="3447030" y="4180469"/>
              <a:ext cx="1971730" cy="492442"/>
            </a:xfrm>
            <a:prstGeom prst="rect">
              <a:avLst/>
            </a:prstGeom>
            <a:noFill/>
          </p:spPr>
          <p:txBody>
            <a:bodyPr wrap="square" rtlCol="0">
              <a:spAutoFit/>
            </a:bodyPr>
            <a:lstStyle/>
            <a:p>
              <a:pPr algn="just"/>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0" name="椭圆 19"/>
          <p:cNvSpPr/>
          <p:nvPr/>
        </p:nvSpPr>
        <p:spPr>
          <a:xfrm>
            <a:off x="3350444" y="1704141"/>
            <a:ext cx="62865" cy="628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21" name="椭圆 20"/>
          <p:cNvSpPr/>
          <p:nvPr/>
        </p:nvSpPr>
        <p:spPr>
          <a:xfrm>
            <a:off x="3350444" y="2375110"/>
            <a:ext cx="62865" cy="628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22" name="椭圆 21"/>
          <p:cNvSpPr/>
          <p:nvPr/>
        </p:nvSpPr>
        <p:spPr>
          <a:xfrm>
            <a:off x="3350444" y="3070232"/>
            <a:ext cx="62865" cy="6286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23" name="椭圆 22"/>
          <p:cNvSpPr/>
          <p:nvPr/>
        </p:nvSpPr>
        <p:spPr>
          <a:xfrm>
            <a:off x="1340924" y="1508076"/>
            <a:ext cx="450708" cy="450708"/>
          </a:xfrm>
          <a:prstGeom prst="ellipse">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24" name="椭圆 23"/>
          <p:cNvSpPr/>
          <p:nvPr/>
        </p:nvSpPr>
        <p:spPr>
          <a:xfrm>
            <a:off x="1340924" y="2180968"/>
            <a:ext cx="450708" cy="450708"/>
          </a:xfrm>
          <a:prstGeom prst="ellipse">
            <a:avLst/>
          </a:pr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25" name="椭圆 24"/>
          <p:cNvSpPr/>
          <p:nvPr/>
        </p:nvSpPr>
        <p:spPr>
          <a:xfrm>
            <a:off x="1340924" y="2874024"/>
            <a:ext cx="450708" cy="450708"/>
          </a:xfrm>
          <a:prstGeom prst="ellipse">
            <a:avLst/>
          </a:prstGeom>
          <a:solidFill>
            <a:schemeClr val="accent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26" name="椭圆 70"/>
          <p:cNvSpPr/>
          <p:nvPr/>
        </p:nvSpPr>
        <p:spPr>
          <a:xfrm>
            <a:off x="1452226" y="1595957"/>
            <a:ext cx="228104" cy="27494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000" dirty="0">
              <a:solidFill>
                <a:schemeClr val="tx1"/>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1452226" y="2305710"/>
            <a:ext cx="215812" cy="217283"/>
            <a:chOff x="3771900" y="3200400"/>
            <a:chExt cx="2011680" cy="2025396"/>
          </a:xfrm>
          <a:solidFill>
            <a:schemeClr val="bg1"/>
          </a:solidFill>
        </p:grpSpPr>
        <p:sp>
          <p:nvSpPr>
            <p:cNvPr id="28" name="任意多边形 27"/>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29" name="任意多边形 28"/>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30" name="任意多边形 29"/>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31" name="任意多边形 30"/>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1461211" y="2975274"/>
            <a:ext cx="210134" cy="253311"/>
            <a:chOff x="4141788" y="809625"/>
            <a:chExt cx="3600450" cy="4340225"/>
          </a:xfrm>
          <a:solidFill>
            <a:schemeClr val="bg1"/>
          </a:solidFill>
        </p:grpSpPr>
        <p:sp>
          <p:nvSpPr>
            <p:cNvPr id="33" name="Freeform 7"/>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w="9525">
              <a:noFill/>
              <a:round/>
            </a:ln>
          </p:spPr>
          <p:txBody>
            <a:bodyPr vert="horz" wrap="square" lIns="91440" tIns="45720" rIns="91440" bIns="45720" numCol="1" anchor="t" anchorCtr="0" compatLnSpc="1"/>
            <a:lstStyle/>
            <a:p>
              <a:endParaRPr lang="zh-CN" altLang="en-US" sz="1000">
                <a:latin typeface="微软雅黑" panose="020B0503020204020204" pitchFamily="34" charset="-122"/>
                <a:ea typeface="微软雅黑" panose="020B0503020204020204" pitchFamily="34" charset="-122"/>
              </a:endParaRPr>
            </a:p>
          </p:txBody>
        </p:sp>
        <p:sp>
          <p:nvSpPr>
            <p:cNvPr id="34" name="Freeform 8"/>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w="9525">
              <a:noFill/>
              <a:round/>
            </a:ln>
          </p:spPr>
          <p:txBody>
            <a:bodyPr vert="horz" wrap="square" lIns="91440" tIns="45720" rIns="91440" bIns="45720" numCol="1" anchor="t" anchorCtr="0" compatLnSpc="1"/>
            <a:lstStyle/>
            <a:p>
              <a:endParaRPr lang="zh-CN" altLang="en-US" sz="1000">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1827514" y="2116031"/>
            <a:ext cx="1478797" cy="586760"/>
            <a:chOff x="3447030" y="3890564"/>
            <a:chExt cx="1971730" cy="782347"/>
          </a:xfrm>
        </p:grpSpPr>
        <p:sp>
          <p:nvSpPr>
            <p:cNvPr id="36" name="文本框 111"/>
            <p:cNvSpPr txBox="1"/>
            <p:nvPr/>
          </p:nvSpPr>
          <p:spPr>
            <a:xfrm>
              <a:off x="3451161" y="3890564"/>
              <a:ext cx="1725053" cy="369332"/>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文本框 112"/>
            <p:cNvSpPr txBox="1"/>
            <p:nvPr/>
          </p:nvSpPr>
          <p:spPr>
            <a:xfrm>
              <a:off x="3447030" y="4180469"/>
              <a:ext cx="1971730" cy="492442"/>
            </a:xfrm>
            <a:prstGeom prst="rect">
              <a:avLst/>
            </a:prstGeom>
            <a:noFill/>
          </p:spPr>
          <p:txBody>
            <a:bodyPr wrap="square" rtlCol="0">
              <a:spAutoFit/>
            </a:bodyPr>
            <a:lstStyle/>
            <a:p>
              <a:pPr algn="just"/>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1827514" y="2839719"/>
            <a:ext cx="1478797" cy="586758"/>
            <a:chOff x="3447030" y="3890567"/>
            <a:chExt cx="1971730" cy="782344"/>
          </a:xfrm>
        </p:grpSpPr>
        <p:sp>
          <p:nvSpPr>
            <p:cNvPr id="39" name="文本框 111"/>
            <p:cNvSpPr txBox="1"/>
            <p:nvPr/>
          </p:nvSpPr>
          <p:spPr>
            <a:xfrm>
              <a:off x="3451161" y="3890567"/>
              <a:ext cx="1725053" cy="369332"/>
            </a:xfrm>
            <a:prstGeom prst="rect">
              <a:avLst/>
            </a:prstGeom>
            <a:noFill/>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标题文字</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112"/>
            <p:cNvSpPr txBox="1"/>
            <p:nvPr/>
          </p:nvSpPr>
          <p:spPr>
            <a:xfrm>
              <a:off x="3447030" y="4180469"/>
              <a:ext cx="1971730" cy="492442"/>
            </a:xfrm>
            <a:prstGeom prst="rect">
              <a:avLst/>
            </a:prstGeom>
            <a:noFill/>
          </p:spPr>
          <p:txBody>
            <a:bodyPr wrap="square" rtlCol="0">
              <a:spAutoFit/>
            </a:bodyPr>
            <a:lstStyle/>
            <a:p>
              <a:pPr algn="just"/>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41" name="TextBox 40"/>
          <p:cNvSpPr txBox="1"/>
          <p:nvPr/>
        </p:nvSpPr>
        <p:spPr>
          <a:xfrm>
            <a:off x="1187624" y="4187864"/>
            <a:ext cx="6696744" cy="369332"/>
          </a:xfrm>
          <a:prstGeom prst="rect">
            <a:avLst/>
          </a:prstGeom>
          <a:noFill/>
        </p:spPr>
        <p:txBody>
          <a:bodyPr wrap="square" rtlCol="0">
            <a:spAutoFit/>
          </a:bodyPr>
          <a:lstStyle/>
          <a:p>
            <a:r>
              <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请输入内容请输入文字内容请输入内容请输入文字内容请输入内容请输入文字内容请输入内容请输入文字内容请输入内容请输入文字内容请输入内容请输入文字内容请输入内容请输入文字内容请输入内容请</a:t>
            </a:r>
            <a:endParaRPr lang="zh-CN" altLang="en-US" sz="900" spc="-1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1187624" y="3873410"/>
            <a:ext cx="2054567" cy="276999"/>
          </a:xfrm>
          <a:prstGeom prst="rect">
            <a:avLst/>
          </a:prstGeom>
          <a:noFill/>
        </p:spPr>
        <p:txBody>
          <a:bodyPr wrap="square" rtlCol="0">
            <a:spAutoFit/>
          </a:bodyPr>
          <a:lstStyle/>
          <a:p>
            <a:r>
              <a:rPr lang="zh-CN" altLang="en-US" sz="1200" spc="-10" dirty="0">
                <a:solidFill>
                  <a:schemeClr val="tx1">
                    <a:lumMod val="75000"/>
                    <a:lumOff val="25000"/>
                  </a:schemeClr>
                </a:solidFill>
                <a:latin typeface="微软雅黑" panose="020B0503020204020204" pitchFamily="34" charset="-122"/>
                <a:ea typeface="微软雅黑" panose="020B0503020204020204" pitchFamily="34" charset="-122"/>
              </a:rPr>
              <a:t>标题文字内容</a:t>
            </a:r>
            <a:endParaRPr lang="zh-CN" altLang="en-US" sz="1200" spc="-1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280052" y="242680"/>
            <a:ext cx="2904891" cy="338554"/>
            <a:chOff x="568442" y="319364"/>
            <a:chExt cx="3873190" cy="451406"/>
          </a:xfrm>
        </p:grpSpPr>
        <p:sp>
          <p:nvSpPr>
            <p:cNvPr id="44" name="文本框 23"/>
            <p:cNvSpPr txBox="1"/>
            <p:nvPr/>
          </p:nvSpPr>
          <p:spPr>
            <a:xfrm>
              <a:off x="665958" y="319364"/>
              <a:ext cx="1968916" cy="451406"/>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标题文字内容 </a:t>
              </a:r>
              <a:endParaRPr lang="zh-CN" altLang="en-US" sz="1600" dirty="0">
                <a:latin typeface="微软雅黑" panose="020B0503020204020204" pitchFamily="34" charset="-122"/>
                <a:ea typeface="微软雅黑" panose="020B0503020204020204" pitchFamily="34" charset="-122"/>
              </a:endParaRPr>
            </a:p>
          </p:txBody>
        </p:sp>
        <p:sp>
          <p:nvSpPr>
            <p:cNvPr id="45" name="等腰三角形 44"/>
            <p:cNvSpPr/>
            <p:nvPr/>
          </p:nvSpPr>
          <p:spPr>
            <a:xfrm rot="16200000" flipH="1" flipV="1">
              <a:off x="492508" y="454911"/>
              <a:ext cx="304323" cy="152455"/>
            </a:xfrm>
            <a:prstGeom prst="triangle">
              <a:avLst/>
            </a:pr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tx1"/>
                </a:solidFill>
                <a:latin typeface="微软雅黑" panose="020B0503020204020204" pitchFamily="34" charset="-122"/>
                <a:ea typeface="微软雅黑" panose="020B0503020204020204" pitchFamily="34" charset="-122"/>
              </a:endParaRPr>
            </a:p>
          </p:txBody>
        </p:sp>
        <p:sp>
          <p:nvSpPr>
            <p:cNvPr id="46" name="文本框 23"/>
            <p:cNvSpPr txBox="1"/>
            <p:nvPr/>
          </p:nvSpPr>
          <p:spPr>
            <a:xfrm>
              <a:off x="2306003" y="429775"/>
              <a:ext cx="2135629" cy="328295"/>
            </a:xfrm>
            <a:prstGeom prst="rect">
              <a:avLst/>
            </a:prstGeom>
            <a:noFill/>
          </p:spPr>
          <p:txBody>
            <a:bodyPr wrap="none" rtlCol="0">
              <a:spAutoFit/>
            </a:bodyPr>
            <a:lstStyle/>
            <a:p>
              <a:r>
                <a:rPr lang="en-US" altLang="zh-CN" sz="1000" dirty="0">
                  <a:latin typeface="微软雅黑" panose="020B0503020204020204" pitchFamily="34" charset="-122"/>
                  <a:ea typeface="微软雅黑" panose="020B0503020204020204" pitchFamily="34" charset="-122"/>
                </a:rPr>
                <a:t>  Click here to add Title</a:t>
              </a:r>
              <a:endParaRPr lang="zh-CN" altLang="en-US" sz="1000"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500"/>
                                        <p:tgtEl>
                                          <p:spTgt spid="10"/>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500"/>
                                        <p:tgtEl>
                                          <p:spTgt spid="15"/>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right)">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0-#ppt_w/2"/>
                                          </p:val>
                                        </p:tav>
                                        <p:tav tm="100000">
                                          <p:val>
                                            <p:strVal val="#ppt_x"/>
                                          </p:val>
                                        </p:tav>
                                      </p:tavLst>
                                    </p:anim>
                                    <p:anim calcmode="lin" valueType="num">
                                      <p:cBhvr additive="base">
                                        <p:cTn id="40" dur="500" fill="hold"/>
                                        <p:tgtEl>
                                          <p:spTgt spid="22"/>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0-#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0-#ppt_w/2"/>
                                          </p:val>
                                        </p:tav>
                                        <p:tav tm="100000">
                                          <p:val>
                                            <p:strVal val="#ppt_x"/>
                                          </p:val>
                                        </p:tav>
                                      </p:tavLst>
                                    </p:anim>
                                    <p:anim calcmode="lin" valueType="num">
                                      <p:cBhvr additive="base">
                                        <p:cTn id="48" dur="500" fill="hold"/>
                                        <p:tgtEl>
                                          <p:spTgt spid="23"/>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0-#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500" fill="hold"/>
                                        <p:tgtEl>
                                          <p:spTgt spid="25"/>
                                        </p:tgtEl>
                                        <p:attrNameLst>
                                          <p:attrName>ppt_x</p:attrName>
                                        </p:attrNameLst>
                                      </p:cBhvr>
                                      <p:tavLst>
                                        <p:tav tm="0">
                                          <p:val>
                                            <p:strVal val="0-#ppt_w/2"/>
                                          </p:val>
                                        </p:tav>
                                        <p:tav tm="100000">
                                          <p:val>
                                            <p:strVal val="#ppt_x"/>
                                          </p:val>
                                        </p:tav>
                                      </p:tavLst>
                                    </p:anim>
                                    <p:anim calcmode="lin" valueType="num">
                                      <p:cBhvr additive="base">
                                        <p:cTn id="56" dur="500" fill="hold"/>
                                        <p:tgtEl>
                                          <p:spTgt spid="25"/>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500" fill="hold"/>
                                        <p:tgtEl>
                                          <p:spTgt spid="26"/>
                                        </p:tgtEl>
                                        <p:attrNameLst>
                                          <p:attrName>ppt_x</p:attrName>
                                        </p:attrNameLst>
                                      </p:cBhvr>
                                      <p:tavLst>
                                        <p:tav tm="0">
                                          <p:val>
                                            <p:strVal val="0-#ppt_w/2"/>
                                          </p:val>
                                        </p:tav>
                                        <p:tav tm="100000">
                                          <p:val>
                                            <p:strVal val="#ppt_x"/>
                                          </p:val>
                                        </p:tav>
                                      </p:tavLst>
                                    </p:anim>
                                    <p:anim calcmode="lin" valueType="num">
                                      <p:cBhvr additive="base">
                                        <p:cTn id="60" dur="500" fill="hold"/>
                                        <p:tgtEl>
                                          <p:spTgt spid="26"/>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0-#ppt_w/2"/>
                                          </p:val>
                                        </p:tav>
                                        <p:tav tm="100000">
                                          <p:val>
                                            <p:strVal val="#ppt_x"/>
                                          </p:val>
                                        </p:tav>
                                      </p:tavLst>
                                    </p:anim>
                                    <p:anim calcmode="lin" valueType="num">
                                      <p:cBhvr additive="base">
                                        <p:cTn id="64" dur="500" fill="hold"/>
                                        <p:tgtEl>
                                          <p:spTgt spid="27"/>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500" fill="hold"/>
                                        <p:tgtEl>
                                          <p:spTgt spid="32"/>
                                        </p:tgtEl>
                                        <p:attrNameLst>
                                          <p:attrName>ppt_x</p:attrName>
                                        </p:attrNameLst>
                                      </p:cBhvr>
                                      <p:tavLst>
                                        <p:tav tm="0">
                                          <p:val>
                                            <p:strVal val="0-#ppt_w/2"/>
                                          </p:val>
                                        </p:tav>
                                        <p:tav tm="100000">
                                          <p:val>
                                            <p:strVal val="#ppt_x"/>
                                          </p:val>
                                        </p:tav>
                                      </p:tavLst>
                                    </p:anim>
                                    <p:anim calcmode="lin" valueType="num">
                                      <p:cBhvr additive="base">
                                        <p:cTn id="68" dur="500" fill="hold"/>
                                        <p:tgtEl>
                                          <p:spTgt spid="32"/>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 calcmode="lin" valueType="num">
                                      <p:cBhvr additive="base">
                                        <p:cTn id="71" dur="500" fill="hold"/>
                                        <p:tgtEl>
                                          <p:spTgt spid="35"/>
                                        </p:tgtEl>
                                        <p:attrNameLst>
                                          <p:attrName>ppt_x</p:attrName>
                                        </p:attrNameLst>
                                      </p:cBhvr>
                                      <p:tavLst>
                                        <p:tav tm="0">
                                          <p:val>
                                            <p:strVal val="0-#ppt_w/2"/>
                                          </p:val>
                                        </p:tav>
                                        <p:tav tm="100000">
                                          <p:val>
                                            <p:strVal val="#ppt_x"/>
                                          </p:val>
                                        </p:tav>
                                      </p:tavLst>
                                    </p:anim>
                                    <p:anim calcmode="lin" valueType="num">
                                      <p:cBhvr additive="base">
                                        <p:cTn id="72" dur="500" fill="hold"/>
                                        <p:tgtEl>
                                          <p:spTgt spid="35"/>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38"/>
                                        </p:tgtEl>
                                        <p:attrNameLst>
                                          <p:attrName>style.visibility</p:attrName>
                                        </p:attrNameLst>
                                      </p:cBhvr>
                                      <p:to>
                                        <p:strVal val="visible"/>
                                      </p:to>
                                    </p:set>
                                    <p:anim calcmode="lin" valueType="num">
                                      <p:cBhvr additive="base">
                                        <p:cTn id="75" dur="500" fill="hold"/>
                                        <p:tgtEl>
                                          <p:spTgt spid="38"/>
                                        </p:tgtEl>
                                        <p:attrNameLst>
                                          <p:attrName>ppt_x</p:attrName>
                                        </p:attrNameLst>
                                      </p:cBhvr>
                                      <p:tavLst>
                                        <p:tav tm="0">
                                          <p:val>
                                            <p:strVal val="0-#ppt_w/2"/>
                                          </p:val>
                                        </p:tav>
                                        <p:tav tm="100000">
                                          <p:val>
                                            <p:strVal val="#ppt_x"/>
                                          </p:val>
                                        </p:tav>
                                      </p:tavLst>
                                    </p:anim>
                                    <p:anim calcmode="lin" valueType="num">
                                      <p:cBhvr additive="base">
                                        <p:cTn id="76"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fade">
                                      <p:cBhvr>
                                        <p:cTn id="81" dur="500"/>
                                        <p:tgtEl>
                                          <p:spTgt spid="42"/>
                                        </p:tgtEl>
                                      </p:cBhvr>
                                    </p:animEffect>
                                    <p:anim calcmode="lin" valueType="num">
                                      <p:cBhvr>
                                        <p:cTn id="82" dur="500" fill="hold"/>
                                        <p:tgtEl>
                                          <p:spTgt spid="42"/>
                                        </p:tgtEl>
                                        <p:attrNameLst>
                                          <p:attrName>ppt_x</p:attrName>
                                        </p:attrNameLst>
                                      </p:cBhvr>
                                      <p:tavLst>
                                        <p:tav tm="0">
                                          <p:val>
                                            <p:strVal val="#ppt_x"/>
                                          </p:val>
                                        </p:tav>
                                        <p:tav tm="100000">
                                          <p:val>
                                            <p:strVal val="#ppt_x"/>
                                          </p:val>
                                        </p:tav>
                                      </p:tavLst>
                                    </p:anim>
                                    <p:anim calcmode="lin" valueType="num">
                                      <p:cBhvr>
                                        <p:cTn id="83" dur="500" fill="hold"/>
                                        <p:tgtEl>
                                          <p:spTgt spid="42"/>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500"/>
                                        <p:tgtEl>
                                          <p:spTgt spid="41"/>
                                        </p:tgtEl>
                                      </p:cBhvr>
                                    </p:animEffect>
                                    <p:anim calcmode="lin" valueType="num">
                                      <p:cBhvr>
                                        <p:cTn id="87" dur="500" fill="hold"/>
                                        <p:tgtEl>
                                          <p:spTgt spid="41"/>
                                        </p:tgtEl>
                                        <p:attrNameLst>
                                          <p:attrName>ppt_x</p:attrName>
                                        </p:attrNameLst>
                                      </p:cBhvr>
                                      <p:tavLst>
                                        <p:tav tm="0">
                                          <p:val>
                                            <p:strVal val="#ppt_x"/>
                                          </p:val>
                                        </p:tav>
                                        <p:tav tm="100000">
                                          <p:val>
                                            <p:strVal val="#ppt_x"/>
                                          </p:val>
                                        </p:tav>
                                      </p:tavLst>
                                    </p:anim>
                                    <p:anim calcmode="lin" valueType="num">
                                      <p:cBhvr>
                                        <p:cTn id="88" dur="5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20" grpId="0" animBg="1"/>
      <p:bldP spid="21" grpId="0" animBg="1"/>
      <p:bldP spid="22" grpId="0" animBg="1"/>
      <p:bldP spid="23" grpId="0" animBg="1"/>
      <p:bldP spid="24" grpId="0" animBg="1"/>
      <p:bldP spid="25" grpId="0" animBg="1"/>
      <p:bldP spid="26" grpId="0" animBg="1"/>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1"/>
          <p:cNvSpPr/>
          <p:nvPr/>
        </p:nvSpPr>
        <p:spPr>
          <a:xfrm rot="19913209">
            <a:off x="4455067" y="3564271"/>
            <a:ext cx="862473" cy="107915"/>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2">
              <a:lumMod val="90000"/>
            </a:schemeClr>
          </a:solidFill>
          <a:ln w="25400" cap="flat" cmpd="sng" algn="ctr">
            <a:noFill/>
            <a:prstDash val="solid"/>
          </a:ln>
          <a:effectLst/>
        </p:spPr>
        <p:txBody>
          <a:bodyPr rtlCol="0" anchor="ctr"/>
          <a:lstStyle/>
          <a:p>
            <a:pPr algn="ctr">
              <a:defRPr/>
            </a:pPr>
            <a:endParaRPr lang="en-US" b="0" kern="0" dirty="0">
              <a:solidFill>
                <a:sysClr val="window" lastClr="FFFFFF"/>
              </a:solidFill>
              <a:latin typeface="Calibri" panose="020F0502020204030204"/>
              <a:ea typeface="微软雅黑" panose="020B0503020204020204" pitchFamily="34" charset="-122"/>
            </a:endParaRPr>
          </a:p>
        </p:txBody>
      </p:sp>
      <p:sp>
        <p:nvSpPr>
          <p:cNvPr id="58" name="矩形 1"/>
          <p:cNvSpPr/>
          <p:nvPr/>
        </p:nvSpPr>
        <p:spPr>
          <a:xfrm rot="708470">
            <a:off x="3207089" y="2932482"/>
            <a:ext cx="2138295" cy="215831"/>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2">
              <a:lumMod val="90000"/>
            </a:schemeClr>
          </a:solidFill>
          <a:ln w="25400" cap="flat" cmpd="sng" algn="ctr">
            <a:noFill/>
            <a:prstDash val="solid"/>
          </a:ln>
          <a:effectLst/>
        </p:spPr>
        <p:txBody>
          <a:bodyPr rtlCol="0" anchor="ctr"/>
          <a:lstStyle/>
          <a:p>
            <a:pPr algn="ctr">
              <a:defRPr/>
            </a:pPr>
            <a:endParaRPr lang="en-US" b="0" kern="0" dirty="0">
              <a:solidFill>
                <a:sysClr val="window" lastClr="FFFFFF"/>
              </a:solidFill>
              <a:latin typeface="Calibri" panose="020F0502020204030204"/>
              <a:ea typeface="微软雅黑" panose="020B0503020204020204" pitchFamily="34" charset="-122"/>
            </a:endParaRPr>
          </a:p>
        </p:txBody>
      </p:sp>
      <p:sp>
        <p:nvSpPr>
          <p:cNvPr id="59" name="矩形 1"/>
          <p:cNvSpPr/>
          <p:nvPr/>
        </p:nvSpPr>
        <p:spPr>
          <a:xfrm rot="293950">
            <a:off x="3275892" y="1642800"/>
            <a:ext cx="2848883" cy="221162"/>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2">
              <a:lumMod val="90000"/>
            </a:schemeClr>
          </a:solidFill>
          <a:ln w="25400" cap="flat" cmpd="sng" algn="ctr">
            <a:noFill/>
            <a:prstDash val="solid"/>
          </a:ln>
          <a:effectLst/>
        </p:spPr>
        <p:txBody>
          <a:bodyPr rtlCol="0" anchor="ctr"/>
          <a:lstStyle/>
          <a:p>
            <a:pPr algn="ctr">
              <a:defRPr/>
            </a:pPr>
            <a:endParaRPr lang="en-US" b="0" kern="0" dirty="0">
              <a:solidFill>
                <a:sysClr val="window" lastClr="FFFFFF"/>
              </a:solidFill>
              <a:latin typeface="Calibri" panose="020F0502020204030204"/>
              <a:ea typeface="微软雅黑" panose="020B0503020204020204" pitchFamily="34" charset="-122"/>
            </a:endParaRPr>
          </a:p>
        </p:txBody>
      </p:sp>
      <p:sp>
        <p:nvSpPr>
          <p:cNvPr id="60" name="椭圆 59"/>
          <p:cNvSpPr/>
          <p:nvPr/>
        </p:nvSpPr>
        <p:spPr>
          <a:xfrm>
            <a:off x="2627061" y="1131941"/>
            <a:ext cx="694953" cy="713922"/>
          </a:xfrm>
          <a:prstGeom prst="ellipse">
            <a:avLst/>
          </a:prstGeom>
          <a:solidFill>
            <a:schemeClr val="accent2"/>
          </a:solidFill>
          <a:ln w="57150" cap="flat" cmpd="sng" algn="ctr">
            <a:solidFill>
              <a:schemeClr val="accent1">
                <a:lumMod val="40000"/>
                <a:lumOff val="60000"/>
              </a:schemeClr>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a:defRPr/>
            </a:pPr>
            <a:r>
              <a:rPr lang="en-US" sz="3200" b="0" kern="0" dirty="0">
                <a:ln w="18415" cmpd="sng">
                  <a:noFill/>
                  <a:prstDash val="solid"/>
                </a:ln>
                <a:solidFill>
                  <a:srgbClr val="FFFFFF"/>
                </a:solidFill>
                <a:latin typeface="Arial Rounded MT Bold" pitchFamily="34" charset="0"/>
                <a:ea typeface="微软雅黑" panose="020B0503020204020204" pitchFamily="34" charset="-122"/>
                <a:cs typeface="Times New Roman" panose="02020603050405020304" pitchFamily="18" charset="0"/>
              </a:rPr>
              <a:t>01</a:t>
            </a:r>
            <a:endParaRPr lang="en-US" sz="3200" b="0" kern="0" dirty="0">
              <a:ln w="18415" cmpd="sng">
                <a:noFill/>
                <a:prstDash val="solid"/>
              </a:ln>
              <a:solidFill>
                <a:srgbClr val="FFFFFF"/>
              </a:solidFill>
              <a:latin typeface="Arial Rounded MT Bold" pitchFamily="34" charset="0"/>
              <a:ea typeface="微软雅黑" panose="020B0503020204020204" pitchFamily="34" charset="-122"/>
              <a:cs typeface="Times New Roman" panose="02020603050405020304" pitchFamily="18" charset="0"/>
            </a:endParaRPr>
          </a:p>
        </p:txBody>
      </p:sp>
      <p:sp>
        <p:nvSpPr>
          <p:cNvPr id="61" name="矩形 1"/>
          <p:cNvSpPr/>
          <p:nvPr/>
        </p:nvSpPr>
        <p:spPr>
          <a:xfrm rot="20453418">
            <a:off x="2671178" y="2200181"/>
            <a:ext cx="3418338" cy="282218"/>
          </a:xfrm>
          <a:custGeom>
            <a:avLst/>
            <a:gdLst>
              <a:gd name="connsiteX0" fmla="*/ 0 w 4180787"/>
              <a:gd name="connsiteY0" fmla="*/ 0 h 432613"/>
              <a:gd name="connsiteX1" fmla="*/ 4180787 w 4180787"/>
              <a:gd name="connsiteY1" fmla="*/ 0 h 432613"/>
              <a:gd name="connsiteX2" fmla="*/ 4180787 w 4180787"/>
              <a:gd name="connsiteY2" fmla="*/ 432613 h 432613"/>
              <a:gd name="connsiteX3" fmla="*/ 0 w 4180787"/>
              <a:gd name="connsiteY3" fmla="*/ 432613 h 432613"/>
              <a:gd name="connsiteX4" fmla="*/ 0 w 4180787"/>
              <a:gd name="connsiteY4" fmla="*/ 0 h 432613"/>
              <a:gd name="connsiteX0-1" fmla="*/ 0 w 4180787"/>
              <a:gd name="connsiteY0-2" fmla="*/ 0 h 446239"/>
              <a:gd name="connsiteX1-3" fmla="*/ 4180787 w 4180787"/>
              <a:gd name="connsiteY1-4" fmla="*/ 0 h 446239"/>
              <a:gd name="connsiteX2-5" fmla="*/ 4180787 w 4180787"/>
              <a:gd name="connsiteY2-6" fmla="*/ 432613 h 446239"/>
              <a:gd name="connsiteX3-7" fmla="*/ 1797892 w 4180787"/>
              <a:gd name="connsiteY3-8" fmla="*/ 446239 h 446239"/>
              <a:gd name="connsiteX4-9" fmla="*/ 0 w 4180787"/>
              <a:gd name="connsiteY4-10" fmla="*/ 432613 h 446239"/>
              <a:gd name="connsiteX5" fmla="*/ 0 w 4180787"/>
              <a:gd name="connsiteY5" fmla="*/ 0 h 446239"/>
              <a:gd name="connsiteX0-11" fmla="*/ 0 w 4180787"/>
              <a:gd name="connsiteY0-12" fmla="*/ 3102 h 449341"/>
              <a:gd name="connsiteX1-13" fmla="*/ 1774422 w 4180787"/>
              <a:gd name="connsiteY1-14" fmla="*/ 0 h 449341"/>
              <a:gd name="connsiteX2-15" fmla="*/ 4180787 w 4180787"/>
              <a:gd name="connsiteY2-16" fmla="*/ 3102 h 449341"/>
              <a:gd name="connsiteX3-17" fmla="*/ 4180787 w 4180787"/>
              <a:gd name="connsiteY3-18" fmla="*/ 435715 h 449341"/>
              <a:gd name="connsiteX4-19" fmla="*/ 1797892 w 4180787"/>
              <a:gd name="connsiteY4-20" fmla="*/ 449341 h 449341"/>
              <a:gd name="connsiteX5-21" fmla="*/ 0 w 4180787"/>
              <a:gd name="connsiteY5-22" fmla="*/ 435715 h 449341"/>
              <a:gd name="connsiteX6" fmla="*/ 0 w 4180787"/>
              <a:gd name="connsiteY6" fmla="*/ 3102 h 449341"/>
              <a:gd name="connsiteX0-23" fmla="*/ 0 w 4180787"/>
              <a:gd name="connsiteY0-24" fmla="*/ 0 h 446239"/>
              <a:gd name="connsiteX1-25" fmla="*/ 1791064 w 4180787"/>
              <a:gd name="connsiteY1-26" fmla="*/ 191058 h 446239"/>
              <a:gd name="connsiteX2-27" fmla="*/ 4180787 w 4180787"/>
              <a:gd name="connsiteY2-28" fmla="*/ 0 h 446239"/>
              <a:gd name="connsiteX3-29" fmla="*/ 4180787 w 4180787"/>
              <a:gd name="connsiteY3-30" fmla="*/ 432613 h 446239"/>
              <a:gd name="connsiteX4-31" fmla="*/ 1797892 w 4180787"/>
              <a:gd name="connsiteY4-32" fmla="*/ 446239 h 446239"/>
              <a:gd name="connsiteX5-33" fmla="*/ 0 w 4180787"/>
              <a:gd name="connsiteY5-34" fmla="*/ 432613 h 446239"/>
              <a:gd name="connsiteX6-35" fmla="*/ 0 w 4180787"/>
              <a:gd name="connsiteY6-36" fmla="*/ 0 h 446239"/>
              <a:gd name="connsiteX0-37" fmla="*/ 0 w 4180787"/>
              <a:gd name="connsiteY0-38" fmla="*/ 0 h 432613"/>
              <a:gd name="connsiteX1-39" fmla="*/ 1791064 w 4180787"/>
              <a:gd name="connsiteY1-40" fmla="*/ 191058 h 432613"/>
              <a:gd name="connsiteX2-41" fmla="*/ 4180787 w 4180787"/>
              <a:gd name="connsiteY2-42" fmla="*/ 0 h 432613"/>
              <a:gd name="connsiteX3-43" fmla="*/ 4180787 w 4180787"/>
              <a:gd name="connsiteY3-44" fmla="*/ 432613 h 432613"/>
              <a:gd name="connsiteX4-45" fmla="*/ 1740284 w 4180787"/>
              <a:gd name="connsiteY4-46" fmla="*/ 300725 h 432613"/>
              <a:gd name="connsiteX5-47" fmla="*/ 0 w 4180787"/>
              <a:gd name="connsiteY5-48" fmla="*/ 432613 h 432613"/>
              <a:gd name="connsiteX6-49" fmla="*/ 0 w 4180787"/>
              <a:gd name="connsiteY6-50" fmla="*/ 0 h 432613"/>
              <a:gd name="connsiteX0-51" fmla="*/ 0 w 4180787"/>
              <a:gd name="connsiteY0-52" fmla="*/ 0 h 432613"/>
              <a:gd name="connsiteX1-53" fmla="*/ 1835870 w 4180787"/>
              <a:gd name="connsiteY1-54" fmla="*/ 187218 h 432613"/>
              <a:gd name="connsiteX2-55" fmla="*/ 4180787 w 4180787"/>
              <a:gd name="connsiteY2-56" fmla="*/ 0 h 432613"/>
              <a:gd name="connsiteX3-57" fmla="*/ 4180787 w 4180787"/>
              <a:gd name="connsiteY3-58" fmla="*/ 432613 h 432613"/>
              <a:gd name="connsiteX4-59" fmla="*/ 1740284 w 4180787"/>
              <a:gd name="connsiteY4-60" fmla="*/ 300725 h 432613"/>
              <a:gd name="connsiteX5-61" fmla="*/ 0 w 4180787"/>
              <a:gd name="connsiteY5-62" fmla="*/ 432613 h 432613"/>
              <a:gd name="connsiteX6-63" fmla="*/ 0 w 4180787"/>
              <a:gd name="connsiteY6-64" fmla="*/ 0 h 432613"/>
              <a:gd name="connsiteX0-65" fmla="*/ 0 w 4180787"/>
              <a:gd name="connsiteY0-66" fmla="*/ 4908 h 437521"/>
              <a:gd name="connsiteX1-67" fmla="*/ 1835870 w 4180787"/>
              <a:gd name="connsiteY1-68" fmla="*/ 192126 h 437521"/>
              <a:gd name="connsiteX2-69" fmla="*/ 4180787 w 4180787"/>
              <a:gd name="connsiteY2-70" fmla="*/ 4908 h 437521"/>
              <a:gd name="connsiteX3-71" fmla="*/ 4180787 w 4180787"/>
              <a:gd name="connsiteY3-72" fmla="*/ 437521 h 437521"/>
              <a:gd name="connsiteX4-73" fmla="*/ 1740284 w 4180787"/>
              <a:gd name="connsiteY4-74" fmla="*/ 305633 h 437521"/>
              <a:gd name="connsiteX5-75" fmla="*/ 0 w 4180787"/>
              <a:gd name="connsiteY5-76" fmla="*/ 437521 h 437521"/>
              <a:gd name="connsiteX6-77" fmla="*/ 0 w 4180787"/>
              <a:gd name="connsiteY6-78" fmla="*/ 4908 h 437521"/>
              <a:gd name="connsiteX0-79" fmla="*/ 0 w 4180787"/>
              <a:gd name="connsiteY0-80" fmla="*/ 4908 h 446252"/>
              <a:gd name="connsiteX1-81" fmla="*/ 1835870 w 4180787"/>
              <a:gd name="connsiteY1-82" fmla="*/ 192126 h 446252"/>
              <a:gd name="connsiteX2-83" fmla="*/ 4180787 w 4180787"/>
              <a:gd name="connsiteY2-84" fmla="*/ 4908 h 446252"/>
              <a:gd name="connsiteX3-85" fmla="*/ 4180787 w 4180787"/>
              <a:gd name="connsiteY3-86" fmla="*/ 437521 h 446252"/>
              <a:gd name="connsiteX4-87" fmla="*/ 1740284 w 4180787"/>
              <a:gd name="connsiteY4-88" fmla="*/ 305633 h 446252"/>
              <a:gd name="connsiteX5-89" fmla="*/ 0 w 4180787"/>
              <a:gd name="connsiteY5-90" fmla="*/ 437521 h 446252"/>
              <a:gd name="connsiteX6-91" fmla="*/ 0 w 4180787"/>
              <a:gd name="connsiteY6-92" fmla="*/ 4908 h 446252"/>
              <a:gd name="connsiteX0-93" fmla="*/ 0 w 4180787"/>
              <a:gd name="connsiteY0-94" fmla="*/ 4107 h 445451"/>
              <a:gd name="connsiteX1-95" fmla="*/ 1779968 w 4180787"/>
              <a:gd name="connsiteY1-96" fmla="*/ 241252 h 445451"/>
              <a:gd name="connsiteX2-97" fmla="*/ 4180787 w 4180787"/>
              <a:gd name="connsiteY2-98" fmla="*/ 4107 h 445451"/>
              <a:gd name="connsiteX3-99" fmla="*/ 4180787 w 4180787"/>
              <a:gd name="connsiteY3-100" fmla="*/ 436720 h 445451"/>
              <a:gd name="connsiteX4-101" fmla="*/ 1740284 w 4180787"/>
              <a:gd name="connsiteY4-102" fmla="*/ 304832 h 445451"/>
              <a:gd name="connsiteX5-103" fmla="*/ 0 w 4180787"/>
              <a:gd name="connsiteY5-104" fmla="*/ 436720 h 445451"/>
              <a:gd name="connsiteX6-105" fmla="*/ 0 w 4180787"/>
              <a:gd name="connsiteY6-106" fmla="*/ 4107 h 445451"/>
              <a:gd name="connsiteX0-107" fmla="*/ 0 w 4180787"/>
              <a:gd name="connsiteY0-108" fmla="*/ 4107 h 445451"/>
              <a:gd name="connsiteX1-109" fmla="*/ 1779968 w 4180787"/>
              <a:gd name="connsiteY1-110" fmla="*/ 241252 h 445451"/>
              <a:gd name="connsiteX2-111" fmla="*/ 4180787 w 4180787"/>
              <a:gd name="connsiteY2-112" fmla="*/ 4107 h 445451"/>
              <a:gd name="connsiteX3-113" fmla="*/ 4180787 w 4180787"/>
              <a:gd name="connsiteY3-114" fmla="*/ 436720 h 445451"/>
              <a:gd name="connsiteX4-115" fmla="*/ 1740284 w 4180787"/>
              <a:gd name="connsiteY4-116" fmla="*/ 304832 h 445451"/>
              <a:gd name="connsiteX5-117" fmla="*/ 0 w 4180787"/>
              <a:gd name="connsiteY5-118" fmla="*/ 436720 h 445451"/>
              <a:gd name="connsiteX6-119" fmla="*/ 0 w 4180787"/>
              <a:gd name="connsiteY6-120" fmla="*/ 4107 h 445451"/>
              <a:gd name="connsiteX0-121" fmla="*/ 0 w 4180787"/>
              <a:gd name="connsiteY0-122" fmla="*/ 4107 h 436720"/>
              <a:gd name="connsiteX1-123" fmla="*/ 1779968 w 4180787"/>
              <a:gd name="connsiteY1-124" fmla="*/ 241252 h 436720"/>
              <a:gd name="connsiteX2-125" fmla="*/ 4180787 w 4180787"/>
              <a:gd name="connsiteY2-126" fmla="*/ 4107 h 436720"/>
              <a:gd name="connsiteX3-127" fmla="*/ 4180787 w 4180787"/>
              <a:gd name="connsiteY3-128" fmla="*/ 436720 h 436720"/>
              <a:gd name="connsiteX4-129" fmla="*/ 1740284 w 4180787"/>
              <a:gd name="connsiteY4-130" fmla="*/ 304832 h 436720"/>
              <a:gd name="connsiteX5-131" fmla="*/ 0 w 4180787"/>
              <a:gd name="connsiteY5-132" fmla="*/ 436720 h 436720"/>
              <a:gd name="connsiteX6-133" fmla="*/ 0 w 4180787"/>
              <a:gd name="connsiteY6-134" fmla="*/ 4107 h 436720"/>
              <a:gd name="connsiteX0-135" fmla="*/ 0 w 4180787"/>
              <a:gd name="connsiteY0-136" fmla="*/ 4107 h 436720"/>
              <a:gd name="connsiteX1-137" fmla="*/ 1779968 w 4180787"/>
              <a:gd name="connsiteY1-138" fmla="*/ 241252 h 436720"/>
              <a:gd name="connsiteX2-139" fmla="*/ 4180787 w 4180787"/>
              <a:gd name="connsiteY2-140" fmla="*/ 4107 h 436720"/>
              <a:gd name="connsiteX3-141" fmla="*/ 4180787 w 4180787"/>
              <a:gd name="connsiteY3-142" fmla="*/ 436720 h 436720"/>
              <a:gd name="connsiteX4-143" fmla="*/ 1740284 w 4180787"/>
              <a:gd name="connsiteY4-144" fmla="*/ 304832 h 436720"/>
              <a:gd name="connsiteX5-145" fmla="*/ 0 w 4180787"/>
              <a:gd name="connsiteY5-146" fmla="*/ 436720 h 436720"/>
              <a:gd name="connsiteX6-147" fmla="*/ 0 w 4180787"/>
              <a:gd name="connsiteY6-148" fmla="*/ 4107 h 436720"/>
              <a:gd name="connsiteX0-149" fmla="*/ 0 w 4180787"/>
              <a:gd name="connsiteY0-150" fmla="*/ 0 h 432613"/>
              <a:gd name="connsiteX1-151" fmla="*/ 1779968 w 4180787"/>
              <a:gd name="connsiteY1-152" fmla="*/ 237145 h 432613"/>
              <a:gd name="connsiteX2-153" fmla="*/ 4180787 w 4180787"/>
              <a:gd name="connsiteY2-154" fmla="*/ 0 h 432613"/>
              <a:gd name="connsiteX3-155" fmla="*/ 4180787 w 4180787"/>
              <a:gd name="connsiteY3-156" fmla="*/ 432613 h 432613"/>
              <a:gd name="connsiteX4-157" fmla="*/ 1740284 w 4180787"/>
              <a:gd name="connsiteY4-158" fmla="*/ 300725 h 432613"/>
              <a:gd name="connsiteX5-159" fmla="*/ 0 w 4180787"/>
              <a:gd name="connsiteY5-160" fmla="*/ 432613 h 432613"/>
              <a:gd name="connsiteX6-161" fmla="*/ 0 w 4180787"/>
              <a:gd name="connsiteY6-162" fmla="*/ 0 h 4326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4180787" h="432613">
                <a:moveTo>
                  <a:pt x="0" y="0"/>
                </a:moveTo>
                <a:cubicBezTo>
                  <a:pt x="455759" y="126804"/>
                  <a:pt x="1083170" y="237145"/>
                  <a:pt x="1779968" y="237145"/>
                </a:cubicBezTo>
                <a:cubicBezTo>
                  <a:pt x="2476766" y="237145"/>
                  <a:pt x="3713158" y="116136"/>
                  <a:pt x="4180787" y="0"/>
                </a:cubicBezTo>
                <a:lnTo>
                  <a:pt x="4180787" y="432613"/>
                </a:lnTo>
                <a:cubicBezTo>
                  <a:pt x="3758675" y="303509"/>
                  <a:pt x="2437082" y="300725"/>
                  <a:pt x="1740284" y="300725"/>
                </a:cubicBezTo>
                <a:cubicBezTo>
                  <a:pt x="1043486" y="300725"/>
                  <a:pt x="357043" y="386721"/>
                  <a:pt x="0" y="432613"/>
                </a:cubicBezTo>
                <a:lnTo>
                  <a:pt x="0" y="0"/>
                </a:lnTo>
                <a:close/>
              </a:path>
            </a:pathLst>
          </a:custGeom>
          <a:solidFill>
            <a:schemeClr val="bg2">
              <a:lumMod val="90000"/>
            </a:schemeClr>
          </a:solidFill>
          <a:ln w="25400" cap="flat" cmpd="sng" algn="ctr">
            <a:noFill/>
            <a:prstDash val="solid"/>
          </a:ln>
          <a:effectLst/>
        </p:spPr>
        <p:txBody>
          <a:bodyPr rtlCol="0" anchor="ctr"/>
          <a:lstStyle/>
          <a:p>
            <a:pPr algn="ctr">
              <a:defRPr/>
            </a:pPr>
            <a:endParaRPr lang="en-US" b="0" kern="0" dirty="0">
              <a:solidFill>
                <a:sysClr val="window" lastClr="FFFFFF"/>
              </a:solidFill>
              <a:latin typeface="Calibri" panose="020F0502020204030204"/>
              <a:ea typeface="微软雅黑" panose="020B0503020204020204" pitchFamily="34" charset="-122"/>
            </a:endParaRPr>
          </a:p>
        </p:txBody>
      </p:sp>
      <p:sp>
        <p:nvSpPr>
          <p:cNvPr id="62" name="椭圆 61"/>
          <p:cNvSpPr/>
          <p:nvPr/>
        </p:nvSpPr>
        <p:spPr>
          <a:xfrm>
            <a:off x="2187891" y="2359988"/>
            <a:ext cx="998364" cy="1021710"/>
          </a:xfrm>
          <a:prstGeom prst="ellipse">
            <a:avLst/>
          </a:prstGeom>
          <a:solidFill>
            <a:schemeClr val="accent2"/>
          </a:solidFill>
          <a:ln w="57150" cap="flat" cmpd="sng" algn="ctr">
            <a:solidFill>
              <a:schemeClr val="accent1">
                <a:lumMod val="40000"/>
                <a:lumOff val="60000"/>
              </a:schemeClr>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a:defRPr/>
            </a:pPr>
            <a:r>
              <a:rPr lang="en-US" sz="3600" b="0" kern="0" dirty="0">
                <a:ln w="18415" cmpd="sng">
                  <a:noFill/>
                  <a:prstDash val="solid"/>
                </a:ln>
                <a:solidFill>
                  <a:srgbClr val="FFFFFF"/>
                </a:solidFill>
                <a:latin typeface="Arial Rounded MT Bold" pitchFamily="34" charset="0"/>
                <a:ea typeface="微软雅黑" panose="020B0503020204020204" pitchFamily="34" charset="-122"/>
                <a:cs typeface="Times New Roman" panose="02020603050405020304" pitchFamily="18" charset="0"/>
              </a:rPr>
              <a:t>03</a:t>
            </a:r>
            <a:endParaRPr lang="en-US" sz="3600" b="0" kern="0" dirty="0">
              <a:ln w="18415" cmpd="sng">
                <a:noFill/>
                <a:prstDash val="solid"/>
              </a:ln>
              <a:solidFill>
                <a:srgbClr val="FFFFFF"/>
              </a:solidFill>
              <a:latin typeface="Arial Rounded MT Bold" pitchFamily="34" charset="0"/>
              <a:ea typeface="微软雅黑" panose="020B0503020204020204" pitchFamily="34" charset="-122"/>
              <a:cs typeface="Times New Roman" panose="02020603050405020304" pitchFamily="18" charset="0"/>
            </a:endParaRPr>
          </a:p>
        </p:txBody>
      </p:sp>
      <p:sp>
        <p:nvSpPr>
          <p:cNvPr id="63" name="椭圆 62"/>
          <p:cNvSpPr/>
          <p:nvPr/>
        </p:nvSpPr>
        <p:spPr>
          <a:xfrm>
            <a:off x="5953282" y="1203970"/>
            <a:ext cx="998364" cy="967163"/>
          </a:xfrm>
          <a:prstGeom prst="ellipse">
            <a:avLst/>
          </a:prstGeom>
          <a:solidFill>
            <a:schemeClr val="accent2"/>
          </a:solidFill>
          <a:ln w="57150" cap="flat" cmpd="sng" algn="ctr">
            <a:solidFill>
              <a:schemeClr val="accent1">
                <a:lumMod val="40000"/>
                <a:lumOff val="60000"/>
              </a:schemeClr>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a:defRPr/>
            </a:pPr>
            <a:r>
              <a:rPr lang="en-US" sz="3600" b="0" kern="0" dirty="0">
                <a:ln w="18415" cmpd="sng">
                  <a:noFill/>
                  <a:prstDash val="solid"/>
                </a:ln>
                <a:solidFill>
                  <a:srgbClr val="FFFFFF"/>
                </a:solidFill>
                <a:latin typeface="Arial Rounded MT Bold" pitchFamily="34" charset="0"/>
                <a:ea typeface="微软雅黑" panose="020B0503020204020204" pitchFamily="34" charset="-122"/>
                <a:cs typeface="Times New Roman" panose="02020603050405020304" pitchFamily="18" charset="0"/>
              </a:rPr>
              <a:t>02</a:t>
            </a:r>
            <a:endParaRPr lang="en-US" sz="3600" b="0" kern="0" dirty="0">
              <a:ln w="18415" cmpd="sng">
                <a:noFill/>
                <a:prstDash val="solid"/>
              </a:ln>
              <a:solidFill>
                <a:srgbClr val="FFFFFF"/>
              </a:solidFill>
              <a:latin typeface="Arial Rounded MT Bold" pitchFamily="34" charset="0"/>
              <a:ea typeface="微软雅黑" panose="020B0503020204020204" pitchFamily="34" charset="-122"/>
              <a:cs typeface="Times New Roman" panose="02020603050405020304" pitchFamily="18" charset="0"/>
            </a:endParaRPr>
          </a:p>
        </p:txBody>
      </p:sp>
      <p:sp>
        <p:nvSpPr>
          <p:cNvPr id="64" name="椭圆 63"/>
          <p:cNvSpPr/>
          <p:nvPr/>
        </p:nvSpPr>
        <p:spPr>
          <a:xfrm>
            <a:off x="5265970" y="2930564"/>
            <a:ext cx="674183" cy="650403"/>
          </a:xfrm>
          <a:prstGeom prst="ellipse">
            <a:avLst/>
          </a:prstGeom>
          <a:solidFill>
            <a:schemeClr val="accent2"/>
          </a:solidFill>
          <a:ln w="57150" cap="flat" cmpd="sng" algn="ctr">
            <a:solidFill>
              <a:schemeClr val="accent1">
                <a:lumMod val="40000"/>
                <a:lumOff val="60000"/>
              </a:schemeClr>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a:defRPr/>
            </a:pPr>
            <a:r>
              <a:rPr lang="en-US" sz="2800" b="0" kern="0" dirty="0">
                <a:ln w="18415" cmpd="sng">
                  <a:noFill/>
                  <a:prstDash val="solid"/>
                </a:ln>
                <a:solidFill>
                  <a:srgbClr val="FFFFFF"/>
                </a:solidFill>
                <a:latin typeface="Arial Rounded MT Bold" pitchFamily="34" charset="0"/>
                <a:ea typeface="微软雅黑" panose="020B0503020204020204" pitchFamily="34" charset="-122"/>
                <a:cs typeface="Times New Roman" panose="02020603050405020304" pitchFamily="18" charset="0"/>
              </a:rPr>
              <a:t>04</a:t>
            </a:r>
            <a:endParaRPr lang="en-US" sz="2800" b="0" kern="0" dirty="0">
              <a:ln w="18415" cmpd="sng">
                <a:noFill/>
                <a:prstDash val="solid"/>
              </a:ln>
              <a:solidFill>
                <a:srgbClr val="FFFFFF"/>
              </a:solidFill>
              <a:latin typeface="Arial Rounded MT Bold" pitchFamily="34" charset="0"/>
              <a:ea typeface="微软雅黑" panose="020B0503020204020204" pitchFamily="34" charset="-122"/>
              <a:cs typeface="Times New Roman" panose="02020603050405020304" pitchFamily="18" charset="0"/>
            </a:endParaRPr>
          </a:p>
        </p:txBody>
      </p:sp>
      <p:sp>
        <p:nvSpPr>
          <p:cNvPr id="65" name="椭圆 64"/>
          <p:cNvSpPr/>
          <p:nvPr/>
        </p:nvSpPr>
        <p:spPr>
          <a:xfrm>
            <a:off x="3574063" y="3186215"/>
            <a:ext cx="998364" cy="944488"/>
          </a:xfrm>
          <a:prstGeom prst="ellipse">
            <a:avLst/>
          </a:prstGeom>
          <a:solidFill>
            <a:schemeClr val="accent2"/>
          </a:solidFill>
          <a:ln w="57150" cap="flat" cmpd="sng" algn="ctr">
            <a:solidFill>
              <a:schemeClr val="accent1">
                <a:lumMod val="40000"/>
                <a:lumOff val="60000"/>
              </a:schemeClr>
            </a:solidFill>
            <a:prstDash val="solid"/>
          </a:ln>
          <a:effectLst/>
        </p:spPr>
        <p:txBody>
          <a:bodyPr rot="0" spcFirstLastPara="0" vertOverflow="overflow" horzOverflow="overflow" vert="horz" wrap="square" lIns="0" tIns="0" rIns="0" bIns="0" numCol="1" spcCol="0" rtlCol="0" fromWordArt="0" anchor="ctr" anchorCtr="0" forceAA="0" compatLnSpc="1">
            <a:noAutofit/>
          </a:bodyPr>
          <a:lstStyle/>
          <a:p>
            <a:pPr algn="ctr">
              <a:defRPr/>
            </a:pPr>
            <a:r>
              <a:rPr lang="en-US" sz="3600" b="0" kern="0" dirty="0">
                <a:ln w="18415" cmpd="sng">
                  <a:noFill/>
                  <a:prstDash val="solid"/>
                </a:ln>
                <a:solidFill>
                  <a:srgbClr val="FFFFFF"/>
                </a:solidFill>
                <a:latin typeface="Arial Rounded MT Bold" pitchFamily="34" charset="0"/>
                <a:ea typeface="微软雅黑" panose="020B0503020204020204" pitchFamily="34" charset="-122"/>
                <a:cs typeface="Times New Roman" panose="02020603050405020304" pitchFamily="18" charset="0"/>
              </a:rPr>
              <a:t>05</a:t>
            </a:r>
            <a:endParaRPr lang="en-US" sz="3600" b="0" kern="0" dirty="0">
              <a:ln w="18415" cmpd="sng">
                <a:noFill/>
                <a:prstDash val="solid"/>
              </a:ln>
              <a:solidFill>
                <a:srgbClr val="FFFFFF"/>
              </a:solidFill>
              <a:latin typeface="Arial Rounded MT Bold" pitchFamily="34" charset="0"/>
              <a:ea typeface="微软雅黑" panose="020B0503020204020204" pitchFamily="34" charset="-122"/>
              <a:cs typeface="Times New Roman" panose="02020603050405020304" pitchFamily="18" charset="0"/>
            </a:endParaRPr>
          </a:p>
        </p:txBody>
      </p:sp>
      <p:sp>
        <p:nvSpPr>
          <p:cNvPr id="66" name="KSO_GT1"/>
          <p:cNvSpPr txBox="1"/>
          <p:nvPr/>
        </p:nvSpPr>
        <p:spPr>
          <a:xfrm>
            <a:off x="1855394" y="1813497"/>
            <a:ext cx="2117624" cy="546316"/>
          </a:xfrm>
          <a:prstGeom prst="rect">
            <a:avLst/>
          </a:prstGeom>
          <a:noFill/>
        </p:spPr>
        <p:txBody>
          <a:bodyPr wrap="square" lIns="0" tIns="0" rIns="0" bIns="0" rtlCol="0" anchor="ctr" anchorCtr="1">
            <a:noAutofit/>
          </a:bodyPr>
          <a:lstStyle/>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7" name="KSO_GT3"/>
          <p:cNvSpPr txBox="1"/>
          <p:nvPr/>
        </p:nvSpPr>
        <p:spPr>
          <a:xfrm>
            <a:off x="1251179" y="3538864"/>
            <a:ext cx="2117623" cy="546316"/>
          </a:xfrm>
          <a:prstGeom prst="rect">
            <a:avLst/>
          </a:prstGeom>
          <a:noFill/>
        </p:spPr>
        <p:txBody>
          <a:bodyPr wrap="square" lIns="0" tIns="0" rIns="0" bIns="0" rtlCol="0" anchor="ctr" anchorCtr="1">
            <a:noAutofit/>
          </a:bodyPr>
          <a:lstStyle/>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8" name="KSO_GT2"/>
          <p:cNvSpPr txBox="1"/>
          <p:nvPr/>
        </p:nvSpPr>
        <p:spPr>
          <a:xfrm>
            <a:off x="5705869" y="2291878"/>
            <a:ext cx="2117624" cy="546316"/>
          </a:xfrm>
          <a:prstGeom prst="rect">
            <a:avLst/>
          </a:prstGeom>
          <a:noFill/>
        </p:spPr>
        <p:txBody>
          <a:bodyPr wrap="square" lIns="0" tIns="0" rIns="0" bIns="0" rtlCol="0" anchor="ctr" anchorCtr="1">
            <a:noAutofit/>
          </a:bodyPr>
          <a:lstStyle/>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9" name="KSO_GT4"/>
          <p:cNvSpPr txBox="1"/>
          <p:nvPr/>
        </p:nvSpPr>
        <p:spPr>
          <a:xfrm>
            <a:off x="5940153" y="3091400"/>
            <a:ext cx="1992301" cy="705658"/>
          </a:xfrm>
          <a:prstGeom prst="rect">
            <a:avLst/>
          </a:prstGeom>
          <a:noFill/>
        </p:spPr>
        <p:txBody>
          <a:bodyPr wrap="square" lIns="0" tIns="0" rIns="0" bIns="0" rtlCol="0" anchor="ctr" anchorCtr="1">
            <a:noAutofit/>
          </a:bodyPr>
          <a:lstStyle/>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0" name="KSO_GT5"/>
          <p:cNvSpPr txBox="1"/>
          <p:nvPr/>
        </p:nvSpPr>
        <p:spPr>
          <a:xfrm>
            <a:off x="3059832" y="4259164"/>
            <a:ext cx="2004694" cy="546317"/>
          </a:xfrm>
          <a:prstGeom prst="rect">
            <a:avLst/>
          </a:prstGeom>
          <a:noFill/>
        </p:spPr>
        <p:txBody>
          <a:bodyPr wrap="square" lIns="0" tIns="0" rIns="0" bIns="0" rtlCol="0" anchor="ctr" anchorCtr="1">
            <a:noAutofit/>
          </a:bodyPr>
          <a:lstStyle/>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20000"/>
              </a:lnSpc>
              <a:defRPr/>
            </a:pPr>
            <a:r>
              <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zh-CN" altLang="en-US" sz="1000" b="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12000">
        <p14:conveyor dir="l"/>
      </p:transition>
    </mc:Choice>
    <mc:Fallback>
      <p:transition spd="slow"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heel(1)">
                                      <p:cBhvr>
                                        <p:cTn id="7" dur="1000"/>
                                        <p:tgtEl>
                                          <p:spTgt spid="60"/>
                                        </p:tgtEl>
                                      </p:cBhvr>
                                    </p:animEffect>
                                  </p:childTnLst>
                                </p:cTn>
                              </p:par>
                            </p:childTnLst>
                          </p:cTn>
                        </p:par>
                        <p:par>
                          <p:cTn id="8" fill="hold">
                            <p:stCondLst>
                              <p:cond delay="1000"/>
                            </p:stCondLst>
                            <p:childTnLst>
                              <p:par>
                                <p:cTn id="9" presetID="30" presetClass="entr" presetSubtype="0"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800" decel="100000"/>
                                        <p:tgtEl>
                                          <p:spTgt spid="66"/>
                                        </p:tgtEl>
                                      </p:cBhvr>
                                    </p:animEffect>
                                    <p:anim calcmode="lin" valueType="num">
                                      <p:cBhvr>
                                        <p:cTn id="12" dur="800" decel="100000" fill="hold"/>
                                        <p:tgtEl>
                                          <p:spTgt spid="66"/>
                                        </p:tgtEl>
                                        <p:attrNameLst>
                                          <p:attrName>style.rotation</p:attrName>
                                        </p:attrNameLst>
                                      </p:cBhvr>
                                      <p:tavLst>
                                        <p:tav tm="0">
                                          <p:val>
                                            <p:fltVal val="-90"/>
                                          </p:val>
                                        </p:tav>
                                        <p:tav tm="100000">
                                          <p:val>
                                            <p:fltVal val="0"/>
                                          </p:val>
                                        </p:tav>
                                      </p:tavLst>
                                    </p:anim>
                                    <p:anim calcmode="lin" valueType="num">
                                      <p:cBhvr>
                                        <p:cTn id="13" dur="800" decel="100000" fill="hold"/>
                                        <p:tgtEl>
                                          <p:spTgt spid="66"/>
                                        </p:tgtEl>
                                        <p:attrNameLst>
                                          <p:attrName>ppt_x</p:attrName>
                                        </p:attrNameLst>
                                      </p:cBhvr>
                                      <p:tavLst>
                                        <p:tav tm="0">
                                          <p:val>
                                            <p:strVal val="#ppt_x+0.4"/>
                                          </p:val>
                                        </p:tav>
                                        <p:tav tm="100000">
                                          <p:val>
                                            <p:strVal val="#ppt_x-0.05"/>
                                          </p:val>
                                        </p:tav>
                                      </p:tavLst>
                                    </p:anim>
                                    <p:anim calcmode="lin" valueType="num">
                                      <p:cBhvr>
                                        <p:cTn id="14" dur="800" decel="100000" fill="hold"/>
                                        <p:tgtEl>
                                          <p:spTgt spid="66"/>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66"/>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66"/>
                                        </p:tgtEl>
                                        <p:attrNameLst>
                                          <p:attrName>ppt_y</p:attrName>
                                        </p:attrNameLst>
                                      </p:cBhvr>
                                      <p:tavLst>
                                        <p:tav tm="0">
                                          <p:val>
                                            <p:strVal val="#ppt_y+0.1"/>
                                          </p:val>
                                        </p:tav>
                                        <p:tav tm="100000">
                                          <p:val>
                                            <p:strVal val="#ppt_y"/>
                                          </p:val>
                                        </p:tav>
                                      </p:tavLst>
                                    </p:anim>
                                  </p:childTnLst>
                                </p:cTn>
                              </p:par>
                            </p:childTnLst>
                          </p:cTn>
                        </p:par>
                        <p:par>
                          <p:cTn id="17" fill="hold">
                            <p:stCondLst>
                              <p:cond delay="2000"/>
                            </p:stCondLst>
                            <p:childTnLst>
                              <p:par>
                                <p:cTn id="18" presetID="22" presetClass="entr" presetSubtype="8" fill="hold" grpId="0" nodeType="after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wipe(left)">
                                      <p:cBhvr>
                                        <p:cTn id="20" dur="500"/>
                                        <p:tgtEl>
                                          <p:spTgt spid="59"/>
                                        </p:tgtEl>
                                      </p:cBhvr>
                                    </p:animEffect>
                                  </p:childTnLst>
                                </p:cTn>
                              </p:par>
                            </p:childTnLst>
                          </p:cTn>
                        </p:par>
                        <p:par>
                          <p:cTn id="21" fill="hold">
                            <p:stCondLst>
                              <p:cond delay="2500"/>
                            </p:stCondLst>
                            <p:childTnLst>
                              <p:par>
                                <p:cTn id="22" presetID="21" presetClass="entr" presetSubtype="1"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wheel(1)">
                                      <p:cBhvr>
                                        <p:cTn id="24" dur="1000"/>
                                        <p:tgtEl>
                                          <p:spTgt spid="63"/>
                                        </p:tgtEl>
                                      </p:cBhvr>
                                    </p:animEffect>
                                  </p:childTnLst>
                                </p:cTn>
                              </p:par>
                            </p:childTnLst>
                          </p:cTn>
                        </p:par>
                        <p:par>
                          <p:cTn id="25" fill="hold">
                            <p:stCondLst>
                              <p:cond delay="3500"/>
                            </p:stCondLst>
                            <p:childTnLst>
                              <p:par>
                                <p:cTn id="26" presetID="30" presetClass="entr" presetSubtype="0" fill="hold" grpId="0" nodeType="afterEffect">
                                  <p:stCondLst>
                                    <p:cond delay="0"/>
                                  </p:stCondLst>
                                  <p:childTnLst>
                                    <p:set>
                                      <p:cBhvr>
                                        <p:cTn id="27" dur="1" fill="hold">
                                          <p:stCondLst>
                                            <p:cond delay="0"/>
                                          </p:stCondLst>
                                        </p:cTn>
                                        <p:tgtEl>
                                          <p:spTgt spid="68"/>
                                        </p:tgtEl>
                                        <p:attrNameLst>
                                          <p:attrName>style.visibility</p:attrName>
                                        </p:attrNameLst>
                                      </p:cBhvr>
                                      <p:to>
                                        <p:strVal val="visible"/>
                                      </p:to>
                                    </p:set>
                                    <p:animEffect transition="in" filter="fade">
                                      <p:cBhvr>
                                        <p:cTn id="28" dur="800" decel="100000"/>
                                        <p:tgtEl>
                                          <p:spTgt spid="68"/>
                                        </p:tgtEl>
                                      </p:cBhvr>
                                    </p:animEffect>
                                    <p:anim calcmode="lin" valueType="num">
                                      <p:cBhvr>
                                        <p:cTn id="29" dur="800" decel="100000" fill="hold"/>
                                        <p:tgtEl>
                                          <p:spTgt spid="68"/>
                                        </p:tgtEl>
                                        <p:attrNameLst>
                                          <p:attrName>style.rotation</p:attrName>
                                        </p:attrNameLst>
                                      </p:cBhvr>
                                      <p:tavLst>
                                        <p:tav tm="0">
                                          <p:val>
                                            <p:fltVal val="-90"/>
                                          </p:val>
                                        </p:tav>
                                        <p:tav tm="100000">
                                          <p:val>
                                            <p:fltVal val="0"/>
                                          </p:val>
                                        </p:tav>
                                      </p:tavLst>
                                    </p:anim>
                                    <p:anim calcmode="lin" valueType="num">
                                      <p:cBhvr>
                                        <p:cTn id="30" dur="800" decel="100000" fill="hold"/>
                                        <p:tgtEl>
                                          <p:spTgt spid="68"/>
                                        </p:tgtEl>
                                        <p:attrNameLst>
                                          <p:attrName>ppt_x</p:attrName>
                                        </p:attrNameLst>
                                      </p:cBhvr>
                                      <p:tavLst>
                                        <p:tav tm="0">
                                          <p:val>
                                            <p:strVal val="#ppt_x+0.4"/>
                                          </p:val>
                                        </p:tav>
                                        <p:tav tm="100000">
                                          <p:val>
                                            <p:strVal val="#ppt_x-0.05"/>
                                          </p:val>
                                        </p:tav>
                                      </p:tavLst>
                                    </p:anim>
                                    <p:anim calcmode="lin" valueType="num">
                                      <p:cBhvr>
                                        <p:cTn id="31" dur="800" decel="100000" fill="hold"/>
                                        <p:tgtEl>
                                          <p:spTgt spid="68"/>
                                        </p:tgtEl>
                                        <p:attrNameLst>
                                          <p:attrName>ppt_y</p:attrName>
                                        </p:attrNameLst>
                                      </p:cBhvr>
                                      <p:tavLst>
                                        <p:tav tm="0">
                                          <p:val>
                                            <p:strVal val="#ppt_y-0.4"/>
                                          </p:val>
                                        </p:tav>
                                        <p:tav tm="100000">
                                          <p:val>
                                            <p:strVal val="#ppt_y+0.1"/>
                                          </p:val>
                                        </p:tav>
                                      </p:tavLst>
                                    </p:anim>
                                    <p:anim calcmode="lin" valueType="num">
                                      <p:cBhvr>
                                        <p:cTn id="32" dur="200" accel="100000" fill="hold">
                                          <p:stCondLst>
                                            <p:cond delay="800"/>
                                          </p:stCondLst>
                                        </p:cTn>
                                        <p:tgtEl>
                                          <p:spTgt spid="68"/>
                                        </p:tgtEl>
                                        <p:attrNameLst>
                                          <p:attrName>ppt_x</p:attrName>
                                        </p:attrNameLst>
                                      </p:cBhvr>
                                      <p:tavLst>
                                        <p:tav tm="0">
                                          <p:val>
                                            <p:strVal val="#ppt_x-0.05"/>
                                          </p:val>
                                        </p:tav>
                                        <p:tav tm="100000">
                                          <p:val>
                                            <p:strVal val="#ppt_x"/>
                                          </p:val>
                                        </p:tav>
                                      </p:tavLst>
                                    </p:anim>
                                    <p:anim calcmode="lin" valueType="num">
                                      <p:cBhvr>
                                        <p:cTn id="33" dur="200" accel="100000" fill="hold">
                                          <p:stCondLst>
                                            <p:cond delay="800"/>
                                          </p:stCondLst>
                                        </p:cTn>
                                        <p:tgtEl>
                                          <p:spTgt spid="68"/>
                                        </p:tgtEl>
                                        <p:attrNameLst>
                                          <p:attrName>ppt_y</p:attrName>
                                        </p:attrNameLst>
                                      </p:cBhvr>
                                      <p:tavLst>
                                        <p:tav tm="0">
                                          <p:val>
                                            <p:strVal val="#ppt_y+0.1"/>
                                          </p:val>
                                        </p:tav>
                                        <p:tav tm="100000">
                                          <p:val>
                                            <p:strVal val="#ppt_y"/>
                                          </p:val>
                                        </p:tav>
                                      </p:tavLst>
                                    </p:anim>
                                  </p:childTnLst>
                                </p:cTn>
                              </p:par>
                            </p:childTnLst>
                          </p:cTn>
                        </p:par>
                        <p:par>
                          <p:cTn id="34" fill="hold">
                            <p:stCondLst>
                              <p:cond delay="4500"/>
                            </p:stCondLst>
                            <p:childTnLst>
                              <p:par>
                                <p:cTn id="35" presetID="22" presetClass="entr" presetSubtype="2"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wipe(right)">
                                      <p:cBhvr>
                                        <p:cTn id="37" dur="500"/>
                                        <p:tgtEl>
                                          <p:spTgt spid="61"/>
                                        </p:tgtEl>
                                      </p:cBhvr>
                                    </p:animEffect>
                                  </p:childTnLst>
                                </p:cTn>
                              </p:par>
                            </p:childTnLst>
                          </p:cTn>
                        </p:par>
                        <p:par>
                          <p:cTn id="38" fill="hold">
                            <p:stCondLst>
                              <p:cond delay="5000"/>
                            </p:stCondLst>
                            <p:childTnLst>
                              <p:par>
                                <p:cTn id="39" presetID="21" presetClass="entr" presetSubtype="1"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wheel(1)">
                                      <p:cBhvr>
                                        <p:cTn id="41" dur="1000"/>
                                        <p:tgtEl>
                                          <p:spTgt spid="62"/>
                                        </p:tgtEl>
                                      </p:cBhvr>
                                    </p:animEffect>
                                  </p:childTnLst>
                                </p:cTn>
                              </p:par>
                            </p:childTnLst>
                          </p:cTn>
                        </p:par>
                        <p:par>
                          <p:cTn id="42" fill="hold">
                            <p:stCondLst>
                              <p:cond delay="6000"/>
                            </p:stCondLst>
                            <p:childTnLst>
                              <p:par>
                                <p:cTn id="43" presetID="30" presetClass="entr" presetSubtype="0" fill="hold" grpId="0" nodeType="after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fade">
                                      <p:cBhvr>
                                        <p:cTn id="45" dur="800" decel="100000"/>
                                        <p:tgtEl>
                                          <p:spTgt spid="67"/>
                                        </p:tgtEl>
                                      </p:cBhvr>
                                    </p:animEffect>
                                    <p:anim calcmode="lin" valueType="num">
                                      <p:cBhvr>
                                        <p:cTn id="46" dur="800" decel="100000" fill="hold"/>
                                        <p:tgtEl>
                                          <p:spTgt spid="67"/>
                                        </p:tgtEl>
                                        <p:attrNameLst>
                                          <p:attrName>style.rotation</p:attrName>
                                        </p:attrNameLst>
                                      </p:cBhvr>
                                      <p:tavLst>
                                        <p:tav tm="0">
                                          <p:val>
                                            <p:fltVal val="-90"/>
                                          </p:val>
                                        </p:tav>
                                        <p:tav tm="100000">
                                          <p:val>
                                            <p:fltVal val="0"/>
                                          </p:val>
                                        </p:tav>
                                      </p:tavLst>
                                    </p:anim>
                                    <p:anim calcmode="lin" valueType="num">
                                      <p:cBhvr>
                                        <p:cTn id="47" dur="800" decel="100000" fill="hold"/>
                                        <p:tgtEl>
                                          <p:spTgt spid="67"/>
                                        </p:tgtEl>
                                        <p:attrNameLst>
                                          <p:attrName>ppt_x</p:attrName>
                                        </p:attrNameLst>
                                      </p:cBhvr>
                                      <p:tavLst>
                                        <p:tav tm="0">
                                          <p:val>
                                            <p:strVal val="#ppt_x+0.4"/>
                                          </p:val>
                                        </p:tav>
                                        <p:tav tm="100000">
                                          <p:val>
                                            <p:strVal val="#ppt_x-0.05"/>
                                          </p:val>
                                        </p:tav>
                                      </p:tavLst>
                                    </p:anim>
                                    <p:anim calcmode="lin" valueType="num">
                                      <p:cBhvr>
                                        <p:cTn id="48" dur="800" decel="100000" fill="hold"/>
                                        <p:tgtEl>
                                          <p:spTgt spid="67"/>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67"/>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67"/>
                                        </p:tgtEl>
                                        <p:attrNameLst>
                                          <p:attrName>ppt_y</p:attrName>
                                        </p:attrNameLst>
                                      </p:cBhvr>
                                      <p:tavLst>
                                        <p:tav tm="0">
                                          <p:val>
                                            <p:strVal val="#ppt_y+0.1"/>
                                          </p:val>
                                        </p:tav>
                                        <p:tav tm="100000">
                                          <p:val>
                                            <p:strVal val="#ppt_y"/>
                                          </p:val>
                                        </p:tav>
                                      </p:tavLst>
                                    </p:anim>
                                  </p:childTnLst>
                                </p:cTn>
                              </p:par>
                            </p:childTnLst>
                          </p:cTn>
                        </p:par>
                        <p:par>
                          <p:cTn id="51" fill="hold">
                            <p:stCondLst>
                              <p:cond delay="7000"/>
                            </p:stCondLst>
                            <p:childTnLst>
                              <p:par>
                                <p:cTn id="52" presetID="22" presetClass="entr" presetSubtype="8" fill="hold" grpId="0" nodeType="after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wipe(left)">
                                      <p:cBhvr>
                                        <p:cTn id="54" dur="500"/>
                                        <p:tgtEl>
                                          <p:spTgt spid="58"/>
                                        </p:tgtEl>
                                      </p:cBhvr>
                                    </p:animEffect>
                                  </p:childTnLst>
                                </p:cTn>
                              </p:par>
                            </p:childTnLst>
                          </p:cTn>
                        </p:par>
                        <p:par>
                          <p:cTn id="55" fill="hold">
                            <p:stCondLst>
                              <p:cond delay="7500"/>
                            </p:stCondLst>
                            <p:childTnLst>
                              <p:par>
                                <p:cTn id="56" presetID="21" presetClass="entr" presetSubtype="1" fill="hold" grpId="0" nodeType="afterEffect">
                                  <p:stCondLst>
                                    <p:cond delay="0"/>
                                  </p:stCondLst>
                                  <p:childTnLst>
                                    <p:set>
                                      <p:cBhvr>
                                        <p:cTn id="57" dur="1" fill="hold">
                                          <p:stCondLst>
                                            <p:cond delay="0"/>
                                          </p:stCondLst>
                                        </p:cTn>
                                        <p:tgtEl>
                                          <p:spTgt spid="64"/>
                                        </p:tgtEl>
                                        <p:attrNameLst>
                                          <p:attrName>style.visibility</p:attrName>
                                        </p:attrNameLst>
                                      </p:cBhvr>
                                      <p:to>
                                        <p:strVal val="visible"/>
                                      </p:to>
                                    </p:set>
                                    <p:animEffect transition="in" filter="wheel(1)">
                                      <p:cBhvr>
                                        <p:cTn id="58" dur="1000"/>
                                        <p:tgtEl>
                                          <p:spTgt spid="64"/>
                                        </p:tgtEl>
                                      </p:cBhvr>
                                    </p:animEffect>
                                  </p:childTnLst>
                                </p:cTn>
                              </p:par>
                            </p:childTnLst>
                          </p:cTn>
                        </p:par>
                        <p:par>
                          <p:cTn id="59" fill="hold">
                            <p:stCondLst>
                              <p:cond delay="8500"/>
                            </p:stCondLst>
                            <p:childTnLst>
                              <p:par>
                                <p:cTn id="60" presetID="30" presetClass="entr" presetSubtype="0" fill="hold" grpId="0" nodeType="afterEffect">
                                  <p:stCondLst>
                                    <p:cond delay="0"/>
                                  </p:stCondLst>
                                  <p:childTnLst>
                                    <p:set>
                                      <p:cBhvr>
                                        <p:cTn id="61" dur="1" fill="hold">
                                          <p:stCondLst>
                                            <p:cond delay="0"/>
                                          </p:stCondLst>
                                        </p:cTn>
                                        <p:tgtEl>
                                          <p:spTgt spid="69"/>
                                        </p:tgtEl>
                                        <p:attrNameLst>
                                          <p:attrName>style.visibility</p:attrName>
                                        </p:attrNameLst>
                                      </p:cBhvr>
                                      <p:to>
                                        <p:strVal val="visible"/>
                                      </p:to>
                                    </p:set>
                                    <p:animEffect transition="in" filter="fade">
                                      <p:cBhvr>
                                        <p:cTn id="62" dur="800" decel="100000"/>
                                        <p:tgtEl>
                                          <p:spTgt spid="69"/>
                                        </p:tgtEl>
                                      </p:cBhvr>
                                    </p:animEffect>
                                    <p:anim calcmode="lin" valueType="num">
                                      <p:cBhvr>
                                        <p:cTn id="63" dur="800" decel="100000" fill="hold"/>
                                        <p:tgtEl>
                                          <p:spTgt spid="69"/>
                                        </p:tgtEl>
                                        <p:attrNameLst>
                                          <p:attrName>style.rotation</p:attrName>
                                        </p:attrNameLst>
                                      </p:cBhvr>
                                      <p:tavLst>
                                        <p:tav tm="0">
                                          <p:val>
                                            <p:fltVal val="-90"/>
                                          </p:val>
                                        </p:tav>
                                        <p:tav tm="100000">
                                          <p:val>
                                            <p:fltVal val="0"/>
                                          </p:val>
                                        </p:tav>
                                      </p:tavLst>
                                    </p:anim>
                                    <p:anim calcmode="lin" valueType="num">
                                      <p:cBhvr>
                                        <p:cTn id="64" dur="800" decel="100000" fill="hold"/>
                                        <p:tgtEl>
                                          <p:spTgt spid="69"/>
                                        </p:tgtEl>
                                        <p:attrNameLst>
                                          <p:attrName>ppt_x</p:attrName>
                                        </p:attrNameLst>
                                      </p:cBhvr>
                                      <p:tavLst>
                                        <p:tav tm="0">
                                          <p:val>
                                            <p:strVal val="#ppt_x+0.4"/>
                                          </p:val>
                                        </p:tav>
                                        <p:tav tm="100000">
                                          <p:val>
                                            <p:strVal val="#ppt_x-0.05"/>
                                          </p:val>
                                        </p:tav>
                                      </p:tavLst>
                                    </p:anim>
                                    <p:anim calcmode="lin" valueType="num">
                                      <p:cBhvr>
                                        <p:cTn id="65" dur="800" decel="100000" fill="hold"/>
                                        <p:tgtEl>
                                          <p:spTgt spid="69"/>
                                        </p:tgtEl>
                                        <p:attrNameLst>
                                          <p:attrName>ppt_y</p:attrName>
                                        </p:attrNameLst>
                                      </p:cBhvr>
                                      <p:tavLst>
                                        <p:tav tm="0">
                                          <p:val>
                                            <p:strVal val="#ppt_y-0.4"/>
                                          </p:val>
                                        </p:tav>
                                        <p:tav tm="100000">
                                          <p:val>
                                            <p:strVal val="#ppt_y+0.1"/>
                                          </p:val>
                                        </p:tav>
                                      </p:tavLst>
                                    </p:anim>
                                    <p:anim calcmode="lin" valueType="num">
                                      <p:cBhvr>
                                        <p:cTn id="66" dur="200" accel="100000" fill="hold">
                                          <p:stCondLst>
                                            <p:cond delay="800"/>
                                          </p:stCondLst>
                                        </p:cTn>
                                        <p:tgtEl>
                                          <p:spTgt spid="69"/>
                                        </p:tgtEl>
                                        <p:attrNameLst>
                                          <p:attrName>ppt_x</p:attrName>
                                        </p:attrNameLst>
                                      </p:cBhvr>
                                      <p:tavLst>
                                        <p:tav tm="0">
                                          <p:val>
                                            <p:strVal val="#ppt_x-0.05"/>
                                          </p:val>
                                        </p:tav>
                                        <p:tav tm="100000">
                                          <p:val>
                                            <p:strVal val="#ppt_x"/>
                                          </p:val>
                                        </p:tav>
                                      </p:tavLst>
                                    </p:anim>
                                    <p:anim calcmode="lin" valueType="num">
                                      <p:cBhvr>
                                        <p:cTn id="67" dur="200" accel="100000" fill="hold">
                                          <p:stCondLst>
                                            <p:cond delay="800"/>
                                          </p:stCondLst>
                                        </p:cTn>
                                        <p:tgtEl>
                                          <p:spTgt spid="69"/>
                                        </p:tgtEl>
                                        <p:attrNameLst>
                                          <p:attrName>ppt_y</p:attrName>
                                        </p:attrNameLst>
                                      </p:cBhvr>
                                      <p:tavLst>
                                        <p:tav tm="0">
                                          <p:val>
                                            <p:strVal val="#ppt_y+0.1"/>
                                          </p:val>
                                        </p:tav>
                                        <p:tav tm="100000">
                                          <p:val>
                                            <p:strVal val="#ppt_y"/>
                                          </p:val>
                                        </p:tav>
                                      </p:tavLst>
                                    </p:anim>
                                  </p:childTnLst>
                                </p:cTn>
                              </p:par>
                            </p:childTnLst>
                          </p:cTn>
                        </p:par>
                        <p:par>
                          <p:cTn id="68" fill="hold">
                            <p:stCondLst>
                              <p:cond delay="9500"/>
                            </p:stCondLst>
                            <p:childTnLst>
                              <p:par>
                                <p:cTn id="69" presetID="22" presetClass="entr" presetSubtype="2"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wipe(right)">
                                      <p:cBhvr>
                                        <p:cTn id="71" dur="500"/>
                                        <p:tgtEl>
                                          <p:spTgt spid="57"/>
                                        </p:tgtEl>
                                      </p:cBhvr>
                                    </p:animEffect>
                                  </p:childTnLst>
                                </p:cTn>
                              </p:par>
                            </p:childTnLst>
                          </p:cTn>
                        </p:par>
                        <p:par>
                          <p:cTn id="72" fill="hold">
                            <p:stCondLst>
                              <p:cond delay="10000"/>
                            </p:stCondLst>
                            <p:childTnLst>
                              <p:par>
                                <p:cTn id="73" presetID="21" presetClass="entr" presetSubtype="1" fill="hold" grpId="0" nodeType="afterEffect">
                                  <p:stCondLst>
                                    <p:cond delay="0"/>
                                  </p:stCondLst>
                                  <p:childTnLst>
                                    <p:set>
                                      <p:cBhvr>
                                        <p:cTn id="74" dur="1" fill="hold">
                                          <p:stCondLst>
                                            <p:cond delay="0"/>
                                          </p:stCondLst>
                                        </p:cTn>
                                        <p:tgtEl>
                                          <p:spTgt spid="65"/>
                                        </p:tgtEl>
                                        <p:attrNameLst>
                                          <p:attrName>style.visibility</p:attrName>
                                        </p:attrNameLst>
                                      </p:cBhvr>
                                      <p:to>
                                        <p:strVal val="visible"/>
                                      </p:to>
                                    </p:set>
                                    <p:animEffect transition="in" filter="wheel(1)">
                                      <p:cBhvr>
                                        <p:cTn id="75" dur="1000"/>
                                        <p:tgtEl>
                                          <p:spTgt spid="65"/>
                                        </p:tgtEl>
                                      </p:cBhvr>
                                    </p:animEffect>
                                  </p:childTnLst>
                                </p:cTn>
                              </p:par>
                            </p:childTnLst>
                          </p:cTn>
                        </p:par>
                        <p:par>
                          <p:cTn id="76" fill="hold">
                            <p:stCondLst>
                              <p:cond delay="11000"/>
                            </p:stCondLst>
                            <p:childTnLst>
                              <p:par>
                                <p:cTn id="77" presetID="30" presetClass="entr" presetSubtype="0" fill="hold" grpId="0" nodeType="afterEffect">
                                  <p:stCondLst>
                                    <p:cond delay="0"/>
                                  </p:stCondLst>
                                  <p:childTnLst>
                                    <p:set>
                                      <p:cBhvr>
                                        <p:cTn id="78" dur="1" fill="hold">
                                          <p:stCondLst>
                                            <p:cond delay="0"/>
                                          </p:stCondLst>
                                        </p:cTn>
                                        <p:tgtEl>
                                          <p:spTgt spid="70"/>
                                        </p:tgtEl>
                                        <p:attrNameLst>
                                          <p:attrName>style.visibility</p:attrName>
                                        </p:attrNameLst>
                                      </p:cBhvr>
                                      <p:to>
                                        <p:strVal val="visible"/>
                                      </p:to>
                                    </p:set>
                                    <p:animEffect transition="in" filter="fade">
                                      <p:cBhvr>
                                        <p:cTn id="79" dur="800" decel="100000"/>
                                        <p:tgtEl>
                                          <p:spTgt spid="70"/>
                                        </p:tgtEl>
                                      </p:cBhvr>
                                    </p:animEffect>
                                    <p:anim calcmode="lin" valueType="num">
                                      <p:cBhvr>
                                        <p:cTn id="80" dur="800" decel="100000" fill="hold"/>
                                        <p:tgtEl>
                                          <p:spTgt spid="70"/>
                                        </p:tgtEl>
                                        <p:attrNameLst>
                                          <p:attrName>style.rotation</p:attrName>
                                        </p:attrNameLst>
                                      </p:cBhvr>
                                      <p:tavLst>
                                        <p:tav tm="0">
                                          <p:val>
                                            <p:fltVal val="-90"/>
                                          </p:val>
                                        </p:tav>
                                        <p:tav tm="100000">
                                          <p:val>
                                            <p:fltVal val="0"/>
                                          </p:val>
                                        </p:tav>
                                      </p:tavLst>
                                    </p:anim>
                                    <p:anim calcmode="lin" valueType="num">
                                      <p:cBhvr>
                                        <p:cTn id="81" dur="800" decel="100000" fill="hold"/>
                                        <p:tgtEl>
                                          <p:spTgt spid="70"/>
                                        </p:tgtEl>
                                        <p:attrNameLst>
                                          <p:attrName>ppt_x</p:attrName>
                                        </p:attrNameLst>
                                      </p:cBhvr>
                                      <p:tavLst>
                                        <p:tav tm="0">
                                          <p:val>
                                            <p:strVal val="#ppt_x+0.4"/>
                                          </p:val>
                                        </p:tav>
                                        <p:tav tm="100000">
                                          <p:val>
                                            <p:strVal val="#ppt_x-0.05"/>
                                          </p:val>
                                        </p:tav>
                                      </p:tavLst>
                                    </p:anim>
                                    <p:anim calcmode="lin" valueType="num">
                                      <p:cBhvr>
                                        <p:cTn id="82" dur="800" decel="100000" fill="hold"/>
                                        <p:tgtEl>
                                          <p:spTgt spid="70"/>
                                        </p:tgtEl>
                                        <p:attrNameLst>
                                          <p:attrName>ppt_y</p:attrName>
                                        </p:attrNameLst>
                                      </p:cBhvr>
                                      <p:tavLst>
                                        <p:tav tm="0">
                                          <p:val>
                                            <p:strVal val="#ppt_y-0.4"/>
                                          </p:val>
                                        </p:tav>
                                        <p:tav tm="100000">
                                          <p:val>
                                            <p:strVal val="#ppt_y+0.1"/>
                                          </p:val>
                                        </p:tav>
                                      </p:tavLst>
                                    </p:anim>
                                    <p:anim calcmode="lin" valueType="num">
                                      <p:cBhvr>
                                        <p:cTn id="83" dur="200" accel="100000" fill="hold">
                                          <p:stCondLst>
                                            <p:cond delay="800"/>
                                          </p:stCondLst>
                                        </p:cTn>
                                        <p:tgtEl>
                                          <p:spTgt spid="70"/>
                                        </p:tgtEl>
                                        <p:attrNameLst>
                                          <p:attrName>ppt_x</p:attrName>
                                        </p:attrNameLst>
                                      </p:cBhvr>
                                      <p:tavLst>
                                        <p:tav tm="0">
                                          <p:val>
                                            <p:strVal val="#ppt_x-0.05"/>
                                          </p:val>
                                        </p:tav>
                                        <p:tav tm="100000">
                                          <p:val>
                                            <p:strVal val="#ppt_x"/>
                                          </p:val>
                                        </p:tav>
                                      </p:tavLst>
                                    </p:anim>
                                    <p:anim calcmode="lin" valueType="num">
                                      <p:cBhvr>
                                        <p:cTn id="84" dur="200" accel="100000" fill="hold">
                                          <p:stCondLst>
                                            <p:cond delay="800"/>
                                          </p:stCondLst>
                                        </p:cTn>
                                        <p:tgtEl>
                                          <p:spTgt spid="7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61" grpId="0" animBg="1"/>
      <p:bldP spid="62" grpId="0" animBg="1"/>
      <p:bldP spid="63" grpId="0" animBg="1"/>
      <p:bldP spid="64" grpId="0" animBg="1"/>
      <p:bldP spid="65" grpId="0" animBg="1"/>
      <p:bldP spid="66" grpId="0"/>
      <p:bldP spid="67" grpId="0"/>
      <p:bldP spid="68" grpId="0"/>
      <p:bldP spid="69" grpId="0"/>
      <p:bldP spid="7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flipH="1">
            <a:off x="5882126" y="1553801"/>
            <a:ext cx="2611662" cy="678647"/>
          </a:xfrm>
          <a:prstGeom prst="rect">
            <a:avLst/>
          </a:prstGeom>
        </p:spPr>
        <p:txBody>
          <a:bodyPr wrap="square" lIns="68580" tIns="34290" rIns="68580" bIns="34290">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22"/>
          <p:cNvSpPr/>
          <p:nvPr/>
        </p:nvSpPr>
        <p:spPr>
          <a:xfrm flipH="1">
            <a:off x="5882126" y="3366332"/>
            <a:ext cx="2611662" cy="678647"/>
          </a:xfrm>
          <a:prstGeom prst="rect">
            <a:avLst/>
          </a:prstGeom>
        </p:spPr>
        <p:txBody>
          <a:bodyPr wrap="square" lIns="68580" tIns="34290" rIns="68580" bIns="34290">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p:cNvSpPr/>
          <p:nvPr/>
        </p:nvSpPr>
        <p:spPr>
          <a:xfrm flipH="1">
            <a:off x="709214" y="1553801"/>
            <a:ext cx="2611662" cy="678647"/>
          </a:xfrm>
          <a:prstGeom prst="rect">
            <a:avLst/>
          </a:prstGeom>
        </p:spPr>
        <p:txBody>
          <a:bodyPr wrap="square" lIns="68580" tIns="34290" rIns="68580" bIns="34290">
            <a:spAutoFit/>
          </a:bodyPr>
          <a:lstStyle/>
          <a:p>
            <a:pPr algn="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flipH="1">
            <a:off x="714826" y="3366332"/>
            <a:ext cx="2611662" cy="678647"/>
          </a:xfrm>
          <a:prstGeom prst="rect">
            <a:avLst/>
          </a:prstGeom>
        </p:spPr>
        <p:txBody>
          <a:bodyPr wrap="square" lIns="68580" tIns="34290" rIns="68580" bIns="34290">
            <a:spAutoFit/>
          </a:bodyPr>
          <a:lstStyle/>
          <a:p>
            <a:pPr algn="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r">
              <a:lnSpc>
                <a:spcPct val="120000"/>
              </a:lnSpc>
              <a:spcBef>
                <a:spcPct val="0"/>
              </a:spcBef>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在此录入图表的综合描述说明，在此录入图表的综合描述说明，在此录入图表的综合描述说明。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组合 25"/>
          <p:cNvGrpSpPr/>
          <p:nvPr/>
        </p:nvGrpSpPr>
        <p:grpSpPr>
          <a:xfrm>
            <a:off x="2980895" y="1866270"/>
            <a:ext cx="1464151" cy="1394782"/>
            <a:chOff x="3974526" y="2345091"/>
            <a:chExt cx="1952201" cy="1859135"/>
          </a:xfrm>
        </p:grpSpPr>
        <p:sp>
          <p:nvSpPr>
            <p:cNvPr id="27" name="任意多边形 26"/>
            <p:cNvSpPr/>
            <p:nvPr/>
          </p:nvSpPr>
          <p:spPr>
            <a:xfrm>
              <a:off x="4114372" y="2345091"/>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3"/>
            <p:cNvSpPr txBox="1"/>
            <p:nvPr/>
          </p:nvSpPr>
          <p:spPr>
            <a:xfrm>
              <a:off x="3974526" y="3711935"/>
              <a:ext cx="781735" cy="492291"/>
            </a:xfrm>
            <a:prstGeom prst="rect">
              <a:avLst/>
            </a:prstGeom>
            <a:noFill/>
          </p:spPr>
          <p:txBody>
            <a:bodyPr wrap="square" rtlCol="0">
              <a:spAutoFit/>
            </a:bodyPr>
            <a:lstStyle/>
            <a:p>
              <a:pPr algn="ctr"/>
              <a:r>
                <a:rPr lang="en-US" altLang="zh-CN" b="1" dirty="0">
                  <a:solidFill>
                    <a:schemeClr val="bg1"/>
                  </a:solidFill>
                  <a:latin typeface="Agency FB" panose="020B0503020202020204" pitchFamily="34" charset="0"/>
                </a:rPr>
                <a:t>04</a:t>
              </a:r>
              <a:endParaRPr lang="zh-CN" altLang="en-US" b="1" dirty="0">
                <a:solidFill>
                  <a:schemeClr val="bg1"/>
                </a:solidFill>
                <a:latin typeface="Agency FB" panose="020B0503020202020204" pitchFamily="34" charset="0"/>
              </a:endParaRPr>
            </a:p>
          </p:txBody>
        </p:sp>
        <p:grpSp>
          <p:nvGrpSpPr>
            <p:cNvPr id="5" name="组合 28"/>
            <p:cNvGrpSpPr/>
            <p:nvPr/>
          </p:nvGrpSpPr>
          <p:grpSpPr>
            <a:xfrm>
              <a:off x="5060163" y="2665369"/>
              <a:ext cx="515988" cy="517780"/>
              <a:chOff x="6085222" y="4249476"/>
              <a:chExt cx="649178" cy="651434"/>
            </a:xfrm>
          </p:grpSpPr>
          <p:sp>
            <p:nvSpPr>
              <p:cNvPr id="30" name="Freeform 116"/>
              <p:cNvSpPr>
                <a:spLocks noEditPoints="1"/>
              </p:cNvSpPr>
              <p:nvPr/>
            </p:nvSpPr>
            <p:spPr bwMode="auto">
              <a:xfrm>
                <a:off x="6085222" y="4249476"/>
                <a:ext cx="649178" cy="651434"/>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5 w 122"/>
                  <a:gd name="T11" fmla="*/ 109 h 122"/>
                  <a:gd name="T12" fmla="*/ 65 w 122"/>
                  <a:gd name="T13" fmla="*/ 102 h 122"/>
                  <a:gd name="T14" fmla="*/ 58 w 122"/>
                  <a:gd name="T15" fmla="*/ 102 h 122"/>
                  <a:gd name="T16" fmla="*/ 58 w 122"/>
                  <a:gd name="T17" fmla="*/ 109 h 122"/>
                  <a:gd name="T18" fmla="*/ 29 w 122"/>
                  <a:gd name="T19" fmla="*/ 97 h 122"/>
                  <a:gd name="T20" fmla="*/ 29 w 122"/>
                  <a:gd name="T21" fmla="*/ 97 h 122"/>
                  <a:gd name="T22" fmla="*/ 27 w 122"/>
                  <a:gd name="T23" fmla="*/ 95 h 122"/>
                  <a:gd name="T24" fmla="*/ 25 w 122"/>
                  <a:gd name="T25" fmla="*/ 93 h 122"/>
                  <a:gd name="T26" fmla="*/ 25 w 122"/>
                  <a:gd name="T27" fmla="*/ 92 h 122"/>
                  <a:gd name="T28" fmla="*/ 13 w 122"/>
                  <a:gd name="T29" fmla="*/ 64 h 122"/>
                  <a:gd name="T30" fmla="*/ 20 w 122"/>
                  <a:gd name="T31" fmla="*/ 64 h 122"/>
                  <a:gd name="T32" fmla="*/ 20 w 122"/>
                  <a:gd name="T33" fmla="*/ 57 h 122"/>
                  <a:gd name="T34" fmla="*/ 13 w 122"/>
                  <a:gd name="T35" fmla="*/ 57 h 122"/>
                  <a:gd name="T36" fmla="*/ 58 w 122"/>
                  <a:gd name="T37" fmla="*/ 13 h 122"/>
                  <a:gd name="T38" fmla="*/ 58 w 122"/>
                  <a:gd name="T39" fmla="*/ 20 h 122"/>
                  <a:gd name="T40" fmla="*/ 65 w 122"/>
                  <a:gd name="T41" fmla="*/ 20 h 122"/>
                  <a:gd name="T42" fmla="*/ 65 w 122"/>
                  <a:gd name="T43" fmla="*/ 13 h 122"/>
                  <a:gd name="T44" fmla="*/ 83 w 122"/>
                  <a:gd name="T45" fmla="*/ 18 h 122"/>
                  <a:gd name="T46" fmla="*/ 83 w 122"/>
                  <a:gd name="T47" fmla="*/ 18 h 122"/>
                  <a:gd name="T48" fmla="*/ 87 w 122"/>
                  <a:gd name="T49" fmla="*/ 20 h 122"/>
                  <a:gd name="T50" fmla="*/ 87 w 122"/>
                  <a:gd name="T51" fmla="*/ 21 h 122"/>
                  <a:gd name="T52" fmla="*/ 90 w 122"/>
                  <a:gd name="T53" fmla="*/ 23 h 122"/>
                  <a:gd name="T54" fmla="*/ 91 w 122"/>
                  <a:gd name="T55" fmla="*/ 24 h 122"/>
                  <a:gd name="T56" fmla="*/ 93 w 122"/>
                  <a:gd name="T57" fmla="*/ 25 h 122"/>
                  <a:gd name="T58" fmla="*/ 95 w 122"/>
                  <a:gd name="T59" fmla="*/ 27 h 122"/>
                  <a:gd name="T60" fmla="*/ 96 w 122"/>
                  <a:gd name="T61" fmla="*/ 28 h 122"/>
                  <a:gd name="T62" fmla="*/ 98 w 122"/>
                  <a:gd name="T63" fmla="*/ 30 h 122"/>
                  <a:gd name="T64" fmla="*/ 99 w 122"/>
                  <a:gd name="T65" fmla="*/ 32 h 122"/>
                  <a:gd name="T66" fmla="*/ 101 w 122"/>
                  <a:gd name="T67" fmla="*/ 34 h 122"/>
                  <a:gd name="T68" fmla="*/ 102 w 122"/>
                  <a:gd name="T69" fmla="*/ 35 h 122"/>
                  <a:gd name="T70" fmla="*/ 104 w 122"/>
                  <a:gd name="T71" fmla="*/ 39 h 122"/>
                  <a:gd name="T72" fmla="*/ 104 w 122"/>
                  <a:gd name="T73" fmla="*/ 39 h 122"/>
                  <a:gd name="T74" fmla="*/ 109 w 122"/>
                  <a:gd name="T75" fmla="*/ 57 h 122"/>
                  <a:gd name="T76" fmla="*/ 102 w 122"/>
                  <a:gd name="T77" fmla="*/ 57 h 122"/>
                  <a:gd name="T78" fmla="*/ 102 w 122"/>
                  <a:gd name="T79" fmla="*/ 64 h 122"/>
                  <a:gd name="T80" fmla="*/ 109 w 122"/>
                  <a:gd name="T81" fmla="*/ 64 h 122"/>
                  <a:gd name="T82" fmla="*/ 65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4"/>
                      <a:pt x="27" y="122"/>
                      <a:pt x="61" y="122"/>
                    </a:cubicBezTo>
                    <a:cubicBezTo>
                      <a:pt x="95" y="122"/>
                      <a:pt x="122" y="94"/>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29" y="97"/>
                    </a:cubicBezTo>
                    <a:cubicBezTo>
                      <a:pt x="29" y="97"/>
                      <a:pt x="29" y="97"/>
                      <a:pt x="29" y="97"/>
                    </a:cubicBezTo>
                    <a:cubicBezTo>
                      <a:pt x="28" y="96"/>
                      <a:pt x="28" y="95"/>
                      <a:pt x="27" y="95"/>
                    </a:cubicBezTo>
                    <a:cubicBezTo>
                      <a:pt x="26" y="94"/>
                      <a:pt x="26" y="94"/>
                      <a:pt x="25" y="93"/>
                    </a:cubicBezTo>
                    <a:cubicBezTo>
                      <a:pt x="25" y="92"/>
                      <a:pt x="25" y="92"/>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1"/>
                      <a:pt x="87" y="21"/>
                      <a:pt x="87" y="21"/>
                    </a:cubicBezTo>
                    <a:cubicBezTo>
                      <a:pt x="88" y="21"/>
                      <a:pt x="89" y="22"/>
                      <a:pt x="90" y="23"/>
                    </a:cubicBezTo>
                    <a:cubicBezTo>
                      <a:pt x="91" y="23"/>
                      <a:pt x="91" y="23"/>
                      <a:pt x="91" y="24"/>
                    </a:cubicBezTo>
                    <a:cubicBezTo>
                      <a:pt x="92" y="24"/>
                      <a:pt x="93" y="25"/>
                      <a:pt x="93" y="25"/>
                    </a:cubicBezTo>
                    <a:cubicBezTo>
                      <a:pt x="94" y="26"/>
                      <a:pt x="94" y="26"/>
                      <a:pt x="95" y="27"/>
                    </a:cubicBezTo>
                    <a:cubicBezTo>
                      <a:pt x="95" y="27"/>
                      <a:pt x="96" y="28"/>
                      <a:pt x="96" y="28"/>
                    </a:cubicBezTo>
                    <a:cubicBezTo>
                      <a:pt x="97" y="29"/>
                      <a:pt x="98" y="30"/>
                      <a:pt x="98" y="30"/>
                    </a:cubicBezTo>
                    <a:cubicBezTo>
                      <a:pt x="99" y="31"/>
                      <a:pt x="99" y="31"/>
                      <a:pt x="99" y="32"/>
                    </a:cubicBezTo>
                    <a:cubicBezTo>
                      <a:pt x="100" y="33"/>
                      <a:pt x="100" y="33"/>
                      <a:pt x="101" y="34"/>
                    </a:cubicBezTo>
                    <a:cubicBezTo>
                      <a:pt x="102"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17"/>
              <p:cNvSpPr>
                <a:spLocks noEditPoints="1"/>
              </p:cNvSpPr>
              <p:nvPr/>
            </p:nvSpPr>
            <p:spPr bwMode="auto">
              <a:xfrm>
                <a:off x="6330918" y="4409518"/>
                <a:ext cx="191598" cy="284016"/>
              </a:xfrm>
              <a:custGeom>
                <a:avLst/>
                <a:gdLst>
                  <a:gd name="T0" fmla="*/ 8 w 36"/>
                  <a:gd name="T1" fmla="*/ 29 h 53"/>
                  <a:gd name="T2" fmla="*/ 8 w 36"/>
                  <a:gd name="T3" fmla="*/ 29 h 53"/>
                  <a:gd name="T4" fmla="*/ 0 w 36"/>
                  <a:gd name="T5" fmla="*/ 53 h 53"/>
                  <a:gd name="T6" fmla="*/ 19 w 36"/>
                  <a:gd name="T7" fmla="*/ 36 h 53"/>
                  <a:gd name="T8" fmla="*/ 19 w 36"/>
                  <a:gd name="T9" fmla="*/ 36 h 53"/>
                  <a:gd name="T10" fmla="*/ 22 w 36"/>
                  <a:gd name="T11" fmla="*/ 33 h 53"/>
                  <a:gd name="T12" fmla="*/ 36 w 36"/>
                  <a:gd name="T13" fmla="*/ 0 h 53"/>
                  <a:gd name="T14" fmla="*/ 11 w 36"/>
                  <a:gd name="T15" fmla="*/ 25 h 53"/>
                  <a:gd name="T16" fmla="*/ 8 w 36"/>
                  <a:gd name="T17" fmla="*/ 29 h 53"/>
                  <a:gd name="T18" fmla="*/ 15 w 36"/>
                  <a:gd name="T19" fmla="*/ 28 h 53"/>
                  <a:gd name="T20" fmla="*/ 18 w 36"/>
                  <a:gd name="T21" fmla="*/ 31 h 53"/>
                  <a:gd name="T22" fmla="*/ 15 w 36"/>
                  <a:gd name="T23" fmla="*/ 34 h 53"/>
                  <a:gd name="T24" fmla="*/ 12 w 36"/>
                  <a:gd name="T25" fmla="*/ 31 h 53"/>
                  <a:gd name="T26" fmla="*/ 15 w 36"/>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1"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6" name="组合 31"/>
          <p:cNvGrpSpPr/>
          <p:nvPr/>
        </p:nvGrpSpPr>
        <p:grpSpPr>
          <a:xfrm>
            <a:off x="3953678" y="1390083"/>
            <a:ext cx="1454201" cy="1359686"/>
            <a:chOff x="5271570" y="1710372"/>
            <a:chExt cx="1938935" cy="1812355"/>
          </a:xfrm>
        </p:grpSpPr>
        <p:sp>
          <p:nvSpPr>
            <p:cNvPr id="33" name="任意多边形 32"/>
            <p:cNvSpPr/>
            <p:nvPr/>
          </p:nvSpPr>
          <p:spPr>
            <a:xfrm rot="5400000">
              <a:off x="5400540" y="1712762"/>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1"/>
            <p:cNvSpPr txBox="1"/>
            <p:nvPr/>
          </p:nvSpPr>
          <p:spPr>
            <a:xfrm>
              <a:off x="5271570" y="1796400"/>
              <a:ext cx="781735" cy="492291"/>
            </a:xfrm>
            <a:prstGeom prst="rect">
              <a:avLst/>
            </a:prstGeom>
            <a:noFill/>
          </p:spPr>
          <p:txBody>
            <a:bodyPr wrap="square" rtlCol="0">
              <a:spAutoFit/>
            </a:bodyPr>
            <a:lstStyle/>
            <a:p>
              <a:pPr algn="ctr"/>
              <a:r>
                <a:rPr lang="en-US" altLang="zh-CN" b="1" dirty="0">
                  <a:solidFill>
                    <a:schemeClr val="bg1"/>
                  </a:solidFill>
                  <a:latin typeface="Agency FB" panose="020B0503020202020204" pitchFamily="34" charset="0"/>
                </a:rPr>
                <a:t>01</a:t>
              </a:r>
              <a:endParaRPr lang="zh-CN" altLang="en-US" b="1" dirty="0">
                <a:solidFill>
                  <a:schemeClr val="bg1"/>
                </a:solidFill>
                <a:latin typeface="Agency FB" panose="020B0503020202020204" pitchFamily="34" charset="0"/>
              </a:endParaRPr>
            </a:p>
          </p:txBody>
        </p:sp>
        <p:grpSp>
          <p:nvGrpSpPr>
            <p:cNvPr id="7" name="组合 34"/>
            <p:cNvGrpSpPr/>
            <p:nvPr/>
          </p:nvGrpSpPr>
          <p:grpSpPr>
            <a:xfrm>
              <a:off x="6429175" y="2637381"/>
              <a:ext cx="381828" cy="576638"/>
              <a:chOff x="6570541" y="1509591"/>
              <a:chExt cx="311150" cy="469900"/>
            </a:xfrm>
          </p:grpSpPr>
          <p:sp>
            <p:nvSpPr>
              <p:cNvPr id="36" name="Freeform 1355"/>
              <p:cNvSpPr>
                <a:spLocks noEditPoints="1"/>
              </p:cNvSpPr>
              <p:nvPr/>
            </p:nvSpPr>
            <p:spPr bwMode="auto">
              <a:xfrm>
                <a:off x="6570541" y="1509591"/>
                <a:ext cx="311150" cy="357188"/>
              </a:xfrm>
              <a:custGeom>
                <a:avLst/>
                <a:gdLst>
                  <a:gd name="T0" fmla="*/ 83 w 83"/>
                  <a:gd name="T1" fmla="*/ 42 h 95"/>
                  <a:gd name="T2" fmla="*/ 41 w 83"/>
                  <a:gd name="T3" fmla="*/ 0 h 95"/>
                  <a:gd name="T4" fmla="*/ 0 w 83"/>
                  <a:gd name="T5" fmla="*/ 42 h 95"/>
                  <a:gd name="T6" fmla="*/ 27 w 83"/>
                  <a:gd name="T7" fmla="*/ 81 h 95"/>
                  <a:gd name="T8" fmla="*/ 24 w 83"/>
                  <a:gd name="T9" fmla="*/ 81 h 95"/>
                  <a:gd name="T10" fmla="*/ 24 w 83"/>
                  <a:gd name="T11" fmla="*/ 95 h 95"/>
                  <a:gd name="T12" fmla="*/ 59 w 83"/>
                  <a:gd name="T13" fmla="*/ 95 h 95"/>
                  <a:gd name="T14" fmla="*/ 59 w 83"/>
                  <a:gd name="T15" fmla="*/ 81 h 95"/>
                  <a:gd name="T16" fmla="*/ 56 w 83"/>
                  <a:gd name="T17" fmla="*/ 81 h 95"/>
                  <a:gd name="T18" fmla="*/ 83 w 83"/>
                  <a:gd name="T19" fmla="*/ 42 h 95"/>
                  <a:gd name="T20" fmla="*/ 41 w 83"/>
                  <a:gd name="T21" fmla="*/ 77 h 95"/>
                  <a:gd name="T22" fmla="*/ 7 w 83"/>
                  <a:gd name="T23" fmla="*/ 42 h 95"/>
                  <a:gd name="T24" fmla="*/ 41 w 83"/>
                  <a:gd name="T25" fmla="*/ 7 h 95"/>
                  <a:gd name="T26" fmla="*/ 76 w 83"/>
                  <a:gd name="T27" fmla="*/ 42 h 95"/>
                  <a:gd name="T28" fmla="*/ 41 w 83"/>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95">
                    <a:moveTo>
                      <a:pt x="83" y="42"/>
                    </a:moveTo>
                    <a:cubicBezTo>
                      <a:pt x="83" y="19"/>
                      <a:pt x="65" y="0"/>
                      <a:pt x="41" y="0"/>
                    </a:cubicBezTo>
                    <a:cubicBezTo>
                      <a:pt x="18" y="0"/>
                      <a:pt x="0" y="19"/>
                      <a:pt x="0" y="42"/>
                    </a:cubicBezTo>
                    <a:cubicBezTo>
                      <a:pt x="0" y="60"/>
                      <a:pt x="11" y="75"/>
                      <a:pt x="27" y="81"/>
                    </a:cubicBezTo>
                    <a:cubicBezTo>
                      <a:pt x="24" y="81"/>
                      <a:pt x="24" y="81"/>
                      <a:pt x="24" y="81"/>
                    </a:cubicBezTo>
                    <a:cubicBezTo>
                      <a:pt x="24" y="95"/>
                      <a:pt x="24" y="95"/>
                      <a:pt x="24" y="95"/>
                    </a:cubicBezTo>
                    <a:cubicBezTo>
                      <a:pt x="59" y="95"/>
                      <a:pt x="59" y="95"/>
                      <a:pt x="59" y="95"/>
                    </a:cubicBezTo>
                    <a:cubicBezTo>
                      <a:pt x="59" y="81"/>
                      <a:pt x="59" y="81"/>
                      <a:pt x="59" y="81"/>
                    </a:cubicBezTo>
                    <a:cubicBezTo>
                      <a:pt x="56" y="81"/>
                      <a:pt x="56" y="81"/>
                      <a:pt x="56" y="81"/>
                    </a:cubicBezTo>
                    <a:cubicBezTo>
                      <a:pt x="72" y="75"/>
                      <a:pt x="83" y="60"/>
                      <a:pt x="83" y="42"/>
                    </a:cubicBezTo>
                    <a:close/>
                    <a:moveTo>
                      <a:pt x="41" y="77"/>
                    </a:moveTo>
                    <a:cubicBezTo>
                      <a:pt x="22" y="77"/>
                      <a:pt x="7" y="61"/>
                      <a:pt x="7" y="42"/>
                    </a:cubicBezTo>
                    <a:cubicBezTo>
                      <a:pt x="7" y="23"/>
                      <a:pt x="22" y="7"/>
                      <a:pt x="41" y="7"/>
                    </a:cubicBezTo>
                    <a:cubicBezTo>
                      <a:pt x="61" y="7"/>
                      <a:pt x="76" y="23"/>
                      <a:pt x="76" y="42"/>
                    </a:cubicBezTo>
                    <a:cubicBezTo>
                      <a:pt x="76" y="61"/>
                      <a:pt x="61" y="77"/>
                      <a:pt x="41"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Rectangle 1356"/>
              <p:cNvSpPr>
                <a:spLocks noChangeArrowheads="1"/>
              </p:cNvSpPr>
              <p:nvPr/>
            </p:nvSpPr>
            <p:spPr bwMode="auto">
              <a:xfrm>
                <a:off x="6659441" y="1877891"/>
                <a:ext cx="131763" cy="52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8" name="Freeform 1357"/>
              <p:cNvSpPr/>
              <p:nvPr/>
            </p:nvSpPr>
            <p:spPr bwMode="auto">
              <a:xfrm>
                <a:off x="6659441" y="1941391"/>
                <a:ext cx="131763" cy="38100"/>
              </a:xfrm>
              <a:custGeom>
                <a:avLst/>
                <a:gdLst>
                  <a:gd name="T0" fmla="*/ 0 w 83"/>
                  <a:gd name="T1" fmla="*/ 14 h 24"/>
                  <a:gd name="T2" fmla="*/ 29 w 83"/>
                  <a:gd name="T3" fmla="*/ 14 h 24"/>
                  <a:gd name="T4" fmla="*/ 29 w 83"/>
                  <a:gd name="T5" fmla="*/ 24 h 24"/>
                  <a:gd name="T6" fmla="*/ 55 w 83"/>
                  <a:gd name="T7" fmla="*/ 24 h 24"/>
                  <a:gd name="T8" fmla="*/ 55 w 83"/>
                  <a:gd name="T9" fmla="*/ 14 h 24"/>
                  <a:gd name="T10" fmla="*/ 83 w 83"/>
                  <a:gd name="T11" fmla="*/ 14 h 24"/>
                  <a:gd name="T12" fmla="*/ 83 w 83"/>
                  <a:gd name="T13" fmla="*/ 0 h 24"/>
                  <a:gd name="T14" fmla="*/ 0 w 83"/>
                  <a:gd name="T15" fmla="*/ 0 h 24"/>
                  <a:gd name="T16" fmla="*/ 0 w 83"/>
                  <a:gd name="T17"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24">
                    <a:moveTo>
                      <a:pt x="0" y="14"/>
                    </a:moveTo>
                    <a:lnTo>
                      <a:pt x="29" y="14"/>
                    </a:lnTo>
                    <a:lnTo>
                      <a:pt x="29" y="24"/>
                    </a:lnTo>
                    <a:lnTo>
                      <a:pt x="55" y="24"/>
                    </a:lnTo>
                    <a:lnTo>
                      <a:pt x="55" y="14"/>
                    </a:lnTo>
                    <a:lnTo>
                      <a:pt x="83" y="14"/>
                    </a:lnTo>
                    <a:lnTo>
                      <a:pt x="83" y="0"/>
                    </a:lnTo>
                    <a:lnTo>
                      <a:pt x="0" y="0"/>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358"/>
              <p:cNvSpPr>
                <a:spLocks noEditPoints="1"/>
              </p:cNvSpPr>
              <p:nvPr/>
            </p:nvSpPr>
            <p:spPr bwMode="auto">
              <a:xfrm>
                <a:off x="6678491" y="1611191"/>
                <a:ext cx="93663" cy="187325"/>
              </a:xfrm>
              <a:custGeom>
                <a:avLst/>
                <a:gdLst>
                  <a:gd name="T0" fmla="*/ 57 w 59"/>
                  <a:gd name="T1" fmla="*/ 5 h 118"/>
                  <a:gd name="T2" fmla="*/ 52 w 59"/>
                  <a:gd name="T3" fmla="*/ 0 h 118"/>
                  <a:gd name="T4" fmla="*/ 29 w 59"/>
                  <a:gd name="T5" fmla="*/ 10 h 118"/>
                  <a:gd name="T6" fmla="*/ 7 w 59"/>
                  <a:gd name="T7" fmla="*/ 0 h 118"/>
                  <a:gd name="T8" fmla="*/ 0 w 59"/>
                  <a:gd name="T9" fmla="*/ 5 h 118"/>
                  <a:gd name="T10" fmla="*/ 0 w 59"/>
                  <a:gd name="T11" fmla="*/ 5 h 118"/>
                  <a:gd name="T12" fmla="*/ 0 w 59"/>
                  <a:gd name="T13" fmla="*/ 5 h 118"/>
                  <a:gd name="T14" fmla="*/ 26 w 59"/>
                  <a:gd name="T15" fmla="*/ 118 h 118"/>
                  <a:gd name="T16" fmla="*/ 33 w 59"/>
                  <a:gd name="T17" fmla="*/ 118 h 118"/>
                  <a:gd name="T18" fmla="*/ 59 w 59"/>
                  <a:gd name="T19" fmla="*/ 5 h 118"/>
                  <a:gd name="T20" fmla="*/ 59 w 59"/>
                  <a:gd name="T21" fmla="*/ 5 h 118"/>
                  <a:gd name="T22" fmla="*/ 59 w 59"/>
                  <a:gd name="T23" fmla="*/ 5 h 118"/>
                  <a:gd name="T24" fmla="*/ 59 w 59"/>
                  <a:gd name="T25" fmla="*/ 5 h 118"/>
                  <a:gd name="T26" fmla="*/ 57 w 59"/>
                  <a:gd name="T27" fmla="*/ 5 h 118"/>
                  <a:gd name="T28" fmla="*/ 29 w 59"/>
                  <a:gd name="T29" fmla="*/ 102 h 118"/>
                  <a:gd name="T30" fmla="*/ 7 w 59"/>
                  <a:gd name="T31" fmla="*/ 7 h 118"/>
                  <a:gd name="T32" fmla="*/ 29 w 59"/>
                  <a:gd name="T33" fmla="*/ 14 h 118"/>
                  <a:gd name="T34" fmla="*/ 52 w 59"/>
                  <a:gd name="T35" fmla="*/ 7 h 118"/>
                  <a:gd name="T36" fmla="*/ 29 w 59"/>
                  <a:gd name="T37" fmla="*/ 10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118">
                    <a:moveTo>
                      <a:pt x="57" y="5"/>
                    </a:moveTo>
                    <a:lnTo>
                      <a:pt x="52" y="0"/>
                    </a:lnTo>
                    <a:lnTo>
                      <a:pt x="29" y="10"/>
                    </a:lnTo>
                    <a:lnTo>
                      <a:pt x="7" y="0"/>
                    </a:lnTo>
                    <a:lnTo>
                      <a:pt x="0" y="5"/>
                    </a:lnTo>
                    <a:lnTo>
                      <a:pt x="0" y="5"/>
                    </a:lnTo>
                    <a:lnTo>
                      <a:pt x="0" y="5"/>
                    </a:lnTo>
                    <a:lnTo>
                      <a:pt x="26" y="118"/>
                    </a:lnTo>
                    <a:lnTo>
                      <a:pt x="33" y="118"/>
                    </a:lnTo>
                    <a:lnTo>
                      <a:pt x="59" y="5"/>
                    </a:lnTo>
                    <a:lnTo>
                      <a:pt x="59" y="5"/>
                    </a:lnTo>
                    <a:lnTo>
                      <a:pt x="59" y="5"/>
                    </a:lnTo>
                    <a:lnTo>
                      <a:pt x="59" y="5"/>
                    </a:lnTo>
                    <a:lnTo>
                      <a:pt x="57" y="5"/>
                    </a:lnTo>
                    <a:close/>
                    <a:moveTo>
                      <a:pt x="29" y="102"/>
                    </a:moveTo>
                    <a:lnTo>
                      <a:pt x="7" y="7"/>
                    </a:lnTo>
                    <a:lnTo>
                      <a:pt x="29" y="14"/>
                    </a:lnTo>
                    <a:lnTo>
                      <a:pt x="52" y="7"/>
                    </a:lnTo>
                    <a:lnTo>
                      <a:pt x="29" y="10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8" name="组合 39"/>
          <p:cNvGrpSpPr/>
          <p:nvPr/>
        </p:nvGrpSpPr>
        <p:grpSpPr>
          <a:xfrm>
            <a:off x="3567196" y="2810622"/>
            <a:ext cx="1443524" cy="1399789"/>
            <a:chOff x="4756261" y="3603839"/>
            <a:chExt cx="1924698" cy="1865809"/>
          </a:xfrm>
        </p:grpSpPr>
        <p:sp>
          <p:nvSpPr>
            <p:cNvPr id="41" name="任意多边形 40"/>
            <p:cNvSpPr/>
            <p:nvPr/>
          </p:nvSpPr>
          <p:spPr>
            <a:xfrm flipH="1">
              <a:off x="4756261" y="3603839"/>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22"/>
            <p:cNvSpPr txBox="1"/>
            <p:nvPr/>
          </p:nvSpPr>
          <p:spPr>
            <a:xfrm>
              <a:off x="5899225" y="4977357"/>
              <a:ext cx="781734" cy="492291"/>
            </a:xfrm>
            <a:prstGeom prst="rect">
              <a:avLst/>
            </a:prstGeom>
            <a:noFill/>
          </p:spPr>
          <p:txBody>
            <a:bodyPr wrap="square" rtlCol="0">
              <a:spAutoFit/>
            </a:bodyPr>
            <a:lstStyle/>
            <a:p>
              <a:pPr algn="ctr"/>
              <a:r>
                <a:rPr lang="en-US" altLang="zh-CN" b="1" dirty="0">
                  <a:solidFill>
                    <a:schemeClr val="bg1"/>
                  </a:solidFill>
                  <a:latin typeface="Agency FB" panose="020B0503020202020204" pitchFamily="34" charset="0"/>
                </a:rPr>
                <a:t>03</a:t>
              </a:r>
              <a:endParaRPr lang="zh-CN" altLang="en-US" b="1" dirty="0">
                <a:solidFill>
                  <a:schemeClr val="bg1"/>
                </a:solidFill>
                <a:latin typeface="Agency FB" panose="020B0503020202020204" pitchFamily="34" charset="0"/>
              </a:endParaRPr>
            </a:p>
          </p:txBody>
        </p:sp>
        <p:grpSp>
          <p:nvGrpSpPr>
            <p:cNvPr id="9" name="组合 42"/>
            <p:cNvGrpSpPr/>
            <p:nvPr/>
          </p:nvGrpSpPr>
          <p:grpSpPr>
            <a:xfrm>
              <a:off x="5053221" y="3941026"/>
              <a:ext cx="574676" cy="465140"/>
              <a:chOff x="2177375" y="247894"/>
              <a:chExt cx="574676" cy="465140"/>
            </a:xfrm>
          </p:grpSpPr>
          <p:sp>
            <p:nvSpPr>
              <p:cNvPr id="44" name="Freeform 5"/>
              <p:cNvSpPr>
                <a:spLocks noEditPoints="1"/>
              </p:cNvSpPr>
              <p:nvPr/>
            </p:nvSpPr>
            <p:spPr bwMode="auto">
              <a:xfrm>
                <a:off x="2177375" y="247894"/>
                <a:ext cx="574676" cy="465140"/>
              </a:xfrm>
              <a:custGeom>
                <a:avLst/>
                <a:gdLst>
                  <a:gd name="T0" fmla="*/ 78 w 153"/>
                  <a:gd name="T1" fmla="*/ 0 h 124"/>
                  <a:gd name="T2" fmla="*/ 0 w 153"/>
                  <a:gd name="T3" fmla="*/ 68 h 124"/>
                  <a:gd name="T4" fmla="*/ 15 w 153"/>
                  <a:gd name="T5" fmla="*/ 68 h 124"/>
                  <a:gd name="T6" fmla="*/ 21 w 153"/>
                  <a:gd name="T7" fmla="*/ 64 h 124"/>
                  <a:gd name="T8" fmla="*/ 21 w 153"/>
                  <a:gd name="T9" fmla="*/ 121 h 124"/>
                  <a:gd name="T10" fmla="*/ 24 w 153"/>
                  <a:gd name="T11" fmla="*/ 124 h 124"/>
                  <a:gd name="T12" fmla="*/ 63 w 153"/>
                  <a:gd name="T13" fmla="*/ 124 h 124"/>
                  <a:gd name="T14" fmla="*/ 63 w 153"/>
                  <a:gd name="T15" fmla="*/ 92 h 124"/>
                  <a:gd name="T16" fmla="*/ 67 w 153"/>
                  <a:gd name="T17" fmla="*/ 87 h 124"/>
                  <a:gd name="T18" fmla="*/ 83 w 153"/>
                  <a:gd name="T19" fmla="*/ 87 h 124"/>
                  <a:gd name="T20" fmla="*/ 89 w 153"/>
                  <a:gd name="T21" fmla="*/ 92 h 124"/>
                  <a:gd name="T22" fmla="*/ 89 w 153"/>
                  <a:gd name="T23" fmla="*/ 124 h 124"/>
                  <a:gd name="T24" fmla="*/ 127 w 153"/>
                  <a:gd name="T25" fmla="*/ 124 h 124"/>
                  <a:gd name="T26" fmla="*/ 131 w 153"/>
                  <a:gd name="T27" fmla="*/ 120 h 124"/>
                  <a:gd name="T28" fmla="*/ 131 w 153"/>
                  <a:gd name="T29" fmla="*/ 63 h 124"/>
                  <a:gd name="T30" fmla="*/ 136 w 153"/>
                  <a:gd name="T31" fmla="*/ 68 h 124"/>
                  <a:gd name="T32" fmla="*/ 153 w 153"/>
                  <a:gd name="T33" fmla="*/ 68 h 124"/>
                  <a:gd name="T34" fmla="*/ 78 w 153"/>
                  <a:gd name="T35" fmla="*/ 0 h 124"/>
                  <a:gd name="T36" fmla="*/ 76 w 153"/>
                  <a:gd name="T37" fmla="*/ 75 h 124"/>
                  <a:gd name="T38" fmla="*/ 60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4"/>
                      <a:pt x="21" y="64"/>
                      <a:pt x="21" y="64"/>
                    </a:cubicBezTo>
                    <a:cubicBezTo>
                      <a:pt x="21" y="121"/>
                      <a:pt x="21" y="121"/>
                      <a:pt x="21" y="121"/>
                    </a:cubicBezTo>
                    <a:cubicBezTo>
                      <a:pt x="21" y="121"/>
                      <a:pt x="21" y="124"/>
                      <a:pt x="24" y="124"/>
                    </a:cubicBezTo>
                    <a:cubicBezTo>
                      <a:pt x="28" y="124"/>
                      <a:pt x="63" y="124"/>
                      <a:pt x="63" y="124"/>
                    </a:cubicBezTo>
                    <a:cubicBezTo>
                      <a:pt x="63" y="92"/>
                      <a:pt x="63" y="92"/>
                      <a:pt x="63" y="92"/>
                    </a:cubicBezTo>
                    <a:cubicBezTo>
                      <a:pt x="63" y="92"/>
                      <a:pt x="62" y="87"/>
                      <a:pt x="67" y="87"/>
                    </a:cubicBezTo>
                    <a:cubicBezTo>
                      <a:pt x="83" y="87"/>
                      <a:pt x="83" y="87"/>
                      <a:pt x="83" y="87"/>
                    </a:cubicBezTo>
                    <a:cubicBezTo>
                      <a:pt x="89" y="87"/>
                      <a:pt x="89" y="92"/>
                      <a:pt x="89" y="92"/>
                    </a:cubicBezTo>
                    <a:cubicBezTo>
                      <a:pt x="89" y="124"/>
                      <a:pt x="89" y="124"/>
                      <a:pt x="89" y="124"/>
                    </a:cubicBezTo>
                    <a:cubicBezTo>
                      <a:pt x="89" y="124"/>
                      <a:pt x="121" y="124"/>
                      <a:pt x="127" y="124"/>
                    </a:cubicBezTo>
                    <a:cubicBezTo>
                      <a:pt x="131" y="124"/>
                      <a:pt x="131" y="120"/>
                      <a:pt x="131" y="120"/>
                    </a:cubicBezTo>
                    <a:cubicBezTo>
                      <a:pt x="131" y="63"/>
                      <a:pt x="131" y="63"/>
                      <a:pt x="131" y="63"/>
                    </a:cubicBezTo>
                    <a:cubicBezTo>
                      <a:pt x="136" y="68"/>
                      <a:pt x="136" y="68"/>
                      <a:pt x="136" y="68"/>
                    </a:cubicBezTo>
                    <a:cubicBezTo>
                      <a:pt x="149" y="77"/>
                      <a:pt x="153" y="68"/>
                      <a:pt x="153" y="68"/>
                    </a:cubicBezTo>
                    <a:lnTo>
                      <a:pt x="78" y="0"/>
                    </a:lnTo>
                    <a:close/>
                    <a:moveTo>
                      <a:pt x="76" y="75"/>
                    </a:moveTo>
                    <a:cubicBezTo>
                      <a:pt x="67" y="75"/>
                      <a:pt x="60" y="68"/>
                      <a:pt x="60" y="59"/>
                    </a:cubicBezTo>
                    <a:cubicBezTo>
                      <a:pt x="60" y="50"/>
                      <a:pt x="67" y="42"/>
                      <a:pt x="76" y="42"/>
                    </a:cubicBezTo>
                    <a:cubicBezTo>
                      <a:pt x="85" y="42"/>
                      <a:pt x="92" y="50"/>
                      <a:pt x="92" y="59"/>
                    </a:cubicBezTo>
                    <a:cubicBezTo>
                      <a:pt x="92" y="68"/>
                      <a:pt x="85" y="75"/>
                      <a:pt x="76" y="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6"/>
              <p:cNvSpPr/>
              <p:nvPr/>
            </p:nvSpPr>
            <p:spPr bwMode="auto">
              <a:xfrm>
                <a:off x="2628226" y="303457"/>
                <a:ext cx="55563" cy="115888"/>
              </a:xfrm>
              <a:custGeom>
                <a:avLst/>
                <a:gdLst>
                  <a:gd name="T0" fmla="*/ 35 w 35"/>
                  <a:gd name="T1" fmla="*/ 73 h 73"/>
                  <a:gd name="T2" fmla="*/ 35 w 35"/>
                  <a:gd name="T3" fmla="*/ 0 h 73"/>
                  <a:gd name="T4" fmla="*/ 0 w 35"/>
                  <a:gd name="T5" fmla="*/ 0 h 73"/>
                  <a:gd name="T6" fmla="*/ 0 w 35"/>
                  <a:gd name="T7" fmla="*/ 42 h 73"/>
                  <a:gd name="T8" fmla="*/ 35 w 35"/>
                  <a:gd name="T9" fmla="*/ 73 h 73"/>
                </a:gdLst>
                <a:ahLst/>
                <a:cxnLst>
                  <a:cxn ang="0">
                    <a:pos x="T0" y="T1"/>
                  </a:cxn>
                  <a:cxn ang="0">
                    <a:pos x="T2" y="T3"/>
                  </a:cxn>
                  <a:cxn ang="0">
                    <a:pos x="T4" y="T5"/>
                  </a:cxn>
                  <a:cxn ang="0">
                    <a:pos x="T6" y="T7"/>
                  </a:cxn>
                  <a:cxn ang="0">
                    <a:pos x="T8" y="T9"/>
                  </a:cxn>
                </a:cxnLst>
                <a:rect l="0" t="0" r="r" b="b"/>
                <a:pathLst>
                  <a:path w="35" h="73">
                    <a:moveTo>
                      <a:pt x="35" y="73"/>
                    </a:moveTo>
                    <a:lnTo>
                      <a:pt x="35" y="0"/>
                    </a:lnTo>
                    <a:lnTo>
                      <a:pt x="0" y="0"/>
                    </a:lnTo>
                    <a:lnTo>
                      <a:pt x="0" y="42"/>
                    </a:lnTo>
                    <a:lnTo>
                      <a:pt x="35" y="7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Oval 7"/>
              <p:cNvSpPr>
                <a:spLocks noChangeArrowheads="1"/>
              </p:cNvSpPr>
              <p:nvPr/>
            </p:nvSpPr>
            <p:spPr bwMode="auto">
              <a:xfrm>
                <a:off x="2432963" y="438395"/>
                <a:ext cx="60325"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10" name="组合 46"/>
          <p:cNvGrpSpPr/>
          <p:nvPr/>
        </p:nvGrpSpPr>
        <p:grpSpPr>
          <a:xfrm>
            <a:off x="4526445" y="2350420"/>
            <a:ext cx="1439213" cy="1359686"/>
            <a:chOff x="6035259" y="2990425"/>
            <a:chExt cx="1918951" cy="1812355"/>
          </a:xfrm>
        </p:grpSpPr>
        <p:sp>
          <p:nvSpPr>
            <p:cNvPr id="48" name="任意多边形 47"/>
            <p:cNvSpPr/>
            <p:nvPr/>
          </p:nvSpPr>
          <p:spPr>
            <a:xfrm rot="16200000" flipH="1">
              <a:off x="6032869" y="2992815"/>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18"/>
            <p:cNvSpPr txBox="1"/>
            <p:nvPr/>
          </p:nvSpPr>
          <p:spPr>
            <a:xfrm>
              <a:off x="7172475" y="3064212"/>
              <a:ext cx="781735" cy="492291"/>
            </a:xfrm>
            <a:prstGeom prst="rect">
              <a:avLst/>
            </a:prstGeom>
            <a:noFill/>
          </p:spPr>
          <p:txBody>
            <a:bodyPr wrap="square" rtlCol="0">
              <a:spAutoFit/>
            </a:bodyPr>
            <a:lstStyle/>
            <a:p>
              <a:pPr algn="ctr"/>
              <a:r>
                <a:rPr lang="en-US" altLang="zh-CN" b="1" dirty="0">
                  <a:solidFill>
                    <a:schemeClr val="bg1"/>
                  </a:solidFill>
                  <a:latin typeface="Agency FB" panose="020B0503020202020204" pitchFamily="34" charset="0"/>
                </a:rPr>
                <a:t>02</a:t>
              </a:r>
              <a:endParaRPr lang="zh-CN" altLang="en-US" b="1" dirty="0">
                <a:solidFill>
                  <a:schemeClr val="bg1"/>
                </a:solidFill>
                <a:latin typeface="Agency FB" panose="020B0503020202020204" pitchFamily="34" charset="0"/>
              </a:endParaRPr>
            </a:p>
          </p:txBody>
        </p:sp>
        <p:grpSp>
          <p:nvGrpSpPr>
            <p:cNvPr id="11" name="组合 49"/>
            <p:cNvGrpSpPr/>
            <p:nvPr/>
          </p:nvGrpSpPr>
          <p:grpSpPr>
            <a:xfrm>
              <a:off x="6434265" y="3961773"/>
              <a:ext cx="353333" cy="460157"/>
              <a:chOff x="2966364" y="3551501"/>
              <a:chExt cx="409575" cy="533403"/>
            </a:xfrm>
          </p:grpSpPr>
          <p:sp>
            <p:nvSpPr>
              <p:cNvPr id="51" name="Freeform 128"/>
              <p:cNvSpPr>
                <a:spLocks noEditPoints="1"/>
              </p:cNvSpPr>
              <p:nvPr/>
            </p:nvSpPr>
            <p:spPr bwMode="auto">
              <a:xfrm>
                <a:off x="2966364" y="3551501"/>
                <a:ext cx="409575" cy="533403"/>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129"/>
              <p:cNvSpPr/>
              <p:nvPr/>
            </p:nvSpPr>
            <p:spPr bwMode="auto">
              <a:xfrm>
                <a:off x="3145751" y="3915041"/>
                <a:ext cx="49213" cy="120651"/>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600" advClick="0">
        <p14:conveyor dir="l"/>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mph" presetSubtype="0" fill="hold" nodeType="clickEffect">
                                  <p:stCondLst>
                                    <p:cond delay="0"/>
                                  </p:stCondLst>
                                  <p:childTnLst>
                                    <p:animEffect transition="out" filter="fade">
                                      <p:cBhvr>
                                        <p:cTn id="24" dur="500" tmFilter="0, 0; .2, .5; .8, .5; 1, 0"/>
                                        <p:tgtEl>
                                          <p:spTgt spid="6"/>
                                        </p:tgtEl>
                                      </p:cBhvr>
                                    </p:animEffect>
                                    <p:animScale>
                                      <p:cBhvr>
                                        <p:cTn id="25" dur="250" autoRev="1" fill="hold"/>
                                        <p:tgtEl>
                                          <p:spTgt spid="6"/>
                                        </p:tgtEl>
                                      </p:cBhvr>
                                      <p:by x="105000" y="105000"/>
                                    </p:animScale>
                                  </p:childTnLst>
                                </p:cTn>
                              </p:par>
                            </p:childTnLst>
                          </p:cTn>
                        </p:par>
                        <p:par>
                          <p:cTn id="26" fill="hold">
                            <p:stCondLst>
                              <p:cond delay="500"/>
                            </p:stCondLst>
                            <p:childTnLst>
                              <p:par>
                                <p:cTn id="27" presetID="17" presetClass="entr" presetSubtype="10" fill="hold" grpId="0" nodeType="afterEffect">
                                  <p:stCondLst>
                                    <p:cond delay="0"/>
                                  </p:stCondLst>
                                  <p:iterate type="lt">
                                    <p:tmPct val="3000"/>
                                  </p:iterate>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6" presetClass="emph" presetSubtype="0" fill="hold" nodeType="clickEffect">
                                  <p:stCondLst>
                                    <p:cond delay="0"/>
                                  </p:stCondLst>
                                  <p:childTnLst>
                                    <p:animEffect transition="out" filter="fade">
                                      <p:cBhvr>
                                        <p:cTn id="34" dur="500" tmFilter="0, 0; .2, .5; .8, .5; 1, 0"/>
                                        <p:tgtEl>
                                          <p:spTgt spid="10"/>
                                        </p:tgtEl>
                                      </p:cBhvr>
                                    </p:animEffect>
                                    <p:animScale>
                                      <p:cBhvr>
                                        <p:cTn id="35" dur="250" autoRev="1" fill="hold"/>
                                        <p:tgtEl>
                                          <p:spTgt spid="10"/>
                                        </p:tgtEl>
                                      </p:cBhvr>
                                      <p:by x="105000" y="105000"/>
                                    </p:animScale>
                                  </p:childTnLst>
                                </p:cTn>
                              </p:par>
                            </p:childTnLst>
                          </p:cTn>
                        </p:par>
                        <p:par>
                          <p:cTn id="36" fill="hold">
                            <p:stCondLst>
                              <p:cond delay="500"/>
                            </p:stCondLst>
                            <p:childTnLst>
                              <p:par>
                                <p:cTn id="37" presetID="17" presetClass="entr" presetSubtype="10" fill="hold" grpId="0" nodeType="afterEffect">
                                  <p:stCondLst>
                                    <p:cond delay="0"/>
                                  </p:stCondLst>
                                  <p:iterate type="lt">
                                    <p:tmPct val="3000"/>
                                  </p:iterate>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26" presetClass="emph" presetSubtype="0" fill="hold" nodeType="clickEffect">
                                  <p:stCondLst>
                                    <p:cond delay="0"/>
                                  </p:stCondLst>
                                  <p:childTnLst>
                                    <p:animEffect transition="out" filter="fade">
                                      <p:cBhvr>
                                        <p:cTn id="44" dur="500" tmFilter="0, 0; .2, .5; .8, .5; 1, 0"/>
                                        <p:tgtEl>
                                          <p:spTgt spid="8"/>
                                        </p:tgtEl>
                                      </p:cBhvr>
                                    </p:animEffect>
                                    <p:animScale>
                                      <p:cBhvr>
                                        <p:cTn id="45" dur="250" autoRev="1" fill="hold"/>
                                        <p:tgtEl>
                                          <p:spTgt spid="8"/>
                                        </p:tgtEl>
                                      </p:cBhvr>
                                      <p:by x="105000" y="105000"/>
                                    </p:animScale>
                                  </p:childTnLst>
                                </p:cTn>
                              </p:par>
                            </p:childTnLst>
                          </p:cTn>
                        </p:par>
                        <p:par>
                          <p:cTn id="46" fill="hold">
                            <p:stCondLst>
                              <p:cond delay="500"/>
                            </p:stCondLst>
                            <p:childTnLst>
                              <p:par>
                                <p:cTn id="47" presetID="17" presetClass="entr" presetSubtype="10" fill="hold" grpId="0" nodeType="afterEffect">
                                  <p:stCondLst>
                                    <p:cond delay="0"/>
                                  </p:stCondLst>
                                  <p:iterate type="lt">
                                    <p:tmPct val="3000"/>
                                  </p:iterate>
                                  <p:childTnLst>
                                    <p:set>
                                      <p:cBhvr>
                                        <p:cTn id="48" dur="1" fill="hold">
                                          <p:stCondLst>
                                            <p:cond delay="0"/>
                                          </p:stCondLst>
                                        </p:cTn>
                                        <p:tgtEl>
                                          <p:spTgt spid="25"/>
                                        </p:tgtEl>
                                        <p:attrNameLst>
                                          <p:attrName>style.visibility</p:attrName>
                                        </p:attrNameLst>
                                      </p:cBhvr>
                                      <p:to>
                                        <p:strVal val="visible"/>
                                      </p:to>
                                    </p:set>
                                    <p:anim calcmode="lin" valueType="num">
                                      <p:cBhvr>
                                        <p:cTn id="49" dur="500" fill="hold"/>
                                        <p:tgtEl>
                                          <p:spTgt spid="25"/>
                                        </p:tgtEl>
                                        <p:attrNameLst>
                                          <p:attrName>ppt_w</p:attrName>
                                        </p:attrNameLst>
                                      </p:cBhvr>
                                      <p:tavLst>
                                        <p:tav tm="0">
                                          <p:val>
                                            <p:fltVal val="0"/>
                                          </p:val>
                                        </p:tav>
                                        <p:tav tm="100000">
                                          <p:val>
                                            <p:strVal val="#ppt_w"/>
                                          </p:val>
                                        </p:tav>
                                      </p:tavLst>
                                    </p:anim>
                                    <p:anim calcmode="lin" valueType="num">
                                      <p:cBhvr>
                                        <p:cTn id="50" dur="500" fill="hold"/>
                                        <p:tgtEl>
                                          <p:spTgt spid="25"/>
                                        </p:tgtEl>
                                        <p:attrNameLst>
                                          <p:attrName>ppt_h</p:attrName>
                                        </p:attrNameLst>
                                      </p:cBhvr>
                                      <p:tavLst>
                                        <p:tav tm="0">
                                          <p:val>
                                            <p:strVal val="#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6" presetClass="emph" presetSubtype="0" fill="hold" nodeType="clickEffect">
                                  <p:stCondLst>
                                    <p:cond delay="0"/>
                                  </p:stCondLst>
                                  <p:childTnLst>
                                    <p:animEffect transition="out" filter="fade">
                                      <p:cBhvr>
                                        <p:cTn id="54" dur="500" tmFilter="0, 0; .2, .5; .8, .5; 1, 0"/>
                                        <p:tgtEl>
                                          <p:spTgt spid="4"/>
                                        </p:tgtEl>
                                      </p:cBhvr>
                                    </p:animEffect>
                                    <p:animScale>
                                      <p:cBhvr>
                                        <p:cTn id="55" dur="250" autoRev="1" fill="hold"/>
                                        <p:tgtEl>
                                          <p:spTgt spid="4"/>
                                        </p:tgtEl>
                                      </p:cBhvr>
                                      <p:by x="105000" y="105000"/>
                                    </p:animScale>
                                  </p:childTnLst>
                                </p:cTn>
                              </p:par>
                            </p:childTnLst>
                          </p:cTn>
                        </p:par>
                        <p:par>
                          <p:cTn id="56" fill="hold">
                            <p:stCondLst>
                              <p:cond delay="500"/>
                            </p:stCondLst>
                            <p:childTnLst>
                              <p:par>
                                <p:cTn id="57" presetID="17" presetClass="entr" presetSubtype="10" fill="hold" grpId="0" nodeType="afterEffect">
                                  <p:stCondLst>
                                    <p:cond delay="0"/>
                                  </p:stCondLst>
                                  <p:iterate type="lt">
                                    <p:tmPct val="3000"/>
                                  </p:iterate>
                                  <p:childTnLst>
                                    <p:set>
                                      <p:cBhvr>
                                        <p:cTn id="58" dur="1" fill="hold">
                                          <p:stCondLst>
                                            <p:cond delay="0"/>
                                          </p:stCondLst>
                                        </p:cTn>
                                        <p:tgtEl>
                                          <p:spTgt spid="24"/>
                                        </p:tgtEl>
                                        <p:attrNameLst>
                                          <p:attrName>style.visibility</p:attrName>
                                        </p:attrNameLst>
                                      </p:cBhvr>
                                      <p:to>
                                        <p:strVal val="visible"/>
                                      </p:to>
                                    </p:set>
                                    <p:anim calcmode="lin" valueType="num">
                                      <p:cBhvr>
                                        <p:cTn id="59" dur="500" fill="hold"/>
                                        <p:tgtEl>
                                          <p:spTgt spid="24"/>
                                        </p:tgtEl>
                                        <p:attrNameLst>
                                          <p:attrName>ppt_w</p:attrName>
                                        </p:attrNameLst>
                                      </p:cBhvr>
                                      <p:tavLst>
                                        <p:tav tm="0">
                                          <p:val>
                                            <p:fltVal val="0"/>
                                          </p:val>
                                        </p:tav>
                                        <p:tav tm="100000">
                                          <p:val>
                                            <p:strVal val="#ppt_w"/>
                                          </p:val>
                                        </p:tav>
                                      </p:tavLst>
                                    </p:anim>
                                    <p:anim calcmode="lin" valueType="num">
                                      <p:cBhvr>
                                        <p:cTn id="60" dur="500" fill="hold"/>
                                        <p:tgtEl>
                                          <p:spTgt spid="2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8"/>
          <p:cNvGrpSpPr/>
          <p:nvPr/>
        </p:nvGrpSpPr>
        <p:grpSpPr>
          <a:xfrm>
            <a:off x="1296211" y="1543525"/>
            <a:ext cx="2976533" cy="1485430"/>
            <a:chOff x="1728282" y="2057398"/>
            <a:chExt cx="3968710" cy="1979962"/>
          </a:xfrm>
        </p:grpSpPr>
        <p:grpSp>
          <p:nvGrpSpPr>
            <p:cNvPr id="6" name="组合 9"/>
            <p:cNvGrpSpPr/>
            <p:nvPr/>
          </p:nvGrpSpPr>
          <p:grpSpPr>
            <a:xfrm>
              <a:off x="1728282" y="2057398"/>
              <a:ext cx="3968710" cy="1979962"/>
              <a:chOff x="1728282" y="2057398"/>
              <a:chExt cx="3968710" cy="1979962"/>
            </a:xfrm>
          </p:grpSpPr>
          <p:sp>
            <p:nvSpPr>
              <p:cNvPr id="13" name="任意多边形 12"/>
              <p:cNvSpPr/>
              <p:nvPr/>
            </p:nvSpPr>
            <p:spPr>
              <a:xfrm>
                <a:off x="1728282" y="3144743"/>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五边形 13"/>
              <p:cNvSpPr/>
              <p:nvPr/>
            </p:nvSpPr>
            <p:spPr>
              <a:xfrm rot="16200000">
                <a:off x="4707012" y="2154762"/>
                <a:ext cx="1087344" cy="892616"/>
              </a:xfrm>
              <a:prstGeom prst="homePlate">
                <a:avLst>
                  <a:gd name="adj" fmla="val 31538"/>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1" name="Freeform 48"/>
            <p:cNvSpPr>
              <a:spLocks noEditPoints="1"/>
            </p:cNvSpPr>
            <p:nvPr/>
          </p:nvSpPr>
          <p:spPr bwMode="auto">
            <a:xfrm>
              <a:off x="5025633" y="2426673"/>
              <a:ext cx="450099" cy="43083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CFCFC"/>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2" name="矩形 11"/>
            <p:cNvSpPr/>
            <p:nvPr/>
          </p:nvSpPr>
          <p:spPr>
            <a:xfrm flipH="1">
              <a:off x="2020981" y="3390996"/>
              <a:ext cx="3086706" cy="430754"/>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01</a:t>
              </a:r>
              <a:endPar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7" name="组合 14"/>
          <p:cNvGrpSpPr/>
          <p:nvPr/>
        </p:nvGrpSpPr>
        <p:grpSpPr>
          <a:xfrm>
            <a:off x="1296211" y="3205679"/>
            <a:ext cx="2976533" cy="1485429"/>
            <a:chOff x="1728281" y="4272919"/>
            <a:chExt cx="3968710" cy="1979961"/>
          </a:xfrm>
        </p:grpSpPr>
        <p:grpSp>
          <p:nvGrpSpPr>
            <p:cNvPr id="8" name="组合 15"/>
            <p:cNvGrpSpPr/>
            <p:nvPr/>
          </p:nvGrpSpPr>
          <p:grpSpPr>
            <a:xfrm>
              <a:off x="1728281" y="4272919"/>
              <a:ext cx="3968710" cy="1979961"/>
              <a:chOff x="1728281" y="4272919"/>
              <a:chExt cx="3968710" cy="1979961"/>
            </a:xfrm>
          </p:grpSpPr>
          <p:sp>
            <p:nvSpPr>
              <p:cNvPr id="19" name="任意多边形 18"/>
              <p:cNvSpPr/>
              <p:nvPr/>
            </p:nvSpPr>
            <p:spPr>
              <a:xfrm flipV="1">
                <a:off x="1728281" y="4272919"/>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五边形 19"/>
              <p:cNvSpPr/>
              <p:nvPr/>
            </p:nvSpPr>
            <p:spPr>
              <a:xfrm rot="5400000" flipV="1">
                <a:off x="4707011" y="5262900"/>
                <a:ext cx="1087344" cy="892616"/>
              </a:xfrm>
              <a:prstGeom prst="homePlate">
                <a:avLst>
                  <a:gd name="adj" fmla="val 31538"/>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7" name="Freeform 16"/>
            <p:cNvSpPr>
              <a:spLocks noEditPoints="1"/>
            </p:cNvSpPr>
            <p:nvPr/>
          </p:nvSpPr>
          <p:spPr bwMode="auto">
            <a:xfrm>
              <a:off x="4995592" y="5475422"/>
              <a:ext cx="510180" cy="40685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rgbClr val="FCFCFC"/>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8" name="矩形 17"/>
            <p:cNvSpPr/>
            <p:nvPr/>
          </p:nvSpPr>
          <p:spPr>
            <a:xfrm flipH="1">
              <a:off x="2020980" y="4545506"/>
              <a:ext cx="3086706" cy="430754"/>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03</a:t>
              </a:r>
              <a:endPar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9" name="组合 20"/>
          <p:cNvGrpSpPr/>
          <p:nvPr/>
        </p:nvGrpSpPr>
        <p:grpSpPr>
          <a:xfrm>
            <a:off x="4842643" y="1543525"/>
            <a:ext cx="2976533" cy="1485430"/>
            <a:chOff x="6456858" y="2057398"/>
            <a:chExt cx="3968710" cy="1979962"/>
          </a:xfrm>
        </p:grpSpPr>
        <p:grpSp>
          <p:nvGrpSpPr>
            <p:cNvPr id="10" name="组合 25"/>
            <p:cNvGrpSpPr/>
            <p:nvPr/>
          </p:nvGrpSpPr>
          <p:grpSpPr>
            <a:xfrm>
              <a:off x="6456858" y="2057398"/>
              <a:ext cx="3968710" cy="1979962"/>
              <a:chOff x="6456858" y="2057398"/>
              <a:chExt cx="3968710" cy="1979962"/>
            </a:xfrm>
          </p:grpSpPr>
          <p:sp>
            <p:nvSpPr>
              <p:cNvPr id="29" name="任意多边形 28"/>
              <p:cNvSpPr/>
              <p:nvPr/>
            </p:nvSpPr>
            <p:spPr>
              <a:xfrm rot="10800000" flipV="1">
                <a:off x="6456858" y="3144743"/>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五边形 29"/>
              <p:cNvSpPr/>
              <p:nvPr/>
            </p:nvSpPr>
            <p:spPr>
              <a:xfrm rot="16200000" flipV="1">
                <a:off x="6359494" y="2154762"/>
                <a:ext cx="1087344" cy="892616"/>
              </a:xfrm>
              <a:prstGeom prst="homePlate">
                <a:avLst>
                  <a:gd name="adj" fmla="val 31538"/>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7" name="Freeform 26"/>
            <p:cNvSpPr>
              <a:spLocks noEditPoints="1"/>
            </p:cNvSpPr>
            <p:nvPr/>
          </p:nvSpPr>
          <p:spPr bwMode="auto">
            <a:xfrm>
              <a:off x="6767113" y="2443819"/>
              <a:ext cx="377431" cy="39654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FCFCFC"/>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8" name="矩形 27"/>
            <p:cNvSpPr/>
            <p:nvPr/>
          </p:nvSpPr>
          <p:spPr>
            <a:xfrm flipH="1">
              <a:off x="7129213" y="3390996"/>
              <a:ext cx="3086706" cy="430754"/>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02</a:t>
              </a:r>
              <a:endPar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15" name="组合 30"/>
          <p:cNvGrpSpPr/>
          <p:nvPr/>
        </p:nvGrpSpPr>
        <p:grpSpPr>
          <a:xfrm>
            <a:off x="4842644" y="3205678"/>
            <a:ext cx="2976533" cy="1485429"/>
            <a:chOff x="6456859" y="4272918"/>
            <a:chExt cx="3968710" cy="1979961"/>
          </a:xfrm>
        </p:grpSpPr>
        <p:grpSp>
          <p:nvGrpSpPr>
            <p:cNvPr id="16" name="组合 31"/>
            <p:cNvGrpSpPr/>
            <p:nvPr/>
          </p:nvGrpSpPr>
          <p:grpSpPr>
            <a:xfrm>
              <a:off x="6456859" y="4272918"/>
              <a:ext cx="3968710" cy="1979961"/>
              <a:chOff x="6456859" y="4272918"/>
              <a:chExt cx="3968710" cy="1979961"/>
            </a:xfrm>
          </p:grpSpPr>
          <p:sp>
            <p:nvSpPr>
              <p:cNvPr id="35" name="任意多边形 34"/>
              <p:cNvSpPr/>
              <p:nvPr/>
            </p:nvSpPr>
            <p:spPr>
              <a:xfrm rot="10800000">
                <a:off x="6456859" y="4272918"/>
                <a:ext cx="3968710" cy="892617"/>
              </a:xfrm>
              <a:custGeom>
                <a:avLst/>
                <a:gdLst>
                  <a:gd name="connsiteX0" fmla="*/ 3571103 w 3571103"/>
                  <a:gd name="connsiteY0" fmla="*/ 0 h 803190"/>
                  <a:gd name="connsiteX1" fmla="*/ 259492 w 3571103"/>
                  <a:gd name="connsiteY1" fmla="*/ 0 h 803190"/>
                  <a:gd name="connsiteX2" fmla="*/ 0 w 3571103"/>
                  <a:gd name="connsiteY2" fmla="*/ 420130 h 803190"/>
                  <a:gd name="connsiteX3" fmla="*/ 271849 w 3571103"/>
                  <a:gd name="connsiteY3" fmla="*/ 803190 h 803190"/>
                  <a:gd name="connsiteX4" fmla="*/ 2842054 w 3571103"/>
                  <a:gd name="connsiteY4" fmla="*/ 803190 h 803190"/>
                  <a:gd name="connsiteX5" fmla="*/ 3571103 w 3571103"/>
                  <a:gd name="connsiteY5" fmla="*/ 0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71103" h="803190">
                    <a:moveTo>
                      <a:pt x="3571103" y="0"/>
                    </a:moveTo>
                    <a:lnTo>
                      <a:pt x="259492" y="0"/>
                    </a:lnTo>
                    <a:lnTo>
                      <a:pt x="0" y="420130"/>
                    </a:lnTo>
                    <a:lnTo>
                      <a:pt x="271849" y="803190"/>
                    </a:lnTo>
                    <a:lnTo>
                      <a:pt x="2842054" y="803190"/>
                    </a:lnTo>
                    <a:lnTo>
                      <a:pt x="35711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五边形 35"/>
              <p:cNvSpPr/>
              <p:nvPr/>
            </p:nvSpPr>
            <p:spPr>
              <a:xfrm rot="5400000">
                <a:off x="6359495" y="5262899"/>
                <a:ext cx="1087344" cy="892616"/>
              </a:xfrm>
              <a:prstGeom prst="homePlate">
                <a:avLst>
                  <a:gd name="adj" fmla="val 31538"/>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3" name="Freeform 31"/>
            <p:cNvSpPr>
              <a:spLocks noEditPoints="1"/>
            </p:cNvSpPr>
            <p:nvPr/>
          </p:nvSpPr>
          <p:spPr bwMode="auto">
            <a:xfrm>
              <a:off x="6782443" y="5404335"/>
              <a:ext cx="346769" cy="43608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rgbClr val="FCFCFC"/>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4" name="矩形 33"/>
            <p:cNvSpPr/>
            <p:nvPr/>
          </p:nvSpPr>
          <p:spPr>
            <a:xfrm flipH="1">
              <a:off x="7158442" y="4526626"/>
              <a:ext cx="3086706" cy="430754"/>
            </a:xfrm>
            <a:prstGeom prst="rect">
              <a:avLst/>
            </a:prstGeom>
            <a:ln>
              <a:noFill/>
            </a:ln>
          </p:spPr>
          <p:txBody>
            <a:bodyPr wrap="square">
              <a:spAutoFit/>
            </a:bodyPr>
            <a:lstStyle/>
            <a:p>
              <a:pPr algn="ctr"/>
              <a:r>
                <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rPr>
                <a:t>STEP     04</a:t>
              </a:r>
              <a:endParaRPr lang="en-US" altLang="zh-CN" sz="1500" b="1" dirty="0">
                <a:solidFill>
                  <a:srgbClr val="FCFCFC"/>
                </a:solidFill>
                <a:latin typeface="Kartika" panose="02020503030404060203" pitchFamily="18" charset="0"/>
                <a:ea typeface="微软雅黑" panose="020B0503020204020204" pitchFamily="34" charset="-122"/>
                <a:cs typeface="Kartika" panose="02020503030404060203" pitchFamily="18" charset="0"/>
              </a:endParaRPr>
            </a:p>
          </p:txBody>
        </p:sp>
      </p:grpSp>
      <p:grpSp>
        <p:nvGrpSpPr>
          <p:cNvPr id="21" name="组合 36"/>
          <p:cNvGrpSpPr/>
          <p:nvPr/>
        </p:nvGrpSpPr>
        <p:grpSpPr>
          <a:xfrm>
            <a:off x="4026110" y="2652520"/>
            <a:ext cx="1010277" cy="952095"/>
            <a:chOff x="5368149" y="3535610"/>
            <a:chExt cx="1347037" cy="1269070"/>
          </a:xfrm>
        </p:grpSpPr>
        <p:sp>
          <p:nvSpPr>
            <p:cNvPr id="38" name="矩形 37"/>
            <p:cNvSpPr/>
            <p:nvPr/>
          </p:nvSpPr>
          <p:spPr>
            <a:xfrm rot="2700000">
              <a:off x="5446116" y="3535610"/>
              <a:ext cx="1269070" cy="12690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文本框 5" descr="e7d195523061f1c0c8c9ef2b4c47b9232c7d3c1aa29fc33cC35E69D0959227FEE46513058567BC4DFCDEC239794EE7F7D54C53BFAAED1E91F0142CACD1DBF61753822421AB78C025DC4BB29C14829EC7958081C093AE18BE12860807EF136105AA5915B6E1FC903132893A29C0D20F58B8483A3290107E264C17A103AC8D0961565853DA444ACA86"/>
            <p:cNvSpPr/>
            <p:nvPr/>
          </p:nvSpPr>
          <p:spPr>
            <a:xfrm>
              <a:off x="5368149" y="3630258"/>
              <a:ext cx="1255911" cy="902533"/>
            </a:xfrm>
            <a:prstGeom prst="rect">
              <a:avLst/>
            </a:prstGeom>
            <a:noFill/>
          </p:spPr>
          <p:txBody>
            <a:bodyPr wrap="square" rtlCol="0">
              <a:spAutoFit/>
            </a:bodyPr>
            <a:lstStyle/>
            <a:p>
              <a:r>
                <a:rPr lang="zh-CN" altLang="en-US" sz="2400" b="1" dirty="0">
                  <a:gradFill>
                    <a:gsLst>
                      <a:gs pos="0">
                        <a:schemeClr val="bg2">
                          <a:lumMod val="25000"/>
                        </a:schemeClr>
                      </a:gs>
                      <a:gs pos="50000">
                        <a:schemeClr val="bg2">
                          <a:lumMod val="50000"/>
                        </a:schemeClr>
                      </a:gs>
                      <a:gs pos="100000">
                        <a:schemeClr val="bg2">
                          <a:lumMod val="90000"/>
                        </a:schemeClr>
                      </a:gs>
                    </a:gsLst>
                    <a:lin ang="16200000" scaled="1"/>
                  </a:gradFill>
                  <a:latin typeface="微软雅黑" panose="020B0503020204020204" pitchFamily="34" charset="-122"/>
                  <a:ea typeface="微软雅黑" panose="020B0503020204020204" pitchFamily="34" charset="-122"/>
                </a:rPr>
                <a:t>   </a:t>
              </a:r>
              <a:r>
                <a:rPr lang="zh-CN" altLang="en-US" sz="1400" dirty="0">
                  <a:solidFill>
                    <a:srgbClr val="FCFCFC"/>
                  </a:solidFill>
                  <a:latin typeface="微软雅黑" panose="020B0503020204020204" pitchFamily="34" charset="-122"/>
                  <a:ea typeface="微软雅黑" panose="020B0503020204020204" pitchFamily="34" charset="-122"/>
                </a:rPr>
                <a:t>四大</a:t>
              </a:r>
              <a:endParaRPr lang="en-US" altLang="zh-CN" sz="1400" dirty="0">
                <a:solidFill>
                  <a:srgbClr val="FCFCFC"/>
                </a:solidFill>
                <a:latin typeface="微软雅黑" panose="020B0503020204020204" pitchFamily="34" charset="-122"/>
                <a:ea typeface="微软雅黑" panose="020B0503020204020204" pitchFamily="34" charset="-122"/>
              </a:endParaRPr>
            </a:p>
            <a:p>
              <a:r>
                <a:rPr lang="zh-CN" altLang="en-US" sz="1400" dirty="0">
                  <a:solidFill>
                    <a:srgbClr val="FCFCFC"/>
                  </a:solidFill>
                  <a:latin typeface="微软雅黑" panose="020B0503020204020204" pitchFamily="34" charset="-122"/>
                  <a:ea typeface="微软雅黑" panose="020B0503020204020204" pitchFamily="34" charset="-122"/>
                </a:rPr>
                <a:t>     流程</a:t>
              </a:r>
              <a:endParaRPr lang="zh-CN" altLang="en-US" sz="1400" dirty="0">
                <a:solidFill>
                  <a:srgbClr val="FCFCFC"/>
                </a:solidFill>
                <a:latin typeface="微软雅黑" panose="020B0503020204020204" pitchFamily="34" charset="-122"/>
                <a:ea typeface="微软雅黑" panose="020B0503020204020204" pitchFamily="34" charset="-122"/>
              </a:endParaRPr>
            </a:p>
          </p:txBody>
        </p:sp>
      </p:grpSp>
      <p:sp>
        <p:nvSpPr>
          <p:cNvPr id="40" name="文本框 39"/>
          <p:cNvSpPr txBox="1"/>
          <p:nvPr/>
        </p:nvSpPr>
        <p:spPr>
          <a:xfrm>
            <a:off x="5765968" y="1675737"/>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558282" y="1675737"/>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5765968" y="3939715"/>
            <a:ext cx="1754326" cy="946413"/>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1558282" y="3939715"/>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childTnLst>
                          </p:cTn>
                        </p:par>
                        <p:par>
                          <p:cTn id="11" fill="hold">
                            <p:stCondLst>
                              <p:cond delay="1000"/>
                            </p:stCondLst>
                            <p:childTnLst>
                              <p:par>
                                <p:cTn id="12" presetID="2" presetClass="entr" presetSubtype="8" decel="3060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750" fill="hold"/>
                                        <p:tgtEl>
                                          <p:spTgt spid="5"/>
                                        </p:tgtEl>
                                        <p:attrNameLst>
                                          <p:attrName>ppt_x</p:attrName>
                                        </p:attrNameLst>
                                      </p:cBhvr>
                                      <p:tavLst>
                                        <p:tav tm="0">
                                          <p:val>
                                            <p:strVal val="0-#ppt_w/2"/>
                                          </p:val>
                                        </p:tav>
                                        <p:tav tm="100000">
                                          <p:val>
                                            <p:strVal val="#ppt_x"/>
                                          </p:val>
                                        </p:tav>
                                      </p:tavLst>
                                    </p:anim>
                                    <p:anim calcmode="lin" valueType="num">
                                      <p:cBhvr additive="base">
                                        <p:cTn id="15" dur="750" fill="hold"/>
                                        <p:tgtEl>
                                          <p:spTgt spid="5"/>
                                        </p:tgtEl>
                                        <p:attrNameLst>
                                          <p:attrName>ppt_y</p:attrName>
                                        </p:attrNameLst>
                                      </p:cBhvr>
                                      <p:tavLst>
                                        <p:tav tm="0">
                                          <p:val>
                                            <p:strVal val="#ppt_y"/>
                                          </p:val>
                                        </p:tav>
                                        <p:tav tm="100000">
                                          <p:val>
                                            <p:strVal val="#ppt_y"/>
                                          </p:val>
                                        </p:tav>
                                      </p:tavLst>
                                    </p:anim>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childTnLst>
                          </p:cTn>
                        </p:par>
                        <p:par>
                          <p:cTn id="20" fill="hold">
                            <p:stCondLst>
                              <p:cond delay="2500"/>
                            </p:stCondLst>
                            <p:childTnLst>
                              <p:par>
                                <p:cTn id="21" presetID="2" presetClass="entr" presetSubtype="2" decel="3060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750" fill="hold"/>
                                        <p:tgtEl>
                                          <p:spTgt spid="9"/>
                                        </p:tgtEl>
                                        <p:attrNameLst>
                                          <p:attrName>ppt_x</p:attrName>
                                        </p:attrNameLst>
                                      </p:cBhvr>
                                      <p:tavLst>
                                        <p:tav tm="0">
                                          <p:val>
                                            <p:strVal val="1+#ppt_w/2"/>
                                          </p:val>
                                        </p:tav>
                                        <p:tav tm="100000">
                                          <p:val>
                                            <p:strVal val="#ppt_x"/>
                                          </p:val>
                                        </p:tav>
                                      </p:tavLst>
                                    </p:anim>
                                    <p:anim calcmode="lin" valueType="num">
                                      <p:cBhvr additive="base">
                                        <p:cTn id="24" dur="750" fill="hold"/>
                                        <p:tgtEl>
                                          <p:spTgt spid="9"/>
                                        </p:tgtEl>
                                        <p:attrNameLst>
                                          <p:attrName>ppt_y</p:attrName>
                                        </p:attrNameLst>
                                      </p:cBhvr>
                                      <p:tavLst>
                                        <p:tav tm="0">
                                          <p:val>
                                            <p:strVal val="#ppt_y"/>
                                          </p:val>
                                        </p:tav>
                                        <p:tav tm="100000">
                                          <p:val>
                                            <p:strVal val="#ppt_y"/>
                                          </p:val>
                                        </p:tav>
                                      </p:tavLst>
                                    </p:anim>
                                  </p:childTnLst>
                                </p:cTn>
                              </p:par>
                            </p:childTnLst>
                          </p:cTn>
                        </p:par>
                        <p:par>
                          <p:cTn id="25" fill="hold">
                            <p:stCondLst>
                              <p:cond delay="3500"/>
                            </p:stCondLst>
                            <p:childTnLst>
                              <p:par>
                                <p:cTn id="26" presetID="10" presetClass="entr" presetSubtype="0"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childTnLst>
                          </p:cTn>
                        </p:par>
                        <p:par>
                          <p:cTn id="29" fill="hold">
                            <p:stCondLst>
                              <p:cond delay="4000"/>
                            </p:stCondLst>
                            <p:childTnLst>
                              <p:par>
                                <p:cTn id="30" presetID="2" presetClass="entr" presetSubtype="8" decel="30600"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750" fill="hold"/>
                                        <p:tgtEl>
                                          <p:spTgt spid="7"/>
                                        </p:tgtEl>
                                        <p:attrNameLst>
                                          <p:attrName>ppt_x</p:attrName>
                                        </p:attrNameLst>
                                      </p:cBhvr>
                                      <p:tavLst>
                                        <p:tav tm="0">
                                          <p:val>
                                            <p:strVal val="0-#ppt_w/2"/>
                                          </p:val>
                                        </p:tav>
                                        <p:tav tm="100000">
                                          <p:val>
                                            <p:strVal val="#ppt_x"/>
                                          </p:val>
                                        </p:tav>
                                      </p:tavLst>
                                    </p:anim>
                                    <p:anim calcmode="lin" valueType="num">
                                      <p:cBhvr additive="base">
                                        <p:cTn id="33" dur="75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5000"/>
                            </p:stCondLst>
                            <p:childTnLst>
                              <p:par>
                                <p:cTn id="35" presetID="10" presetClass="entr" presetSubtype="0"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childTnLst>
                          </p:cTn>
                        </p:par>
                        <p:par>
                          <p:cTn id="38" fill="hold">
                            <p:stCondLst>
                              <p:cond delay="5500"/>
                            </p:stCondLst>
                            <p:childTnLst>
                              <p:par>
                                <p:cTn id="39" presetID="2" presetClass="entr" presetSubtype="2" decel="30600"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750" fill="hold"/>
                                        <p:tgtEl>
                                          <p:spTgt spid="15"/>
                                        </p:tgtEl>
                                        <p:attrNameLst>
                                          <p:attrName>ppt_x</p:attrName>
                                        </p:attrNameLst>
                                      </p:cBhvr>
                                      <p:tavLst>
                                        <p:tav tm="0">
                                          <p:val>
                                            <p:strVal val="1+#ppt_w/2"/>
                                          </p:val>
                                        </p:tav>
                                        <p:tav tm="100000">
                                          <p:val>
                                            <p:strVal val="#ppt_x"/>
                                          </p:val>
                                        </p:tav>
                                      </p:tavLst>
                                    </p:anim>
                                    <p:anim calcmode="lin" valueType="num">
                                      <p:cBhvr additive="base">
                                        <p:cTn id="42" dur="750" fill="hold"/>
                                        <p:tgtEl>
                                          <p:spTgt spid="15"/>
                                        </p:tgtEl>
                                        <p:attrNameLst>
                                          <p:attrName>ppt_y</p:attrName>
                                        </p:attrNameLst>
                                      </p:cBhvr>
                                      <p:tavLst>
                                        <p:tav tm="0">
                                          <p:val>
                                            <p:strVal val="#ppt_y"/>
                                          </p:val>
                                        </p:tav>
                                        <p:tav tm="100000">
                                          <p:val>
                                            <p:strVal val="#ppt_y"/>
                                          </p:val>
                                        </p:tav>
                                      </p:tavLst>
                                    </p:anim>
                                  </p:childTnLst>
                                </p:cTn>
                              </p:par>
                            </p:childTnLst>
                          </p:cTn>
                        </p:par>
                        <p:par>
                          <p:cTn id="43" fill="hold">
                            <p:stCondLst>
                              <p:cond delay="6500"/>
                            </p:stCondLst>
                            <p:childTnLst>
                              <p:par>
                                <p:cTn id="44" presetID="10"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ChangeArrowheads="1"/>
          </p:cNvSpPr>
          <p:nvPr/>
        </p:nvSpPr>
        <p:spPr bwMode="auto">
          <a:xfrm>
            <a:off x="2205122" y="1724848"/>
            <a:ext cx="634789" cy="1476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ctr" defTabSz="685165" fontAlgn="base">
              <a:spcBef>
                <a:spcPct val="0"/>
              </a:spcBef>
              <a:spcAft>
                <a:spcPct val="0"/>
              </a:spcAft>
            </a:pPr>
            <a:r>
              <a:rPr lang="en-US" altLang="zh-CN" sz="9595" b="1" dirty="0">
                <a:solidFill>
                  <a:schemeClr val="accent2"/>
                </a:solidFill>
                <a:latin typeface="+mj-ea"/>
                <a:ea typeface="+mj-ea"/>
                <a:cs typeface="宋体" panose="02010600030101010101" pitchFamily="2" charset="-122"/>
              </a:rPr>
              <a:t>2</a:t>
            </a:r>
            <a:endParaRPr lang="zh-CN" altLang="zh-CN" sz="1400" b="1" dirty="0">
              <a:solidFill>
                <a:schemeClr val="accent2"/>
              </a:solidFill>
              <a:latin typeface="+mj-ea"/>
              <a:ea typeface="+mj-ea"/>
              <a:cs typeface="宋体" panose="02010600030101010101" pitchFamily="2" charset="-122"/>
            </a:endParaRPr>
          </a:p>
        </p:txBody>
      </p:sp>
      <p:sp>
        <p:nvSpPr>
          <p:cNvPr id="5" name="矩形 4"/>
          <p:cNvSpPr/>
          <p:nvPr/>
        </p:nvSpPr>
        <p:spPr>
          <a:xfrm>
            <a:off x="2926417" y="2248608"/>
            <a:ext cx="4889951" cy="430887"/>
          </a:xfrm>
          <a:prstGeom prst="rect">
            <a:avLst/>
          </a:prstGeom>
          <a:noFill/>
          <a:ln>
            <a:noFill/>
          </a:ln>
        </p:spPr>
        <p:txBody>
          <a:bodyPr vert="horz" wrap="square" lIns="0" tIns="0" rIns="0" bIns="0" numCol="1" anchor="t" anchorCtr="0" compatLnSpc="1">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明年工作计划</a:t>
            </a:r>
            <a:endParaRPr lang="en-US" altLang="zh-CN" sz="28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Freeform 5"/>
          <p:cNvSpPr/>
          <p:nvPr/>
        </p:nvSpPr>
        <p:spPr bwMode="auto">
          <a:xfrm>
            <a:off x="1800549" y="1795040"/>
            <a:ext cx="1443935" cy="1446388"/>
          </a:xfrm>
          <a:custGeom>
            <a:avLst/>
            <a:gdLst>
              <a:gd name="T0" fmla="*/ 0 w 2342"/>
              <a:gd name="T1" fmla="*/ 0 h 2342"/>
              <a:gd name="T2" fmla="*/ 2342 w 2342"/>
              <a:gd name="T3" fmla="*/ 0 h 2342"/>
              <a:gd name="T4" fmla="*/ 2342 w 2342"/>
              <a:gd name="T5" fmla="*/ 560 h 2342"/>
              <a:gd name="T6" fmla="*/ 2295 w 2342"/>
              <a:gd name="T7" fmla="*/ 560 h 2342"/>
              <a:gd name="T8" fmla="*/ 2295 w 2342"/>
              <a:gd name="T9" fmla="*/ 47 h 2342"/>
              <a:gd name="T10" fmla="*/ 47 w 2342"/>
              <a:gd name="T11" fmla="*/ 47 h 2342"/>
              <a:gd name="T12" fmla="*/ 47 w 2342"/>
              <a:gd name="T13" fmla="*/ 2295 h 2342"/>
              <a:gd name="T14" fmla="*/ 2295 w 2342"/>
              <a:gd name="T15" fmla="*/ 2295 h 2342"/>
              <a:gd name="T16" fmla="*/ 2295 w 2342"/>
              <a:gd name="T17" fmla="*/ 1631 h 2342"/>
              <a:gd name="T18" fmla="*/ 2342 w 2342"/>
              <a:gd name="T19" fmla="*/ 1631 h 2342"/>
              <a:gd name="T20" fmla="*/ 2342 w 2342"/>
              <a:gd name="T21" fmla="*/ 2342 h 2342"/>
              <a:gd name="T22" fmla="*/ 0 w 2342"/>
              <a:gd name="T23" fmla="*/ 2342 h 2342"/>
              <a:gd name="T24" fmla="*/ 0 w 2342"/>
              <a:gd name="T25" fmla="*/ 0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chemeClr val="accent2"/>
          </a:solidFill>
          <a:ln>
            <a:solidFill>
              <a:schemeClr val="accent2"/>
            </a:solidFill>
          </a:ln>
        </p:spPr>
        <p:txBody>
          <a:bodyPr vert="horz" wrap="square" lIns="68541" tIns="34271" rIns="68541" bIns="34271" numCol="1" anchor="t" anchorCtr="0" compatLnSpc="1"/>
          <a:lstStyle/>
          <a:p>
            <a:endParaRPr lang="zh-CN" altLang="en-US" sz="1800">
              <a:solidFill>
                <a:schemeClr val="tx1">
                  <a:lumMod val="50000"/>
                  <a:lumOff val="50000"/>
                </a:schemeClr>
              </a:solidFill>
            </a:endParaRPr>
          </a:p>
        </p:txBody>
      </p:sp>
      <p:sp>
        <p:nvSpPr>
          <p:cNvPr id="7" name="Oval 39"/>
          <p:cNvSpPr>
            <a:spLocks noChangeAspect="1" noChangeArrowheads="1"/>
          </p:cNvSpPr>
          <p:nvPr/>
        </p:nvSpPr>
        <p:spPr bwMode="auto">
          <a:xfrm>
            <a:off x="3353250" y="2796325"/>
            <a:ext cx="161887" cy="162921"/>
          </a:xfrm>
          <a:prstGeom prst="ellipse">
            <a:avLst/>
          </a:prstGeom>
          <a:solidFill>
            <a:schemeClr val="accent1"/>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8" name="Oval 40"/>
          <p:cNvSpPr>
            <a:spLocks noChangeAspect="1" noChangeArrowheads="1"/>
          </p:cNvSpPr>
          <p:nvPr/>
        </p:nvSpPr>
        <p:spPr bwMode="auto">
          <a:xfrm>
            <a:off x="3353250" y="3153726"/>
            <a:ext cx="161887" cy="162921"/>
          </a:xfrm>
          <a:prstGeom prst="ellipse">
            <a:avLst/>
          </a:prstGeom>
          <a:solidFill>
            <a:schemeClr val="accent1"/>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9" name="Oval 42"/>
          <p:cNvSpPr>
            <a:spLocks noChangeAspect="1" noChangeArrowheads="1"/>
          </p:cNvSpPr>
          <p:nvPr/>
        </p:nvSpPr>
        <p:spPr bwMode="auto">
          <a:xfrm>
            <a:off x="4859139" y="2796325"/>
            <a:ext cx="161887" cy="162921"/>
          </a:xfrm>
          <a:prstGeom prst="ellipse">
            <a:avLst/>
          </a:prstGeom>
          <a:solidFill>
            <a:schemeClr val="accent1"/>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0" name="TextBox 9"/>
          <p:cNvSpPr txBox="1"/>
          <p:nvPr/>
        </p:nvSpPr>
        <p:spPr>
          <a:xfrm>
            <a:off x="3533215" y="2788503"/>
            <a:ext cx="1367730"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1" name="TextBox 10"/>
          <p:cNvSpPr txBox="1"/>
          <p:nvPr/>
        </p:nvSpPr>
        <p:spPr>
          <a:xfrm>
            <a:off x="3533215" y="3145903"/>
            <a:ext cx="1367730" cy="207711"/>
          </a:xfrm>
          <a:prstGeom prst="rect">
            <a:avLst/>
          </a:prstGeom>
          <a:noFill/>
        </p:spPr>
        <p:txBody>
          <a:bodyPr wrap="square" lIns="68541" tIns="34271" rIns="68541" bIns="34271" rtlCol="0">
            <a:spAutoFit/>
          </a:bodyPr>
          <a:lstStyle>
            <a:defPPr>
              <a:defRPr lang="zh-CN"/>
            </a:defPPr>
            <a:lvl1pPr>
              <a:defRPr sz="2000">
                <a:solidFill>
                  <a:schemeClr val="accent2"/>
                </a:solidFill>
                <a:latin typeface="+mn-ea"/>
                <a:ea typeface="+mn-ea"/>
              </a:defRPr>
            </a:lvl1p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 name="Oval 42"/>
          <p:cNvSpPr>
            <a:spLocks noChangeAspect="1" noChangeArrowheads="1"/>
          </p:cNvSpPr>
          <p:nvPr/>
        </p:nvSpPr>
        <p:spPr bwMode="auto">
          <a:xfrm>
            <a:off x="4859139" y="3153726"/>
            <a:ext cx="161887" cy="162921"/>
          </a:xfrm>
          <a:prstGeom prst="ellipse">
            <a:avLst/>
          </a:prstGeom>
          <a:solidFill>
            <a:schemeClr val="accent1"/>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3" name="TextBox 12"/>
          <p:cNvSpPr txBox="1"/>
          <p:nvPr/>
        </p:nvSpPr>
        <p:spPr>
          <a:xfrm>
            <a:off x="5039103" y="2788502"/>
            <a:ext cx="1697479"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 name="TextBox 13"/>
          <p:cNvSpPr txBox="1"/>
          <p:nvPr/>
        </p:nvSpPr>
        <p:spPr>
          <a:xfrm>
            <a:off x="5039103" y="3145903"/>
            <a:ext cx="1697479"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Horizontal)">
                                      <p:cBhvr>
                                        <p:cTn id="7" dur="500"/>
                                        <p:tgtEl>
                                          <p:spTgt spid="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400" fill="hold"/>
                                        <p:tgtEl>
                                          <p:spTgt spid="4"/>
                                        </p:tgtEl>
                                        <p:attrNameLst>
                                          <p:attrName>ppt_w</p:attrName>
                                        </p:attrNameLst>
                                      </p:cBhvr>
                                      <p:tavLst>
                                        <p:tav tm="0">
                                          <p:val>
                                            <p:fltVal val="0"/>
                                          </p:val>
                                        </p:tav>
                                        <p:tav tm="100000">
                                          <p:val>
                                            <p:strVal val="#ppt_w"/>
                                          </p:val>
                                        </p:tav>
                                      </p:tavLst>
                                    </p:anim>
                                    <p:anim calcmode="lin" valueType="num">
                                      <p:cBhvr>
                                        <p:cTn id="12" dur="400" fill="hold"/>
                                        <p:tgtEl>
                                          <p:spTgt spid="4"/>
                                        </p:tgtEl>
                                        <p:attrNameLst>
                                          <p:attrName>ppt_h</p:attrName>
                                        </p:attrNameLst>
                                      </p:cBhvr>
                                      <p:tavLst>
                                        <p:tav tm="0">
                                          <p:val>
                                            <p:fltVal val="0"/>
                                          </p:val>
                                        </p:tav>
                                        <p:tav tm="100000">
                                          <p:val>
                                            <p:strVal val="#ppt_h"/>
                                          </p:val>
                                        </p:tav>
                                      </p:tavLst>
                                    </p:anim>
                                    <p:anim calcmode="lin" valueType="num">
                                      <p:cBhvr>
                                        <p:cTn id="13" dur="400" fill="hold"/>
                                        <p:tgtEl>
                                          <p:spTgt spid="4"/>
                                        </p:tgtEl>
                                        <p:attrNameLst>
                                          <p:attrName>style.rotation</p:attrName>
                                        </p:attrNameLst>
                                      </p:cBhvr>
                                      <p:tavLst>
                                        <p:tav tm="0">
                                          <p:val>
                                            <p:fltVal val="90"/>
                                          </p:val>
                                        </p:tav>
                                        <p:tav tm="100000">
                                          <p:val>
                                            <p:fltVal val="0"/>
                                          </p:val>
                                        </p:tav>
                                      </p:tavLst>
                                    </p:anim>
                                    <p:animEffect transition="in" filter="fade">
                                      <p:cBhvr>
                                        <p:cTn id="14" dur="400"/>
                                        <p:tgtEl>
                                          <p:spTgt spid="4"/>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by="(-#ppt_w*2)" calcmode="lin" valueType="num">
                                      <p:cBhvr rctx="PPT">
                                        <p:cTn id="18" dur="300" autoRev="1" fill="hold">
                                          <p:stCondLst>
                                            <p:cond delay="0"/>
                                          </p:stCondLst>
                                        </p:cTn>
                                        <p:tgtEl>
                                          <p:spTgt spid="5"/>
                                        </p:tgtEl>
                                        <p:attrNameLst>
                                          <p:attrName>ppt_w</p:attrName>
                                        </p:attrNameLst>
                                      </p:cBhvr>
                                    </p:anim>
                                    <p:anim by="(#ppt_w*0.50)" calcmode="lin" valueType="num">
                                      <p:cBhvr>
                                        <p:cTn id="19" dur="300" decel="50000" autoRev="1" fill="hold">
                                          <p:stCondLst>
                                            <p:cond delay="0"/>
                                          </p:stCondLst>
                                        </p:cTn>
                                        <p:tgtEl>
                                          <p:spTgt spid="5"/>
                                        </p:tgtEl>
                                        <p:attrNameLst>
                                          <p:attrName>ppt_x</p:attrName>
                                        </p:attrNameLst>
                                      </p:cBhvr>
                                    </p:anim>
                                    <p:anim from="(-#ppt_h/2)" to="(#ppt_y)" calcmode="lin" valueType="num">
                                      <p:cBhvr>
                                        <p:cTn id="20" dur="600" fill="hold">
                                          <p:stCondLst>
                                            <p:cond delay="0"/>
                                          </p:stCondLst>
                                        </p:cTn>
                                        <p:tgtEl>
                                          <p:spTgt spid="5"/>
                                        </p:tgtEl>
                                        <p:attrNameLst>
                                          <p:attrName>ppt_y</p:attrName>
                                        </p:attrNameLst>
                                      </p:cBhvr>
                                    </p:anim>
                                    <p:animRot by="21600000">
                                      <p:cBhvr>
                                        <p:cTn id="21" dur="600" fill="hold">
                                          <p:stCondLst>
                                            <p:cond delay="0"/>
                                          </p:stCondLst>
                                        </p:cTn>
                                        <p:tgtEl>
                                          <p:spTgt spid="5"/>
                                        </p:tgtEl>
                                        <p:attrNameLst>
                                          <p:attrName>r</p:attrName>
                                        </p:attrNameLst>
                                      </p:cBhvr>
                                    </p:animRot>
                                  </p:childTnLst>
                                </p:cTn>
                              </p:par>
                            </p:childTnLst>
                          </p:cTn>
                        </p:par>
                        <p:par>
                          <p:cTn id="22" fill="hold">
                            <p:stCondLst>
                              <p:cond delay="1800"/>
                            </p:stCondLst>
                            <p:childTnLst>
                              <p:par>
                                <p:cTn id="23" presetID="2" presetClass="entr" presetSubtype="12"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0-#ppt_w/2"/>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30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0-#ppt_w/2"/>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40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par>
                          <p:cTn id="39" fill="hold">
                            <p:stCondLst>
                              <p:cond delay="2300"/>
                            </p:stCondLst>
                            <p:childTnLst>
                              <p:par>
                                <p:cTn id="40" presetID="2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par>
                                <p:cTn id="46" presetID="22" presetClass="entr" presetSubtype="8" fill="hold" grpId="0" nodeType="withEffect">
                                  <p:stCondLst>
                                    <p:cond delay="30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9" grpId="0" animBg="1"/>
      <p:bldP spid="10" grpId="0"/>
      <p:bldP spid="11" grpId="0"/>
      <p:bldP spid="12" grpId="0" animBg="1"/>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2362954" y="1134297"/>
            <a:ext cx="4569737" cy="4014187"/>
          </a:xfrm>
          <a:custGeom>
            <a:avLst/>
            <a:gdLst>
              <a:gd name="connsiteX0" fmla="*/ 0 w 6092982"/>
              <a:gd name="connsiteY0" fmla="*/ 5350598 h 5350598"/>
              <a:gd name="connsiteX1" fmla="*/ 6092982 w 6092982"/>
              <a:gd name="connsiteY1" fmla="*/ 5350598 h 5350598"/>
              <a:gd name="connsiteX2" fmla="*/ 3250194 w 6092982"/>
              <a:gd name="connsiteY2" fmla="*/ 4345663 h 5350598"/>
              <a:gd name="connsiteX3" fmla="*/ 3250194 w 6092982"/>
              <a:gd name="connsiteY3" fmla="*/ 353085 h 5350598"/>
              <a:gd name="connsiteX4" fmla="*/ 3032911 w 6092982"/>
              <a:gd name="connsiteY4" fmla="*/ 0 h 5350598"/>
              <a:gd name="connsiteX5" fmla="*/ 2833735 w 6092982"/>
              <a:gd name="connsiteY5" fmla="*/ 334978 h 5350598"/>
              <a:gd name="connsiteX6" fmla="*/ 2833735 w 6092982"/>
              <a:gd name="connsiteY6" fmla="*/ 4363770 h 5350598"/>
              <a:gd name="connsiteX7" fmla="*/ 0 w 6092982"/>
              <a:gd name="connsiteY7" fmla="*/ 5350598 h 5350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2982" h="5350598">
                <a:moveTo>
                  <a:pt x="0" y="5350598"/>
                </a:moveTo>
                <a:lnTo>
                  <a:pt x="6092982" y="5350598"/>
                </a:lnTo>
                <a:lnTo>
                  <a:pt x="3250194" y="4345663"/>
                </a:lnTo>
                <a:lnTo>
                  <a:pt x="3250194" y="353085"/>
                </a:lnTo>
                <a:lnTo>
                  <a:pt x="3032911" y="0"/>
                </a:lnTo>
                <a:lnTo>
                  <a:pt x="2833735" y="334978"/>
                </a:lnTo>
                <a:lnTo>
                  <a:pt x="2833735" y="4363770"/>
                </a:lnTo>
                <a:lnTo>
                  <a:pt x="0" y="535059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5" name="组合 9"/>
          <p:cNvGrpSpPr/>
          <p:nvPr/>
        </p:nvGrpSpPr>
        <p:grpSpPr>
          <a:xfrm>
            <a:off x="2717181" y="1616543"/>
            <a:ext cx="2192062" cy="536585"/>
            <a:chOff x="3622907" y="2154725"/>
            <a:chExt cx="2922749" cy="715226"/>
          </a:xfrm>
        </p:grpSpPr>
        <p:grpSp>
          <p:nvGrpSpPr>
            <p:cNvPr id="6" name="组合 10"/>
            <p:cNvGrpSpPr/>
            <p:nvPr/>
          </p:nvGrpSpPr>
          <p:grpSpPr>
            <a:xfrm>
              <a:off x="3622907" y="2154725"/>
              <a:ext cx="2922749" cy="715226"/>
              <a:chOff x="3622907" y="2154725"/>
              <a:chExt cx="2922749" cy="715226"/>
            </a:xfrm>
          </p:grpSpPr>
          <p:sp>
            <p:nvSpPr>
              <p:cNvPr id="14" name="任意多边形 13"/>
              <p:cNvSpPr/>
              <p:nvPr/>
            </p:nvSpPr>
            <p:spPr>
              <a:xfrm rot="5400000">
                <a:off x="4726669" y="1050963"/>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椭圆 14"/>
              <p:cNvSpPr/>
              <p:nvPr/>
            </p:nvSpPr>
            <p:spPr>
              <a:xfrm>
                <a:off x="5884751" y="2223319"/>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 name="Freeform 48"/>
            <p:cNvSpPr>
              <a:spLocks noEditPoints="1"/>
            </p:cNvSpPr>
            <p:nvPr/>
          </p:nvSpPr>
          <p:spPr bwMode="auto">
            <a:xfrm>
              <a:off x="5995498" y="2309217"/>
              <a:ext cx="364982" cy="34936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13" name="文本框 12"/>
            <p:cNvSpPr txBox="1"/>
            <p:nvPr/>
          </p:nvSpPr>
          <p:spPr>
            <a:xfrm>
              <a:off x="3981118" y="2161490"/>
              <a:ext cx="1896245" cy="61536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endParaRPr lang="zh-CN" altLang="en-US" sz="2400" b="1" dirty="0">
                <a:solidFill>
                  <a:srgbClr val="FCFCFC"/>
                </a:solidFill>
                <a:latin typeface="幼圆" panose="02010509060101010101" pitchFamily="49" charset="-122"/>
                <a:ea typeface="幼圆" panose="02010509060101010101" pitchFamily="49" charset="-122"/>
              </a:endParaRPr>
            </a:p>
          </p:txBody>
        </p:sp>
      </p:grpSp>
      <p:grpSp>
        <p:nvGrpSpPr>
          <p:cNvPr id="7" name="组合 15"/>
          <p:cNvGrpSpPr/>
          <p:nvPr/>
        </p:nvGrpSpPr>
        <p:grpSpPr>
          <a:xfrm>
            <a:off x="4362237" y="2295766"/>
            <a:ext cx="2192062" cy="536585"/>
            <a:chOff x="5816316" y="3060076"/>
            <a:chExt cx="2922749" cy="715226"/>
          </a:xfrm>
        </p:grpSpPr>
        <p:grpSp>
          <p:nvGrpSpPr>
            <p:cNvPr id="8" name="组合 16"/>
            <p:cNvGrpSpPr/>
            <p:nvPr/>
          </p:nvGrpSpPr>
          <p:grpSpPr>
            <a:xfrm>
              <a:off x="5816316" y="3060076"/>
              <a:ext cx="2922749" cy="715226"/>
              <a:chOff x="5816316" y="3060076"/>
              <a:chExt cx="2922749" cy="715226"/>
            </a:xfrm>
          </p:grpSpPr>
          <p:sp>
            <p:nvSpPr>
              <p:cNvPr id="20" name="任意多边形 19"/>
              <p:cNvSpPr/>
              <p:nvPr/>
            </p:nvSpPr>
            <p:spPr>
              <a:xfrm rot="16200000" flipH="1">
                <a:off x="6920078" y="1956314"/>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椭圆 20"/>
              <p:cNvSpPr/>
              <p:nvPr/>
            </p:nvSpPr>
            <p:spPr>
              <a:xfrm>
                <a:off x="5891497" y="3120588"/>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8" name="Freeform 22"/>
            <p:cNvSpPr>
              <a:spLocks noEditPoints="1"/>
            </p:cNvSpPr>
            <p:nvPr/>
          </p:nvSpPr>
          <p:spPr bwMode="auto">
            <a:xfrm>
              <a:off x="6039003" y="3237510"/>
              <a:ext cx="294813" cy="346212"/>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9" name="文本框 18"/>
            <p:cNvSpPr txBox="1"/>
            <p:nvPr/>
          </p:nvSpPr>
          <p:spPr>
            <a:xfrm>
              <a:off x="6568512" y="3069845"/>
              <a:ext cx="1896245" cy="61536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endParaRPr lang="zh-CN" altLang="en-US" sz="2400" b="1" dirty="0">
                <a:solidFill>
                  <a:srgbClr val="FCFCFC"/>
                </a:solidFill>
                <a:latin typeface="幼圆" panose="02010509060101010101" pitchFamily="49" charset="-122"/>
                <a:ea typeface="幼圆" panose="02010509060101010101" pitchFamily="49" charset="-122"/>
              </a:endParaRPr>
            </a:p>
          </p:txBody>
        </p:sp>
      </p:grpSp>
      <p:grpSp>
        <p:nvGrpSpPr>
          <p:cNvPr id="10" name="组合 25"/>
          <p:cNvGrpSpPr/>
          <p:nvPr/>
        </p:nvGrpSpPr>
        <p:grpSpPr>
          <a:xfrm>
            <a:off x="2717180" y="2986373"/>
            <a:ext cx="2192062" cy="536585"/>
            <a:chOff x="3622906" y="3980602"/>
            <a:chExt cx="2922749" cy="715226"/>
          </a:xfrm>
        </p:grpSpPr>
        <p:grpSp>
          <p:nvGrpSpPr>
            <p:cNvPr id="11" name="组合 26"/>
            <p:cNvGrpSpPr/>
            <p:nvPr/>
          </p:nvGrpSpPr>
          <p:grpSpPr>
            <a:xfrm>
              <a:off x="3622906" y="3980602"/>
              <a:ext cx="2922749" cy="715226"/>
              <a:chOff x="3622906" y="3980602"/>
              <a:chExt cx="2922749" cy="715226"/>
            </a:xfrm>
          </p:grpSpPr>
          <p:sp>
            <p:nvSpPr>
              <p:cNvPr id="30" name="任意多边形 29"/>
              <p:cNvSpPr/>
              <p:nvPr/>
            </p:nvSpPr>
            <p:spPr>
              <a:xfrm rot="5400000">
                <a:off x="4726668" y="2876840"/>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椭圆 30"/>
              <p:cNvSpPr/>
              <p:nvPr/>
            </p:nvSpPr>
            <p:spPr>
              <a:xfrm>
                <a:off x="5876331" y="4054873"/>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8" name="Freeform 26"/>
            <p:cNvSpPr>
              <a:spLocks noEditPoints="1"/>
            </p:cNvSpPr>
            <p:nvPr/>
          </p:nvSpPr>
          <p:spPr bwMode="auto">
            <a:xfrm>
              <a:off x="6027760" y="4187228"/>
              <a:ext cx="306056" cy="32155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accent3"/>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29" name="文本框 28"/>
            <p:cNvSpPr txBox="1"/>
            <p:nvPr/>
          </p:nvSpPr>
          <p:spPr>
            <a:xfrm>
              <a:off x="3981118" y="4002023"/>
              <a:ext cx="1896245" cy="61536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endParaRPr lang="zh-CN" altLang="en-US" sz="2400" b="1" dirty="0">
                <a:solidFill>
                  <a:srgbClr val="FCFCFC"/>
                </a:solidFill>
                <a:latin typeface="幼圆" panose="02010509060101010101" pitchFamily="49" charset="-122"/>
                <a:ea typeface="幼圆" panose="02010509060101010101" pitchFamily="49" charset="-122"/>
              </a:endParaRPr>
            </a:p>
          </p:txBody>
        </p:sp>
      </p:grpSp>
      <p:grpSp>
        <p:nvGrpSpPr>
          <p:cNvPr id="16" name="组合 31"/>
          <p:cNvGrpSpPr/>
          <p:nvPr/>
        </p:nvGrpSpPr>
        <p:grpSpPr>
          <a:xfrm>
            <a:off x="4362237" y="3665596"/>
            <a:ext cx="2192062" cy="536585"/>
            <a:chOff x="5816315" y="4885953"/>
            <a:chExt cx="2922749" cy="715226"/>
          </a:xfrm>
        </p:grpSpPr>
        <p:grpSp>
          <p:nvGrpSpPr>
            <p:cNvPr id="17" name="组合 32"/>
            <p:cNvGrpSpPr/>
            <p:nvPr/>
          </p:nvGrpSpPr>
          <p:grpSpPr>
            <a:xfrm>
              <a:off x="5816315" y="4885953"/>
              <a:ext cx="2922749" cy="715226"/>
              <a:chOff x="5816315" y="4885953"/>
              <a:chExt cx="2922749" cy="715226"/>
            </a:xfrm>
          </p:grpSpPr>
          <p:sp>
            <p:nvSpPr>
              <p:cNvPr id="36" name="任意多边形 35"/>
              <p:cNvSpPr/>
              <p:nvPr/>
            </p:nvSpPr>
            <p:spPr>
              <a:xfrm rot="16200000" flipH="1">
                <a:off x="6920077" y="3782191"/>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椭圆 36"/>
              <p:cNvSpPr/>
              <p:nvPr/>
            </p:nvSpPr>
            <p:spPr>
              <a:xfrm>
                <a:off x="5883076" y="4952143"/>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4" name="Freeform 16"/>
            <p:cNvSpPr>
              <a:spLocks noEditPoints="1"/>
            </p:cNvSpPr>
            <p:nvPr/>
          </p:nvSpPr>
          <p:spPr bwMode="auto">
            <a:xfrm>
              <a:off x="5962018" y="5085303"/>
              <a:ext cx="413702" cy="32991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4"/>
            </a:solidFill>
            <a:ln>
              <a:noFill/>
            </a:ln>
          </p:spPr>
          <p:txBody>
            <a:bodyPr vert="horz" wrap="square" lIns="91440" tIns="45720" rIns="91440" bIns="45720" numCol="1" anchor="t" anchorCtr="0" compatLnSpc="1"/>
            <a:lstStyle/>
            <a:p>
              <a:endParaRPr lang="zh-CN" altLang="en-US">
                <a:solidFill>
                  <a:schemeClr val="accent2"/>
                </a:solidFill>
              </a:endParaRPr>
            </a:p>
          </p:txBody>
        </p:sp>
        <p:sp>
          <p:nvSpPr>
            <p:cNvPr id="35" name="文本框 34"/>
            <p:cNvSpPr txBox="1"/>
            <p:nvPr/>
          </p:nvSpPr>
          <p:spPr>
            <a:xfrm>
              <a:off x="6568511" y="4915272"/>
              <a:ext cx="1896245" cy="61536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endParaRPr lang="zh-CN" altLang="en-US" sz="2400" b="1" dirty="0">
                <a:solidFill>
                  <a:srgbClr val="FCFCFC"/>
                </a:solidFill>
                <a:latin typeface="幼圆" panose="02010509060101010101" pitchFamily="49" charset="-122"/>
                <a:ea typeface="幼圆" panose="02010509060101010101" pitchFamily="49" charset="-122"/>
              </a:endParaRPr>
            </a:p>
          </p:txBody>
        </p:sp>
      </p:grpSp>
      <p:sp>
        <p:nvSpPr>
          <p:cNvPr id="38" name="文本框 37"/>
          <p:cNvSpPr txBox="1"/>
          <p:nvPr/>
        </p:nvSpPr>
        <p:spPr>
          <a:xfrm>
            <a:off x="734853" y="3011247"/>
            <a:ext cx="1754326" cy="961802"/>
          </a:xfrm>
          <a:prstGeom prst="rect">
            <a:avLst/>
          </a:prstGeom>
          <a:noFill/>
          <a:effectLst/>
        </p:spPr>
        <p:txBody>
          <a:bodyPr wrap="none" lIns="68580" tIns="34290" rIns="68580" bIns="34290"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711703" y="1586982"/>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6705488" y="3629866"/>
            <a:ext cx="1754326" cy="992579"/>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6664929" y="2268459"/>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53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8" decel="253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750" fill="hold"/>
                                        <p:tgtEl>
                                          <p:spTgt spid="5"/>
                                        </p:tgtEl>
                                        <p:attrNameLst>
                                          <p:attrName>ppt_x</p:attrName>
                                        </p:attrNameLst>
                                      </p:cBhvr>
                                      <p:tavLst>
                                        <p:tav tm="0">
                                          <p:val>
                                            <p:strVal val="0-#ppt_w/2"/>
                                          </p:val>
                                        </p:tav>
                                        <p:tav tm="100000">
                                          <p:val>
                                            <p:strVal val="#ppt_x"/>
                                          </p:val>
                                        </p:tav>
                                      </p:tavLst>
                                    </p:anim>
                                    <p:anim calcmode="lin" valueType="num">
                                      <p:cBhvr additive="base">
                                        <p:cTn id="13" dur="75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decel="25300" fill="hold" nodeType="withEffect">
                                  <p:stCondLst>
                                    <p:cond delay="25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750" fill="hold"/>
                                        <p:tgtEl>
                                          <p:spTgt spid="7"/>
                                        </p:tgtEl>
                                        <p:attrNameLst>
                                          <p:attrName>ppt_x</p:attrName>
                                        </p:attrNameLst>
                                      </p:cBhvr>
                                      <p:tavLst>
                                        <p:tav tm="0">
                                          <p:val>
                                            <p:strVal val="1+#ppt_w/2"/>
                                          </p:val>
                                        </p:tav>
                                        <p:tav tm="100000">
                                          <p:val>
                                            <p:strVal val="#ppt_x"/>
                                          </p:val>
                                        </p:tav>
                                      </p:tavLst>
                                    </p:anim>
                                    <p:anim calcmode="lin" valueType="num">
                                      <p:cBhvr additive="base">
                                        <p:cTn id="17" dur="75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decel="25300" fill="hold" nodeType="withEffect">
                                  <p:stCondLst>
                                    <p:cond delay="50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0-#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2" decel="25300" fill="hold" nodeType="withEffect">
                                  <p:stCondLst>
                                    <p:cond delay="75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750" fill="hold"/>
                                        <p:tgtEl>
                                          <p:spTgt spid="16"/>
                                        </p:tgtEl>
                                        <p:attrNameLst>
                                          <p:attrName>ppt_x</p:attrName>
                                        </p:attrNameLst>
                                      </p:cBhvr>
                                      <p:tavLst>
                                        <p:tav tm="0">
                                          <p:val>
                                            <p:strVal val="1+#ppt_w/2"/>
                                          </p:val>
                                        </p:tav>
                                        <p:tav tm="100000">
                                          <p:val>
                                            <p:strVal val="#ppt_x"/>
                                          </p:val>
                                        </p:tav>
                                      </p:tavLst>
                                    </p:anim>
                                    <p:anim calcmode="lin" valueType="num">
                                      <p:cBhvr additive="base">
                                        <p:cTn id="25" dur="750" fill="hold"/>
                                        <p:tgtEl>
                                          <p:spTgt spid="16"/>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8" grpId="0"/>
      <p:bldP spid="39" grpId="0"/>
      <p:bldP spid="40" grpId="0"/>
      <p:bldP spid="4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3178448" y="2477264"/>
            <a:ext cx="1060950" cy="1061278"/>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600" dirty="0"/>
          </a:p>
        </p:txBody>
      </p:sp>
      <p:sp>
        <p:nvSpPr>
          <p:cNvPr id="10" name="椭圆 9"/>
          <p:cNvSpPr/>
          <p:nvPr/>
        </p:nvSpPr>
        <p:spPr>
          <a:xfrm>
            <a:off x="4794494" y="2477264"/>
            <a:ext cx="1060950" cy="1061278"/>
          </a:xfrm>
          <a:prstGeom prst="ellips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600" dirty="0"/>
          </a:p>
        </p:txBody>
      </p:sp>
      <p:sp>
        <p:nvSpPr>
          <p:cNvPr id="11" name="椭圆 10"/>
          <p:cNvSpPr/>
          <p:nvPr/>
        </p:nvSpPr>
        <p:spPr>
          <a:xfrm>
            <a:off x="5477331" y="1835097"/>
            <a:ext cx="443372" cy="443509"/>
          </a:xfrm>
          <a:prstGeom prst="ellipse">
            <a:avLst/>
          </a:prstGeom>
          <a:solidFill>
            <a:schemeClr val="accent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600" dirty="0"/>
          </a:p>
        </p:txBody>
      </p:sp>
      <p:cxnSp>
        <p:nvCxnSpPr>
          <p:cNvPr id="12" name="直接连接符 11"/>
          <p:cNvCxnSpPr/>
          <p:nvPr/>
        </p:nvCxnSpPr>
        <p:spPr>
          <a:xfrm>
            <a:off x="4235512" y="3007903"/>
            <a:ext cx="558800"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flipH="1">
            <a:off x="5848351" y="3016053"/>
            <a:ext cx="2828107"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flipH="1">
            <a:off x="566057" y="3016053"/>
            <a:ext cx="2609487"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15" name="矩形 14"/>
          <p:cNvSpPr/>
          <p:nvPr/>
        </p:nvSpPr>
        <p:spPr>
          <a:xfrm>
            <a:off x="5997528" y="1820517"/>
            <a:ext cx="1574790" cy="284693"/>
          </a:xfrm>
          <a:prstGeom prst="rect">
            <a:avLst/>
          </a:prstGeom>
        </p:spPr>
        <p:txBody>
          <a:bodyPr wrap="none" lIns="68580" tIns="34290" rIns="68580" bIns="3429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6012160" y="2140496"/>
            <a:ext cx="1680865" cy="401648"/>
          </a:xfrm>
          <a:prstGeom prst="rect">
            <a:avLst/>
          </a:prstGeom>
        </p:spPr>
        <p:txBody>
          <a:bodyPr wrap="square" lIns="68580" tIns="34290" rIns="68580" bIns="3429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任务中遇见问题可以从外的问题和内的问题两方面考虑</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椭圆 16"/>
          <p:cNvSpPr/>
          <p:nvPr/>
        </p:nvSpPr>
        <p:spPr>
          <a:xfrm>
            <a:off x="5477331" y="3645571"/>
            <a:ext cx="443372" cy="443509"/>
          </a:xfrm>
          <a:prstGeom prst="ellipse">
            <a:avLst/>
          </a:prstGeom>
          <a:solidFill>
            <a:schemeClr val="accent1"/>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600" dirty="0"/>
          </a:p>
        </p:txBody>
      </p:sp>
      <p:sp>
        <p:nvSpPr>
          <p:cNvPr id="18" name="矩形 17"/>
          <p:cNvSpPr/>
          <p:nvPr/>
        </p:nvSpPr>
        <p:spPr>
          <a:xfrm>
            <a:off x="5997528" y="3656003"/>
            <a:ext cx="1574790" cy="284693"/>
          </a:xfrm>
          <a:prstGeom prst="rect">
            <a:avLst/>
          </a:prstGeom>
        </p:spPr>
        <p:txBody>
          <a:bodyPr wrap="none" lIns="68580" tIns="34290" rIns="68580" bIns="3429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6012160" y="3950971"/>
            <a:ext cx="1680865" cy="401648"/>
          </a:xfrm>
          <a:prstGeom prst="rect">
            <a:avLst/>
          </a:prstGeom>
        </p:spPr>
        <p:txBody>
          <a:bodyPr wrap="square" lIns="68580" tIns="34290" rIns="68580" bIns="3429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任务中遇见问题可以从外的问题和内的问题两方面考虑</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1604143" y="1753108"/>
            <a:ext cx="1574790" cy="284693"/>
          </a:xfrm>
          <a:prstGeom prst="rect">
            <a:avLst/>
          </a:prstGeom>
        </p:spPr>
        <p:txBody>
          <a:bodyPr wrap="none" lIns="68580" tIns="34290" rIns="68580" bIns="3429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511660" y="2097514"/>
            <a:ext cx="1680865" cy="401648"/>
          </a:xfrm>
          <a:prstGeom prst="rect">
            <a:avLst/>
          </a:prstGeom>
        </p:spPr>
        <p:txBody>
          <a:bodyPr wrap="square" lIns="68580" tIns="34290" rIns="68580" bIns="3429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任务中遇见问题可以从外的问题和内的问题两方面考虑</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1547664" y="3619999"/>
            <a:ext cx="1574790" cy="284693"/>
          </a:xfrm>
          <a:prstGeom prst="rect">
            <a:avLst/>
          </a:prstGeom>
        </p:spPr>
        <p:txBody>
          <a:bodyPr wrap="none" lIns="68580" tIns="34290" rIns="68580" bIns="3429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1511660" y="3907989"/>
            <a:ext cx="1680865" cy="401648"/>
          </a:xfrm>
          <a:prstGeom prst="rect">
            <a:avLst/>
          </a:prstGeom>
        </p:spPr>
        <p:txBody>
          <a:bodyPr wrap="square" lIns="68580" tIns="34290" rIns="68580" bIns="3429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任务中遇见问题可以从外的问题和内的问题两方面考虑</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椭圆 27"/>
          <p:cNvSpPr/>
          <p:nvPr/>
        </p:nvSpPr>
        <p:spPr>
          <a:xfrm>
            <a:off x="3192525" y="1835097"/>
            <a:ext cx="443372" cy="443509"/>
          </a:xfrm>
          <a:prstGeom prst="ellipse">
            <a:avLst/>
          </a:prstGeom>
          <a:solidFill>
            <a:schemeClr val="accent2"/>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600" dirty="0"/>
          </a:p>
        </p:txBody>
      </p:sp>
      <p:sp>
        <p:nvSpPr>
          <p:cNvPr id="29" name="椭圆 28"/>
          <p:cNvSpPr/>
          <p:nvPr/>
        </p:nvSpPr>
        <p:spPr>
          <a:xfrm>
            <a:off x="3192525" y="3645571"/>
            <a:ext cx="443372" cy="443509"/>
          </a:xfrm>
          <a:prstGeom prst="ellipse">
            <a:avLst/>
          </a:prstGeom>
          <a:solidFill>
            <a:schemeClr val="accent2"/>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600" dirty="0"/>
          </a:p>
        </p:txBody>
      </p:sp>
      <p:sp>
        <p:nvSpPr>
          <p:cNvPr id="30" name="文本框 9"/>
          <p:cNvSpPr txBox="1"/>
          <p:nvPr/>
        </p:nvSpPr>
        <p:spPr>
          <a:xfrm>
            <a:off x="3287493" y="1869732"/>
            <a:ext cx="275556" cy="392536"/>
          </a:xfrm>
          <a:prstGeom prst="rect">
            <a:avLst/>
          </a:prstGeom>
          <a:noFill/>
        </p:spPr>
        <p:txBody>
          <a:bodyPr wrap="none" lIns="68580" tIns="34290" rIns="68580" bIns="34290" rtlCol="0" anchor="ctr">
            <a:spAutoFit/>
          </a:bodyPr>
          <a:lstStyle/>
          <a:p>
            <a:pPr algn="ctr"/>
            <a:r>
              <a:rPr lang="en-US" altLang="zh-CN" sz="2100" dirty="0">
                <a:solidFill>
                  <a:schemeClr val="bg1"/>
                </a:solidFill>
                <a:latin typeface="Impact" panose="020B0806030902050204" pitchFamily="34" charset="0"/>
                <a:ea typeface="汉仪菱心体简" pitchFamily="49" charset="-122"/>
              </a:rPr>
              <a:t>A</a:t>
            </a:r>
            <a:endParaRPr lang="zh-CN" altLang="en-US" sz="2100" dirty="0">
              <a:solidFill>
                <a:schemeClr val="bg1"/>
              </a:solidFill>
              <a:latin typeface="Impact" panose="020B0806030902050204" pitchFamily="34" charset="0"/>
              <a:ea typeface="汉仪菱心体简" pitchFamily="49" charset="-122"/>
            </a:endParaRPr>
          </a:p>
        </p:txBody>
      </p:sp>
      <p:sp>
        <p:nvSpPr>
          <p:cNvPr id="31" name="文本框 9"/>
          <p:cNvSpPr txBox="1"/>
          <p:nvPr/>
        </p:nvSpPr>
        <p:spPr>
          <a:xfrm>
            <a:off x="3270421" y="3671057"/>
            <a:ext cx="287579" cy="392536"/>
          </a:xfrm>
          <a:prstGeom prst="rect">
            <a:avLst/>
          </a:prstGeom>
          <a:noFill/>
        </p:spPr>
        <p:txBody>
          <a:bodyPr wrap="none" lIns="68580" tIns="34290" rIns="68580" bIns="34290" rtlCol="0" anchor="ctr">
            <a:spAutoFit/>
          </a:bodyPr>
          <a:lstStyle/>
          <a:p>
            <a:pPr algn="ctr"/>
            <a:r>
              <a:rPr lang="en-US" altLang="zh-CN" sz="2100" dirty="0">
                <a:solidFill>
                  <a:schemeClr val="bg1"/>
                </a:solidFill>
                <a:latin typeface="Impact" panose="020B0806030902050204" pitchFamily="34" charset="0"/>
                <a:ea typeface="汉仪菱心体简" pitchFamily="49" charset="-122"/>
              </a:rPr>
              <a:t>B</a:t>
            </a:r>
            <a:endParaRPr lang="zh-CN" altLang="en-US" sz="2100" dirty="0">
              <a:solidFill>
                <a:schemeClr val="bg1"/>
              </a:solidFill>
              <a:latin typeface="Impact" panose="020B0806030902050204" pitchFamily="34" charset="0"/>
              <a:ea typeface="汉仪菱心体简" pitchFamily="49" charset="-122"/>
            </a:endParaRPr>
          </a:p>
        </p:txBody>
      </p:sp>
      <p:sp>
        <p:nvSpPr>
          <p:cNvPr id="32" name="文本框 9"/>
          <p:cNvSpPr txBox="1"/>
          <p:nvPr/>
        </p:nvSpPr>
        <p:spPr>
          <a:xfrm>
            <a:off x="5556409" y="1869732"/>
            <a:ext cx="287579" cy="392536"/>
          </a:xfrm>
          <a:prstGeom prst="rect">
            <a:avLst/>
          </a:prstGeom>
          <a:noFill/>
        </p:spPr>
        <p:txBody>
          <a:bodyPr wrap="none" lIns="68580" tIns="34290" rIns="68580" bIns="34290" rtlCol="0" anchor="ctr">
            <a:spAutoFit/>
          </a:bodyPr>
          <a:lstStyle/>
          <a:p>
            <a:pPr algn="ctr"/>
            <a:r>
              <a:rPr lang="en-US" altLang="zh-CN" sz="2100" dirty="0">
                <a:solidFill>
                  <a:schemeClr val="bg1"/>
                </a:solidFill>
                <a:latin typeface="Impact" panose="020B0806030902050204" pitchFamily="34" charset="0"/>
                <a:ea typeface="汉仪菱心体简" pitchFamily="49" charset="-122"/>
              </a:rPr>
              <a:t>C</a:t>
            </a:r>
            <a:endParaRPr lang="zh-CN" altLang="en-US" sz="2100" dirty="0">
              <a:solidFill>
                <a:schemeClr val="bg1"/>
              </a:solidFill>
              <a:latin typeface="Impact" panose="020B0806030902050204" pitchFamily="34" charset="0"/>
              <a:ea typeface="汉仪菱心体简" pitchFamily="49" charset="-122"/>
            </a:endParaRPr>
          </a:p>
        </p:txBody>
      </p:sp>
      <p:sp>
        <p:nvSpPr>
          <p:cNvPr id="33" name="文本框 9"/>
          <p:cNvSpPr txBox="1"/>
          <p:nvPr/>
        </p:nvSpPr>
        <p:spPr>
          <a:xfrm>
            <a:off x="5556409" y="3671057"/>
            <a:ext cx="287579" cy="392536"/>
          </a:xfrm>
          <a:prstGeom prst="rect">
            <a:avLst/>
          </a:prstGeom>
          <a:noFill/>
        </p:spPr>
        <p:txBody>
          <a:bodyPr wrap="none" lIns="68580" tIns="34290" rIns="68580" bIns="34290" rtlCol="0" anchor="ctr">
            <a:spAutoFit/>
          </a:bodyPr>
          <a:lstStyle/>
          <a:p>
            <a:pPr algn="ctr"/>
            <a:r>
              <a:rPr lang="en-US" altLang="zh-CN" sz="2100" dirty="0">
                <a:solidFill>
                  <a:schemeClr val="bg1"/>
                </a:solidFill>
                <a:latin typeface="Impact" panose="020B0806030902050204" pitchFamily="34" charset="0"/>
                <a:ea typeface="汉仪菱心体简" pitchFamily="49" charset="-122"/>
              </a:rPr>
              <a:t>D</a:t>
            </a:r>
            <a:endParaRPr lang="zh-CN" altLang="en-US" sz="2100" dirty="0">
              <a:solidFill>
                <a:schemeClr val="bg1"/>
              </a:solidFill>
              <a:latin typeface="Impact" panose="020B0806030902050204" pitchFamily="34" charset="0"/>
              <a:ea typeface="汉仪菱心体简" pitchFamily="49" charset="-122"/>
            </a:endParaRPr>
          </a:p>
        </p:txBody>
      </p:sp>
      <p:sp>
        <p:nvSpPr>
          <p:cNvPr id="34" name="Freeform 532"/>
          <p:cNvSpPr/>
          <p:nvPr/>
        </p:nvSpPr>
        <p:spPr bwMode="auto">
          <a:xfrm>
            <a:off x="3484631" y="2778062"/>
            <a:ext cx="448584" cy="455625"/>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chemeClr val="accent2"/>
          </a:solidFill>
          <a:ln>
            <a:noFill/>
          </a:ln>
        </p:spPr>
        <p:txBody>
          <a:bodyPr vert="horz" wrap="square" lIns="91440" tIns="45720" rIns="91440" bIns="45720" numCol="1" anchor="t" anchorCtr="0" compatLnSpc="1"/>
          <a:lstStyle/>
          <a:p>
            <a:endParaRPr lang="zh-CN" altLang="en-US" dirty="0"/>
          </a:p>
        </p:txBody>
      </p:sp>
      <p:sp>
        <p:nvSpPr>
          <p:cNvPr id="35" name="Freeform 532"/>
          <p:cNvSpPr/>
          <p:nvPr/>
        </p:nvSpPr>
        <p:spPr bwMode="auto">
          <a:xfrm flipH="1" flipV="1">
            <a:off x="5100677" y="2778062"/>
            <a:ext cx="448584" cy="455625"/>
          </a:xfrm>
          <a:custGeom>
            <a:avLst/>
            <a:gdLst>
              <a:gd name="T0" fmla="*/ 53 w 55"/>
              <a:gd name="T1" fmla="*/ 20 h 56"/>
              <a:gd name="T2" fmla="*/ 54 w 55"/>
              <a:gd name="T3" fmla="*/ 28 h 56"/>
              <a:gd name="T4" fmla="*/ 52 w 55"/>
              <a:gd name="T5" fmla="*/ 30 h 56"/>
              <a:gd name="T6" fmla="*/ 55 w 55"/>
              <a:gd name="T7" fmla="*/ 33 h 56"/>
              <a:gd name="T8" fmla="*/ 54 w 55"/>
              <a:gd name="T9" fmla="*/ 37 h 56"/>
              <a:gd name="T10" fmla="*/ 52 w 55"/>
              <a:gd name="T11" fmla="*/ 38 h 56"/>
              <a:gd name="T12" fmla="*/ 53 w 55"/>
              <a:gd name="T13" fmla="*/ 40 h 56"/>
              <a:gd name="T14" fmla="*/ 52 w 55"/>
              <a:gd name="T15" fmla="*/ 45 h 56"/>
              <a:gd name="T16" fmla="*/ 50 w 55"/>
              <a:gd name="T17" fmla="*/ 46 h 56"/>
              <a:gd name="T18" fmla="*/ 52 w 55"/>
              <a:gd name="T19" fmla="*/ 48 h 56"/>
              <a:gd name="T20" fmla="*/ 51 w 55"/>
              <a:gd name="T21" fmla="*/ 54 h 56"/>
              <a:gd name="T22" fmla="*/ 47 w 55"/>
              <a:gd name="T23" fmla="*/ 56 h 56"/>
              <a:gd name="T24" fmla="*/ 20 w 55"/>
              <a:gd name="T25" fmla="*/ 49 h 56"/>
              <a:gd name="T26" fmla="*/ 13 w 55"/>
              <a:gd name="T27" fmla="*/ 48 h 56"/>
              <a:gd name="T28" fmla="*/ 13 w 55"/>
              <a:gd name="T29" fmla="*/ 52 h 56"/>
              <a:gd name="T30" fmla="*/ 0 w 55"/>
              <a:gd name="T31" fmla="*/ 52 h 56"/>
              <a:gd name="T32" fmla="*/ 0 w 55"/>
              <a:gd name="T33" fmla="*/ 17 h 56"/>
              <a:gd name="T34" fmla="*/ 13 w 55"/>
              <a:gd name="T35" fmla="*/ 17 h 56"/>
              <a:gd name="T36" fmla="*/ 13 w 55"/>
              <a:gd name="T37" fmla="*/ 23 h 56"/>
              <a:gd name="T38" fmla="*/ 18 w 55"/>
              <a:gd name="T39" fmla="*/ 22 h 56"/>
              <a:gd name="T40" fmla="*/ 40 w 55"/>
              <a:gd name="T41" fmla="*/ 0 h 56"/>
              <a:gd name="T42" fmla="*/ 34 w 55"/>
              <a:gd name="T43" fmla="*/ 21 h 56"/>
              <a:gd name="T44" fmla="*/ 53 w 55"/>
              <a:gd name="T45" fmla="*/ 2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56">
                <a:moveTo>
                  <a:pt x="53" y="20"/>
                </a:moveTo>
                <a:cubicBezTo>
                  <a:pt x="54" y="28"/>
                  <a:pt x="54" y="28"/>
                  <a:pt x="54" y="28"/>
                </a:cubicBezTo>
                <a:cubicBezTo>
                  <a:pt x="52" y="30"/>
                  <a:pt x="52" y="30"/>
                  <a:pt x="52" y="30"/>
                </a:cubicBezTo>
                <a:cubicBezTo>
                  <a:pt x="55" y="33"/>
                  <a:pt x="55" y="33"/>
                  <a:pt x="55" y="33"/>
                </a:cubicBezTo>
                <a:cubicBezTo>
                  <a:pt x="54" y="37"/>
                  <a:pt x="54" y="37"/>
                  <a:pt x="54" y="37"/>
                </a:cubicBezTo>
                <a:cubicBezTo>
                  <a:pt x="52" y="38"/>
                  <a:pt x="52" y="38"/>
                  <a:pt x="52" y="38"/>
                </a:cubicBezTo>
                <a:cubicBezTo>
                  <a:pt x="53" y="40"/>
                  <a:pt x="53" y="40"/>
                  <a:pt x="53" y="40"/>
                </a:cubicBezTo>
                <a:cubicBezTo>
                  <a:pt x="52" y="45"/>
                  <a:pt x="52" y="45"/>
                  <a:pt x="52" y="45"/>
                </a:cubicBezTo>
                <a:cubicBezTo>
                  <a:pt x="50" y="46"/>
                  <a:pt x="50" y="46"/>
                  <a:pt x="50" y="46"/>
                </a:cubicBezTo>
                <a:cubicBezTo>
                  <a:pt x="52" y="48"/>
                  <a:pt x="52" y="48"/>
                  <a:pt x="52" y="48"/>
                </a:cubicBezTo>
                <a:cubicBezTo>
                  <a:pt x="51" y="54"/>
                  <a:pt x="51" y="54"/>
                  <a:pt x="51" y="54"/>
                </a:cubicBezTo>
                <a:cubicBezTo>
                  <a:pt x="47" y="56"/>
                  <a:pt x="47" y="56"/>
                  <a:pt x="47" y="56"/>
                </a:cubicBezTo>
                <a:cubicBezTo>
                  <a:pt x="20" y="49"/>
                  <a:pt x="20" y="49"/>
                  <a:pt x="20" y="49"/>
                </a:cubicBezTo>
                <a:cubicBezTo>
                  <a:pt x="13" y="48"/>
                  <a:pt x="13" y="48"/>
                  <a:pt x="13" y="48"/>
                </a:cubicBezTo>
                <a:cubicBezTo>
                  <a:pt x="13" y="52"/>
                  <a:pt x="13" y="52"/>
                  <a:pt x="13" y="52"/>
                </a:cubicBezTo>
                <a:cubicBezTo>
                  <a:pt x="0" y="52"/>
                  <a:pt x="0" y="52"/>
                  <a:pt x="0" y="52"/>
                </a:cubicBezTo>
                <a:cubicBezTo>
                  <a:pt x="0" y="17"/>
                  <a:pt x="0" y="17"/>
                  <a:pt x="0" y="17"/>
                </a:cubicBezTo>
                <a:cubicBezTo>
                  <a:pt x="13" y="17"/>
                  <a:pt x="13" y="17"/>
                  <a:pt x="13" y="17"/>
                </a:cubicBezTo>
                <a:cubicBezTo>
                  <a:pt x="13" y="23"/>
                  <a:pt x="13" y="23"/>
                  <a:pt x="13" y="23"/>
                </a:cubicBezTo>
                <a:cubicBezTo>
                  <a:pt x="18" y="22"/>
                  <a:pt x="18" y="22"/>
                  <a:pt x="18" y="22"/>
                </a:cubicBezTo>
                <a:cubicBezTo>
                  <a:pt x="40" y="0"/>
                  <a:pt x="40" y="0"/>
                  <a:pt x="40" y="0"/>
                </a:cubicBezTo>
                <a:cubicBezTo>
                  <a:pt x="51" y="8"/>
                  <a:pt x="41" y="15"/>
                  <a:pt x="34" y="21"/>
                </a:cubicBezTo>
                <a:lnTo>
                  <a:pt x="53" y="20"/>
                </a:lnTo>
                <a:close/>
              </a:path>
            </a:pathLst>
          </a:custGeom>
          <a:solidFill>
            <a:schemeClr val="accent1"/>
          </a:solidFill>
          <a:ln>
            <a:noFill/>
          </a:ln>
        </p:spPr>
        <p:txBody>
          <a:bodyPr vert="horz" wrap="square" lIns="91440" tIns="45720" rIns="91440" bIns="45720" numCol="1" anchor="t" anchorCtr="0" compatLnSpc="1"/>
          <a:lstStyle/>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right)">
                                      <p:cBhvr>
                                        <p:cTn id="17" dur="500"/>
                                        <p:tgtEl>
                                          <p:spTgt spid="12"/>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right)">
                                      <p:cBhvr>
                                        <p:cTn id="27" dur="500"/>
                                        <p:tgtEl>
                                          <p:spTgt spid="14"/>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p:cTn id="36" dur="500" fill="hold"/>
                                        <p:tgtEl>
                                          <p:spTgt spid="34"/>
                                        </p:tgtEl>
                                        <p:attrNameLst>
                                          <p:attrName>ppt_w</p:attrName>
                                        </p:attrNameLst>
                                      </p:cBhvr>
                                      <p:tavLst>
                                        <p:tav tm="0">
                                          <p:val>
                                            <p:fltVal val="0"/>
                                          </p:val>
                                        </p:tav>
                                        <p:tav tm="100000">
                                          <p:val>
                                            <p:strVal val="#ppt_w"/>
                                          </p:val>
                                        </p:tav>
                                      </p:tavLst>
                                    </p:anim>
                                    <p:anim calcmode="lin" valueType="num">
                                      <p:cBhvr>
                                        <p:cTn id="37" dur="500" fill="hold"/>
                                        <p:tgtEl>
                                          <p:spTgt spid="34"/>
                                        </p:tgtEl>
                                        <p:attrNameLst>
                                          <p:attrName>ppt_h</p:attrName>
                                        </p:attrNameLst>
                                      </p:cBhvr>
                                      <p:tavLst>
                                        <p:tav tm="0">
                                          <p:val>
                                            <p:fltVal val="0"/>
                                          </p:val>
                                        </p:tav>
                                        <p:tav tm="100000">
                                          <p:val>
                                            <p:strVal val="#ppt_h"/>
                                          </p:val>
                                        </p:tav>
                                      </p:tavLst>
                                    </p:anim>
                                    <p:animEffect transition="in" filter="fade">
                                      <p:cBhvr>
                                        <p:cTn id="38" dur="500"/>
                                        <p:tgtEl>
                                          <p:spTgt spid="34"/>
                                        </p:tgtEl>
                                      </p:cBhvr>
                                    </p:animEffect>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750"/>
                                        <p:tgtEl>
                                          <p:spTgt spid="28"/>
                                        </p:tgtEl>
                                      </p:cBhvr>
                                    </p:animEffect>
                                    <p:anim calcmode="lin" valueType="num">
                                      <p:cBhvr>
                                        <p:cTn id="43" dur="750" fill="hold"/>
                                        <p:tgtEl>
                                          <p:spTgt spid="28"/>
                                        </p:tgtEl>
                                        <p:attrNameLst>
                                          <p:attrName>ppt_x</p:attrName>
                                        </p:attrNameLst>
                                      </p:cBhvr>
                                      <p:tavLst>
                                        <p:tav tm="0">
                                          <p:val>
                                            <p:strVal val="#ppt_x"/>
                                          </p:val>
                                        </p:tav>
                                        <p:tav tm="100000">
                                          <p:val>
                                            <p:strVal val="#ppt_x"/>
                                          </p:val>
                                        </p:tav>
                                      </p:tavLst>
                                    </p:anim>
                                    <p:anim calcmode="lin" valueType="num">
                                      <p:cBhvr>
                                        <p:cTn id="44" dur="750" fill="hold"/>
                                        <p:tgtEl>
                                          <p:spTgt spid="28"/>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p:cTn id="48" dur="500" fill="hold"/>
                                        <p:tgtEl>
                                          <p:spTgt spid="30"/>
                                        </p:tgtEl>
                                        <p:attrNameLst>
                                          <p:attrName>ppt_w</p:attrName>
                                        </p:attrNameLst>
                                      </p:cBhvr>
                                      <p:tavLst>
                                        <p:tav tm="0">
                                          <p:val>
                                            <p:fltVal val="0"/>
                                          </p:val>
                                        </p:tav>
                                        <p:tav tm="100000">
                                          <p:val>
                                            <p:strVal val="#ppt_w"/>
                                          </p:val>
                                        </p:tav>
                                      </p:tavLst>
                                    </p:anim>
                                    <p:anim calcmode="lin" valueType="num">
                                      <p:cBhvr>
                                        <p:cTn id="49" dur="500" fill="hold"/>
                                        <p:tgtEl>
                                          <p:spTgt spid="30"/>
                                        </p:tgtEl>
                                        <p:attrNameLst>
                                          <p:attrName>ppt_h</p:attrName>
                                        </p:attrNameLst>
                                      </p:cBhvr>
                                      <p:tavLst>
                                        <p:tav tm="0">
                                          <p:val>
                                            <p:fltVal val="0"/>
                                          </p:val>
                                        </p:tav>
                                        <p:tav tm="100000">
                                          <p:val>
                                            <p:strVal val="#ppt_h"/>
                                          </p:val>
                                        </p:tav>
                                      </p:tavLst>
                                    </p:anim>
                                    <p:animEffect transition="in" filter="fade">
                                      <p:cBhvr>
                                        <p:cTn id="50" dur="500"/>
                                        <p:tgtEl>
                                          <p:spTgt spid="30"/>
                                        </p:tgtEl>
                                      </p:cBhvr>
                                    </p:animEffect>
                                  </p:childTnLst>
                                </p:cTn>
                              </p:par>
                            </p:childTnLst>
                          </p:cTn>
                        </p:par>
                        <p:par>
                          <p:cTn id="51" fill="hold">
                            <p:stCondLst>
                              <p:cond delay="4500"/>
                            </p:stCondLst>
                            <p:childTnLst>
                              <p:par>
                                <p:cTn id="52" presetID="42" presetClass="entr" presetSubtype="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750"/>
                                        <p:tgtEl>
                                          <p:spTgt spid="29"/>
                                        </p:tgtEl>
                                      </p:cBhvr>
                                    </p:animEffect>
                                    <p:anim calcmode="lin" valueType="num">
                                      <p:cBhvr>
                                        <p:cTn id="55" dur="750" fill="hold"/>
                                        <p:tgtEl>
                                          <p:spTgt spid="29"/>
                                        </p:tgtEl>
                                        <p:attrNameLst>
                                          <p:attrName>ppt_x</p:attrName>
                                        </p:attrNameLst>
                                      </p:cBhvr>
                                      <p:tavLst>
                                        <p:tav tm="0">
                                          <p:val>
                                            <p:strVal val="#ppt_x"/>
                                          </p:val>
                                        </p:tav>
                                        <p:tav tm="100000">
                                          <p:val>
                                            <p:strVal val="#ppt_x"/>
                                          </p:val>
                                        </p:tav>
                                      </p:tavLst>
                                    </p:anim>
                                    <p:anim calcmode="lin" valueType="num">
                                      <p:cBhvr>
                                        <p:cTn id="56" dur="750" fill="hold"/>
                                        <p:tgtEl>
                                          <p:spTgt spid="29"/>
                                        </p:tgtEl>
                                        <p:attrNameLst>
                                          <p:attrName>ppt_y</p:attrName>
                                        </p:attrNameLst>
                                      </p:cBhvr>
                                      <p:tavLst>
                                        <p:tav tm="0">
                                          <p:val>
                                            <p:strVal val="#ppt_y+.1"/>
                                          </p:val>
                                        </p:tav>
                                        <p:tav tm="100000">
                                          <p:val>
                                            <p:strVal val="#ppt_y"/>
                                          </p:val>
                                        </p:tav>
                                      </p:tavLst>
                                    </p:anim>
                                  </p:childTnLst>
                                </p:cTn>
                              </p:par>
                            </p:childTnLst>
                          </p:cTn>
                        </p:par>
                        <p:par>
                          <p:cTn id="57" fill="hold">
                            <p:stCondLst>
                              <p:cond delay="5500"/>
                            </p:stCondLst>
                            <p:childTnLst>
                              <p:par>
                                <p:cTn id="58" presetID="53" presetClass="entr" presetSubtype="16"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p:cTn id="60" dur="500" fill="hold"/>
                                        <p:tgtEl>
                                          <p:spTgt spid="31"/>
                                        </p:tgtEl>
                                        <p:attrNameLst>
                                          <p:attrName>ppt_w</p:attrName>
                                        </p:attrNameLst>
                                      </p:cBhvr>
                                      <p:tavLst>
                                        <p:tav tm="0">
                                          <p:val>
                                            <p:fltVal val="0"/>
                                          </p:val>
                                        </p:tav>
                                        <p:tav tm="100000">
                                          <p:val>
                                            <p:strVal val="#ppt_w"/>
                                          </p:val>
                                        </p:tav>
                                      </p:tavLst>
                                    </p:anim>
                                    <p:anim calcmode="lin" valueType="num">
                                      <p:cBhvr>
                                        <p:cTn id="61" dur="500" fill="hold"/>
                                        <p:tgtEl>
                                          <p:spTgt spid="31"/>
                                        </p:tgtEl>
                                        <p:attrNameLst>
                                          <p:attrName>ppt_h</p:attrName>
                                        </p:attrNameLst>
                                      </p:cBhvr>
                                      <p:tavLst>
                                        <p:tav tm="0">
                                          <p:val>
                                            <p:fltVal val="0"/>
                                          </p:val>
                                        </p:tav>
                                        <p:tav tm="100000">
                                          <p:val>
                                            <p:strVal val="#ppt_h"/>
                                          </p:val>
                                        </p:tav>
                                      </p:tavLst>
                                    </p:anim>
                                    <p:animEffect transition="in" filter="fade">
                                      <p:cBhvr>
                                        <p:cTn id="62" dur="500"/>
                                        <p:tgtEl>
                                          <p:spTgt spid="31"/>
                                        </p:tgtEl>
                                      </p:cBhvr>
                                    </p:animEffect>
                                  </p:childTnLst>
                                </p:cTn>
                              </p:par>
                            </p:childTnLst>
                          </p:cTn>
                        </p:par>
                        <p:par>
                          <p:cTn id="63" fill="hold">
                            <p:stCondLst>
                              <p:cond delay="6000"/>
                            </p:stCondLst>
                            <p:childTnLst>
                              <p:par>
                                <p:cTn id="64" presetID="42"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750"/>
                                        <p:tgtEl>
                                          <p:spTgt spid="11"/>
                                        </p:tgtEl>
                                      </p:cBhvr>
                                    </p:animEffect>
                                    <p:anim calcmode="lin" valueType="num">
                                      <p:cBhvr>
                                        <p:cTn id="67" dur="750" fill="hold"/>
                                        <p:tgtEl>
                                          <p:spTgt spid="11"/>
                                        </p:tgtEl>
                                        <p:attrNameLst>
                                          <p:attrName>ppt_x</p:attrName>
                                        </p:attrNameLst>
                                      </p:cBhvr>
                                      <p:tavLst>
                                        <p:tav tm="0">
                                          <p:val>
                                            <p:strVal val="#ppt_x"/>
                                          </p:val>
                                        </p:tav>
                                        <p:tav tm="100000">
                                          <p:val>
                                            <p:strVal val="#ppt_x"/>
                                          </p:val>
                                        </p:tav>
                                      </p:tavLst>
                                    </p:anim>
                                    <p:anim calcmode="lin" valueType="num">
                                      <p:cBhvr>
                                        <p:cTn id="68" dur="750" fill="hold"/>
                                        <p:tgtEl>
                                          <p:spTgt spid="11"/>
                                        </p:tgtEl>
                                        <p:attrNameLst>
                                          <p:attrName>ppt_y</p:attrName>
                                        </p:attrNameLst>
                                      </p:cBhvr>
                                      <p:tavLst>
                                        <p:tav tm="0">
                                          <p:val>
                                            <p:strVal val="#ppt_y+.1"/>
                                          </p:val>
                                        </p:tav>
                                        <p:tav tm="100000">
                                          <p:val>
                                            <p:strVal val="#ppt_y"/>
                                          </p:val>
                                        </p:tav>
                                      </p:tavLst>
                                    </p:anim>
                                  </p:childTnLst>
                                </p:cTn>
                              </p:par>
                            </p:childTnLst>
                          </p:cTn>
                        </p:par>
                        <p:par>
                          <p:cTn id="69" fill="hold">
                            <p:stCondLst>
                              <p:cond delay="7000"/>
                            </p:stCondLst>
                            <p:childTnLst>
                              <p:par>
                                <p:cTn id="70" presetID="53" presetClass="entr" presetSubtype="16"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 calcmode="lin" valueType="num">
                                      <p:cBhvr>
                                        <p:cTn id="72" dur="500" fill="hold"/>
                                        <p:tgtEl>
                                          <p:spTgt spid="32"/>
                                        </p:tgtEl>
                                        <p:attrNameLst>
                                          <p:attrName>ppt_w</p:attrName>
                                        </p:attrNameLst>
                                      </p:cBhvr>
                                      <p:tavLst>
                                        <p:tav tm="0">
                                          <p:val>
                                            <p:fltVal val="0"/>
                                          </p:val>
                                        </p:tav>
                                        <p:tav tm="100000">
                                          <p:val>
                                            <p:strVal val="#ppt_w"/>
                                          </p:val>
                                        </p:tav>
                                      </p:tavLst>
                                    </p:anim>
                                    <p:anim calcmode="lin" valueType="num">
                                      <p:cBhvr>
                                        <p:cTn id="73" dur="500" fill="hold"/>
                                        <p:tgtEl>
                                          <p:spTgt spid="32"/>
                                        </p:tgtEl>
                                        <p:attrNameLst>
                                          <p:attrName>ppt_h</p:attrName>
                                        </p:attrNameLst>
                                      </p:cBhvr>
                                      <p:tavLst>
                                        <p:tav tm="0">
                                          <p:val>
                                            <p:fltVal val="0"/>
                                          </p:val>
                                        </p:tav>
                                        <p:tav tm="100000">
                                          <p:val>
                                            <p:strVal val="#ppt_h"/>
                                          </p:val>
                                        </p:tav>
                                      </p:tavLst>
                                    </p:anim>
                                    <p:animEffect transition="in" filter="fade">
                                      <p:cBhvr>
                                        <p:cTn id="74" dur="500"/>
                                        <p:tgtEl>
                                          <p:spTgt spid="32"/>
                                        </p:tgtEl>
                                      </p:cBhvr>
                                    </p:animEffect>
                                  </p:childTnLst>
                                </p:cTn>
                              </p:par>
                            </p:childTnLst>
                          </p:cTn>
                        </p:par>
                        <p:par>
                          <p:cTn id="75" fill="hold">
                            <p:stCondLst>
                              <p:cond delay="7500"/>
                            </p:stCondLst>
                            <p:childTnLst>
                              <p:par>
                                <p:cTn id="76" presetID="42" presetClass="entr" presetSubtype="0"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500"/>
                                        <p:tgtEl>
                                          <p:spTgt spid="17"/>
                                        </p:tgtEl>
                                      </p:cBhvr>
                                    </p:animEffect>
                                    <p:anim calcmode="lin" valueType="num">
                                      <p:cBhvr>
                                        <p:cTn id="79" dur="500" fill="hold"/>
                                        <p:tgtEl>
                                          <p:spTgt spid="17"/>
                                        </p:tgtEl>
                                        <p:attrNameLst>
                                          <p:attrName>ppt_x</p:attrName>
                                        </p:attrNameLst>
                                      </p:cBhvr>
                                      <p:tavLst>
                                        <p:tav tm="0">
                                          <p:val>
                                            <p:strVal val="#ppt_x"/>
                                          </p:val>
                                        </p:tav>
                                        <p:tav tm="100000">
                                          <p:val>
                                            <p:strVal val="#ppt_x"/>
                                          </p:val>
                                        </p:tav>
                                      </p:tavLst>
                                    </p:anim>
                                    <p:anim calcmode="lin" valueType="num">
                                      <p:cBhvr>
                                        <p:cTn id="80" dur="500" fill="hold"/>
                                        <p:tgtEl>
                                          <p:spTgt spid="17"/>
                                        </p:tgtEl>
                                        <p:attrNameLst>
                                          <p:attrName>ppt_y</p:attrName>
                                        </p:attrNameLst>
                                      </p:cBhvr>
                                      <p:tavLst>
                                        <p:tav tm="0">
                                          <p:val>
                                            <p:strVal val="#ppt_y+.1"/>
                                          </p:val>
                                        </p:tav>
                                        <p:tav tm="100000">
                                          <p:val>
                                            <p:strVal val="#ppt_y"/>
                                          </p:val>
                                        </p:tav>
                                      </p:tavLst>
                                    </p:anim>
                                  </p:childTnLst>
                                </p:cTn>
                              </p:par>
                            </p:childTnLst>
                          </p:cTn>
                        </p:par>
                        <p:par>
                          <p:cTn id="81" fill="hold">
                            <p:stCondLst>
                              <p:cond delay="8000"/>
                            </p:stCondLst>
                            <p:childTnLst>
                              <p:par>
                                <p:cTn id="82" presetID="53" presetClass="entr" presetSubtype="16" fill="hold" grpId="0" nodeType="afterEffect">
                                  <p:stCondLst>
                                    <p:cond delay="0"/>
                                  </p:stCondLst>
                                  <p:childTnLst>
                                    <p:set>
                                      <p:cBhvr>
                                        <p:cTn id="83" dur="1" fill="hold">
                                          <p:stCondLst>
                                            <p:cond delay="0"/>
                                          </p:stCondLst>
                                        </p:cTn>
                                        <p:tgtEl>
                                          <p:spTgt spid="33"/>
                                        </p:tgtEl>
                                        <p:attrNameLst>
                                          <p:attrName>style.visibility</p:attrName>
                                        </p:attrNameLst>
                                      </p:cBhvr>
                                      <p:to>
                                        <p:strVal val="visible"/>
                                      </p:to>
                                    </p:set>
                                    <p:anim calcmode="lin" valueType="num">
                                      <p:cBhvr>
                                        <p:cTn id="84" dur="750" fill="hold"/>
                                        <p:tgtEl>
                                          <p:spTgt spid="33"/>
                                        </p:tgtEl>
                                        <p:attrNameLst>
                                          <p:attrName>ppt_w</p:attrName>
                                        </p:attrNameLst>
                                      </p:cBhvr>
                                      <p:tavLst>
                                        <p:tav tm="0">
                                          <p:val>
                                            <p:fltVal val="0"/>
                                          </p:val>
                                        </p:tav>
                                        <p:tav tm="100000">
                                          <p:val>
                                            <p:strVal val="#ppt_w"/>
                                          </p:val>
                                        </p:tav>
                                      </p:tavLst>
                                    </p:anim>
                                    <p:anim calcmode="lin" valueType="num">
                                      <p:cBhvr>
                                        <p:cTn id="85" dur="750" fill="hold"/>
                                        <p:tgtEl>
                                          <p:spTgt spid="33"/>
                                        </p:tgtEl>
                                        <p:attrNameLst>
                                          <p:attrName>ppt_h</p:attrName>
                                        </p:attrNameLst>
                                      </p:cBhvr>
                                      <p:tavLst>
                                        <p:tav tm="0">
                                          <p:val>
                                            <p:fltVal val="0"/>
                                          </p:val>
                                        </p:tav>
                                        <p:tav tm="100000">
                                          <p:val>
                                            <p:strVal val="#ppt_h"/>
                                          </p:val>
                                        </p:tav>
                                      </p:tavLst>
                                    </p:anim>
                                    <p:animEffect transition="in" filter="fade">
                                      <p:cBhvr>
                                        <p:cTn id="86" dur="750"/>
                                        <p:tgtEl>
                                          <p:spTgt spid="33"/>
                                        </p:tgtEl>
                                      </p:cBhvr>
                                    </p:animEffect>
                                  </p:childTnLst>
                                </p:cTn>
                              </p:par>
                            </p:childTnLst>
                          </p:cTn>
                        </p:par>
                        <p:par>
                          <p:cTn id="87" fill="hold">
                            <p:stCondLst>
                              <p:cond delay="9000"/>
                            </p:stCondLst>
                            <p:childTnLst>
                              <p:par>
                                <p:cTn id="88" presetID="22" presetClass="entr" presetSubtype="8" fill="hold" grpId="0" nodeType="after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wipe(left)">
                                      <p:cBhvr>
                                        <p:cTn id="90" dur="500"/>
                                        <p:tgtEl>
                                          <p:spTgt spid="15"/>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wipe(left)">
                                      <p:cBhvr>
                                        <p:cTn id="93" dur="500"/>
                                        <p:tgtEl>
                                          <p:spTgt spid="16"/>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8"/>
                                        </p:tgtEl>
                                        <p:attrNameLst>
                                          <p:attrName>style.visibility</p:attrName>
                                        </p:attrNameLst>
                                      </p:cBhvr>
                                      <p:to>
                                        <p:strVal val="visible"/>
                                      </p:to>
                                    </p:set>
                                    <p:animEffect transition="in" filter="wipe(left)">
                                      <p:cBhvr>
                                        <p:cTn id="96" dur="500"/>
                                        <p:tgtEl>
                                          <p:spTgt spid="18"/>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19"/>
                                        </p:tgtEl>
                                        <p:attrNameLst>
                                          <p:attrName>style.visibility</p:attrName>
                                        </p:attrNameLst>
                                      </p:cBhvr>
                                      <p:to>
                                        <p:strVal val="visible"/>
                                      </p:to>
                                    </p:set>
                                    <p:animEffect transition="in" filter="wipe(left)">
                                      <p:cBhvr>
                                        <p:cTn id="99" dur="500"/>
                                        <p:tgtEl>
                                          <p:spTgt spid="19"/>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0"/>
                                        </p:tgtEl>
                                        <p:attrNameLst>
                                          <p:attrName>style.visibility</p:attrName>
                                        </p:attrNameLst>
                                      </p:cBhvr>
                                      <p:to>
                                        <p:strVal val="visible"/>
                                      </p:to>
                                    </p:set>
                                    <p:animEffect transition="in" filter="wipe(right)">
                                      <p:cBhvr>
                                        <p:cTn id="102" dur="500"/>
                                        <p:tgtEl>
                                          <p:spTgt spid="20"/>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right)">
                                      <p:cBhvr>
                                        <p:cTn id="105" dur="500"/>
                                        <p:tgtEl>
                                          <p:spTgt spid="21"/>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wipe(right)">
                                      <p:cBhvr>
                                        <p:cTn id="108" dur="500"/>
                                        <p:tgtEl>
                                          <p:spTgt spid="26"/>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wipe(right)">
                                      <p:cBhvr>
                                        <p:cTn id="11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5" grpId="0"/>
      <p:bldP spid="16" grpId="0"/>
      <p:bldP spid="17" grpId="0" animBg="1"/>
      <p:bldP spid="18" grpId="0"/>
      <p:bldP spid="19" grpId="0"/>
      <p:bldP spid="20" grpId="0"/>
      <p:bldP spid="21" grpId="0"/>
      <p:bldP spid="26" grpId="0"/>
      <p:bldP spid="27" grpId="0"/>
      <p:bldP spid="28" grpId="0" animBg="1"/>
      <p:bldP spid="29" grpId="0" animBg="1"/>
      <p:bldP spid="30" grpId="0"/>
      <p:bldP spid="31" grpId="0"/>
      <p:bldP spid="32" grpId="0"/>
      <p:bldP spid="33" grpId="0"/>
      <p:bldP spid="34" grpId="0" animBg="1"/>
      <p:bldP spid="3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
          <p:cNvGrpSpPr/>
          <p:nvPr/>
        </p:nvGrpSpPr>
        <p:grpSpPr>
          <a:xfrm>
            <a:off x="2320907" y="1997447"/>
            <a:ext cx="4160925" cy="1892300"/>
            <a:chOff x="3345973" y="2694618"/>
            <a:chExt cx="5547900" cy="2522288"/>
          </a:xfrm>
        </p:grpSpPr>
        <p:sp>
          <p:nvSpPr>
            <p:cNvPr id="7" name="Shape 1918"/>
            <p:cNvSpPr/>
            <p:nvPr/>
          </p:nvSpPr>
          <p:spPr>
            <a:xfrm>
              <a:off x="3345973" y="3538210"/>
              <a:ext cx="1033993" cy="1034033"/>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400" dirty="0">
                <a:latin typeface="微软雅黑" panose="020B0503020204020204" pitchFamily="34" charset="-122"/>
                <a:ea typeface="Helvetica Light"/>
                <a:cs typeface="Helvetica Light"/>
                <a:sym typeface="Helvetica Light"/>
              </a:endParaRPr>
            </a:p>
          </p:txBody>
        </p:sp>
        <p:sp>
          <p:nvSpPr>
            <p:cNvPr id="8" name="Shape 1919"/>
            <p:cNvSpPr/>
            <p:nvPr/>
          </p:nvSpPr>
          <p:spPr>
            <a:xfrm>
              <a:off x="4405914" y="3108409"/>
              <a:ext cx="1498259" cy="149831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400" dirty="0">
                <a:latin typeface="微软雅黑" panose="020B0503020204020204" pitchFamily="34" charset="-122"/>
                <a:ea typeface="Helvetica Light"/>
                <a:cs typeface="Helvetica Light"/>
                <a:sym typeface="Helvetica Light"/>
              </a:endParaRPr>
            </a:p>
          </p:txBody>
        </p:sp>
        <p:sp>
          <p:nvSpPr>
            <p:cNvPr id="9" name="Shape 1920"/>
            <p:cNvSpPr/>
            <p:nvPr/>
          </p:nvSpPr>
          <p:spPr>
            <a:xfrm>
              <a:off x="5996192" y="3446848"/>
              <a:ext cx="1216710" cy="121675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400" dirty="0">
                <a:latin typeface="微软雅黑" panose="020B0503020204020204" pitchFamily="34" charset="-122"/>
                <a:ea typeface="Helvetica Light"/>
                <a:cs typeface="Helvetica Light"/>
                <a:sym typeface="Helvetica Light"/>
              </a:endParaRPr>
            </a:p>
          </p:txBody>
        </p:sp>
        <p:sp>
          <p:nvSpPr>
            <p:cNvPr id="10" name="Shape 1921"/>
            <p:cNvSpPr/>
            <p:nvPr/>
          </p:nvSpPr>
          <p:spPr>
            <a:xfrm>
              <a:off x="5797470" y="2694618"/>
              <a:ext cx="747531" cy="74755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400" dirty="0">
                <a:latin typeface="微软雅黑" panose="020B0503020204020204" pitchFamily="34" charset="-122"/>
                <a:ea typeface="Helvetica Light"/>
                <a:cs typeface="Helvetica Light"/>
                <a:sym typeface="Helvetica Light"/>
              </a:endParaRPr>
            </a:p>
          </p:txBody>
        </p:sp>
        <p:sp>
          <p:nvSpPr>
            <p:cNvPr id="11" name="Shape 1922"/>
            <p:cNvSpPr/>
            <p:nvPr/>
          </p:nvSpPr>
          <p:spPr>
            <a:xfrm>
              <a:off x="6936848" y="4530710"/>
              <a:ext cx="686169" cy="686196"/>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400" dirty="0">
                <a:latin typeface="微软雅黑" panose="020B0503020204020204" pitchFamily="34" charset="-122"/>
                <a:ea typeface="Helvetica Light"/>
                <a:cs typeface="Helvetica Light"/>
                <a:sym typeface="Helvetica Light"/>
              </a:endParaRPr>
            </a:p>
          </p:txBody>
        </p:sp>
        <p:sp>
          <p:nvSpPr>
            <p:cNvPr id="12" name="Shape 1923"/>
            <p:cNvSpPr/>
            <p:nvPr/>
          </p:nvSpPr>
          <p:spPr>
            <a:xfrm>
              <a:off x="7317794" y="3125623"/>
              <a:ext cx="1576079" cy="157614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rgbClr val="F1F1F1"/>
            </a:solid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400" dirty="0">
                <a:latin typeface="微软雅黑" panose="020B0503020204020204" pitchFamily="34" charset="-122"/>
                <a:ea typeface="Helvetica Light"/>
                <a:cs typeface="Helvetica Light"/>
                <a:sym typeface="Helvetica Light"/>
              </a:endParaRPr>
            </a:p>
          </p:txBody>
        </p:sp>
      </p:grpSp>
      <p:sp>
        <p:nvSpPr>
          <p:cNvPr id="13" name="Shape 1931"/>
          <p:cNvSpPr/>
          <p:nvPr/>
        </p:nvSpPr>
        <p:spPr>
          <a:xfrm>
            <a:off x="1459240" y="2977373"/>
            <a:ext cx="1265319" cy="404362"/>
          </a:xfrm>
          <a:custGeom>
            <a:avLst/>
            <a:gdLst/>
            <a:ahLst/>
            <a:cxnLst>
              <a:cxn ang="0">
                <a:pos x="wd2" y="hd2"/>
              </a:cxn>
              <a:cxn ang="5400000">
                <a:pos x="wd2" y="hd2"/>
              </a:cxn>
              <a:cxn ang="10800000">
                <a:pos x="wd2" y="hd2"/>
              </a:cxn>
              <a:cxn ang="16200000">
                <a:pos x="wd2" y="hd2"/>
              </a:cxn>
            </a:cxnLst>
            <a:rect l="0" t="0" r="r" b="b"/>
            <a:pathLst>
              <a:path w="21600" h="18203" extrusionOk="0">
                <a:moveTo>
                  <a:pt x="0" y="18203"/>
                </a:moveTo>
                <a:cubicBezTo>
                  <a:pt x="6036" y="1983"/>
                  <a:pt x="13236" y="-3397"/>
                  <a:pt x="21600" y="2063"/>
                </a:cubicBezTo>
              </a:path>
            </a:pathLst>
          </a:custGeom>
          <a:ln w="25400">
            <a:solidFill>
              <a:schemeClr val="accent1"/>
            </a:solidFill>
            <a:miter lim="400000"/>
            <a:headEnd type="triangle"/>
            <a:tailEnd type="oval"/>
          </a:ln>
        </p:spPr>
        <p:txBody>
          <a:bodyPr lIns="68580" tIns="34290" rIns="68580" bIns="34290"/>
          <a:lstStyle/>
          <a:p>
            <a:pPr>
              <a:defRPr/>
            </a:pPr>
            <a:endParaRPr sz="1000" kern="0" dirty="0">
              <a:latin typeface="微软雅黑" panose="020B0503020204020204" pitchFamily="34" charset="-122"/>
              <a:ea typeface="微软雅黑" panose="020B0503020204020204" pitchFamily="34" charset="-122"/>
            </a:endParaRPr>
          </a:p>
        </p:txBody>
      </p:sp>
      <p:sp>
        <p:nvSpPr>
          <p:cNvPr id="14" name="Shape 1932"/>
          <p:cNvSpPr/>
          <p:nvPr/>
        </p:nvSpPr>
        <p:spPr>
          <a:xfrm>
            <a:off x="3580884" y="1708755"/>
            <a:ext cx="189228" cy="1181855"/>
          </a:xfrm>
          <a:custGeom>
            <a:avLst/>
            <a:gdLst/>
            <a:ahLst/>
            <a:cxnLst>
              <a:cxn ang="0">
                <a:pos x="wd2" y="hd2"/>
              </a:cxn>
              <a:cxn ang="5400000">
                <a:pos x="wd2" y="hd2"/>
              </a:cxn>
              <a:cxn ang="10800000">
                <a:pos x="wd2" y="hd2"/>
              </a:cxn>
              <a:cxn ang="16200000">
                <a:pos x="wd2" y="hd2"/>
              </a:cxn>
            </a:cxnLst>
            <a:rect l="0" t="0" r="r" b="b"/>
            <a:pathLst>
              <a:path w="16477" h="21600" extrusionOk="0">
                <a:moveTo>
                  <a:pt x="0" y="0"/>
                </a:moveTo>
                <a:cubicBezTo>
                  <a:pt x="19121" y="3557"/>
                  <a:pt x="21600" y="10757"/>
                  <a:pt x="7438" y="21600"/>
                </a:cubicBezTo>
              </a:path>
            </a:pathLst>
          </a:custGeom>
          <a:ln w="25400">
            <a:solidFill>
              <a:schemeClr val="accent2"/>
            </a:solidFill>
            <a:miter lim="400000"/>
            <a:headEnd type="triangle"/>
            <a:tailEnd type="oval"/>
          </a:ln>
        </p:spPr>
        <p:txBody>
          <a:bodyPr lIns="68580" tIns="34290" rIns="68580" bIns="34290"/>
          <a:lstStyle/>
          <a:p>
            <a:pPr>
              <a:defRPr/>
            </a:pPr>
            <a:endParaRPr sz="1000" kern="0" dirty="0">
              <a:latin typeface="微软雅黑" panose="020B0503020204020204" pitchFamily="34" charset="-122"/>
              <a:ea typeface="微软雅黑" panose="020B0503020204020204" pitchFamily="34" charset="-122"/>
            </a:endParaRPr>
          </a:p>
        </p:txBody>
      </p:sp>
      <p:sp>
        <p:nvSpPr>
          <p:cNvPr id="15" name="Shape 1933"/>
          <p:cNvSpPr/>
          <p:nvPr/>
        </p:nvSpPr>
        <p:spPr>
          <a:xfrm>
            <a:off x="5269856" y="3618368"/>
            <a:ext cx="322899" cy="35921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9013" y="17716"/>
                  <a:pt x="1813" y="10516"/>
                  <a:pt x="0" y="0"/>
                </a:cubicBezTo>
              </a:path>
            </a:pathLst>
          </a:custGeom>
          <a:ln w="25400">
            <a:solidFill>
              <a:schemeClr val="accent2"/>
            </a:solidFill>
            <a:miter lim="400000"/>
            <a:headEnd type="triangle"/>
            <a:tailEnd type="oval"/>
          </a:ln>
        </p:spPr>
        <p:txBody>
          <a:bodyPr lIns="68580" tIns="34290" rIns="68580" bIns="34290"/>
          <a:lstStyle/>
          <a:p>
            <a:pPr>
              <a:defRPr/>
            </a:pPr>
            <a:endParaRPr sz="1000" kern="0" dirty="0">
              <a:latin typeface="微软雅黑" panose="020B0503020204020204" pitchFamily="34" charset="-122"/>
              <a:ea typeface="微软雅黑" panose="020B0503020204020204" pitchFamily="34" charset="-122"/>
            </a:endParaRPr>
          </a:p>
        </p:txBody>
      </p:sp>
      <p:sp>
        <p:nvSpPr>
          <p:cNvPr id="16" name="Shape 1934"/>
          <p:cNvSpPr/>
          <p:nvPr/>
        </p:nvSpPr>
        <p:spPr>
          <a:xfrm>
            <a:off x="4215040" y="2991008"/>
            <a:ext cx="549158" cy="71862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9667" y="19821"/>
                  <a:pt x="16867" y="12621"/>
                  <a:pt x="21600" y="0"/>
                </a:cubicBezTo>
              </a:path>
            </a:pathLst>
          </a:custGeom>
          <a:ln w="25400">
            <a:solidFill>
              <a:schemeClr val="accent1"/>
            </a:solidFill>
            <a:miter lim="400000"/>
            <a:headEnd type="triangle"/>
            <a:tailEnd type="oval"/>
          </a:ln>
        </p:spPr>
        <p:txBody>
          <a:bodyPr lIns="68580" tIns="34290" rIns="68580" bIns="34290"/>
          <a:lstStyle/>
          <a:p>
            <a:pPr>
              <a:defRPr/>
            </a:pPr>
            <a:endParaRPr sz="1000" kern="0" dirty="0">
              <a:latin typeface="微软雅黑" panose="020B0503020204020204" pitchFamily="34" charset="-122"/>
              <a:ea typeface="微软雅黑" panose="020B0503020204020204" pitchFamily="34" charset="-122"/>
            </a:endParaRPr>
          </a:p>
        </p:txBody>
      </p:sp>
      <p:sp>
        <p:nvSpPr>
          <p:cNvPr id="17" name="Shape 1925"/>
          <p:cNvSpPr/>
          <p:nvPr/>
        </p:nvSpPr>
        <p:spPr>
          <a:xfrm>
            <a:off x="2320908" y="2630339"/>
            <a:ext cx="775495" cy="775764"/>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1"/>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dirty="0">
              <a:latin typeface="微软雅黑" panose="020B0503020204020204" pitchFamily="34" charset="-122"/>
              <a:ea typeface="Helvetica Light"/>
              <a:cs typeface="Helvetica Light"/>
              <a:sym typeface="Helvetica Light"/>
            </a:endParaRPr>
          </a:p>
        </p:txBody>
      </p:sp>
      <p:sp>
        <p:nvSpPr>
          <p:cNvPr id="18" name="Shape 1926"/>
          <p:cNvSpPr/>
          <p:nvPr/>
        </p:nvSpPr>
        <p:spPr>
          <a:xfrm>
            <a:off x="3115863" y="2307888"/>
            <a:ext cx="1123694" cy="112408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2"/>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dirty="0">
              <a:latin typeface="微软雅黑" panose="020B0503020204020204" pitchFamily="34" charset="-122"/>
              <a:ea typeface="Helvetica Light"/>
              <a:cs typeface="Helvetica Light"/>
              <a:sym typeface="Helvetica Light"/>
            </a:endParaRPr>
          </a:p>
        </p:txBody>
      </p:sp>
      <p:sp>
        <p:nvSpPr>
          <p:cNvPr id="19" name="Shape 1927"/>
          <p:cNvSpPr/>
          <p:nvPr/>
        </p:nvSpPr>
        <p:spPr>
          <a:xfrm>
            <a:off x="4308571" y="2561795"/>
            <a:ext cx="912533" cy="912849"/>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1"/>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dirty="0">
              <a:latin typeface="微软雅黑" panose="020B0503020204020204" pitchFamily="34" charset="-122"/>
              <a:ea typeface="Helvetica Light"/>
              <a:cs typeface="Helvetica Light"/>
              <a:sym typeface="Helvetica Light"/>
            </a:endParaRPr>
          </a:p>
        </p:txBody>
      </p:sp>
      <p:sp>
        <p:nvSpPr>
          <p:cNvPr id="20" name="Shape 1928"/>
          <p:cNvSpPr/>
          <p:nvPr/>
        </p:nvSpPr>
        <p:spPr>
          <a:xfrm>
            <a:off x="4159530" y="1997449"/>
            <a:ext cx="560648" cy="560842"/>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3"/>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dirty="0">
              <a:latin typeface="微软雅黑" panose="020B0503020204020204" pitchFamily="34" charset="-122"/>
              <a:ea typeface="Helvetica Light"/>
              <a:cs typeface="Helvetica Light"/>
              <a:sym typeface="Helvetica Light"/>
            </a:endParaRPr>
          </a:p>
        </p:txBody>
      </p:sp>
      <p:sp>
        <p:nvSpPr>
          <p:cNvPr id="21" name="Shape 1929"/>
          <p:cNvSpPr/>
          <p:nvPr/>
        </p:nvSpPr>
        <p:spPr>
          <a:xfrm>
            <a:off x="5014063" y="3374943"/>
            <a:ext cx="514627" cy="514805"/>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2"/>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dirty="0">
              <a:latin typeface="微软雅黑" panose="020B0503020204020204" pitchFamily="34" charset="-122"/>
              <a:ea typeface="Helvetica Light"/>
              <a:cs typeface="Helvetica Light"/>
              <a:sym typeface="Helvetica Light"/>
            </a:endParaRPr>
          </a:p>
        </p:txBody>
      </p:sp>
      <p:sp>
        <p:nvSpPr>
          <p:cNvPr id="22" name="Shape 1930"/>
          <p:cNvSpPr/>
          <p:nvPr/>
        </p:nvSpPr>
        <p:spPr>
          <a:xfrm>
            <a:off x="5299773" y="2320802"/>
            <a:ext cx="1182059" cy="1182470"/>
          </a:xfrm>
          <a:custGeom>
            <a:avLst/>
            <a:gdLst/>
            <a:ahLst/>
            <a:cxnLst>
              <a:cxn ang="0">
                <a:pos x="wd2" y="hd2"/>
              </a:cxn>
              <a:cxn ang="5400000">
                <a:pos x="wd2" y="hd2"/>
              </a:cxn>
              <a:cxn ang="10800000">
                <a:pos x="wd2" y="hd2"/>
              </a:cxn>
              <a:cxn ang="16200000">
                <a:pos x="wd2" y="hd2"/>
              </a:cxn>
            </a:cxnLst>
            <a:rect l="0" t="0" r="r" b="b"/>
            <a:pathLst>
              <a:path w="21600" h="21600" extrusionOk="0">
                <a:moveTo>
                  <a:pt x="10808" y="15372"/>
                </a:moveTo>
                <a:cubicBezTo>
                  <a:pt x="8371" y="15376"/>
                  <a:pt x="6391" y="13403"/>
                  <a:pt x="6387" y="10966"/>
                </a:cubicBezTo>
                <a:cubicBezTo>
                  <a:pt x="6383" y="8528"/>
                  <a:pt x="8355" y="6548"/>
                  <a:pt x="10793" y="6545"/>
                </a:cubicBezTo>
                <a:cubicBezTo>
                  <a:pt x="13231" y="6540"/>
                  <a:pt x="15211" y="8514"/>
                  <a:pt x="15215" y="10951"/>
                </a:cubicBezTo>
                <a:cubicBezTo>
                  <a:pt x="15219" y="13389"/>
                  <a:pt x="13246" y="15368"/>
                  <a:pt x="10808" y="15372"/>
                </a:cubicBezTo>
                <a:close/>
                <a:moveTo>
                  <a:pt x="21600" y="11965"/>
                </a:moveTo>
                <a:cubicBezTo>
                  <a:pt x="21537" y="11178"/>
                  <a:pt x="21536" y="10387"/>
                  <a:pt x="21597" y="9600"/>
                </a:cubicBezTo>
                <a:cubicBezTo>
                  <a:pt x="20571" y="9522"/>
                  <a:pt x="19545" y="9442"/>
                  <a:pt x="18521" y="9364"/>
                </a:cubicBezTo>
                <a:cubicBezTo>
                  <a:pt x="18437" y="8954"/>
                  <a:pt x="18321" y="8557"/>
                  <a:pt x="18176" y="8175"/>
                </a:cubicBezTo>
                <a:cubicBezTo>
                  <a:pt x="19029" y="7586"/>
                  <a:pt x="19882" y="6998"/>
                  <a:pt x="20735" y="6409"/>
                </a:cubicBezTo>
                <a:cubicBezTo>
                  <a:pt x="20287" y="5760"/>
                  <a:pt x="19890" y="5075"/>
                  <a:pt x="19550" y="4363"/>
                </a:cubicBezTo>
                <a:cubicBezTo>
                  <a:pt x="18600" y="4819"/>
                  <a:pt x="17648" y="5274"/>
                  <a:pt x="16697" y="5729"/>
                </a:cubicBezTo>
                <a:cubicBezTo>
                  <a:pt x="16434" y="5433"/>
                  <a:pt x="16149" y="5156"/>
                  <a:pt x="15844" y="4902"/>
                </a:cubicBezTo>
                <a:cubicBezTo>
                  <a:pt x="16299" y="3945"/>
                  <a:pt x="16754" y="2988"/>
                  <a:pt x="17209" y="2030"/>
                </a:cubicBezTo>
                <a:cubicBezTo>
                  <a:pt x="16495" y="1691"/>
                  <a:pt x="15810" y="1297"/>
                  <a:pt x="15159" y="852"/>
                </a:cubicBezTo>
                <a:cubicBezTo>
                  <a:pt x="14555" y="1733"/>
                  <a:pt x="13951" y="2616"/>
                  <a:pt x="13346" y="3498"/>
                </a:cubicBezTo>
                <a:cubicBezTo>
                  <a:pt x="12982" y="3374"/>
                  <a:pt x="12608" y="3275"/>
                  <a:pt x="12222" y="3205"/>
                </a:cubicBezTo>
                <a:cubicBezTo>
                  <a:pt x="12136" y="2137"/>
                  <a:pt x="12050" y="1069"/>
                  <a:pt x="11965" y="0"/>
                </a:cubicBezTo>
                <a:cubicBezTo>
                  <a:pt x="11177" y="64"/>
                  <a:pt x="10386" y="66"/>
                  <a:pt x="9600" y="4"/>
                </a:cubicBezTo>
                <a:cubicBezTo>
                  <a:pt x="9518" y="1073"/>
                  <a:pt x="9435" y="2142"/>
                  <a:pt x="9353" y="3210"/>
                </a:cubicBezTo>
                <a:cubicBezTo>
                  <a:pt x="8968" y="3282"/>
                  <a:pt x="8593" y="3381"/>
                  <a:pt x="8229" y="3506"/>
                </a:cubicBezTo>
                <a:cubicBezTo>
                  <a:pt x="7622" y="2627"/>
                  <a:pt x="7015" y="1746"/>
                  <a:pt x="6409" y="866"/>
                </a:cubicBezTo>
                <a:cubicBezTo>
                  <a:pt x="5759" y="1314"/>
                  <a:pt x="5074" y="1710"/>
                  <a:pt x="4362" y="2052"/>
                </a:cubicBezTo>
                <a:cubicBezTo>
                  <a:pt x="4821" y="3008"/>
                  <a:pt x="5278" y="3964"/>
                  <a:pt x="5736" y="4920"/>
                </a:cubicBezTo>
                <a:cubicBezTo>
                  <a:pt x="5432" y="5175"/>
                  <a:pt x="5148" y="5452"/>
                  <a:pt x="4886" y="5749"/>
                </a:cubicBezTo>
                <a:cubicBezTo>
                  <a:pt x="3933" y="5298"/>
                  <a:pt x="2982" y="4845"/>
                  <a:pt x="2029" y="4393"/>
                </a:cubicBezTo>
                <a:cubicBezTo>
                  <a:pt x="1690" y="5105"/>
                  <a:pt x="1296" y="5792"/>
                  <a:pt x="850" y="6443"/>
                </a:cubicBezTo>
                <a:cubicBezTo>
                  <a:pt x="1705" y="7028"/>
                  <a:pt x="2560" y="7614"/>
                  <a:pt x="3416" y="8199"/>
                </a:cubicBezTo>
                <a:cubicBezTo>
                  <a:pt x="3273" y="8583"/>
                  <a:pt x="3157" y="8980"/>
                  <a:pt x="3075" y="9390"/>
                </a:cubicBezTo>
                <a:cubicBezTo>
                  <a:pt x="2050" y="9472"/>
                  <a:pt x="1025" y="9554"/>
                  <a:pt x="0" y="9636"/>
                </a:cubicBezTo>
                <a:cubicBezTo>
                  <a:pt x="63" y="10424"/>
                  <a:pt x="64" y="11214"/>
                  <a:pt x="4" y="12001"/>
                </a:cubicBezTo>
                <a:cubicBezTo>
                  <a:pt x="1010" y="12078"/>
                  <a:pt x="2016" y="12156"/>
                  <a:pt x="3022" y="12234"/>
                </a:cubicBezTo>
                <a:cubicBezTo>
                  <a:pt x="3092" y="12665"/>
                  <a:pt x="3197" y="13084"/>
                  <a:pt x="3334" y="13489"/>
                </a:cubicBezTo>
                <a:cubicBezTo>
                  <a:pt x="2512" y="14057"/>
                  <a:pt x="1688" y="14625"/>
                  <a:pt x="864" y="15192"/>
                </a:cubicBezTo>
                <a:cubicBezTo>
                  <a:pt x="1312" y="15843"/>
                  <a:pt x="1709" y="16526"/>
                  <a:pt x="2050" y="17238"/>
                </a:cubicBezTo>
                <a:cubicBezTo>
                  <a:pt x="2938" y="16813"/>
                  <a:pt x="3825" y="16388"/>
                  <a:pt x="4712" y="15963"/>
                </a:cubicBezTo>
                <a:cubicBezTo>
                  <a:pt x="4996" y="16310"/>
                  <a:pt x="5310" y="16631"/>
                  <a:pt x="5650" y="16924"/>
                </a:cubicBezTo>
                <a:cubicBezTo>
                  <a:pt x="5230" y="17807"/>
                  <a:pt x="4811" y="18689"/>
                  <a:pt x="4391" y="19572"/>
                </a:cubicBezTo>
                <a:cubicBezTo>
                  <a:pt x="5105" y="19910"/>
                  <a:pt x="5790" y="20305"/>
                  <a:pt x="6442" y="20750"/>
                </a:cubicBezTo>
                <a:cubicBezTo>
                  <a:pt x="6988" y="19952"/>
                  <a:pt x="7535" y="19156"/>
                  <a:pt x="8080" y="18358"/>
                </a:cubicBezTo>
                <a:cubicBezTo>
                  <a:pt x="8505" y="18514"/>
                  <a:pt x="8949" y="18635"/>
                  <a:pt x="9404" y="18717"/>
                </a:cubicBezTo>
                <a:cubicBezTo>
                  <a:pt x="9481" y="19678"/>
                  <a:pt x="9559" y="20639"/>
                  <a:pt x="9636" y="21600"/>
                </a:cubicBezTo>
                <a:cubicBezTo>
                  <a:pt x="10423" y="21537"/>
                  <a:pt x="11214" y="21536"/>
                  <a:pt x="12001" y="21597"/>
                </a:cubicBezTo>
                <a:cubicBezTo>
                  <a:pt x="12075" y="20635"/>
                  <a:pt x="12149" y="19673"/>
                  <a:pt x="12223" y="18712"/>
                </a:cubicBezTo>
                <a:cubicBezTo>
                  <a:pt x="12678" y="18628"/>
                  <a:pt x="13120" y="18506"/>
                  <a:pt x="13546" y="18349"/>
                </a:cubicBezTo>
                <a:cubicBezTo>
                  <a:pt x="14094" y="19145"/>
                  <a:pt x="14643" y="19940"/>
                  <a:pt x="15192" y="20736"/>
                </a:cubicBezTo>
                <a:cubicBezTo>
                  <a:pt x="15842" y="20287"/>
                  <a:pt x="16526" y="19891"/>
                  <a:pt x="17238" y="19550"/>
                </a:cubicBezTo>
                <a:cubicBezTo>
                  <a:pt x="16816" y="18668"/>
                  <a:pt x="16394" y="17788"/>
                  <a:pt x="15972" y="16907"/>
                </a:cubicBezTo>
                <a:cubicBezTo>
                  <a:pt x="16310" y="16613"/>
                  <a:pt x="16622" y="16290"/>
                  <a:pt x="16905" y="15942"/>
                </a:cubicBezTo>
                <a:cubicBezTo>
                  <a:pt x="17794" y="16365"/>
                  <a:pt x="18683" y="16787"/>
                  <a:pt x="19572" y="17208"/>
                </a:cubicBezTo>
                <a:cubicBezTo>
                  <a:pt x="19910" y="16495"/>
                  <a:pt x="20304" y="15810"/>
                  <a:pt x="20750" y="15160"/>
                </a:cubicBezTo>
                <a:cubicBezTo>
                  <a:pt x="19926" y="14594"/>
                  <a:pt x="19100" y="14029"/>
                  <a:pt x="18275" y="13465"/>
                </a:cubicBezTo>
                <a:cubicBezTo>
                  <a:pt x="18411" y="13059"/>
                  <a:pt x="18514" y="12640"/>
                  <a:pt x="18584" y="12208"/>
                </a:cubicBezTo>
                <a:cubicBezTo>
                  <a:pt x="19589" y="12126"/>
                  <a:pt x="20595" y="12045"/>
                  <a:pt x="21600" y="11965"/>
                </a:cubicBezTo>
                <a:close/>
              </a:path>
            </a:pathLst>
          </a:custGeom>
          <a:solidFill>
            <a:schemeClr val="accent3"/>
          </a:solidFill>
          <a:ln w="12700">
            <a:miter lim="400000"/>
          </a:ln>
        </p:spPr>
        <p:txBody>
          <a:bodyPr lIns="28575" tIns="28575" rIns="28575" bIns="28575" anchor="ctr"/>
          <a:lstStyle/>
          <a:p>
            <a:pPr>
              <a:defRPr sz="3200">
                <a:solidFill>
                  <a:srgbClr val="FFFFFF"/>
                </a:solidFill>
                <a:latin typeface="Helvetica Light"/>
                <a:ea typeface="Helvetica Light"/>
                <a:cs typeface="Helvetica Light"/>
                <a:sym typeface="Helvetica Light"/>
              </a:defRPr>
            </a:pPr>
            <a:endParaRPr sz="2400" kern="0" dirty="0">
              <a:latin typeface="微软雅黑" panose="020B0503020204020204" pitchFamily="34" charset="-122"/>
              <a:ea typeface="Helvetica Light"/>
              <a:cs typeface="Helvetica Light"/>
              <a:sym typeface="Helvetica Light"/>
            </a:endParaRPr>
          </a:p>
        </p:txBody>
      </p:sp>
      <p:sp>
        <p:nvSpPr>
          <p:cNvPr id="23" name="Shape 1935"/>
          <p:cNvSpPr/>
          <p:nvPr/>
        </p:nvSpPr>
        <p:spPr>
          <a:xfrm>
            <a:off x="5881232" y="2852726"/>
            <a:ext cx="912023" cy="78631"/>
          </a:xfrm>
          <a:custGeom>
            <a:avLst/>
            <a:gdLst/>
            <a:ahLst/>
            <a:cxnLst>
              <a:cxn ang="0">
                <a:pos x="wd2" y="hd2"/>
              </a:cxn>
              <a:cxn ang="5400000">
                <a:pos x="wd2" y="hd2"/>
              </a:cxn>
              <a:cxn ang="10800000">
                <a:pos x="wd2" y="hd2"/>
              </a:cxn>
              <a:cxn ang="16200000">
                <a:pos x="wd2" y="hd2"/>
              </a:cxn>
            </a:cxnLst>
            <a:rect l="0" t="0" r="r" b="b"/>
            <a:pathLst>
              <a:path w="21600" h="16274" extrusionOk="0">
                <a:moveTo>
                  <a:pt x="21600" y="16274"/>
                </a:moveTo>
                <a:cubicBezTo>
                  <a:pt x="15105" y="-3958"/>
                  <a:pt x="7905" y="-5326"/>
                  <a:pt x="0" y="12169"/>
                </a:cubicBezTo>
              </a:path>
            </a:pathLst>
          </a:custGeom>
          <a:ln w="25400">
            <a:solidFill>
              <a:schemeClr val="accent3"/>
            </a:solidFill>
            <a:miter lim="400000"/>
            <a:headEnd type="triangle"/>
            <a:tailEnd type="oval"/>
          </a:ln>
        </p:spPr>
        <p:txBody>
          <a:bodyPr lIns="68580" tIns="34290" rIns="68580" bIns="34290"/>
          <a:lstStyle/>
          <a:p>
            <a:pPr>
              <a:defRPr/>
            </a:pPr>
            <a:endParaRPr sz="1000" kern="0" dirty="0">
              <a:latin typeface="微软雅黑" panose="020B0503020204020204" pitchFamily="34" charset="-122"/>
              <a:ea typeface="微软雅黑" panose="020B0503020204020204" pitchFamily="34" charset="-122"/>
            </a:endParaRPr>
          </a:p>
        </p:txBody>
      </p:sp>
      <p:sp>
        <p:nvSpPr>
          <p:cNvPr id="24" name="Shape 1936"/>
          <p:cNvSpPr/>
          <p:nvPr/>
        </p:nvSpPr>
        <p:spPr>
          <a:xfrm>
            <a:off x="4444915" y="1728979"/>
            <a:ext cx="382550" cy="55406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7563" y="2893"/>
                  <a:pt x="363" y="10093"/>
                  <a:pt x="0" y="21600"/>
                </a:cubicBezTo>
              </a:path>
            </a:pathLst>
          </a:custGeom>
          <a:ln w="25400">
            <a:solidFill>
              <a:schemeClr val="accent3"/>
            </a:solidFill>
            <a:miter lim="400000"/>
            <a:headEnd type="triangle"/>
            <a:tailEnd type="oval"/>
          </a:ln>
        </p:spPr>
        <p:txBody>
          <a:bodyPr lIns="68580" tIns="34290" rIns="68580" bIns="34290"/>
          <a:lstStyle/>
          <a:p>
            <a:pPr>
              <a:defRPr/>
            </a:pPr>
            <a:endParaRPr sz="1000" kern="0" dirty="0">
              <a:latin typeface="微软雅黑" panose="020B0503020204020204" pitchFamily="34" charset="-122"/>
              <a:ea typeface="微软雅黑" panose="020B0503020204020204" pitchFamily="34" charset="-122"/>
            </a:endParaRPr>
          </a:p>
        </p:txBody>
      </p:sp>
      <p:sp>
        <p:nvSpPr>
          <p:cNvPr id="25" name="TextBox 26"/>
          <p:cNvSpPr txBox="1"/>
          <p:nvPr/>
        </p:nvSpPr>
        <p:spPr>
          <a:xfrm>
            <a:off x="5014062" y="1792112"/>
            <a:ext cx="1810990" cy="532262"/>
          </a:xfrm>
          <a:prstGeom prst="rect">
            <a:avLst/>
          </a:prstGeom>
          <a:noFill/>
        </p:spPr>
        <p:txBody>
          <a:bodyPr wrap="square" lIns="0" tIns="0" rIns="0" bIns="0" rtlCol="0">
            <a:spAutoFit/>
          </a:bodyPr>
          <a:lstStyle/>
          <a:p>
            <a:pPr>
              <a:lnSpc>
                <a:spcPct val="150000"/>
              </a:lnSpc>
            </a:pPr>
            <a:r>
              <a:rPr lang="zh-CN" altLang="en-US" sz="800" spc="225"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800" spc="2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27"/>
          <p:cNvSpPr txBox="1"/>
          <p:nvPr/>
        </p:nvSpPr>
        <p:spPr>
          <a:xfrm>
            <a:off x="5014064" y="1596337"/>
            <a:ext cx="1810989" cy="184666"/>
          </a:xfrm>
          <a:prstGeom prst="rect">
            <a:avLst/>
          </a:prstGeom>
          <a:noFill/>
        </p:spPr>
        <p:txBody>
          <a:bodyPr wrap="square" lIns="0" tIns="0" rIns="0" bIns="0" rtlCol="0">
            <a:spAutoFit/>
          </a:bodyPr>
          <a:lstStyle/>
          <a:p>
            <a:r>
              <a:rPr lang="zh-CN" altLang="en-US" sz="1200" kern="3000" spc="23"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kern="3000" spc="2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28"/>
          <p:cNvSpPr txBox="1"/>
          <p:nvPr/>
        </p:nvSpPr>
        <p:spPr>
          <a:xfrm>
            <a:off x="6710406" y="3248074"/>
            <a:ext cx="1810990" cy="532262"/>
          </a:xfrm>
          <a:prstGeom prst="rect">
            <a:avLst/>
          </a:prstGeom>
          <a:noFill/>
        </p:spPr>
        <p:txBody>
          <a:bodyPr wrap="square" lIns="0" tIns="0" rIns="0" bIns="0" rtlCol="0">
            <a:spAutoFit/>
          </a:bodyPr>
          <a:lstStyle/>
          <a:p>
            <a:pPr>
              <a:lnSpc>
                <a:spcPct val="150000"/>
              </a:lnSpc>
            </a:pPr>
            <a:r>
              <a:rPr lang="zh-CN" altLang="en-US" sz="800" spc="225"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800" spc="2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29"/>
          <p:cNvSpPr txBox="1"/>
          <p:nvPr/>
        </p:nvSpPr>
        <p:spPr>
          <a:xfrm>
            <a:off x="6710408" y="3052298"/>
            <a:ext cx="1810989" cy="184666"/>
          </a:xfrm>
          <a:prstGeom prst="rect">
            <a:avLst/>
          </a:prstGeom>
          <a:noFill/>
        </p:spPr>
        <p:txBody>
          <a:bodyPr wrap="square" lIns="0" tIns="0" rIns="0" bIns="0" rtlCol="0">
            <a:spAutoFit/>
          </a:bodyPr>
          <a:lstStyle/>
          <a:p>
            <a:r>
              <a:rPr lang="zh-CN" altLang="en-US" sz="1200" kern="3000" spc="23"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kern="3000" spc="2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30"/>
          <p:cNvSpPr txBox="1"/>
          <p:nvPr/>
        </p:nvSpPr>
        <p:spPr>
          <a:xfrm>
            <a:off x="5747537" y="4071591"/>
            <a:ext cx="1810990" cy="532262"/>
          </a:xfrm>
          <a:prstGeom prst="rect">
            <a:avLst/>
          </a:prstGeom>
          <a:noFill/>
        </p:spPr>
        <p:txBody>
          <a:bodyPr wrap="square" lIns="0" tIns="0" rIns="0" bIns="0" rtlCol="0">
            <a:spAutoFit/>
          </a:bodyPr>
          <a:lstStyle/>
          <a:p>
            <a:pPr>
              <a:lnSpc>
                <a:spcPct val="150000"/>
              </a:lnSpc>
            </a:pPr>
            <a:r>
              <a:rPr lang="zh-CN" altLang="en-US" sz="800" spc="225"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800" spc="2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31"/>
          <p:cNvSpPr txBox="1"/>
          <p:nvPr/>
        </p:nvSpPr>
        <p:spPr>
          <a:xfrm>
            <a:off x="5747537" y="3875816"/>
            <a:ext cx="1810989" cy="184666"/>
          </a:xfrm>
          <a:prstGeom prst="rect">
            <a:avLst/>
          </a:prstGeom>
          <a:noFill/>
        </p:spPr>
        <p:txBody>
          <a:bodyPr wrap="square" lIns="0" tIns="0" rIns="0" bIns="0" rtlCol="0">
            <a:spAutoFit/>
          </a:bodyPr>
          <a:lstStyle/>
          <a:p>
            <a:r>
              <a:rPr lang="zh-CN" altLang="en-US" sz="1200" kern="3000" spc="23"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kern="3000" spc="2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32"/>
          <p:cNvSpPr txBox="1"/>
          <p:nvPr/>
        </p:nvSpPr>
        <p:spPr>
          <a:xfrm>
            <a:off x="3294414" y="3868309"/>
            <a:ext cx="1810990" cy="532262"/>
          </a:xfrm>
          <a:prstGeom prst="rect">
            <a:avLst/>
          </a:prstGeom>
          <a:noFill/>
        </p:spPr>
        <p:txBody>
          <a:bodyPr wrap="square" lIns="0" tIns="0" rIns="0" bIns="0" rtlCol="0">
            <a:spAutoFit/>
          </a:bodyPr>
          <a:lstStyle/>
          <a:p>
            <a:pPr>
              <a:lnSpc>
                <a:spcPct val="150000"/>
              </a:lnSpc>
            </a:pPr>
            <a:r>
              <a:rPr lang="zh-CN" altLang="en-US" sz="800" spc="225"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800" spc="2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33"/>
          <p:cNvSpPr txBox="1"/>
          <p:nvPr/>
        </p:nvSpPr>
        <p:spPr>
          <a:xfrm>
            <a:off x="3294416" y="3672533"/>
            <a:ext cx="1810989" cy="184666"/>
          </a:xfrm>
          <a:prstGeom prst="rect">
            <a:avLst/>
          </a:prstGeom>
          <a:noFill/>
        </p:spPr>
        <p:txBody>
          <a:bodyPr wrap="square" lIns="0" tIns="0" rIns="0" bIns="0" rtlCol="0">
            <a:spAutoFit/>
          </a:bodyPr>
          <a:lstStyle/>
          <a:p>
            <a:r>
              <a:rPr lang="zh-CN" altLang="en-US" sz="1200" kern="3000" spc="23"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kern="3000" spc="2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34"/>
          <p:cNvSpPr txBox="1"/>
          <p:nvPr/>
        </p:nvSpPr>
        <p:spPr>
          <a:xfrm>
            <a:off x="1451687" y="3664457"/>
            <a:ext cx="1581639" cy="532262"/>
          </a:xfrm>
          <a:prstGeom prst="rect">
            <a:avLst/>
          </a:prstGeom>
          <a:noFill/>
        </p:spPr>
        <p:txBody>
          <a:bodyPr wrap="square" lIns="0" tIns="0" rIns="0" bIns="0" rtlCol="0">
            <a:spAutoFit/>
          </a:bodyPr>
          <a:lstStyle/>
          <a:p>
            <a:pPr>
              <a:lnSpc>
                <a:spcPct val="150000"/>
              </a:lnSpc>
            </a:pPr>
            <a:r>
              <a:rPr lang="zh-CN" altLang="en-US" sz="800" spc="225"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800" spc="2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TextBox 35"/>
          <p:cNvSpPr txBox="1"/>
          <p:nvPr/>
        </p:nvSpPr>
        <p:spPr>
          <a:xfrm>
            <a:off x="1451687" y="3468681"/>
            <a:ext cx="1810989" cy="184666"/>
          </a:xfrm>
          <a:prstGeom prst="rect">
            <a:avLst/>
          </a:prstGeom>
          <a:noFill/>
        </p:spPr>
        <p:txBody>
          <a:bodyPr wrap="square" lIns="0" tIns="0" rIns="0" bIns="0" rtlCol="0">
            <a:spAutoFit/>
          </a:bodyPr>
          <a:lstStyle/>
          <a:p>
            <a:r>
              <a:rPr lang="zh-CN" altLang="en-US" sz="1200" kern="3000" spc="23"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kern="3000" spc="2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36"/>
          <p:cNvSpPr txBox="1"/>
          <p:nvPr/>
        </p:nvSpPr>
        <p:spPr>
          <a:xfrm>
            <a:off x="1685028" y="1799461"/>
            <a:ext cx="1810990" cy="532262"/>
          </a:xfrm>
          <a:prstGeom prst="rect">
            <a:avLst/>
          </a:prstGeom>
          <a:noFill/>
        </p:spPr>
        <p:txBody>
          <a:bodyPr wrap="square" lIns="0" tIns="0" rIns="0" bIns="0" rtlCol="0">
            <a:spAutoFit/>
          </a:bodyPr>
          <a:lstStyle/>
          <a:p>
            <a:pPr>
              <a:lnSpc>
                <a:spcPct val="150000"/>
              </a:lnSpc>
            </a:pPr>
            <a:r>
              <a:rPr lang="zh-CN" altLang="en-US" sz="800" spc="225"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800" spc="2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37"/>
          <p:cNvSpPr txBox="1"/>
          <p:nvPr/>
        </p:nvSpPr>
        <p:spPr>
          <a:xfrm>
            <a:off x="1685027" y="1596337"/>
            <a:ext cx="1810989" cy="184666"/>
          </a:xfrm>
          <a:prstGeom prst="rect">
            <a:avLst/>
          </a:prstGeom>
          <a:noFill/>
        </p:spPr>
        <p:txBody>
          <a:bodyPr wrap="square" lIns="0" tIns="0" rIns="0" bIns="0" rtlCol="0">
            <a:spAutoFit/>
          </a:bodyPr>
          <a:lstStyle/>
          <a:p>
            <a:r>
              <a:rPr lang="zh-CN" altLang="en-US" sz="1200" kern="3000" spc="23"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200" kern="3000" spc="23"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200"/>
                                        <p:tgtEl>
                                          <p:spTgt spid="17"/>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right)">
                                      <p:cBhvr>
                                        <p:cTn id="15" dur="200"/>
                                        <p:tgtEl>
                                          <p:spTgt spid="13"/>
                                        </p:tgtEl>
                                      </p:cBhvr>
                                    </p:animEffect>
                                  </p:childTnLst>
                                </p:cTn>
                              </p:par>
                            </p:childTnLst>
                          </p:cTn>
                        </p:par>
                        <p:par>
                          <p:cTn id="16" fill="hold">
                            <p:stCondLst>
                              <p:cond delay="1500"/>
                            </p:stCondLst>
                            <p:childTnLst>
                              <p:par>
                                <p:cTn id="17" presetID="1" presetClass="entr" presetSubtype="0" fill="hold" grpId="0" nodeType="afterEffect">
                                  <p:stCondLst>
                                    <p:cond delay="0"/>
                                  </p:stCondLst>
                                  <p:childTnLst>
                                    <p:set>
                                      <p:cBhvr>
                                        <p:cTn id="18" dur="1" fill="hold">
                                          <p:stCondLst>
                                            <p:cond delay="199"/>
                                          </p:stCondLst>
                                        </p:cTn>
                                        <p:tgtEl>
                                          <p:spTgt spid="34"/>
                                        </p:tgtEl>
                                        <p:attrNameLst>
                                          <p:attrName>style.visibility</p:attrName>
                                        </p:attrNameLst>
                                      </p:cBhvr>
                                      <p:to>
                                        <p:strVal val="visible"/>
                                      </p:to>
                                    </p:set>
                                  </p:childTnLst>
                                </p:cTn>
                              </p:par>
                              <p:par>
                                <p:cTn id="19" presetID="18" presetClass="entr" presetSubtype="6"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strips(downRight)">
                                      <p:cBhvr>
                                        <p:cTn id="21" dur="200"/>
                                        <p:tgtEl>
                                          <p:spTgt spid="33"/>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200"/>
                                        <p:tgtEl>
                                          <p:spTgt spid="18"/>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down)">
                                      <p:cBhvr>
                                        <p:cTn id="29" dur="200"/>
                                        <p:tgtEl>
                                          <p:spTgt spid="14"/>
                                        </p:tgtEl>
                                      </p:cBhvr>
                                    </p:animEffect>
                                  </p:childTnLst>
                                </p:cTn>
                              </p:par>
                            </p:childTnLst>
                          </p:cTn>
                        </p:par>
                        <p:par>
                          <p:cTn id="30" fill="hold">
                            <p:stCondLst>
                              <p:cond delay="3000"/>
                            </p:stCondLst>
                            <p:childTnLst>
                              <p:par>
                                <p:cTn id="31" presetID="1" presetClass="entr" presetSubtype="0" fill="hold" grpId="0" nodeType="afterEffect">
                                  <p:stCondLst>
                                    <p:cond delay="0"/>
                                  </p:stCondLst>
                                  <p:childTnLst>
                                    <p:set>
                                      <p:cBhvr>
                                        <p:cTn id="32" dur="1" fill="hold">
                                          <p:stCondLst>
                                            <p:cond delay="199"/>
                                          </p:stCondLst>
                                        </p:cTn>
                                        <p:tgtEl>
                                          <p:spTgt spid="36"/>
                                        </p:tgtEl>
                                        <p:attrNameLst>
                                          <p:attrName>style.visibility</p:attrName>
                                        </p:attrNameLst>
                                      </p:cBhvr>
                                      <p:to>
                                        <p:strVal val="visible"/>
                                      </p:to>
                                    </p:set>
                                  </p:childTnLst>
                                </p:cTn>
                              </p:par>
                              <p:par>
                                <p:cTn id="33" presetID="18" presetClass="entr" presetSubtype="6"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strips(downRight)">
                                      <p:cBhvr>
                                        <p:cTn id="35" dur="200"/>
                                        <p:tgtEl>
                                          <p:spTgt spid="35"/>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200"/>
                                        <p:tgtEl>
                                          <p:spTgt spid="19"/>
                                        </p:tgtEl>
                                      </p:cBhvr>
                                    </p:animEffect>
                                  </p:childTnLst>
                                </p:cTn>
                              </p:par>
                            </p:childTnLst>
                          </p:cTn>
                        </p:par>
                        <p:par>
                          <p:cTn id="40" fill="hold">
                            <p:stCondLst>
                              <p:cond delay="4000"/>
                            </p:stCondLst>
                            <p:childTnLst>
                              <p:par>
                                <p:cTn id="41" presetID="22" presetClass="entr" presetSubtype="1"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200"/>
                                        <p:tgtEl>
                                          <p:spTgt spid="16"/>
                                        </p:tgtEl>
                                      </p:cBhvr>
                                    </p:animEffect>
                                  </p:childTnLst>
                                </p:cTn>
                              </p:par>
                            </p:childTnLst>
                          </p:cTn>
                        </p:par>
                        <p:par>
                          <p:cTn id="44" fill="hold">
                            <p:stCondLst>
                              <p:cond delay="4500"/>
                            </p:stCondLst>
                            <p:childTnLst>
                              <p:par>
                                <p:cTn id="45" presetID="1" presetClass="entr" presetSubtype="0" fill="hold" grpId="0" nodeType="afterEffect">
                                  <p:stCondLst>
                                    <p:cond delay="0"/>
                                  </p:stCondLst>
                                  <p:childTnLst>
                                    <p:set>
                                      <p:cBhvr>
                                        <p:cTn id="46" dur="1" fill="hold">
                                          <p:stCondLst>
                                            <p:cond delay="199"/>
                                          </p:stCondLst>
                                        </p:cTn>
                                        <p:tgtEl>
                                          <p:spTgt spid="32"/>
                                        </p:tgtEl>
                                        <p:attrNameLst>
                                          <p:attrName>style.visibility</p:attrName>
                                        </p:attrNameLst>
                                      </p:cBhvr>
                                      <p:to>
                                        <p:strVal val="visible"/>
                                      </p:to>
                                    </p:set>
                                  </p:childTnLst>
                                </p:cTn>
                              </p:par>
                              <p:par>
                                <p:cTn id="47" presetID="18" presetClass="entr" presetSubtype="6"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strips(downRight)">
                                      <p:cBhvr>
                                        <p:cTn id="49" dur="200"/>
                                        <p:tgtEl>
                                          <p:spTgt spid="31"/>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200"/>
                                        <p:tgtEl>
                                          <p:spTgt spid="20"/>
                                        </p:tgtEl>
                                      </p:cBhvr>
                                    </p:animEffect>
                                  </p:childTnLst>
                                </p:cTn>
                              </p:par>
                            </p:childTnLst>
                          </p:cTn>
                        </p:par>
                        <p:par>
                          <p:cTn id="54" fill="hold">
                            <p:stCondLst>
                              <p:cond delay="5500"/>
                            </p:stCondLst>
                            <p:childTnLst>
                              <p:par>
                                <p:cTn id="55" presetID="22" presetClass="entr" presetSubtype="4"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down)">
                                      <p:cBhvr>
                                        <p:cTn id="57" dur="200"/>
                                        <p:tgtEl>
                                          <p:spTgt spid="24"/>
                                        </p:tgtEl>
                                      </p:cBhvr>
                                    </p:animEffect>
                                  </p:childTnLst>
                                </p:cTn>
                              </p:par>
                            </p:childTnLst>
                          </p:cTn>
                        </p:par>
                        <p:par>
                          <p:cTn id="58" fill="hold">
                            <p:stCondLst>
                              <p:cond delay="6000"/>
                            </p:stCondLst>
                            <p:childTnLst>
                              <p:par>
                                <p:cTn id="59" presetID="1" presetClass="entr" presetSubtype="0" fill="hold" grpId="0" nodeType="afterEffect">
                                  <p:stCondLst>
                                    <p:cond delay="0"/>
                                  </p:stCondLst>
                                  <p:childTnLst>
                                    <p:set>
                                      <p:cBhvr>
                                        <p:cTn id="60" dur="1" fill="hold">
                                          <p:stCondLst>
                                            <p:cond delay="199"/>
                                          </p:stCondLst>
                                        </p:cTn>
                                        <p:tgtEl>
                                          <p:spTgt spid="26"/>
                                        </p:tgtEl>
                                        <p:attrNameLst>
                                          <p:attrName>style.visibility</p:attrName>
                                        </p:attrNameLst>
                                      </p:cBhvr>
                                      <p:to>
                                        <p:strVal val="visible"/>
                                      </p:to>
                                    </p:set>
                                  </p:childTnLst>
                                </p:cTn>
                              </p:par>
                              <p:par>
                                <p:cTn id="61" presetID="18" presetClass="entr" presetSubtype="6"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strips(downRight)">
                                      <p:cBhvr>
                                        <p:cTn id="63" dur="200"/>
                                        <p:tgtEl>
                                          <p:spTgt spid="25"/>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200"/>
                                        <p:tgtEl>
                                          <p:spTgt spid="21"/>
                                        </p:tgtEl>
                                      </p:cBhvr>
                                    </p:animEffect>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up)">
                                      <p:cBhvr>
                                        <p:cTn id="71" dur="200"/>
                                        <p:tgtEl>
                                          <p:spTgt spid="15"/>
                                        </p:tgtEl>
                                      </p:cBhvr>
                                    </p:animEffect>
                                  </p:childTnLst>
                                </p:cTn>
                              </p:par>
                            </p:childTnLst>
                          </p:cTn>
                        </p:par>
                        <p:par>
                          <p:cTn id="72" fill="hold">
                            <p:stCondLst>
                              <p:cond delay="7500"/>
                            </p:stCondLst>
                            <p:childTnLst>
                              <p:par>
                                <p:cTn id="73" presetID="1" presetClass="entr" presetSubtype="0" fill="hold" grpId="0" nodeType="afterEffect">
                                  <p:stCondLst>
                                    <p:cond delay="0"/>
                                  </p:stCondLst>
                                  <p:childTnLst>
                                    <p:set>
                                      <p:cBhvr>
                                        <p:cTn id="74" dur="1" fill="hold">
                                          <p:stCondLst>
                                            <p:cond delay="199"/>
                                          </p:stCondLst>
                                        </p:cTn>
                                        <p:tgtEl>
                                          <p:spTgt spid="30"/>
                                        </p:tgtEl>
                                        <p:attrNameLst>
                                          <p:attrName>style.visibility</p:attrName>
                                        </p:attrNameLst>
                                      </p:cBhvr>
                                      <p:to>
                                        <p:strVal val="visible"/>
                                      </p:to>
                                    </p:set>
                                  </p:childTnLst>
                                </p:cTn>
                              </p:par>
                              <p:par>
                                <p:cTn id="75" presetID="18" presetClass="entr" presetSubtype="6"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strips(downRight)">
                                      <p:cBhvr>
                                        <p:cTn id="77" dur="200"/>
                                        <p:tgtEl>
                                          <p:spTgt spid="29"/>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fade">
                                      <p:cBhvr>
                                        <p:cTn id="81" dur="200"/>
                                        <p:tgtEl>
                                          <p:spTgt spid="22"/>
                                        </p:tgtEl>
                                      </p:cBhvr>
                                    </p:animEffect>
                                  </p:childTnLst>
                                </p:cTn>
                              </p:par>
                            </p:childTnLst>
                          </p:cTn>
                        </p:par>
                        <p:par>
                          <p:cTn id="82" fill="hold">
                            <p:stCondLst>
                              <p:cond delay="8500"/>
                            </p:stCondLst>
                            <p:childTnLst>
                              <p:par>
                                <p:cTn id="83" presetID="22" presetClass="entr" presetSubtype="8"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wipe(left)">
                                      <p:cBhvr>
                                        <p:cTn id="85" dur="200"/>
                                        <p:tgtEl>
                                          <p:spTgt spid="23"/>
                                        </p:tgtEl>
                                      </p:cBhvr>
                                    </p:animEffect>
                                  </p:childTnLst>
                                </p:cTn>
                              </p:par>
                            </p:childTnLst>
                          </p:cTn>
                        </p:par>
                        <p:par>
                          <p:cTn id="86" fill="hold">
                            <p:stCondLst>
                              <p:cond delay="9000"/>
                            </p:stCondLst>
                            <p:childTnLst>
                              <p:par>
                                <p:cTn id="87" presetID="1" presetClass="entr" presetSubtype="0" fill="hold" grpId="0" nodeType="afterEffect">
                                  <p:stCondLst>
                                    <p:cond delay="0"/>
                                  </p:stCondLst>
                                  <p:childTnLst>
                                    <p:set>
                                      <p:cBhvr>
                                        <p:cTn id="88" dur="1" fill="hold">
                                          <p:stCondLst>
                                            <p:cond delay="199"/>
                                          </p:stCondLst>
                                        </p:cTn>
                                        <p:tgtEl>
                                          <p:spTgt spid="28"/>
                                        </p:tgtEl>
                                        <p:attrNameLst>
                                          <p:attrName>style.visibility</p:attrName>
                                        </p:attrNameLst>
                                      </p:cBhvr>
                                      <p:to>
                                        <p:strVal val="visible"/>
                                      </p:to>
                                    </p:set>
                                  </p:childTnLst>
                                </p:cTn>
                              </p:par>
                              <p:par>
                                <p:cTn id="89" presetID="18" presetClass="entr" presetSubtype="6"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strips(downRight)">
                                      <p:cBhvr>
                                        <p:cTn id="91" dur="2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8"/>
          <p:cNvGrpSpPr/>
          <p:nvPr/>
        </p:nvGrpSpPr>
        <p:grpSpPr>
          <a:xfrm>
            <a:off x="3302943" y="3794064"/>
            <a:ext cx="2698272" cy="1161866"/>
            <a:chOff x="4403924" y="5057190"/>
            <a:chExt cx="3597696" cy="1548677"/>
          </a:xfrm>
        </p:grpSpPr>
        <p:sp>
          <p:nvSpPr>
            <p:cNvPr id="10" name="椭圆 9"/>
            <p:cNvSpPr/>
            <p:nvPr/>
          </p:nvSpPr>
          <p:spPr>
            <a:xfrm>
              <a:off x="4403924" y="5057190"/>
              <a:ext cx="3597696" cy="15486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椭圆 10"/>
            <p:cNvSpPr/>
            <p:nvPr/>
          </p:nvSpPr>
          <p:spPr>
            <a:xfrm>
              <a:off x="4868528" y="5219894"/>
              <a:ext cx="2680402" cy="1118773"/>
            </a:xfrm>
            <a:prstGeom prst="ellipse">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椭圆 11"/>
            <p:cNvSpPr/>
            <p:nvPr/>
          </p:nvSpPr>
          <p:spPr>
            <a:xfrm>
              <a:off x="5178262" y="5348671"/>
              <a:ext cx="2025193" cy="8452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椭圆 12"/>
            <p:cNvSpPr/>
            <p:nvPr/>
          </p:nvSpPr>
          <p:spPr>
            <a:xfrm>
              <a:off x="5604149" y="5503214"/>
              <a:ext cx="1181363" cy="4930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 name="组合 13"/>
          <p:cNvGrpSpPr/>
          <p:nvPr/>
        </p:nvGrpSpPr>
        <p:grpSpPr>
          <a:xfrm>
            <a:off x="4635469" y="1351257"/>
            <a:ext cx="1348019" cy="2957444"/>
            <a:chOff x="6180624" y="1801120"/>
            <a:chExt cx="1797359" cy="3942041"/>
          </a:xfrm>
        </p:grpSpPr>
        <p:sp>
          <p:nvSpPr>
            <p:cNvPr id="15" name="矩形 14"/>
            <p:cNvSpPr/>
            <p:nvPr/>
          </p:nvSpPr>
          <p:spPr>
            <a:xfrm>
              <a:off x="6242260" y="2793076"/>
              <a:ext cx="88650" cy="295008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任意多边形 15"/>
            <p:cNvSpPr/>
            <p:nvPr/>
          </p:nvSpPr>
          <p:spPr>
            <a:xfrm rot="21441159" flipH="1">
              <a:off x="6180624" y="1801120"/>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TextBox 20"/>
            <p:cNvSpPr txBox="1"/>
            <p:nvPr/>
          </p:nvSpPr>
          <p:spPr>
            <a:xfrm>
              <a:off x="6260075" y="2094513"/>
              <a:ext cx="1682512" cy="553826"/>
            </a:xfrm>
            <a:prstGeom prst="rect">
              <a:avLst/>
            </a:prstGeom>
            <a:noFill/>
          </p:spPr>
          <p:txBody>
            <a:bodyPr wrap="none" rtlCol="0">
              <a:spAutoFit/>
            </a:bodyPr>
            <a:lstStyle/>
            <a:p>
              <a:r>
                <a:rPr lang="zh-CN" altLang="en-US" sz="2100" dirty="0">
                  <a:solidFill>
                    <a:srgbClr val="FCFCFC"/>
                  </a:solidFill>
                  <a:latin typeface="微软雅黑" panose="020B0503020204020204" pitchFamily="34" charset="-122"/>
                  <a:ea typeface="微软雅黑" panose="020B0503020204020204" pitchFamily="34" charset="-122"/>
                </a:rPr>
                <a:t>专业能力</a:t>
              </a:r>
              <a:endParaRPr lang="en-US" altLang="zh-CN" sz="2100" dirty="0">
                <a:solidFill>
                  <a:srgbClr val="FCFCFC"/>
                </a:solidFill>
                <a:latin typeface="微软雅黑" panose="020B0503020204020204" pitchFamily="34" charset="-122"/>
                <a:ea typeface="微软雅黑" panose="020B0503020204020204" pitchFamily="34" charset="-122"/>
              </a:endParaRPr>
            </a:p>
          </p:txBody>
        </p:sp>
      </p:grpSp>
      <p:grpSp>
        <p:nvGrpSpPr>
          <p:cNvPr id="7" name="组合 17"/>
          <p:cNvGrpSpPr/>
          <p:nvPr/>
        </p:nvGrpSpPr>
        <p:grpSpPr>
          <a:xfrm>
            <a:off x="3207455" y="1592103"/>
            <a:ext cx="1394187" cy="2743759"/>
            <a:chOff x="4276605" y="2122149"/>
            <a:chExt cx="1858915" cy="3657216"/>
          </a:xfrm>
        </p:grpSpPr>
        <p:sp>
          <p:nvSpPr>
            <p:cNvPr id="19" name="矩形 18"/>
            <p:cNvSpPr/>
            <p:nvPr/>
          </p:nvSpPr>
          <p:spPr>
            <a:xfrm rot="21433842">
              <a:off x="6001656" y="2948878"/>
              <a:ext cx="88650" cy="2830487"/>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任意多边形 19"/>
            <p:cNvSpPr/>
            <p:nvPr/>
          </p:nvSpPr>
          <p:spPr>
            <a:xfrm>
              <a:off x="4276605" y="2122149"/>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TextBox 20"/>
            <p:cNvSpPr txBox="1"/>
            <p:nvPr/>
          </p:nvSpPr>
          <p:spPr>
            <a:xfrm>
              <a:off x="4453008" y="2422510"/>
              <a:ext cx="1682512" cy="553826"/>
            </a:xfrm>
            <a:prstGeom prst="rect">
              <a:avLst/>
            </a:prstGeom>
            <a:noFill/>
          </p:spPr>
          <p:txBody>
            <a:bodyPr wrap="none" rtlCol="0">
              <a:spAutoFit/>
            </a:bodyPr>
            <a:lstStyle/>
            <a:p>
              <a:r>
                <a:rPr lang="zh-CN" altLang="en-US" sz="2100" dirty="0">
                  <a:solidFill>
                    <a:srgbClr val="FCFCFC"/>
                  </a:solidFill>
                  <a:latin typeface="微软雅黑" panose="020B0503020204020204" pitchFamily="34" charset="-122"/>
                  <a:ea typeface="微软雅黑" panose="020B0503020204020204" pitchFamily="34" charset="-122"/>
                </a:rPr>
                <a:t>学习能力</a:t>
              </a:r>
              <a:endParaRPr lang="en-US" altLang="zh-CN" sz="2100" dirty="0">
                <a:solidFill>
                  <a:srgbClr val="FCFCFC"/>
                </a:solidFill>
                <a:latin typeface="微软雅黑" panose="020B0503020204020204" pitchFamily="34" charset="-122"/>
                <a:ea typeface="微软雅黑" panose="020B0503020204020204" pitchFamily="34" charset="-122"/>
              </a:endParaRPr>
            </a:p>
          </p:txBody>
        </p:sp>
      </p:grpSp>
      <p:grpSp>
        <p:nvGrpSpPr>
          <p:cNvPr id="8" name="组合 25"/>
          <p:cNvGrpSpPr/>
          <p:nvPr/>
        </p:nvGrpSpPr>
        <p:grpSpPr>
          <a:xfrm>
            <a:off x="3070617" y="2599157"/>
            <a:ext cx="1386179" cy="1710680"/>
            <a:chOff x="4094157" y="3464473"/>
            <a:chExt cx="1848239" cy="2280203"/>
          </a:xfrm>
        </p:grpSpPr>
        <p:sp>
          <p:nvSpPr>
            <p:cNvPr id="27" name="矩形 26"/>
            <p:cNvSpPr/>
            <p:nvPr/>
          </p:nvSpPr>
          <p:spPr>
            <a:xfrm rot="21227756">
              <a:off x="5846335" y="3591911"/>
              <a:ext cx="88650" cy="215276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任意多边形 27"/>
            <p:cNvSpPr/>
            <p:nvPr/>
          </p:nvSpPr>
          <p:spPr>
            <a:xfrm rot="21378974">
              <a:off x="4094157" y="3464473"/>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TextBox 20"/>
            <p:cNvSpPr txBox="1"/>
            <p:nvPr/>
          </p:nvSpPr>
          <p:spPr>
            <a:xfrm>
              <a:off x="4259884" y="3797763"/>
              <a:ext cx="1682512" cy="553826"/>
            </a:xfrm>
            <a:prstGeom prst="rect">
              <a:avLst/>
            </a:prstGeom>
            <a:noFill/>
          </p:spPr>
          <p:txBody>
            <a:bodyPr wrap="none" rtlCol="0">
              <a:spAutoFit/>
            </a:bodyPr>
            <a:lstStyle/>
            <a:p>
              <a:r>
                <a:rPr lang="zh-CN" altLang="en-US" sz="2100" dirty="0">
                  <a:solidFill>
                    <a:srgbClr val="FCFCFC"/>
                  </a:solidFill>
                  <a:latin typeface="微软雅黑" panose="020B0503020204020204" pitchFamily="34" charset="-122"/>
                  <a:ea typeface="微软雅黑" panose="020B0503020204020204" pitchFamily="34" charset="-122"/>
                </a:rPr>
                <a:t>个人修养</a:t>
              </a:r>
              <a:endParaRPr lang="en-US" altLang="zh-CN" sz="2100" dirty="0">
                <a:solidFill>
                  <a:srgbClr val="FCFCFC"/>
                </a:solidFill>
                <a:latin typeface="微软雅黑" panose="020B0503020204020204" pitchFamily="34" charset="-122"/>
                <a:ea typeface="微软雅黑" panose="020B0503020204020204" pitchFamily="34" charset="-122"/>
              </a:endParaRPr>
            </a:p>
          </p:txBody>
        </p:sp>
      </p:grpSp>
      <p:grpSp>
        <p:nvGrpSpPr>
          <p:cNvPr id="9" name="组合 29"/>
          <p:cNvGrpSpPr/>
          <p:nvPr/>
        </p:nvGrpSpPr>
        <p:grpSpPr>
          <a:xfrm>
            <a:off x="4790522" y="2370497"/>
            <a:ext cx="1348019" cy="1955028"/>
            <a:chOff x="6387362" y="3159687"/>
            <a:chExt cx="1797359" cy="2605899"/>
          </a:xfrm>
        </p:grpSpPr>
        <p:sp>
          <p:nvSpPr>
            <p:cNvPr id="31" name="矩形 30"/>
            <p:cNvSpPr/>
            <p:nvPr/>
          </p:nvSpPr>
          <p:spPr>
            <a:xfrm>
              <a:off x="6436524" y="3214161"/>
              <a:ext cx="88650" cy="255142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2" name="任意多边形 31"/>
            <p:cNvSpPr/>
            <p:nvPr/>
          </p:nvSpPr>
          <p:spPr>
            <a:xfrm rot="21441159" flipH="1">
              <a:off x="6387362" y="3159687"/>
              <a:ext cx="1797359" cy="1189801"/>
            </a:xfrm>
            <a:custGeom>
              <a:avLst/>
              <a:gdLst>
                <a:gd name="connsiteX0" fmla="*/ 0 w 1623060"/>
                <a:gd name="connsiteY0" fmla="*/ 68580 h 1074420"/>
                <a:gd name="connsiteX1" fmla="*/ 1577340 w 1623060"/>
                <a:gd name="connsiteY1" fmla="*/ 0 h 1074420"/>
                <a:gd name="connsiteX2" fmla="*/ 1623060 w 1623060"/>
                <a:gd name="connsiteY2" fmla="*/ 1074420 h 1074420"/>
                <a:gd name="connsiteX3" fmla="*/ 1474470 w 1623060"/>
                <a:gd name="connsiteY3" fmla="*/ 994410 h 1074420"/>
                <a:gd name="connsiteX4" fmla="*/ 194310 w 1623060"/>
                <a:gd name="connsiteY4" fmla="*/ 1062990 h 1074420"/>
                <a:gd name="connsiteX5" fmla="*/ 0 w 1623060"/>
                <a:gd name="connsiteY5" fmla="*/ 68580 h 1074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3060" h="1074420">
                  <a:moveTo>
                    <a:pt x="0" y="68580"/>
                  </a:moveTo>
                  <a:lnTo>
                    <a:pt x="1577340" y="0"/>
                  </a:lnTo>
                  <a:lnTo>
                    <a:pt x="1623060" y="1074420"/>
                  </a:lnTo>
                  <a:lnTo>
                    <a:pt x="1474470" y="994410"/>
                  </a:lnTo>
                  <a:lnTo>
                    <a:pt x="194310" y="1062990"/>
                  </a:lnTo>
                  <a:lnTo>
                    <a:pt x="0" y="685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TextBox 20"/>
            <p:cNvSpPr txBox="1"/>
            <p:nvPr/>
          </p:nvSpPr>
          <p:spPr>
            <a:xfrm>
              <a:off x="6643019" y="3521273"/>
              <a:ext cx="1323439" cy="553826"/>
            </a:xfrm>
            <a:prstGeom prst="rect">
              <a:avLst/>
            </a:prstGeom>
            <a:noFill/>
          </p:spPr>
          <p:txBody>
            <a:bodyPr wrap="none" rtlCol="0">
              <a:spAutoFit/>
            </a:bodyPr>
            <a:lstStyle/>
            <a:p>
              <a:r>
                <a:rPr lang="zh-CN" altLang="en-US" sz="2100" dirty="0">
                  <a:solidFill>
                    <a:srgbClr val="FCFCFC"/>
                  </a:solidFill>
                  <a:latin typeface="微软雅黑" panose="020B0503020204020204" pitchFamily="34" charset="-122"/>
                  <a:ea typeface="微软雅黑" panose="020B0503020204020204" pitchFamily="34" charset="-122"/>
                </a:rPr>
                <a:t>责任心</a:t>
              </a:r>
              <a:endParaRPr lang="en-US" altLang="zh-CN" sz="2100" dirty="0">
                <a:solidFill>
                  <a:srgbClr val="FCFCFC"/>
                </a:solidFill>
                <a:latin typeface="微软雅黑" panose="020B0503020204020204" pitchFamily="34" charset="-122"/>
                <a:ea typeface="微软雅黑" panose="020B0503020204020204" pitchFamily="34" charset="-122"/>
              </a:endParaRPr>
            </a:p>
          </p:txBody>
        </p:sp>
      </p:grpSp>
      <p:sp>
        <p:nvSpPr>
          <p:cNvPr id="34" name="文本框 33"/>
          <p:cNvSpPr txBox="1"/>
          <p:nvPr/>
        </p:nvSpPr>
        <p:spPr>
          <a:xfrm>
            <a:off x="6656457" y="3259462"/>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741958" y="1695064"/>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741958" y="3213282"/>
            <a:ext cx="1754326" cy="946413"/>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6628483" y="1694365"/>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1500"/>
                                        <p:tgtEl>
                                          <p:spTgt spid="5"/>
                                        </p:tgtEl>
                                      </p:cBhvr>
                                    </p:animEffect>
                                  </p:childTnLst>
                                </p:cTn>
                              </p:par>
                            </p:childTnLst>
                          </p:cTn>
                        </p:par>
                        <p:par>
                          <p:cTn id="8" fill="hold">
                            <p:stCondLst>
                              <p:cond delay="1500"/>
                            </p:stCondLst>
                            <p:childTnLst>
                              <p:par>
                                <p:cTn id="9" presetID="2" presetClass="entr" presetSubtype="1" decel="3600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ppt_x"/>
                                          </p:val>
                                        </p:tav>
                                        <p:tav tm="100000">
                                          <p:val>
                                            <p:strVal val="#ppt_x"/>
                                          </p:val>
                                        </p:tav>
                                      </p:tavLst>
                                    </p:anim>
                                    <p:anim calcmode="lin" valueType="num">
                                      <p:cBhvr additive="base">
                                        <p:cTn id="12" dur="750" fill="hold"/>
                                        <p:tgtEl>
                                          <p:spTgt spid="7"/>
                                        </p:tgtEl>
                                        <p:attrNameLst>
                                          <p:attrName>ppt_y</p:attrName>
                                        </p:attrNameLst>
                                      </p:cBhvr>
                                      <p:tavLst>
                                        <p:tav tm="0">
                                          <p:val>
                                            <p:strVal val="0-#ppt_h/2"/>
                                          </p:val>
                                        </p:tav>
                                        <p:tav tm="100000">
                                          <p:val>
                                            <p:strVal val="#ppt_y"/>
                                          </p:val>
                                        </p:tav>
                                      </p:tavLst>
                                    </p:anim>
                                  </p:childTnLst>
                                </p:cTn>
                              </p:par>
                            </p:childTnLst>
                          </p:cTn>
                        </p:par>
                        <p:par>
                          <p:cTn id="13" fill="hold">
                            <p:stCondLst>
                              <p:cond delay="2500"/>
                            </p:stCondLst>
                            <p:childTnLst>
                              <p:par>
                                <p:cTn id="14" presetID="22" presetClass="entr" presetSubtype="8"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3000"/>
                            </p:stCondLst>
                            <p:childTnLst>
                              <p:par>
                                <p:cTn id="18" presetID="2" presetClass="entr" presetSubtype="1" decel="3600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750" fill="hold"/>
                                        <p:tgtEl>
                                          <p:spTgt spid="8"/>
                                        </p:tgtEl>
                                        <p:attrNameLst>
                                          <p:attrName>ppt_x</p:attrName>
                                        </p:attrNameLst>
                                      </p:cBhvr>
                                      <p:tavLst>
                                        <p:tav tm="0">
                                          <p:val>
                                            <p:strVal val="#ppt_x"/>
                                          </p:val>
                                        </p:tav>
                                        <p:tav tm="100000">
                                          <p:val>
                                            <p:strVal val="#ppt_x"/>
                                          </p:val>
                                        </p:tav>
                                      </p:tavLst>
                                    </p:anim>
                                    <p:anim calcmode="lin" valueType="num">
                                      <p:cBhvr additive="base">
                                        <p:cTn id="21" dur="750" fill="hold"/>
                                        <p:tgtEl>
                                          <p:spTgt spid="8"/>
                                        </p:tgtEl>
                                        <p:attrNameLst>
                                          <p:attrName>ppt_y</p:attrName>
                                        </p:attrNameLst>
                                      </p:cBhvr>
                                      <p:tavLst>
                                        <p:tav tm="0">
                                          <p:val>
                                            <p:strVal val="0-#ppt_h/2"/>
                                          </p:val>
                                        </p:tav>
                                        <p:tav tm="100000">
                                          <p:val>
                                            <p:strVal val="#ppt_y"/>
                                          </p:val>
                                        </p:tav>
                                      </p:tavLst>
                                    </p:anim>
                                  </p:childTnLst>
                                </p:cTn>
                              </p:par>
                            </p:childTnLst>
                          </p:cTn>
                        </p:par>
                        <p:par>
                          <p:cTn id="22" fill="hold">
                            <p:stCondLst>
                              <p:cond delay="4000"/>
                            </p:stCondLst>
                            <p:childTnLst>
                              <p:par>
                                <p:cTn id="23" presetID="22" presetClass="entr" presetSubtype="8"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left)">
                                      <p:cBhvr>
                                        <p:cTn id="25" dur="500"/>
                                        <p:tgtEl>
                                          <p:spTgt spid="36"/>
                                        </p:tgtEl>
                                      </p:cBhvr>
                                    </p:animEffect>
                                  </p:childTnLst>
                                </p:cTn>
                              </p:par>
                            </p:childTnLst>
                          </p:cTn>
                        </p:par>
                        <p:par>
                          <p:cTn id="26" fill="hold">
                            <p:stCondLst>
                              <p:cond delay="4500"/>
                            </p:stCondLst>
                            <p:childTnLst>
                              <p:par>
                                <p:cTn id="27" presetID="2" presetClass="entr" presetSubtype="1" decel="3600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750" fill="hold"/>
                                        <p:tgtEl>
                                          <p:spTgt spid="6"/>
                                        </p:tgtEl>
                                        <p:attrNameLst>
                                          <p:attrName>ppt_x</p:attrName>
                                        </p:attrNameLst>
                                      </p:cBhvr>
                                      <p:tavLst>
                                        <p:tav tm="0">
                                          <p:val>
                                            <p:strVal val="#ppt_x"/>
                                          </p:val>
                                        </p:tav>
                                        <p:tav tm="100000">
                                          <p:val>
                                            <p:strVal val="#ppt_x"/>
                                          </p:val>
                                        </p:tav>
                                      </p:tavLst>
                                    </p:anim>
                                    <p:anim calcmode="lin" valueType="num">
                                      <p:cBhvr additive="base">
                                        <p:cTn id="30" dur="750" fill="hold"/>
                                        <p:tgtEl>
                                          <p:spTgt spid="6"/>
                                        </p:tgtEl>
                                        <p:attrNameLst>
                                          <p:attrName>ppt_y</p:attrName>
                                        </p:attrNameLst>
                                      </p:cBhvr>
                                      <p:tavLst>
                                        <p:tav tm="0">
                                          <p:val>
                                            <p:strVal val="0-#ppt_h/2"/>
                                          </p:val>
                                        </p:tav>
                                        <p:tav tm="100000">
                                          <p:val>
                                            <p:strVal val="#ppt_y"/>
                                          </p:val>
                                        </p:tav>
                                      </p:tavLst>
                                    </p:anim>
                                  </p:childTnLst>
                                </p:cTn>
                              </p:par>
                            </p:childTnLst>
                          </p:cTn>
                        </p:par>
                        <p:par>
                          <p:cTn id="31" fill="hold">
                            <p:stCondLst>
                              <p:cond delay="5500"/>
                            </p:stCondLst>
                            <p:childTnLst>
                              <p:par>
                                <p:cTn id="32" presetID="22" presetClass="entr" presetSubtype="8"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500"/>
                                        <p:tgtEl>
                                          <p:spTgt spid="37"/>
                                        </p:tgtEl>
                                      </p:cBhvr>
                                    </p:animEffect>
                                  </p:childTnLst>
                                </p:cTn>
                              </p:par>
                            </p:childTnLst>
                          </p:cTn>
                        </p:par>
                        <p:par>
                          <p:cTn id="35" fill="hold">
                            <p:stCondLst>
                              <p:cond delay="6000"/>
                            </p:stCondLst>
                            <p:childTnLst>
                              <p:par>
                                <p:cTn id="36" presetID="2" presetClass="entr" presetSubtype="1" decel="36000"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750" fill="hold"/>
                                        <p:tgtEl>
                                          <p:spTgt spid="9"/>
                                        </p:tgtEl>
                                        <p:attrNameLst>
                                          <p:attrName>ppt_x</p:attrName>
                                        </p:attrNameLst>
                                      </p:cBhvr>
                                      <p:tavLst>
                                        <p:tav tm="0">
                                          <p:val>
                                            <p:strVal val="#ppt_x"/>
                                          </p:val>
                                        </p:tav>
                                        <p:tav tm="100000">
                                          <p:val>
                                            <p:strVal val="#ppt_x"/>
                                          </p:val>
                                        </p:tav>
                                      </p:tavLst>
                                    </p:anim>
                                    <p:anim calcmode="lin" valueType="num">
                                      <p:cBhvr additive="base">
                                        <p:cTn id="39" dur="750" fill="hold"/>
                                        <p:tgtEl>
                                          <p:spTgt spid="9"/>
                                        </p:tgtEl>
                                        <p:attrNameLst>
                                          <p:attrName>ppt_y</p:attrName>
                                        </p:attrNameLst>
                                      </p:cBhvr>
                                      <p:tavLst>
                                        <p:tav tm="0">
                                          <p:val>
                                            <p:strVal val="0-#ppt_h/2"/>
                                          </p:val>
                                        </p:tav>
                                        <p:tav tm="100000">
                                          <p:val>
                                            <p:strVal val="#ppt_y"/>
                                          </p:val>
                                        </p:tav>
                                      </p:tavLst>
                                    </p:anim>
                                  </p:childTnLst>
                                </p:cTn>
                              </p:par>
                            </p:childTnLst>
                          </p:cTn>
                        </p:par>
                        <p:par>
                          <p:cTn id="40" fill="hold">
                            <p:stCondLst>
                              <p:cond delay="7000"/>
                            </p:stCondLst>
                            <p:childTnLst>
                              <p:par>
                                <p:cTn id="41" presetID="22" presetClass="entr" presetSubtype="8"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left)">
                                      <p:cBhvr>
                                        <p:cTn id="4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ChangeArrowheads="1"/>
          </p:cNvSpPr>
          <p:nvPr/>
        </p:nvSpPr>
        <p:spPr bwMode="auto">
          <a:xfrm>
            <a:off x="2205122" y="1724848"/>
            <a:ext cx="634789" cy="1476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ctr" defTabSz="685165" fontAlgn="base">
              <a:spcBef>
                <a:spcPct val="0"/>
              </a:spcBef>
              <a:spcAft>
                <a:spcPct val="0"/>
              </a:spcAft>
            </a:pPr>
            <a:r>
              <a:rPr lang="en-US" altLang="zh-CN" sz="9595" b="1" dirty="0">
                <a:solidFill>
                  <a:schemeClr val="accent2"/>
                </a:solidFill>
                <a:latin typeface="+mj-ea"/>
                <a:ea typeface="+mj-ea"/>
                <a:cs typeface="宋体" panose="02010600030101010101" pitchFamily="2" charset="-122"/>
              </a:rPr>
              <a:t>3</a:t>
            </a:r>
            <a:endParaRPr lang="zh-CN" altLang="zh-CN" sz="1400" b="1" dirty="0">
              <a:solidFill>
                <a:schemeClr val="accent2"/>
              </a:solidFill>
              <a:latin typeface="+mj-ea"/>
              <a:ea typeface="+mj-ea"/>
              <a:cs typeface="宋体" panose="02010600030101010101" pitchFamily="2" charset="-122"/>
            </a:endParaRPr>
          </a:p>
        </p:txBody>
      </p:sp>
      <p:sp>
        <p:nvSpPr>
          <p:cNvPr id="5" name="矩形 4"/>
          <p:cNvSpPr/>
          <p:nvPr/>
        </p:nvSpPr>
        <p:spPr>
          <a:xfrm>
            <a:off x="2926417" y="2248608"/>
            <a:ext cx="4889951" cy="430887"/>
          </a:xfrm>
          <a:prstGeom prst="rect">
            <a:avLst/>
          </a:prstGeom>
          <a:noFill/>
          <a:ln>
            <a:noFill/>
          </a:ln>
        </p:spPr>
        <p:txBody>
          <a:bodyPr vert="horz" wrap="square" lIns="0" tIns="0" rIns="0" bIns="0" numCol="1" anchor="t" anchorCtr="0" compatLnSpc="1">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工作完成情况</a:t>
            </a:r>
            <a:endParaRPr lang="en-US" altLang="zh-CN" sz="28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Freeform 5"/>
          <p:cNvSpPr/>
          <p:nvPr/>
        </p:nvSpPr>
        <p:spPr bwMode="auto">
          <a:xfrm>
            <a:off x="1800549" y="1795040"/>
            <a:ext cx="1443935" cy="1446388"/>
          </a:xfrm>
          <a:custGeom>
            <a:avLst/>
            <a:gdLst>
              <a:gd name="T0" fmla="*/ 0 w 2342"/>
              <a:gd name="T1" fmla="*/ 0 h 2342"/>
              <a:gd name="T2" fmla="*/ 2342 w 2342"/>
              <a:gd name="T3" fmla="*/ 0 h 2342"/>
              <a:gd name="T4" fmla="*/ 2342 w 2342"/>
              <a:gd name="T5" fmla="*/ 560 h 2342"/>
              <a:gd name="T6" fmla="*/ 2295 w 2342"/>
              <a:gd name="T7" fmla="*/ 560 h 2342"/>
              <a:gd name="T8" fmla="*/ 2295 w 2342"/>
              <a:gd name="T9" fmla="*/ 47 h 2342"/>
              <a:gd name="T10" fmla="*/ 47 w 2342"/>
              <a:gd name="T11" fmla="*/ 47 h 2342"/>
              <a:gd name="T12" fmla="*/ 47 w 2342"/>
              <a:gd name="T13" fmla="*/ 2295 h 2342"/>
              <a:gd name="T14" fmla="*/ 2295 w 2342"/>
              <a:gd name="T15" fmla="*/ 2295 h 2342"/>
              <a:gd name="T16" fmla="*/ 2295 w 2342"/>
              <a:gd name="T17" fmla="*/ 1631 h 2342"/>
              <a:gd name="T18" fmla="*/ 2342 w 2342"/>
              <a:gd name="T19" fmla="*/ 1631 h 2342"/>
              <a:gd name="T20" fmla="*/ 2342 w 2342"/>
              <a:gd name="T21" fmla="*/ 2342 h 2342"/>
              <a:gd name="T22" fmla="*/ 0 w 2342"/>
              <a:gd name="T23" fmla="*/ 2342 h 2342"/>
              <a:gd name="T24" fmla="*/ 0 w 2342"/>
              <a:gd name="T25" fmla="*/ 0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chemeClr val="accent2"/>
          </a:solidFill>
          <a:ln>
            <a:solidFill>
              <a:schemeClr val="accent2"/>
            </a:solidFill>
          </a:ln>
        </p:spPr>
        <p:txBody>
          <a:bodyPr vert="horz" wrap="square" lIns="68541" tIns="34271" rIns="68541" bIns="34271" numCol="1" anchor="t" anchorCtr="0" compatLnSpc="1"/>
          <a:lstStyle/>
          <a:p>
            <a:endParaRPr lang="zh-CN" altLang="en-US" sz="1800">
              <a:solidFill>
                <a:schemeClr val="tx1">
                  <a:lumMod val="50000"/>
                  <a:lumOff val="50000"/>
                </a:schemeClr>
              </a:solidFill>
            </a:endParaRPr>
          </a:p>
        </p:txBody>
      </p:sp>
      <p:sp>
        <p:nvSpPr>
          <p:cNvPr id="7" name="Oval 39"/>
          <p:cNvSpPr>
            <a:spLocks noChangeAspect="1" noChangeArrowheads="1"/>
          </p:cNvSpPr>
          <p:nvPr/>
        </p:nvSpPr>
        <p:spPr bwMode="auto">
          <a:xfrm>
            <a:off x="3353250" y="2796325"/>
            <a:ext cx="161887" cy="162921"/>
          </a:xfrm>
          <a:prstGeom prst="ellipse">
            <a:avLst/>
          </a:prstGeom>
          <a:solidFill>
            <a:schemeClr val="accent1"/>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8" name="Oval 40"/>
          <p:cNvSpPr>
            <a:spLocks noChangeAspect="1" noChangeArrowheads="1"/>
          </p:cNvSpPr>
          <p:nvPr/>
        </p:nvSpPr>
        <p:spPr bwMode="auto">
          <a:xfrm>
            <a:off x="3353250" y="3153726"/>
            <a:ext cx="161887" cy="162921"/>
          </a:xfrm>
          <a:prstGeom prst="ellipse">
            <a:avLst/>
          </a:prstGeom>
          <a:solidFill>
            <a:schemeClr val="accent1"/>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9" name="Oval 42"/>
          <p:cNvSpPr>
            <a:spLocks noChangeAspect="1" noChangeArrowheads="1"/>
          </p:cNvSpPr>
          <p:nvPr/>
        </p:nvSpPr>
        <p:spPr bwMode="auto">
          <a:xfrm>
            <a:off x="4859139" y="2796325"/>
            <a:ext cx="161887" cy="162921"/>
          </a:xfrm>
          <a:prstGeom prst="ellipse">
            <a:avLst/>
          </a:prstGeom>
          <a:solidFill>
            <a:schemeClr val="accent1"/>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0" name="TextBox 9"/>
          <p:cNvSpPr txBox="1"/>
          <p:nvPr/>
        </p:nvSpPr>
        <p:spPr>
          <a:xfrm>
            <a:off x="3533215" y="2788503"/>
            <a:ext cx="1367730"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1" name="TextBox 10"/>
          <p:cNvSpPr txBox="1"/>
          <p:nvPr/>
        </p:nvSpPr>
        <p:spPr>
          <a:xfrm>
            <a:off x="3533215" y="3145903"/>
            <a:ext cx="1367730" cy="207711"/>
          </a:xfrm>
          <a:prstGeom prst="rect">
            <a:avLst/>
          </a:prstGeom>
          <a:noFill/>
        </p:spPr>
        <p:txBody>
          <a:bodyPr wrap="square" lIns="68541" tIns="34271" rIns="68541" bIns="34271" rtlCol="0">
            <a:spAutoFit/>
          </a:bodyPr>
          <a:lstStyle>
            <a:defPPr>
              <a:defRPr lang="zh-CN"/>
            </a:defPPr>
            <a:lvl1pPr>
              <a:defRPr sz="2000">
                <a:solidFill>
                  <a:schemeClr val="accent2"/>
                </a:solidFill>
                <a:latin typeface="+mn-ea"/>
                <a:ea typeface="+mn-ea"/>
              </a:defRPr>
            </a:lvl1p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 name="Oval 42"/>
          <p:cNvSpPr>
            <a:spLocks noChangeAspect="1" noChangeArrowheads="1"/>
          </p:cNvSpPr>
          <p:nvPr/>
        </p:nvSpPr>
        <p:spPr bwMode="auto">
          <a:xfrm>
            <a:off x="4859139" y="3153726"/>
            <a:ext cx="161887" cy="162921"/>
          </a:xfrm>
          <a:prstGeom prst="ellipse">
            <a:avLst/>
          </a:prstGeom>
          <a:solidFill>
            <a:schemeClr val="accent1"/>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3" name="TextBox 12"/>
          <p:cNvSpPr txBox="1"/>
          <p:nvPr/>
        </p:nvSpPr>
        <p:spPr>
          <a:xfrm>
            <a:off x="5039103" y="2788502"/>
            <a:ext cx="1697479"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 name="TextBox 13"/>
          <p:cNvSpPr txBox="1"/>
          <p:nvPr/>
        </p:nvSpPr>
        <p:spPr>
          <a:xfrm>
            <a:off x="5039103" y="3145903"/>
            <a:ext cx="1697479"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Horizontal)">
                                      <p:cBhvr>
                                        <p:cTn id="7" dur="500"/>
                                        <p:tgtEl>
                                          <p:spTgt spid="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400" fill="hold"/>
                                        <p:tgtEl>
                                          <p:spTgt spid="4"/>
                                        </p:tgtEl>
                                        <p:attrNameLst>
                                          <p:attrName>ppt_w</p:attrName>
                                        </p:attrNameLst>
                                      </p:cBhvr>
                                      <p:tavLst>
                                        <p:tav tm="0">
                                          <p:val>
                                            <p:fltVal val="0"/>
                                          </p:val>
                                        </p:tav>
                                        <p:tav tm="100000">
                                          <p:val>
                                            <p:strVal val="#ppt_w"/>
                                          </p:val>
                                        </p:tav>
                                      </p:tavLst>
                                    </p:anim>
                                    <p:anim calcmode="lin" valueType="num">
                                      <p:cBhvr>
                                        <p:cTn id="12" dur="400" fill="hold"/>
                                        <p:tgtEl>
                                          <p:spTgt spid="4"/>
                                        </p:tgtEl>
                                        <p:attrNameLst>
                                          <p:attrName>ppt_h</p:attrName>
                                        </p:attrNameLst>
                                      </p:cBhvr>
                                      <p:tavLst>
                                        <p:tav tm="0">
                                          <p:val>
                                            <p:fltVal val="0"/>
                                          </p:val>
                                        </p:tav>
                                        <p:tav tm="100000">
                                          <p:val>
                                            <p:strVal val="#ppt_h"/>
                                          </p:val>
                                        </p:tav>
                                      </p:tavLst>
                                    </p:anim>
                                    <p:anim calcmode="lin" valueType="num">
                                      <p:cBhvr>
                                        <p:cTn id="13" dur="400" fill="hold"/>
                                        <p:tgtEl>
                                          <p:spTgt spid="4"/>
                                        </p:tgtEl>
                                        <p:attrNameLst>
                                          <p:attrName>style.rotation</p:attrName>
                                        </p:attrNameLst>
                                      </p:cBhvr>
                                      <p:tavLst>
                                        <p:tav tm="0">
                                          <p:val>
                                            <p:fltVal val="90"/>
                                          </p:val>
                                        </p:tav>
                                        <p:tav tm="100000">
                                          <p:val>
                                            <p:fltVal val="0"/>
                                          </p:val>
                                        </p:tav>
                                      </p:tavLst>
                                    </p:anim>
                                    <p:animEffect transition="in" filter="fade">
                                      <p:cBhvr>
                                        <p:cTn id="14" dur="400"/>
                                        <p:tgtEl>
                                          <p:spTgt spid="4"/>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by="(-#ppt_w*2)" calcmode="lin" valueType="num">
                                      <p:cBhvr rctx="PPT">
                                        <p:cTn id="18" dur="300" autoRev="1" fill="hold">
                                          <p:stCondLst>
                                            <p:cond delay="0"/>
                                          </p:stCondLst>
                                        </p:cTn>
                                        <p:tgtEl>
                                          <p:spTgt spid="5"/>
                                        </p:tgtEl>
                                        <p:attrNameLst>
                                          <p:attrName>ppt_w</p:attrName>
                                        </p:attrNameLst>
                                      </p:cBhvr>
                                    </p:anim>
                                    <p:anim by="(#ppt_w*0.50)" calcmode="lin" valueType="num">
                                      <p:cBhvr>
                                        <p:cTn id="19" dur="300" decel="50000" autoRev="1" fill="hold">
                                          <p:stCondLst>
                                            <p:cond delay="0"/>
                                          </p:stCondLst>
                                        </p:cTn>
                                        <p:tgtEl>
                                          <p:spTgt spid="5"/>
                                        </p:tgtEl>
                                        <p:attrNameLst>
                                          <p:attrName>ppt_x</p:attrName>
                                        </p:attrNameLst>
                                      </p:cBhvr>
                                    </p:anim>
                                    <p:anim from="(-#ppt_h/2)" to="(#ppt_y)" calcmode="lin" valueType="num">
                                      <p:cBhvr>
                                        <p:cTn id="20" dur="600" fill="hold">
                                          <p:stCondLst>
                                            <p:cond delay="0"/>
                                          </p:stCondLst>
                                        </p:cTn>
                                        <p:tgtEl>
                                          <p:spTgt spid="5"/>
                                        </p:tgtEl>
                                        <p:attrNameLst>
                                          <p:attrName>ppt_y</p:attrName>
                                        </p:attrNameLst>
                                      </p:cBhvr>
                                    </p:anim>
                                    <p:animRot by="21600000">
                                      <p:cBhvr>
                                        <p:cTn id="21" dur="600" fill="hold">
                                          <p:stCondLst>
                                            <p:cond delay="0"/>
                                          </p:stCondLst>
                                        </p:cTn>
                                        <p:tgtEl>
                                          <p:spTgt spid="5"/>
                                        </p:tgtEl>
                                        <p:attrNameLst>
                                          <p:attrName>r</p:attrName>
                                        </p:attrNameLst>
                                      </p:cBhvr>
                                    </p:animRot>
                                  </p:childTnLst>
                                </p:cTn>
                              </p:par>
                            </p:childTnLst>
                          </p:cTn>
                        </p:par>
                        <p:par>
                          <p:cTn id="22" fill="hold">
                            <p:stCondLst>
                              <p:cond delay="1800"/>
                            </p:stCondLst>
                            <p:childTnLst>
                              <p:par>
                                <p:cTn id="23" presetID="2" presetClass="entr" presetSubtype="12"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0-#ppt_w/2"/>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30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0-#ppt_w/2"/>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40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par>
                          <p:cTn id="39" fill="hold">
                            <p:stCondLst>
                              <p:cond delay="2300"/>
                            </p:stCondLst>
                            <p:childTnLst>
                              <p:par>
                                <p:cTn id="40" presetID="2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par>
                                <p:cTn id="46" presetID="22" presetClass="entr" presetSubtype="8" fill="hold" grpId="0" nodeType="withEffect">
                                  <p:stCondLst>
                                    <p:cond delay="30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9" grpId="0" animBg="1"/>
      <p:bldP spid="10" grpId="0"/>
      <p:bldP spid="11" grpId="0"/>
      <p:bldP spid="12" grpId="0" animBg="1"/>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906440" y="1312474"/>
            <a:ext cx="665560" cy="2998919"/>
            <a:chOff x="5208587" y="1749425"/>
            <a:chExt cx="887413" cy="3997325"/>
          </a:xfrm>
        </p:grpSpPr>
        <p:sp>
          <p:nvSpPr>
            <p:cNvPr id="22" name="Freeform 31"/>
            <p:cNvSpPr/>
            <p:nvPr/>
          </p:nvSpPr>
          <p:spPr bwMode="auto">
            <a:xfrm>
              <a:off x="5208587" y="2590800"/>
              <a:ext cx="887413" cy="3155950"/>
            </a:xfrm>
            <a:custGeom>
              <a:avLst/>
              <a:gdLst>
                <a:gd name="T0" fmla="*/ 278 w 278"/>
                <a:gd name="T1" fmla="*/ 152 h 991"/>
                <a:gd name="T2" fmla="*/ 278 w 278"/>
                <a:gd name="T3" fmla="*/ 0 h 991"/>
                <a:gd name="T4" fmla="*/ 191 w 278"/>
                <a:gd name="T5" fmla="*/ 0 h 991"/>
                <a:gd name="T6" fmla="*/ 0 w 278"/>
                <a:gd name="T7" fmla="*/ 189 h 991"/>
                <a:gd name="T8" fmla="*/ 0 w 278"/>
                <a:gd name="T9" fmla="*/ 190 h 991"/>
                <a:gd name="T10" fmla="*/ 0 w 278"/>
                <a:gd name="T11" fmla="*/ 454 h 991"/>
                <a:gd name="T12" fmla="*/ 46 w 278"/>
                <a:gd name="T13" fmla="*/ 501 h 991"/>
                <a:gd name="T14" fmla="*/ 93 w 278"/>
                <a:gd name="T15" fmla="*/ 454 h 991"/>
                <a:gd name="T16" fmla="*/ 93 w 278"/>
                <a:gd name="T17" fmla="*/ 401 h 991"/>
                <a:gd name="T18" fmla="*/ 93 w 278"/>
                <a:gd name="T19" fmla="*/ 356 h 991"/>
                <a:gd name="T20" fmla="*/ 93 w 278"/>
                <a:gd name="T21" fmla="*/ 210 h 991"/>
                <a:gd name="T22" fmla="*/ 111 w 278"/>
                <a:gd name="T23" fmla="*/ 191 h 991"/>
                <a:gd name="T24" fmla="*/ 129 w 278"/>
                <a:gd name="T25" fmla="*/ 210 h 991"/>
                <a:gd name="T26" fmla="*/ 129 w 278"/>
                <a:gd name="T27" fmla="*/ 372 h 991"/>
                <a:gd name="T28" fmla="*/ 129 w 278"/>
                <a:gd name="T29" fmla="*/ 401 h 991"/>
                <a:gd name="T30" fmla="*/ 129 w 278"/>
                <a:gd name="T31" fmla="*/ 498 h 991"/>
                <a:gd name="T32" fmla="*/ 129 w 278"/>
                <a:gd name="T33" fmla="*/ 533 h 991"/>
                <a:gd name="T34" fmla="*/ 129 w 278"/>
                <a:gd name="T35" fmla="*/ 932 h 991"/>
                <a:gd name="T36" fmla="*/ 188 w 278"/>
                <a:gd name="T37" fmla="*/ 991 h 991"/>
                <a:gd name="T38" fmla="*/ 247 w 278"/>
                <a:gd name="T39" fmla="*/ 932 h 991"/>
                <a:gd name="T40" fmla="*/ 247 w 278"/>
                <a:gd name="T41" fmla="*/ 533 h 991"/>
                <a:gd name="T42" fmla="*/ 278 w 278"/>
                <a:gd name="T43" fmla="*/ 533 h 991"/>
                <a:gd name="T44" fmla="*/ 278 w 278"/>
                <a:gd name="T45" fmla="*/ 436 h 991"/>
                <a:gd name="T46" fmla="*/ 278 w 278"/>
                <a:gd name="T47" fmla="*/ 152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91">
                  <a:moveTo>
                    <a:pt x="278" y="152"/>
                  </a:moveTo>
                  <a:cubicBezTo>
                    <a:pt x="278" y="0"/>
                    <a:pt x="278" y="0"/>
                    <a:pt x="278" y="0"/>
                  </a:cubicBezTo>
                  <a:cubicBezTo>
                    <a:pt x="191" y="0"/>
                    <a:pt x="191" y="0"/>
                    <a:pt x="191" y="0"/>
                  </a:cubicBezTo>
                  <a:cubicBezTo>
                    <a:pt x="86" y="0"/>
                    <a:pt x="1" y="85"/>
                    <a:pt x="0" y="189"/>
                  </a:cubicBezTo>
                  <a:cubicBezTo>
                    <a:pt x="0" y="190"/>
                    <a:pt x="0" y="190"/>
                    <a:pt x="0" y="190"/>
                  </a:cubicBezTo>
                  <a:cubicBezTo>
                    <a:pt x="0" y="454"/>
                    <a:pt x="0" y="454"/>
                    <a:pt x="0" y="454"/>
                  </a:cubicBezTo>
                  <a:cubicBezTo>
                    <a:pt x="0" y="480"/>
                    <a:pt x="21" y="501"/>
                    <a:pt x="46" y="501"/>
                  </a:cubicBezTo>
                  <a:cubicBezTo>
                    <a:pt x="72" y="501"/>
                    <a:pt x="93" y="480"/>
                    <a:pt x="93" y="454"/>
                  </a:cubicBezTo>
                  <a:cubicBezTo>
                    <a:pt x="93" y="401"/>
                    <a:pt x="93" y="401"/>
                    <a:pt x="93" y="401"/>
                  </a:cubicBezTo>
                  <a:cubicBezTo>
                    <a:pt x="93" y="356"/>
                    <a:pt x="93" y="356"/>
                    <a:pt x="93" y="356"/>
                  </a:cubicBezTo>
                  <a:cubicBezTo>
                    <a:pt x="93" y="210"/>
                    <a:pt x="93" y="210"/>
                    <a:pt x="93" y="210"/>
                  </a:cubicBezTo>
                  <a:cubicBezTo>
                    <a:pt x="93" y="200"/>
                    <a:pt x="101" y="191"/>
                    <a:pt x="111" y="191"/>
                  </a:cubicBezTo>
                  <a:cubicBezTo>
                    <a:pt x="121" y="191"/>
                    <a:pt x="129" y="200"/>
                    <a:pt x="129" y="210"/>
                  </a:cubicBezTo>
                  <a:cubicBezTo>
                    <a:pt x="129" y="372"/>
                    <a:pt x="129" y="372"/>
                    <a:pt x="129" y="372"/>
                  </a:cubicBezTo>
                  <a:cubicBezTo>
                    <a:pt x="129" y="401"/>
                    <a:pt x="129" y="401"/>
                    <a:pt x="129" y="401"/>
                  </a:cubicBezTo>
                  <a:cubicBezTo>
                    <a:pt x="129" y="498"/>
                    <a:pt x="129" y="498"/>
                    <a:pt x="129" y="498"/>
                  </a:cubicBezTo>
                  <a:cubicBezTo>
                    <a:pt x="129" y="533"/>
                    <a:pt x="129" y="533"/>
                    <a:pt x="129" y="533"/>
                  </a:cubicBezTo>
                  <a:cubicBezTo>
                    <a:pt x="129" y="932"/>
                    <a:pt x="129" y="932"/>
                    <a:pt x="129" y="932"/>
                  </a:cubicBezTo>
                  <a:cubicBezTo>
                    <a:pt x="129" y="965"/>
                    <a:pt x="156" y="991"/>
                    <a:pt x="188" y="991"/>
                  </a:cubicBezTo>
                  <a:cubicBezTo>
                    <a:pt x="221" y="991"/>
                    <a:pt x="247" y="965"/>
                    <a:pt x="247" y="932"/>
                  </a:cubicBezTo>
                  <a:cubicBezTo>
                    <a:pt x="247" y="533"/>
                    <a:pt x="247" y="533"/>
                    <a:pt x="247" y="533"/>
                  </a:cubicBezTo>
                  <a:cubicBezTo>
                    <a:pt x="278" y="533"/>
                    <a:pt x="278" y="533"/>
                    <a:pt x="278" y="533"/>
                  </a:cubicBezTo>
                  <a:cubicBezTo>
                    <a:pt x="278" y="436"/>
                    <a:pt x="278" y="436"/>
                    <a:pt x="278" y="436"/>
                  </a:cubicBezTo>
                  <a:lnTo>
                    <a:pt x="278" y="152"/>
                  </a:lnTo>
                  <a:close/>
                </a:path>
              </a:pathLst>
            </a:custGeom>
            <a:solidFill>
              <a:schemeClr val="accent6"/>
            </a:solidFill>
            <a:ln>
              <a:noFill/>
            </a:ln>
          </p:spPr>
          <p:txBody>
            <a:bodyPr vert="horz" wrap="square" lIns="91440" tIns="45720" rIns="91440" bIns="45720" numCol="1" anchor="t" anchorCtr="0" compatLnSpc="1"/>
            <a:lstStyle/>
            <a:p>
              <a:pPr defTabSz="685165"/>
              <a:endParaRPr lang="en-US" sz="1300" dirty="0">
                <a:solidFill>
                  <a:srgbClr val="118CE7"/>
                </a:solidFill>
              </a:endParaRPr>
            </a:p>
          </p:txBody>
        </p:sp>
        <p:sp>
          <p:nvSpPr>
            <p:cNvPr id="23" name="Freeform 32"/>
            <p:cNvSpPr/>
            <p:nvPr/>
          </p:nvSpPr>
          <p:spPr bwMode="auto">
            <a:xfrm>
              <a:off x="5738812" y="1749425"/>
              <a:ext cx="357188" cy="712788"/>
            </a:xfrm>
            <a:custGeom>
              <a:avLst/>
              <a:gdLst>
                <a:gd name="T0" fmla="*/ 112 w 112"/>
                <a:gd name="T1" fmla="*/ 224 h 224"/>
                <a:gd name="T2" fmla="*/ 112 w 112"/>
                <a:gd name="T3" fmla="*/ 0 h 224"/>
                <a:gd name="T4" fmla="*/ 0 w 112"/>
                <a:gd name="T5" fmla="*/ 112 h 224"/>
                <a:gd name="T6" fmla="*/ 112 w 112"/>
                <a:gd name="T7" fmla="*/ 224 h 224"/>
              </a:gdLst>
              <a:ahLst/>
              <a:cxnLst>
                <a:cxn ang="0">
                  <a:pos x="T0" y="T1"/>
                </a:cxn>
                <a:cxn ang="0">
                  <a:pos x="T2" y="T3"/>
                </a:cxn>
                <a:cxn ang="0">
                  <a:pos x="T4" y="T5"/>
                </a:cxn>
                <a:cxn ang="0">
                  <a:pos x="T6" y="T7"/>
                </a:cxn>
              </a:cxnLst>
              <a:rect l="0" t="0" r="r" b="b"/>
              <a:pathLst>
                <a:path w="112" h="224">
                  <a:moveTo>
                    <a:pt x="112" y="224"/>
                  </a:moveTo>
                  <a:cubicBezTo>
                    <a:pt x="112" y="0"/>
                    <a:pt x="112" y="0"/>
                    <a:pt x="112" y="0"/>
                  </a:cubicBezTo>
                  <a:cubicBezTo>
                    <a:pt x="50" y="0"/>
                    <a:pt x="0" y="50"/>
                    <a:pt x="0" y="112"/>
                  </a:cubicBezTo>
                  <a:cubicBezTo>
                    <a:pt x="0" y="173"/>
                    <a:pt x="50" y="224"/>
                    <a:pt x="112" y="224"/>
                  </a:cubicBezTo>
                  <a:close/>
                </a:path>
              </a:pathLst>
            </a:custGeom>
            <a:solidFill>
              <a:schemeClr val="accent6"/>
            </a:solidFill>
            <a:ln>
              <a:noFill/>
            </a:ln>
          </p:spPr>
          <p:txBody>
            <a:bodyPr vert="horz" wrap="square" lIns="91440" tIns="45720" rIns="91440" bIns="45720" numCol="1" anchor="t" anchorCtr="0" compatLnSpc="1"/>
            <a:lstStyle/>
            <a:p>
              <a:pPr defTabSz="685165"/>
              <a:endParaRPr lang="en-US" sz="1300" dirty="0">
                <a:solidFill>
                  <a:srgbClr val="118CE7"/>
                </a:solidFill>
              </a:endParaRPr>
            </a:p>
          </p:txBody>
        </p:sp>
      </p:grpSp>
      <p:sp>
        <p:nvSpPr>
          <p:cNvPr id="25" name="Freeform 34"/>
          <p:cNvSpPr/>
          <p:nvPr/>
        </p:nvSpPr>
        <p:spPr bwMode="auto">
          <a:xfrm>
            <a:off x="4645819" y="3919557"/>
            <a:ext cx="283369" cy="391837"/>
          </a:xfrm>
          <a:custGeom>
            <a:avLst/>
            <a:gdLst>
              <a:gd name="T0" fmla="*/ 0 w 118"/>
              <a:gd name="T1" fmla="*/ 105 h 164"/>
              <a:gd name="T2" fmla="*/ 59 w 118"/>
              <a:gd name="T3" fmla="*/ 164 h 164"/>
              <a:gd name="T4" fmla="*/ 118 w 118"/>
              <a:gd name="T5" fmla="*/ 105 h 164"/>
              <a:gd name="T6" fmla="*/ 118 w 118"/>
              <a:gd name="T7" fmla="*/ 0 h 164"/>
              <a:gd name="T8" fmla="*/ 0 w 118"/>
              <a:gd name="T9" fmla="*/ 0 h 164"/>
              <a:gd name="T10" fmla="*/ 0 w 118"/>
              <a:gd name="T11" fmla="*/ 105 h 164"/>
            </a:gdLst>
            <a:ahLst/>
            <a:cxnLst>
              <a:cxn ang="0">
                <a:pos x="T0" y="T1"/>
              </a:cxn>
              <a:cxn ang="0">
                <a:pos x="T2" y="T3"/>
              </a:cxn>
              <a:cxn ang="0">
                <a:pos x="T4" y="T5"/>
              </a:cxn>
              <a:cxn ang="0">
                <a:pos x="T6" y="T7"/>
              </a:cxn>
              <a:cxn ang="0">
                <a:pos x="T8" y="T9"/>
              </a:cxn>
              <a:cxn ang="0">
                <a:pos x="T10" y="T11"/>
              </a:cxn>
            </a:cxnLst>
            <a:rect l="0" t="0" r="r" b="b"/>
            <a:pathLst>
              <a:path w="118" h="164">
                <a:moveTo>
                  <a:pt x="0" y="105"/>
                </a:moveTo>
                <a:cubicBezTo>
                  <a:pt x="0" y="138"/>
                  <a:pt x="26" y="164"/>
                  <a:pt x="59" y="164"/>
                </a:cubicBezTo>
                <a:cubicBezTo>
                  <a:pt x="91" y="164"/>
                  <a:pt x="118" y="138"/>
                  <a:pt x="118" y="105"/>
                </a:cubicBezTo>
                <a:cubicBezTo>
                  <a:pt x="118" y="0"/>
                  <a:pt x="118" y="0"/>
                  <a:pt x="118" y="0"/>
                </a:cubicBezTo>
                <a:cubicBezTo>
                  <a:pt x="0" y="0"/>
                  <a:pt x="0" y="0"/>
                  <a:pt x="0" y="0"/>
                </a:cubicBezTo>
                <a:lnTo>
                  <a:pt x="0" y="105"/>
                </a:lnTo>
                <a:close/>
              </a:path>
            </a:pathLst>
          </a:custGeom>
          <a:solidFill>
            <a:schemeClr val="accent1"/>
          </a:solidFill>
          <a:ln>
            <a:noFill/>
          </a:ln>
        </p:spPr>
        <p:txBody>
          <a:bodyPr vert="horz" wrap="square" lIns="68584" tIns="34292" rIns="68584" bIns="34292" numCol="1" anchor="t" anchorCtr="0" compatLnSpc="1"/>
          <a:lstStyle/>
          <a:p>
            <a:pPr defTabSz="685165"/>
            <a:endParaRPr lang="en-US" sz="1300" dirty="0">
              <a:solidFill>
                <a:prstClr val="black"/>
              </a:solidFill>
            </a:endParaRPr>
          </a:p>
        </p:txBody>
      </p:sp>
      <p:grpSp>
        <p:nvGrpSpPr>
          <p:cNvPr id="3" name="Group 4"/>
          <p:cNvGrpSpPr/>
          <p:nvPr/>
        </p:nvGrpSpPr>
        <p:grpSpPr>
          <a:xfrm>
            <a:off x="4572001" y="1312474"/>
            <a:ext cx="656034" cy="994479"/>
            <a:chOff x="6096000" y="1749425"/>
            <a:chExt cx="874713" cy="1325563"/>
          </a:xfrm>
        </p:grpSpPr>
        <p:sp>
          <p:nvSpPr>
            <p:cNvPr id="24" name="Freeform 33"/>
            <p:cNvSpPr/>
            <p:nvPr/>
          </p:nvSpPr>
          <p:spPr bwMode="auto">
            <a:xfrm>
              <a:off x="6096000" y="2590800"/>
              <a:ext cx="874713" cy="484188"/>
            </a:xfrm>
            <a:custGeom>
              <a:avLst/>
              <a:gdLst>
                <a:gd name="T0" fmla="*/ 274 w 274"/>
                <a:gd name="T1" fmla="*/ 152 h 152"/>
                <a:gd name="T2" fmla="*/ 87 w 274"/>
                <a:gd name="T3" fmla="*/ 0 h 152"/>
                <a:gd name="T4" fmla="*/ 0 w 274"/>
                <a:gd name="T5" fmla="*/ 0 h 152"/>
                <a:gd name="T6" fmla="*/ 0 w 274"/>
                <a:gd name="T7" fmla="*/ 152 h 152"/>
                <a:gd name="T8" fmla="*/ 274 w 274"/>
                <a:gd name="T9" fmla="*/ 152 h 152"/>
              </a:gdLst>
              <a:ahLst/>
              <a:cxnLst>
                <a:cxn ang="0">
                  <a:pos x="T0" y="T1"/>
                </a:cxn>
                <a:cxn ang="0">
                  <a:pos x="T2" y="T3"/>
                </a:cxn>
                <a:cxn ang="0">
                  <a:pos x="T4" y="T5"/>
                </a:cxn>
                <a:cxn ang="0">
                  <a:pos x="T6" y="T7"/>
                </a:cxn>
                <a:cxn ang="0">
                  <a:pos x="T8" y="T9"/>
                </a:cxn>
              </a:cxnLst>
              <a:rect l="0" t="0" r="r" b="b"/>
              <a:pathLst>
                <a:path w="274" h="152">
                  <a:moveTo>
                    <a:pt x="274" y="152"/>
                  </a:moveTo>
                  <a:cubicBezTo>
                    <a:pt x="256" y="65"/>
                    <a:pt x="179" y="0"/>
                    <a:pt x="87" y="0"/>
                  </a:cubicBezTo>
                  <a:cubicBezTo>
                    <a:pt x="0" y="0"/>
                    <a:pt x="0" y="0"/>
                    <a:pt x="0" y="0"/>
                  </a:cubicBezTo>
                  <a:cubicBezTo>
                    <a:pt x="0" y="152"/>
                    <a:pt x="0" y="152"/>
                    <a:pt x="0" y="152"/>
                  </a:cubicBezTo>
                  <a:lnTo>
                    <a:pt x="274" y="152"/>
                  </a:lnTo>
                  <a:close/>
                </a:path>
              </a:pathLst>
            </a:custGeom>
            <a:solidFill>
              <a:schemeClr val="accent5"/>
            </a:solidFill>
            <a:ln>
              <a:noFill/>
            </a:ln>
          </p:spPr>
          <p:txBody>
            <a:bodyPr vert="horz" wrap="square" lIns="91440" tIns="45720" rIns="91440" bIns="45720" numCol="1" anchor="t" anchorCtr="0" compatLnSpc="1"/>
            <a:lstStyle/>
            <a:p>
              <a:pPr defTabSz="685165"/>
              <a:endParaRPr lang="en-US" sz="1300" dirty="0">
                <a:solidFill>
                  <a:prstClr val="black"/>
                </a:solidFill>
              </a:endParaRPr>
            </a:p>
          </p:txBody>
        </p:sp>
        <p:sp>
          <p:nvSpPr>
            <p:cNvPr id="26" name="Freeform 35"/>
            <p:cNvSpPr/>
            <p:nvPr/>
          </p:nvSpPr>
          <p:spPr bwMode="auto">
            <a:xfrm>
              <a:off x="6096000" y="1749425"/>
              <a:ext cx="357188" cy="712788"/>
            </a:xfrm>
            <a:custGeom>
              <a:avLst/>
              <a:gdLst>
                <a:gd name="T0" fmla="*/ 112 w 112"/>
                <a:gd name="T1" fmla="*/ 112 h 224"/>
                <a:gd name="T2" fmla="*/ 0 w 112"/>
                <a:gd name="T3" fmla="*/ 0 h 224"/>
                <a:gd name="T4" fmla="*/ 0 w 112"/>
                <a:gd name="T5" fmla="*/ 224 h 224"/>
                <a:gd name="T6" fmla="*/ 112 w 112"/>
                <a:gd name="T7" fmla="*/ 112 h 224"/>
              </a:gdLst>
              <a:ahLst/>
              <a:cxnLst>
                <a:cxn ang="0">
                  <a:pos x="T0" y="T1"/>
                </a:cxn>
                <a:cxn ang="0">
                  <a:pos x="T2" y="T3"/>
                </a:cxn>
                <a:cxn ang="0">
                  <a:pos x="T4" y="T5"/>
                </a:cxn>
                <a:cxn ang="0">
                  <a:pos x="T6" y="T7"/>
                </a:cxn>
              </a:cxnLst>
              <a:rect l="0" t="0" r="r" b="b"/>
              <a:pathLst>
                <a:path w="112" h="224">
                  <a:moveTo>
                    <a:pt x="112" y="112"/>
                  </a:moveTo>
                  <a:cubicBezTo>
                    <a:pt x="112" y="50"/>
                    <a:pt x="62" y="0"/>
                    <a:pt x="0" y="0"/>
                  </a:cubicBezTo>
                  <a:cubicBezTo>
                    <a:pt x="0" y="224"/>
                    <a:pt x="0" y="224"/>
                    <a:pt x="0" y="224"/>
                  </a:cubicBezTo>
                  <a:cubicBezTo>
                    <a:pt x="62" y="224"/>
                    <a:pt x="112" y="173"/>
                    <a:pt x="112" y="112"/>
                  </a:cubicBezTo>
                  <a:close/>
                </a:path>
              </a:pathLst>
            </a:custGeom>
            <a:solidFill>
              <a:schemeClr val="accent5"/>
            </a:solidFill>
            <a:ln>
              <a:noFill/>
            </a:ln>
          </p:spPr>
          <p:txBody>
            <a:bodyPr vert="horz" wrap="square" lIns="91440" tIns="45720" rIns="91440" bIns="45720" numCol="1" anchor="t" anchorCtr="0" compatLnSpc="1"/>
            <a:lstStyle/>
            <a:p>
              <a:pPr defTabSz="685165"/>
              <a:endParaRPr lang="en-US" sz="1300" dirty="0">
                <a:solidFill>
                  <a:prstClr val="black"/>
                </a:solidFill>
              </a:endParaRPr>
            </a:p>
          </p:txBody>
        </p:sp>
      </p:grpSp>
      <p:sp>
        <p:nvSpPr>
          <p:cNvPr id="27" name="Freeform 36"/>
          <p:cNvSpPr/>
          <p:nvPr/>
        </p:nvSpPr>
        <p:spPr bwMode="auto">
          <a:xfrm>
            <a:off x="4572000" y="2306953"/>
            <a:ext cx="665560" cy="677676"/>
          </a:xfrm>
          <a:custGeom>
            <a:avLst/>
            <a:gdLst>
              <a:gd name="T0" fmla="*/ 0 w 278"/>
              <a:gd name="T1" fmla="*/ 284 h 284"/>
              <a:gd name="T2" fmla="*/ 149 w 278"/>
              <a:gd name="T3" fmla="*/ 284 h 284"/>
              <a:gd name="T4" fmla="*/ 149 w 278"/>
              <a:gd name="T5" fmla="*/ 249 h 284"/>
              <a:gd name="T6" fmla="*/ 149 w 278"/>
              <a:gd name="T7" fmla="*/ 220 h 284"/>
              <a:gd name="T8" fmla="*/ 149 w 278"/>
              <a:gd name="T9" fmla="*/ 58 h 284"/>
              <a:gd name="T10" fmla="*/ 167 w 278"/>
              <a:gd name="T11" fmla="*/ 39 h 284"/>
              <a:gd name="T12" fmla="*/ 185 w 278"/>
              <a:gd name="T13" fmla="*/ 58 h 284"/>
              <a:gd name="T14" fmla="*/ 185 w 278"/>
              <a:gd name="T15" fmla="*/ 204 h 284"/>
              <a:gd name="T16" fmla="*/ 185 w 278"/>
              <a:gd name="T17" fmla="*/ 249 h 284"/>
              <a:gd name="T18" fmla="*/ 185 w 278"/>
              <a:gd name="T19" fmla="*/ 284 h 284"/>
              <a:gd name="T20" fmla="*/ 278 w 278"/>
              <a:gd name="T21" fmla="*/ 284 h 284"/>
              <a:gd name="T22" fmla="*/ 278 w 278"/>
              <a:gd name="T23" fmla="*/ 38 h 284"/>
              <a:gd name="T24" fmla="*/ 278 w 278"/>
              <a:gd name="T25" fmla="*/ 37 h 284"/>
              <a:gd name="T26" fmla="*/ 274 w 278"/>
              <a:gd name="T27" fmla="*/ 0 h 284"/>
              <a:gd name="T28" fmla="*/ 0 w 278"/>
              <a:gd name="T29" fmla="*/ 0 h 284"/>
              <a:gd name="T30" fmla="*/ 0 w 278"/>
              <a:gd name="T31"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8" h="284">
                <a:moveTo>
                  <a:pt x="0" y="284"/>
                </a:moveTo>
                <a:cubicBezTo>
                  <a:pt x="149" y="284"/>
                  <a:pt x="149" y="284"/>
                  <a:pt x="149" y="284"/>
                </a:cubicBezTo>
                <a:cubicBezTo>
                  <a:pt x="149" y="249"/>
                  <a:pt x="149" y="249"/>
                  <a:pt x="149" y="249"/>
                </a:cubicBezTo>
                <a:cubicBezTo>
                  <a:pt x="149" y="220"/>
                  <a:pt x="149" y="220"/>
                  <a:pt x="149" y="220"/>
                </a:cubicBezTo>
                <a:cubicBezTo>
                  <a:pt x="149" y="58"/>
                  <a:pt x="149" y="58"/>
                  <a:pt x="149" y="58"/>
                </a:cubicBezTo>
                <a:cubicBezTo>
                  <a:pt x="149" y="48"/>
                  <a:pt x="157" y="39"/>
                  <a:pt x="167" y="39"/>
                </a:cubicBezTo>
                <a:cubicBezTo>
                  <a:pt x="177" y="39"/>
                  <a:pt x="185" y="48"/>
                  <a:pt x="185" y="58"/>
                </a:cubicBezTo>
                <a:cubicBezTo>
                  <a:pt x="185" y="204"/>
                  <a:pt x="185" y="204"/>
                  <a:pt x="185" y="204"/>
                </a:cubicBezTo>
                <a:cubicBezTo>
                  <a:pt x="185" y="249"/>
                  <a:pt x="185" y="249"/>
                  <a:pt x="185" y="249"/>
                </a:cubicBezTo>
                <a:cubicBezTo>
                  <a:pt x="185" y="284"/>
                  <a:pt x="185" y="284"/>
                  <a:pt x="185" y="284"/>
                </a:cubicBezTo>
                <a:cubicBezTo>
                  <a:pt x="278" y="284"/>
                  <a:pt x="278" y="284"/>
                  <a:pt x="278" y="284"/>
                </a:cubicBezTo>
                <a:cubicBezTo>
                  <a:pt x="278" y="38"/>
                  <a:pt x="278" y="38"/>
                  <a:pt x="278" y="38"/>
                </a:cubicBezTo>
                <a:cubicBezTo>
                  <a:pt x="278" y="38"/>
                  <a:pt x="278" y="38"/>
                  <a:pt x="278" y="37"/>
                </a:cubicBezTo>
                <a:cubicBezTo>
                  <a:pt x="278" y="25"/>
                  <a:pt x="277" y="12"/>
                  <a:pt x="274" y="0"/>
                </a:cubicBezTo>
                <a:cubicBezTo>
                  <a:pt x="0" y="0"/>
                  <a:pt x="0" y="0"/>
                  <a:pt x="0" y="0"/>
                </a:cubicBezTo>
                <a:lnTo>
                  <a:pt x="0" y="284"/>
                </a:lnTo>
                <a:close/>
              </a:path>
            </a:pathLst>
          </a:custGeom>
          <a:solidFill>
            <a:schemeClr val="accent4"/>
          </a:solidFill>
          <a:ln>
            <a:noFill/>
          </a:ln>
        </p:spPr>
        <p:txBody>
          <a:bodyPr vert="horz" wrap="square" lIns="68584" tIns="34292" rIns="68584" bIns="34292" numCol="1" anchor="t" anchorCtr="0" compatLnSpc="1"/>
          <a:lstStyle/>
          <a:p>
            <a:pPr defTabSz="685165"/>
            <a:endParaRPr lang="en-US" sz="1300" dirty="0">
              <a:solidFill>
                <a:prstClr val="black"/>
              </a:solidFill>
            </a:endParaRPr>
          </a:p>
        </p:txBody>
      </p:sp>
      <p:grpSp>
        <p:nvGrpSpPr>
          <p:cNvPr id="4" name="Group 2"/>
          <p:cNvGrpSpPr/>
          <p:nvPr/>
        </p:nvGrpSpPr>
        <p:grpSpPr>
          <a:xfrm>
            <a:off x="4572000" y="2984628"/>
            <a:ext cx="665560" cy="934929"/>
            <a:chOff x="6096000" y="3978275"/>
            <a:chExt cx="887413" cy="1246188"/>
          </a:xfrm>
        </p:grpSpPr>
        <p:sp>
          <p:nvSpPr>
            <p:cNvPr id="28" name="Freeform 37"/>
            <p:cNvSpPr/>
            <p:nvPr/>
          </p:nvSpPr>
          <p:spPr bwMode="auto">
            <a:xfrm>
              <a:off x="6096000" y="3978275"/>
              <a:ext cx="476250" cy="1246188"/>
            </a:xfrm>
            <a:custGeom>
              <a:avLst/>
              <a:gdLst>
                <a:gd name="T0" fmla="*/ 300 w 300"/>
                <a:gd name="T1" fmla="*/ 125 h 785"/>
                <a:gd name="T2" fmla="*/ 300 w 300"/>
                <a:gd name="T3" fmla="*/ 0 h 785"/>
                <a:gd name="T4" fmla="*/ 0 w 300"/>
                <a:gd name="T5" fmla="*/ 0 h 785"/>
                <a:gd name="T6" fmla="*/ 0 w 300"/>
                <a:gd name="T7" fmla="*/ 195 h 785"/>
                <a:gd name="T8" fmla="*/ 62 w 300"/>
                <a:gd name="T9" fmla="*/ 195 h 785"/>
                <a:gd name="T10" fmla="*/ 62 w 300"/>
                <a:gd name="T11" fmla="*/ 785 h 785"/>
                <a:gd name="T12" fmla="*/ 300 w 300"/>
                <a:gd name="T13" fmla="*/ 785 h 785"/>
                <a:gd name="T14" fmla="*/ 300 w 300"/>
                <a:gd name="T15" fmla="*/ 195 h 785"/>
                <a:gd name="T16" fmla="*/ 300 w 300"/>
                <a:gd name="T17" fmla="*/ 125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785">
                  <a:moveTo>
                    <a:pt x="300" y="125"/>
                  </a:moveTo>
                  <a:lnTo>
                    <a:pt x="300" y="0"/>
                  </a:lnTo>
                  <a:lnTo>
                    <a:pt x="0" y="0"/>
                  </a:lnTo>
                  <a:lnTo>
                    <a:pt x="0" y="195"/>
                  </a:lnTo>
                  <a:lnTo>
                    <a:pt x="62" y="195"/>
                  </a:lnTo>
                  <a:lnTo>
                    <a:pt x="62" y="785"/>
                  </a:lnTo>
                  <a:lnTo>
                    <a:pt x="300" y="785"/>
                  </a:lnTo>
                  <a:lnTo>
                    <a:pt x="300" y="195"/>
                  </a:lnTo>
                  <a:lnTo>
                    <a:pt x="300" y="125"/>
                  </a:lnTo>
                  <a:close/>
                </a:path>
              </a:pathLst>
            </a:custGeom>
            <a:solidFill>
              <a:schemeClr val="accent2"/>
            </a:solidFill>
            <a:ln>
              <a:noFill/>
            </a:ln>
          </p:spPr>
          <p:txBody>
            <a:bodyPr vert="horz" wrap="square" lIns="91440" tIns="45720" rIns="91440" bIns="45720" numCol="1" anchor="t" anchorCtr="0" compatLnSpc="1"/>
            <a:lstStyle/>
            <a:p>
              <a:pPr defTabSz="685165"/>
              <a:endParaRPr lang="en-US" sz="1300" dirty="0">
                <a:solidFill>
                  <a:prstClr val="black"/>
                </a:solidFill>
              </a:endParaRPr>
            </a:p>
          </p:txBody>
        </p:sp>
        <p:sp>
          <p:nvSpPr>
            <p:cNvPr id="29" name="Freeform 38"/>
            <p:cNvSpPr/>
            <p:nvPr/>
          </p:nvSpPr>
          <p:spPr bwMode="auto">
            <a:xfrm>
              <a:off x="6686550" y="3978275"/>
              <a:ext cx="296863" cy="207963"/>
            </a:xfrm>
            <a:custGeom>
              <a:avLst/>
              <a:gdLst>
                <a:gd name="T0" fmla="*/ 0 w 93"/>
                <a:gd name="T1" fmla="*/ 18 h 65"/>
                <a:gd name="T2" fmla="*/ 47 w 93"/>
                <a:gd name="T3" fmla="*/ 65 h 65"/>
                <a:gd name="T4" fmla="*/ 93 w 93"/>
                <a:gd name="T5" fmla="*/ 18 h 65"/>
                <a:gd name="T6" fmla="*/ 93 w 93"/>
                <a:gd name="T7" fmla="*/ 0 h 65"/>
                <a:gd name="T8" fmla="*/ 0 w 93"/>
                <a:gd name="T9" fmla="*/ 0 h 65"/>
                <a:gd name="T10" fmla="*/ 0 w 93"/>
                <a:gd name="T11" fmla="*/ 18 h 65"/>
              </a:gdLst>
              <a:ahLst/>
              <a:cxnLst>
                <a:cxn ang="0">
                  <a:pos x="T0" y="T1"/>
                </a:cxn>
                <a:cxn ang="0">
                  <a:pos x="T2" y="T3"/>
                </a:cxn>
                <a:cxn ang="0">
                  <a:pos x="T4" y="T5"/>
                </a:cxn>
                <a:cxn ang="0">
                  <a:pos x="T6" y="T7"/>
                </a:cxn>
                <a:cxn ang="0">
                  <a:pos x="T8" y="T9"/>
                </a:cxn>
                <a:cxn ang="0">
                  <a:pos x="T10" y="T11"/>
                </a:cxn>
              </a:cxnLst>
              <a:rect l="0" t="0" r="r" b="b"/>
              <a:pathLst>
                <a:path w="93" h="65">
                  <a:moveTo>
                    <a:pt x="0" y="18"/>
                  </a:moveTo>
                  <a:cubicBezTo>
                    <a:pt x="0" y="44"/>
                    <a:pt x="21" y="65"/>
                    <a:pt x="47" y="65"/>
                  </a:cubicBezTo>
                  <a:cubicBezTo>
                    <a:pt x="72" y="65"/>
                    <a:pt x="93" y="44"/>
                    <a:pt x="93" y="18"/>
                  </a:cubicBezTo>
                  <a:cubicBezTo>
                    <a:pt x="93" y="0"/>
                    <a:pt x="93" y="0"/>
                    <a:pt x="93" y="0"/>
                  </a:cubicBezTo>
                  <a:cubicBezTo>
                    <a:pt x="0" y="0"/>
                    <a:pt x="0" y="0"/>
                    <a:pt x="0" y="0"/>
                  </a:cubicBezTo>
                  <a:lnTo>
                    <a:pt x="0" y="18"/>
                  </a:lnTo>
                  <a:close/>
                </a:path>
              </a:pathLst>
            </a:custGeom>
            <a:solidFill>
              <a:schemeClr val="accent2"/>
            </a:solidFill>
            <a:ln>
              <a:noFill/>
            </a:ln>
          </p:spPr>
          <p:txBody>
            <a:bodyPr vert="horz" wrap="square" lIns="91440" tIns="45720" rIns="91440" bIns="45720" numCol="1" anchor="t" anchorCtr="0" compatLnSpc="1"/>
            <a:lstStyle/>
            <a:p>
              <a:pPr defTabSz="685165"/>
              <a:endParaRPr lang="en-US" sz="1300" dirty="0">
                <a:solidFill>
                  <a:prstClr val="black"/>
                </a:solidFill>
              </a:endParaRPr>
            </a:p>
          </p:txBody>
        </p:sp>
      </p:grpSp>
      <p:sp>
        <p:nvSpPr>
          <p:cNvPr id="30" name="TextBox 29"/>
          <p:cNvSpPr txBox="1"/>
          <p:nvPr/>
        </p:nvSpPr>
        <p:spPr>
          <a:xfrm>
            <a:off x="6758263" y="2209230"/>
            <a:ext cx="1450558" cy="153888"/>
          </a:xfrm>
          <a:prstGeom prst="rect">
            <a:avLst/>
          </a:prstGeom>
          <a:noFill/>
        </p:spPr>
        <p:txBody>
          <a:bodyPr wrap="square" lIns="0" tIns="0" rIns="0" bIns="0" rtlCol="0" anchor="ctr">
            <a:spAutoFit/>
          </a:bodyPr>
          <a:lstStyle/>
          <a:p>
            <a:pPr defTabSz="685165"/>
            <a:r>
              <a:rPr lang="zh-CN" altLang="en-US" sz="1000" dirty="0">
                <a:solidFill>
                  <a:schemeClr val="tx1">
                    <a:lumMod val="50000"/>
                    <a:lumOff val="50000"/>
                  </a:schemeClr>
                </a:solidFill>
              </a:rPr>
              <a:t>员工界面</a:t>
            </a:r>
            <a:endParaRPr lang="en-AU" sz="1000" dirty="0">
              <a:solidFill>
                <a:schemeClr val="tx1">
                  <a:lumMod val="50000"/>
                  <a:lumOff val="50000"/>
                </a:schemeClr>
              </a:solidFill>
            </a:endParaRPr>
          </a:p>
        </p:txBody>
      </p:sp>
      <p:sp>
        <p:nvSpPr>
          <p:cNvPr id="31" name="Text Placeholder 32"/>
          <p:cNvSpPr txBox="1"/>
          <p:nvPr/>
        </p:nvSpPr>
        <p:spPr>
          <a:xfrm>
            <a:off x="6758262" y="2413920"/>
            <a:ext cx="1810181" cy="44010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prstClr val="white">
                    <a:lumMod val="50000"/>
                  </a:prstClr>
                </a:solidFill>
                <a:latin typeface="微软雅黑" panose="020B0503020204020204" pitchFamily="34" charset="-122"/>
              </a:rPr>
              <a:t>此处添加详细文本描述，建议与标题相关并符合整体语言风格</a:t>
            </a:r>
            <a:endParaRPr lang="en-US" sz="900" dirty="0">
              <a:solidFill>
                <a:prstClr val="white">
                  <a:lumMod val="50000"/>
                </a:prstClr>
              </a:solidFill>
              <a:latin typeface="微软雅黑" panose="020B0503020204020204" pitchFamily="34" charset="-122"/>
            </a:endParaRPr>
          </a:p>
        </p:txBody>
      </p:sp>
      <p:sp>
        <p:nvSpPr>
          <p:cNvPr id="32" name="TextBox 31"/>
          <p:cNvSpPr txBox="1"/>
          <p:nvPr/>
        </p:nvSpPr>
        <p:spPr>
          <a:xfrm>
            <a:off x="6758263" y="2957395"/>
            <a:ext cx="1450558" cy="153888"/>
          </a:xfrm>
          <a:prstGeom prst="rect">
            <a:avLst/>
          </a:prstGeom>
          <a:noFill/>
        </p:spPr>
        <p:txBody>
          <a:bodyPr wrap="square" lIns="0" tIns="0" rIns="0" bIns="0" rtlCol="0" anchor="ctr">
            <a:spAutoFit/>
          </a:bodyPr>
          <a:lstStyle/>
          <a:p>
            <a:pPr defTabSz="685165"/>
            <a:r>
              <a:rPr lang="zh-CN" altLang="en-US" sz="1000" dirty="0">
                <a:solidFill>
                  <a:schemeClr val="tx1">
                    <a:lumMod val="50000"/>
                    <a:lumOff val="50000"/>
                  </a:schemeClr>
                </a:solidFill>
              </a:rPr>
              <a:t>系统保护</a:t>
            </a:r>
            <a:endParaRPr lang="en-AU" sz="1000" dirty="0">
              <a:solidFill>
                <a:schemeClr val="tx1">
                  <a:lumMod val="50000"/>
                  <a:lumOff val="50000"/>
                </a:schemeClr>
              </a:solidFill>
            </a:endParaRPr>
          </a:p>
        </p:txBody>
      </p:sp>
      <p:sp>
        <p:nvSpPr>
          <p:cNvPr id="33" name="Text Placeholder 32"/>
          <p:cNvSpPr txBox="1"/>
          <p:nvPr/>
        </p:nvSpPr>
        <p:spPr>
          <a:xfrm>
            <a:off x="6758262" y="3162085"/>
            <a:ext cx="1810181" cy="44010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prstClr val="white">
                    <a:lumMod val="50000"/>
                  </a:prstClr>
                </a:solidFill>
                <a:latin typeface="微软雅黑" panose="020B0503020204020204" pitchFamily="34" charset="-122"/>
              </a:rPr>
              <a:t>此处添加详细文本描述，建议与标题相关并符合整体语言风格</a:t>
            </a:r>
            <a:endParaRPr lang="en-US" sz="900" dirty="0">
              <a:solidFill>
                <a:prstClr val="white">
                  <a:lumMod val="50000"/>
                </a:prstClr>
              </a:solidFill>
              <a:latin typeface="微软雅黑" panose="020B0503020204020204" pitchFamily="34" charset="-122"/>
            </a:endParaRPr>
          </a:p>
        </p:txBody>
      </p:sp>
      <p:sp>
        <p:nvSpPr>
          <p:cNvPr id="38" name="TextBox 37"/>
          <p:cNvSpPr txBox="1"/>
          <p:nvPr/>
        </p:nvSpPr>
        <p:spPr>
          <a:xfrm>
            <a:off x="6758263" y="3672010"/>
            <a:ext cx="1450558" cy="153888"/>
          </a:xfrm>
          <a:prstGeom prst="rect">
            <a:avLst/>
          </a:prstGeom>
          <a:noFill/>
        </p:spPr>
        <p:txBody>
          <a:bodyPr wrap="square" lIns="0" tIns="0" rIns="0" bIns="0" rtlCol="0" anchor="ctr">
            <a:spAutoFit/>
          </a:bodyPr>
          <a:lstStyle/>
          <a:p>
            <a:pPr defTabSz="685165"/>
            <a:r>
              <a:rPr lang="zh-CN" altLang="en-US" sz="1000" dirty="0">
                <a:solidFill>
                  <a:schemeClr val="tx1">
                    <a:lumMod val="50000"/>
                    <a:lumOff val="50000"/>
                  </a:schemeClr>
                </a:solidFill>
              </a:rPr>
              <a:t>数据分析</a:t>
            </a:r>
            <a:endParaRPr lang="en-AU" sz="1000" dirty="0">
              <a:solidFill>
                <a:schemeClr val="tx1">
                  <a:lumMod val="50000"/>
                  <a:lumOff val="50000"/>
                </a:schemeClr>
              </a:solidFill>
            </a:endParaRPr>
          </a:p>
        </p:txBody>
      </p:sp>
      <p:sp>
        <p:nvSpPr>
          <p:cNvPr id="41" name="Text Placeholder 32"/>
          <p:cNvSpPr txBox="1"/>
          <p:nvPr/>
        </p:nvSpPr>
        <p:spPr>
          <a:xfrm>
            <a:off x="6758262" y="3876700"/>
            <a:ext cx="1810181" cy="44010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prstClr val="white">
                    <a:lumMod val="50000"/>
                  </a:prstClr>
                </a:solidFill>
                <a:latin typeface="微软雅黑" panose="020B0503020204020204" pitchFamily="34" charset="-122"/>
              </a:rPr>
              <a:t>此处添加详细文本描述，建议与标题相关并符合整体语言风格</a:t>
            </a:r>
            <a:endParaRPr lang="en-US" sz="900" dirty="0">
              <a:solidFill>
                <a:prstClr val="white">
                  <a:lumMod val="50000"/>
                </a:prstClr>
              </a:solidFill>
              <a:latin typeface="微软雅黑" panose="020B0503020204020204" pitchFamily="34" charset="-122"/>
            </a:endParaRPr>
          </a:p>
        </p:txBody>
      </p:sp>
      <p:sp>
        <p:nvSpPr>
          <p:cNvPr id="43" name="Rounded Rectangle 42"/>
          <p:cNvSpPr/>
          <p:nvPr/>
        </p:nvSpPr>
        <p:spPr>
          <a:xfrm>
            <a:off x="6067520" y="2200014"/>
            <a:ext cx="512904" cy="513063"/>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US" sz="1000" dirty="0">
                <a:solidFill>
                  <a:prstClr val="white"/>
                </a:solidFill>
              </a:rPr>
              <a:t>22%</a:t>
            </a:r>
            <a:endParaRPr lang="en-US" sz="1000" dirty="0">
              <a:solidFill>
                <a:prstClr val="white"/>
              </a:solidFill>
            </a:endParaRPr>
          </a:p>
        </p:txBody>
      </p:sp>
      <p:sp>
        <p:nvSpPr>
          <p:cNvPr id="45" name="Rounded Rectangle 44"/>
          <p:cNvSpPr/>
          <p:nvPr/>
        </p:nvSpPr>
        <p:spPr>
          <a:xfrm>
            <a:off x="6067520" y="2948179"/>
            <a:ext cx="512904" cy="513063"/>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000" dirty="0">
                <a:solidFill>
                  <a:prstClr val="white"/>
                </a:solidFill>
              </a:rPr>
              <a:t>35%</a:t>
            </a:r>
            <a:endParaRPr lang="en-AU" sz="1000" dirty="0">
              <a:solidFill>
                <a:prstClr val="white"/>
              </a:solidFill>
            </a:endParaRPr>
          </a:p>
        </p:txBody>
      </p:sp>
      <p:sp>
        <p:nvSpPr>
          <p:cNvPr id="47" name="Rounded Rectangle 46"/>
          <p:cNvSpPr/>
          <p:nvPr/>
        </p:nvSpPr>
        <p:spPr>
          <a:xfrm>
            <a:off x="6067520" y="3662794"/>
            <a:ext cx="512904" cy="513063"/>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000" dirty="0">
                <a:solidFill>
                  <a:prstClr val="white"/>
                </a:solidFill>
              </a:rPr>
              <a:t>11%</a:t>
            </a:r>
            <a:endParaRPr lang="en-AU" sz="1000" dirty="0">
              <a:solidFill>
                <a:prstClr val="white"/>
              </a:solidFill>
            </a:endParaRPr>
          </a:p>
        </p:txBody>
      </p:sp>
      <p:sp>
        <p:nvSpPr>
          <p:cNvPr id="49" name="TextBox 48"/>
          <p:cNvSpPr txBox="1"/>
          <p:nvPr/>
        </p:nvSpPr>
        <p:spPr>
          <a:xfrm>
            <a:off x="6758263" y="1456872"/>
            <a:ext cx="1450558" cy="153888"/>
          </a:xfrm>
          <a:prstGeom prst="rect">
            <a:avLst/>
          </a:prstGeom>
          <a:noFill/>
        </p:spPr>
        <p:txBody>
          <a:bodyPr wrap="square" lIns="0" tIns="0" rIns="0" bIns="0" rtlCol="0" anchor="ctr">
            <a:spAutoFit/>
          </a:bodyPr>
          <a:lstStyle/>
          <a:p>
            <a:pPr defTabSz="685165"/>
            <a:r>
              <a:rPr lang="zh-CN" altLang="en-US" sz="1000" dirty="0">
                <a:solidFill>
                  <a:schemeClr val="tx1">
                    <a:lumMod val="50000"/>
                    <a:lumOff val="50000"/>
                  </a:schemeClr>
                </a:solidFill>
              </a:rPr>
              <a:t>市场策略</a:t>
            </a:r>
            <a:endParaRPr lang="en-AU" sz="1000" dirty="0">
              <a:solidFill>
                <a:schemeClr val="tx1">
                  <a:lumMod val="50000"/>
                  <a:lumOff val="50000"/>
                </a:schemeClr>
              </a:solidFill>
            </a:endParaRPr>
          </a:p>
        </p:txBody>
      </p:sp>
      <p:sp>
        <p:nvSpPr>
          <p:cNvPr id="50" name="Text Placeholder 32"/>
          <p:cNvSpPr txBox="1"/>
          <p:nvPr/>
        </p:nvSpPr>
        <p:spPr>
          <a:xfrm>
            <a:off x="6758262" y="1661562"/>
            <a:ext cx="1810181" cy="44010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900" dirty="0">
                <a:solidFill>
                  <a:prstClr val="white">
                    <a:lumMod val="50000"/>
                  </a:prstClr>
                </a:solidFill>
                <a:latin typeface="微软雅黑" panose="020B0503020204020204" pitchFamily="34" charset="-122"/>
              </a:rPr>
              <a:t>此处添加详细文本描述，建议与标题相关并符合整体语言风格</a:t>
            </a:r>
            <a:endParaRPr lang="en-US" sz="900" dirty="0">
              <a:solidFill>
                <a:prstClr val="white">
                  <a:lumMod val="50000"/>
                </a:prstClr>
              </a:solidFill>
              <a:latin typeface="微软雅黑" panose="020B0503020204020204" pitchFamily="34" charset="-122"/>
            </a:endParaRPr>
          </a:p>
        </p:txBody>
      </p:sp>
      <p:sp>
        <p:nvSpPr>
          <p:cNvPr id="51" name="Rounded Rectangle 50"/>
          <p:cNvSpPr/>
          <p:nvPr/>
        </p:nvSpPr>
        <p:spPr>
          <a:xfrm>
            <a:off x="6067520" y="1447656"/>
            <a:ext cx="512904" cy="513063"/>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000" dirty="0">
                <a:solidFill>
                  <a:prstClr val="white"/>
                </a:solidFill>
              </a:rPr>
              <a:t>27%</a:t>
            </a:r>
            <a:endParaRPr lang="en-AU" sz="1000" dirty="0">
              <a:solidFill>
                <a:prstClr val="white"/>
              </a:solidFill>
            </a:endParaRPr>
          </a:p>
        </p:txBody>
      </p:sp>
      <p:sp>
        <p:nvSpPr>
          <p:cNvPr id="56" name="TextBox 55"/>
          <p:cNvSpPr txBox="1"/>
          <p:nvPr/>
        </p:nvSpPr>
        <p:spPr>
          <a:xfrm>
            <a:off x="1893813" y="1624527"/>
            <a:ext cx="1450558" cy="153888"/>
          </a:xfrm>
          <a:prstGeom prst="rect">
            <a:avLst/>
          </a:prstGeom>
          <a:noFill/>
        </p:spPr>
        <p:txBody>
          <a:bodyPr wrap="square" lIns="0" tIns="0" rIns="0" bIns="0" rtlCol="0" anchor="ctr">
            <a:spAutoFit/>
          </a:bodyPr>
          <a:lstStyle/>
          <a:p>
            <a:pPr defTabSz="685165"/>
            <a:r>
              <a:rPr lang="zh-CN" altLang="en-US" sz="1000" dirty="0">
                <a:solidFill>
                  <a:schemeClr val="tx1">
                    <a:lumMod val="50000"/>
                    <a:lumOff val="50000"/>
                  </a:schemeClr>
                </a:solidFill>
              </a:rPr>
              <a:t>市场策略</a:t>
            </a:r>
            <a:endParaRPr lang="en-AU" sz="1000" dirty="0">
              <a:solidFill>
                <a:schemeClr val="tx1">
                  <a:lumMod val="50000"/>
                  <a:lumOff val="50000"/>
                </a:schemeClr>
              </a:solidFill>
            </a:endParaRPr>
          </a:p>
        </p:txBody>
      </p:sp>
      <p:sp>
        <p:nvSpPr>
          <p:cNvPr id="57" name="Text Placeholder 32"/>
          <p:cNvSpPr txBox="1"/>
          <p:nvPr/>
        </p:nvSpPr>
        <p:spPr>
          <a:xfrm>
            <a:off x="1203070" y="2101668"/>
            <a:ext cx="2141301" cy="100194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800" dirty="0">
                <a:solidFill>
                  <a:prstClr val="white">
                    <a:lumMod val="50000"/>
                  </a:prstClr>
                </a:solidFill>
                <a:latin typeface="微软雅黑" panose="020B0503020204020204" pitchFamily="34" charset="-122"/>
              </a:rPr>
              <a:t>此处添加详细文本描述，建议与标题相关并符合整体语言风格，语言描述尽量简洁生动。尽量将每页幻灯片的字数控制在</a:t>
            </a:r>
            <a:r>
              <a:rPr lang="en-US" altLang="zh-CN" sz="800" dirty="0">
                <a:solidFill>
                  <a:prstClr val="white">
                    <a:lumMod val="50000"/>
                  </a:prstClr>
                </a:solidFill>
                <a:latin typeface="微软雅黑" panose="020B0503020204020204" pitchFamily="34" charset="-122"/>
              </a:rPr>
              <a:t>200</a:t>
            </a:r>
            <a:r>
              <a:rPr lang="zh-CN" altLang="en-US" sz="800" dirty="0">
                <a:solidFill>
                  <a:prstClr val="white">
                    <a:lumMod val="50000"/>
                  </a:prstClr>
                </a:solidFill>
                <a:latin typeface="微软雅黑" panose="020B0503020204020204" pitchFamily="34" charset="-122"/>
              </a:rPr>
              <a:t>字以内，据统计每页幻灯片的最好控制在</a:t>
            </a:r>
            <a:r>
              <a:rPr lang="en-US" altLang="zh-CN" sz="800" dirty="0">
                <a:solidFill>
                  <a:prstClr val="white">
                    <a:lumMod val="50000"/>
                  </a:prstClr>
                </a:solidFill>
                <a:latin typeface="微软雅黑" panose="020B0503020204020204" pitchFamily="34" charset="-122"/>
              </a:rPr>
              <a:t>5</a:t>
            </a:r>
            <a:r>
              <a:rPr lang="zh-CN" altLang="en-US" sz="800" dirty="0">
                <a:solidFill>
                  <a:prstClr val="white">
                    <a:lumMod val="50000"/>
                  </a:prstClr>
                </a:solidFill>
                <a:latin typeface="微软雅黑" panose="020B0503020204020204" pitchFamily="34" charset="-122"/>
              </a:rPr>
              <a:t>分钟之内</a:t>
            </a:r>
            <a:endParaRPr lang="zh-CN" altLang="en-US" sz="800" dirty="0">
              <a:solidFill>
                <a:prstClr val="white">
                  <a:lumMod val="50000"/>
                </a:prstClr>
              </a:solidFill>
              <a:latin typeface="微软雅黑" panose="020B0503020204020204" pitchFamily="34" charset="-122"/>
            </a:endParaRPr>
          </a:p>
        </p:txBody>
      </p:sp>
      <p:sp>
        <p:nvSpPr>
          <p:cNvPr id="58" name="Rounded Rectangle 57"/>
          <p:cNvSpPr/>
          <p:nvPr/>
        </p:nvSpPr>
        <p:spPr>
          <a:xfrm>
            <a:off x="1203071" y="1447656"/>
            <a:ext cx="512904" cy="513063"/>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000" dirty="0">
                <a:solidFill>
                  <a:prstClr val="white"/>
                </a:solidFill>
              </a:rPr>
              <a:t>50%</a:t>
            </a:r>
            <a:endParaRPr lang="en-AU" sz="1000" dirty="0">
              <a:solidFill>
                <a:prstClr val="white"/>
              </a:solidFill>
            </a:endParaRPr>
          </a:p>
        </p:txBody>
      </p:sp>
      <p:sp>
        <p:nvSpPr>
          <p:cNvPr id="59" name="Rounded Rectangle 58"/>
          <p:cNvSpPr/>
          <p:nvPr/>
        </p:nvSpPr>
        <p:spPr>
          <a:xfrm>
            <a:off x="1183982" y="3216954"/>
            <a:ext cx="2160390" cy="958903"/>
          </a:xfrm>
          <a:prstGeom prst="roundRect">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35008" tIns="34292" rIns="135008" bIns="34292" rtlCol="0" anchor="ctr"/>
          <a:lstStyle/>
          <a:p>
            <a:pPr defTabSz="685165">
              <a:lnSpc>
                <a:spcPct val="130000"/>
              </a:lnSpc>
            </a:pPr>
            <a:r>
              <a:rPr lang="zh-CN" altLang="en-US" sz="800" dirty="0">
                <a:solidFill>
                  <a:prstClr val="white">
                    <a:lumMod val="50000"/>
                  </a:prstClr>
                </a:solidFill>
              </a:rPr>
              <a:t>此处添加详细文本描述，建议与标题相关并符合整体语言风格，语言描述尽量简洁生动。尽量将每页幻灯片的字数控制在</a:t>
            </a:r>
            <a:r>
              <a:rPr lang="en-US" altLang="zh-CN" sz="800" dirty="0">
                <a:solidFill>
                  <a:prstClr val="white">
                    <a:lumMod val="50000"/>
                  </a:prstClr>
                </a:solidFill>
              </a:rPr>
              <a:t>200</a:t>
            </a:r>
            <a:r>
              <a:rPr lang="zh-CN" altLang="en-US" sz="800" dirty="0">
                <a:solidFill>
                  <a:prstClr val="white">
                    <a:lumMod val="50000"/>
                  </a:prstClr>
                </a:solidFill>
              </a:rPr>
              <a:t>字以内</a:t>
            </a:r>
            <a:endParaRPr lang="en-US" sz="800" dirty="0">
              <a:solidFill>
                <a:prstClr val="white">
                  <a:lumMod val="50000"/>
                </a:prstClr>
              </a:solidFill>
            </a:endParaRPr>
          </a:p>
        </p:txBody>
      </p:sp>
      <p:cxnSp>
        <p:nvCxnSpPr>
          <p:cNvPr id="60" name="Straight Arrow Connector 59"/>
          <p:cNvCxnSpPr/>
          <p:nvPr/>
        </p:nvCxnSpPr>
        <p:spPr>
          <a:xfrm flipH="1">
            <a:off x="5228035" y="1661561"/>
            <a:ext cx="705174"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H="1">
            <a:off x="5476009" y="2464393"/>
            <a:ext cx="457200"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H="1">
            <a:off x="5382492" y="3197152"/>
            <a:ext cx="550717"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H="1">
            <a:off x="5228035" y="3919557"/>
            <a:ext cx="705174" cy="0"/>
          </a:xfrm>
          <a:prstGeom prst="straightConnector1">
            <a:avLst/>
          </a:prstGeom>
          <a:ln w="12700">
            <a:solidFill>
              <a:schemeClr val="bg1">
                <a:lumMod val="75000"/>
              </a:schemeClr>
            </a:solidFill>
            <a:headEnd type="triangl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200"/>
                                        <p:tgtEl>
                                          <p:spTgt spid="5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Effect transition="in" filter="fade">
                                      <p:cBhvr>
                                        <p:cTn id="11" dur="200"/>
                                        <p:tgtEl>
                                          <p:spTgt spid="5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200"/>
                                        <p:tgtEl>
                                          <p:spTgt spid="5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200"/>
                                        <p:tgtEl>
                                          <p:spTgt spid="59"/>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down)">
                                      <p:cBhvr>
                                        <p:cTn id="23" dur="200"/>
                                        <p:tgtEl>
                                          <p:spTgt spid="2"/>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down)">
                                      <p:cBhvr>
                                        <p:cTn id="27" dur="200"/>
                                        <p:tgtEl>
                                          <p:spTgt spid="2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200"/>
                                        <p:tgtEl>
                                          <p:spTgt spid="41"/>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200"/>
                                        <p:tgtEl>
                                          <p:spTgt spid="38"/>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200"/>
                                        <p:tgtEl>
                                          <p:spTgt spid="47"/>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fade">
                                      <p:cBhvr>
                                        <p:cTn id="43" dur="200"/>
                                        <p:tgtEl>
                                          <p:spTgt spid="63"/>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down)">
                                      <p:cBhvr>
                                        <p:cTn id="47" dur="200"/>
                                        <p:tgtEl>
                                          <p:spTgt spid="4"/>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200"/>
                                        <p:tgtEl>
                                          <p:spTgt spid="62"/>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200"/>
                                        <p:tgtEl>
                                          <p:spTgt spid="45"/>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200"/>
                                        <p:tgtEl>
                                          <p:spTgt spid="33"/>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200"/>
                                        <p:tgtEl>
                                          <p:spTgt spid="32"/>
                                        </p:tgtEl>
                                      </p:cBhvr>
                                    </p:animEffect>
                                  </p:childTnLst>
                                </p:cTn>
                              </p:par>
                            </p:childTnLst>
                          </p:cTn>
                        </p:par>
                        <p:par>
                          <p:cTn id="64" fill="hold">
                            <p:stCondLst>
                              <p:cond delay="7500"/>
                            </p:stCondLst>
                            <p:childTnLst>
                              <p:par>
                                <p:cTn id="65" presetID="22" presetClass="entr" presetSubtype="4"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down)">
                                      <p:cBhvr>
                                        <p:cTn id="67" dur="2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200"/>
                                        <p:tgtEl>
                                          <p:spTgt spid="61"/>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fade">
                                      <p:cBhvr>
                                        <p:cTn id="75" dur="200"/>
                                        <p:tgtEl>
                                          <p:spTgt spid="43"/>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200"/>
                                        <p:tgtEl>
                                          <p:spTgt spid="31"/>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200"/>
                                        <p:tgtEl>
                                          <p:spTgt spid="30"/>
                                        </p:tgtEl>
                                      </p:cBhvr>
                                    </p:animEffect>
                                  </p:childTnLst>
                                </p:cTn>
                              </p:par>
                            </p:childTnLst>
                          </p:cTn>
                        </p:par>
                        <p:par>
                          <p:cTn id="84" fill="hold">
                            <p:stCondLst>
                              <p:cond delay="10000"/>
                            </p:stCondLst>
                            <p:childTnLst>
                              <p:par>
                                <p:cTn id="85" presetID="22" presetClass="entr" presetSubtype="4" fill="hold" nodeType="afterEffect">
                                  <p:stCondLst>
                                    <p:cond delay="0"/>
                                  </p:stCondLst>
                                  <p:childTnLst>
                                    <p:set>
                                      <p:cBhvr>
                                        <p:cTn id="86" dur="1" fill="hold">
                                          <p:stCondLst>
                                            <p:cond delay="0"/>
                                          </p:stCondLst>
                                        </p:cTn>
                                        <p:tgtEl>
                                          <p:spTgt spid="3"/>
                                        </p:tgtEl>
                                        <p:attrNameLst>
                                          <p:attrName>style.visibility</p:attrName>
                                        </p:attrNameLst>
                                      </p:cBhvr>
                                      <p:to>
                                        <p:strVal val="visible"/>
                                      </p:to>
                                    </p:set>
                                    <p:animEffect transition="in" filter="wipe(down)">
                                      <p:cBhvr>
                                        <p:cTn id="87" dur="200"/>
                                        <p:tgtEl>
                                          <p:spTgt spid="3"/>
                                        </p:tgtEl>
                                      </p:cBhvr>
                                    </p:animEffect>
                                  </p:childTnLst>
                                </p:cTn>
                              </p:par>
                            </p:childTnLst>
                          </p:cTn>
                        </p:par>
                        <p:par>
                          <p:cTn id="88" fill="hold">
                            <p:stCondLst>
                              <p:cond delay="10500"/>
                            </p:stCondLst>
                            <p:childTnLst>
                              <p:par>
                                <p:cTn id="89" presetID="10" presetClass="entr" presetSubtype="0" fill="hold" nodeType="afterEffect">
                                  <p:stCondLst>
                                    <p:cond delay="0"/>
                                  </p:stCondLst>
                                  <p:childTnLst>
                                    <p:set>
                                      <p:cBhvr>
                                        <p:cTn id="90" dur="1" fill="hold">
                                          <p:stCondLst>
                                            <p:cond delay="0"/>
                                          </p:stCondLst>
                                        </p:cTn>
                                        <p:tgtEl>
                                          <p:spTgt spid="60"/>
                                        </p:tgtEl>
                                        <p:attrNameLst>
                                          <p:attrName>style.visibility</p:attrName>
                                        </p:attrNameLst>
                                      </p:cBhvr>
                                      <p:to>
                                        <p:strVal val="visible"/>
                                      </p:to>
                                    </p:set>
                                    <p:animEffect transition="in" filter="fade">
                                      <p:cBhvr>
                                        <p:cTn id="91" dur="200"/>
                                        <p:tgtEl>
                                          <p:spTgt spid="60"/>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51"/>
                                        </p:tgtEl>
                                        <p:attrNameLst>
                                          <p:attrName>style.visibility</p:attrName>
                                        </p:attrNameLst>
                                      </p:cBhvr>
                                      <p:to>
                                        <p:strVal val="visible"/>
                                      </p:to>
                                    </p:set>
                                    <p:animEffect transition="in" filter="fade">
                                      <p:cBhvr>
                                        <p:cTn id="95" dur="200"/>
                                        <p:tgtEl>
                                          <p:spTgt spid="51"/>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50"/>
                                        </p:tgtEl>
                                        <p:attrNameLst>
                                          <p:attrName>style.visibility</p:attrName>
                                        </p:attrNameLst>
                                      </p:cBhvr>
                                      <p:to>
                                        <p:strVal val="visible"/>
                                      </p:to>
                                    </p:set>
                                    <p:animEffect transition="in" filter="fade">
                                      <p:cBhvr>
                                        <p:cTn id="99" dur="200"/>
                                        <p:tgtEl>
                                          <p:spTgt spid="50"/>
                                        </p:tgtEl>
                                      </p:cBhvr>
                                    </p:animEffect>
                                  </p:childTnLst>
                                </p:cTn>
                              </p:par>
                            </p:childTnLst>
                          </p:cTn>
                        </p:par>
                        <p:par>
                          <p:cTn id="100" fill="hold">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fade">
                                      <p:cBhvr>
                                        <p:cTn id="103" dur="2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30" grpId="0"/>
      <p:bldP spid="31" grpId="0"/>
      <p:bldP spid="32" grpId="0"/>
      <p:bldP spid="33" grpId="0"/>
      <p:bldP spid="38" grpId="0"/>
      <p:bldP spid="41" grpId="0"/>
      <p:bldP spid="43" grpId="0" animBg="1"/>
      <p:bldP spid="45" grpId="0" animBg="1"/>
      <p:bldP spid="47" grpId="0" animBg="1"/>
      <p:bldP spid="49" grpId="0"/>
      <p:bldP spid="50" grpId="0"/>
      <p:bldP spid="51" grpId="0" animBg="1"/>
      <p:bldP spid="56" grpId="0"/>
      <p:bldP spid="57" grpId="0"/>
      <p:bldP spid="58" grpId="0" animBg="1"/>
      <p:bldP spid="5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543819" y="659011"/>
            <a:ext cx="424227" cy="750932"/>
          </a:xfrm>
          <a:prstGeom prst="rect">
            <a:avLst/>
          </a:prstGeom>
          <a:solidFill>
            <a:srgbClr val="75CF2C"/>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3" name="矩形 22"/>
          <p:cNvSpPr/>
          <p:nvPr/>
        </p:nvSpPr>
        <p:spPr>
          <a:xfrm>
            <a:off x="-530532" y="1416339"/>
            <a:ext cx="424227" cy="750932"/>
          </a:xfrm>
          <a:prstGeom prst="rect">
            <a:avLst/>
          </a:prstGeom>
          <a:solidFill>
            <a:srgbClr val="3880F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4" name="矩形 23"/>
          <p:cNvSpPr/>
          <p:nvPr/>
        </p:nvSpPr>
        <p:spPr>
          <a:xfrm>
            <a:off x="-543819" y="2178006"/>
            <a:ext cx="424227" cy="750932"/>
          </a:xfrm>
          <a:prstGeom prst="rect">
            <a:avLst/>
          </a:prstGeom>
          <a:solidFill>
            <a:srgbClr val="FC9A0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5" name="矩形 24"/>
          <p:cNvSpPr/>
          <p:nvPr/>
        </p:nvSpPr>
        <p:spPr>
          <a:xfrm>
            <a:off x="-543819" y="2935334"/>
            <a:ext cx="424227" cy="750932"/>
          </a:xfrm>
          <a:prstGeom prst="rect">
            <a:avLst/>
          </a:prstGeom>
          <a:solidFill>
            <a:srgbClr val="FA7FB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9" name="任意多边形 8"/>
          <p:cNvSpPr/>
          <p:nvPr/>
        </p:nvSpPr>
        <p:spPr>
          <a:xfrm>
            <a:off x="2418473" y="2656502"/>
            <a:ext cx="771015" cy="277305"/>
          </a:xfrm>
          <a:custGeom>
            <a:avLst/>
            <a:gdLst>
              <a:gd name="connsiteX0" fmla="*/ 0 w 1070811"/>
              <a:gd name="connsiteY0" fmla="*/ 385011 h 385011"/>
              <a:gd name="connsiteX1" fmla="*/ 324853 w 1070811"/>
              <a:gd name="connsiteY1" fmla="*/ 0 h 385011"/>
              <a:gd name="connsiteX2" fmla="*/ 1070811 w 1070811"/>
              <a:gd name="connsiteY2" fmla="*/ 0 h 385011"/>
              <a:gd name="connsiteX0-1" fmla="*/ 0 w 1070811"/>
              <a:gd name="connsiteY0-2" fmla="*/ 385011 h 385011"/>
              <a:gd name="connsiteX1-3" fmla="*/ 324853 w 1070811"/>
              <a:gd name="connsiteY1-4" fmla="*/ 0 h 385011"/>
              <a:gd name="connsiteX2-5" fmla="*/ 1070811 w 1070811"/>
              <a:gd name="connsiteY2-6" fmla="*/ 0 h 385011"/>
              <a:gd name="connsiteX0-7" fmla="*/ 0 w 1070811"/>
              <a:gd name="connsiteY0-8" fmla="*/ 385011 h 385011"/>
              <a:gd name="connsiteX1-9" fmla="*/ 324853 w 1070811"/>
              <a:gd name="connsiteY1-10" fmla="*/ 0 h 385011"/>
              <a:gd name="connsiteX2-11" fmla="*/ 1070811 w 1070811"/>
              <a:gd name="connsiteY2-12" fmla="*/ 0 h 385011"/>
            </a:gdLst>
            <a:ahLst/>
            <a:cxnLst>
              <a:cxn ang="0">
                <a:pos x="connsiteX0-1" y="connsiteY0-2"/>
              </a:cxn>
              <a:cxn ang="0">
                <a:pos x="connsiteX1-3" y="connsiteY1-4"/>
              </a:cxn>
              <a:cxn ang="0">
                <a:pos x="connsiteX2-5" y="connsiteY2-6"/>
              </a:cxn>
            </a:cxnLst>
            <a:rect l="l" t="t" r="r" b="b"/>
            <a:pathLst>
              <a:path w="1070811" h="385011">
                <a:moveTo>
                  <a:pt x="0" y="385011"/>
                </a:moveTo>
                <a:cubicBezTo>
                  <a:pt x="48126" y="208548"/>
                  <a:pt x="156411" y="8021"/>
                  <a:pt x="324853" y="0"/>
                </a:cubicBezTo>
                <a:lnTo>
                  <a:pt x="1070811"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65000"/>
                  <a:lumOff val="35000"/>
                </a:schemeClr>
              </a:solidFill>
            </a:endParaRPr>
          </a:p>
        </p:txBody>
      </p:sp>
      <p:sp>
        <p:nvSpPr>
          <p:cNvPr id="10" name="任意多边形 9"/>
          <p:cNvSpPr/>
          <p:nvPr/>
        </p:nvSpPr>
        <p:spPr>
          <a:xfrm>
            <a:off x="2089274" y="3523079"/>
            <a:ext cx="511331" cy="753922"/>
          </a:xfrm>
          <a:custGeom>
            <a:avLst/>
            <a:gdLst>
              <a:gd name="connsiteX0" fmla="*/ 709863 w 709863"/>
              <a:gd name="connsiteY0" fmla="*/ 1046747 h 1046747"/>
              <a:gd name="connsiteX1" fmla="*/ 709863 w 709863"/>
              <a:gd name="connsiteY1" fmla="*/ 854242 h 1046747"/>
              <a:gd name="connsiteX2" fmla="*/ 481263 w 709863"/>
              <a:gd name="connsiteY2" fmla="*/ 697832 h 1046747"/>
              <a:gd name="connsiteX3" fmla="*/ 336884 w 709863"/>
              <a:gd name="connsiteY3" fmla="*/ 697832 h 1046747"/>
              <a:gd name="connsiteX4" fmla="*/ 0 w 709863"/>
              <a:gd name="connsiteY4" fmla="*/ 517358 h 1046747"/>
              <a:gd name="connsiteX5" fmla="*/ 0 w 709863"/>
              <a:gd name="connsiteY5" fmla="*/ 0 h 1046747"/>
              <a:gd name="connsiteX0-1" fmla="*/ 711024 w 711024"/>
              <a:gd name="connsiteY0-2" fmla="*/ 1046747 h 1046747"/>
              <a:gd name="connsiteX1-3" fmla="*/ 711024 w 711024"/>
              <a:gd name="connsiteY1-4" fmla="*/ 854242 h 1046747"/>
              <a:gd name="connsiteX2-5" fmla="*/ 482424 w 711024"/>
              <a:gd name="connsiteY2-6" fmla="*/ 697832 h 1046747"/>
              <a:gd name="connsiteX3-7" fmla="*/ 338045 w 711024"/>
              <a:gd name="connsiteY3-8" fmla="*/ 697832 h 1046747"/>
              <a:gd name="connsiteX4-9" fmla="*/ 1161 w 711024"/>
              <a:gd name="connsiteY4-10" fmla="*/ 517358 h 1046747"/>
              <a:gd name="connsiteX5-11" fmla="*/ 1161 w 711024"/>
              <a:gd name="connsiteY5-12" fmla="*/ 0 h 1046747"/>
              <a:gd name="connsiteX0-13" fmla="*/ 711024 w 711024"/>
              <a:gd name="connsiteY0-14" fmla="*/ 1046747 h 1046747"/>
              <a:gd name="connsiteX1-15" fmla="*/ 711024 w 711024"/>
              <a:gd name="connsiteY1-16" fmla="*/ 854242 h 1046747"/>
              <a:gd name="connsiteX2-17" fmla="*/ 482424 w 711024"/>
              <a:gd name="connsiteY2-18" fmla="*/ 697832 h 1046747"/>
              <a:gd name="connsiteX3-19" fmla="*/ 338045 w 711024"/>
              <a:gd name="connsiteY3-20" fmla="*/ 697832 h 1046747"/>
              <a:gd name="connsiteX4-21" fmla="*/ 1161 w 711024"/>
              <a:gd name="connsiteY4-22" fmla="*/ 517358 h 1046747"/>
              <a:gd name="connsiteX5-23" fmla="*/ 1161 w 711024"/>
              <a:gd name="connsiteY5-24" fmla="*/ 0 h 1046747"/>
              <a:gd name="connsiteX0-25" fmla="*/ 711024 w 712634"/>
              <a:gd name="connsiteY0-26" fmla="*/ 1046747 h 1046747"/>
              <a:gd name="connsiteX1-27" fmla="*/ 711024 w 712634"/>
              <a:gd name="connsiteY1-28" fmla="*/ 854242 h 1046747"/>
              <a:gd name="connsiteX2-29" fmla="*/ 482424 w 712634"/>
              <a:gd name="connsiteY2-30" fmla="*/ 697832 h 1046747"/>
              <a:gd name="connsiteX3-31" fmla="*/ 338045 w 712634"/>
              <a:gd name="connsiteY3-32" fmla="*/ 697832 h 1046747"/>
              <a:gd name="connsiteX4-33" fmla="*/ 1161 w 712634"/>
              <a:gd name="connsiteY4-34" fmla="*/ 517358 h 1046747"/>
              <a:gd name="connsiteX5-35" fmla="*/ 1161 w 712634"/>
              <a:gd name="connsiteY5-36" fmla="*/ 0 h 1046747"/>
              <a:gd name="connsiteX0-37" fmla="*/ 710066 w 711676"/>
              <a:gd name="connsiteY0-38" fmla="*/ 1046747 h 1046747"/>
              <a:gd name="connsiteX1-39" fmla="*/ 710066 w 711676"/>
              <a:gd name="connsiteY1-40" fmla="*/ 854242 h 1046747"/>
              <a:gd name="connsiteX2-41" fmla="*/ 481466 w 711676"/>
              <a:gd name="connsiteY2-42" fmla="*/ 697832 h 1046747"/>
              <a:gd name="connsiteX3-43" fmla="*/ 337087 w 711676"/>
              <a:gd name="connsiteY3-44" fmla="*/ 697832 h 1046747"/>
              <a:gd name="connsiteX4-45" fmla="*/ 203 w 711676"/>
              <a:gd name="connsiteY4-46" fmla="*/ 517358 h 1046747"/>
              <a:gd name="connsiteX5-47" fmla="*/ 203 w 711676"/>
              <a:gd name="connsiteY5-48" fmla="*/ 0 h 1046747"/>
              <a:gd name="connsiteX0-49" fmla="*/ 710087 w 711697"/>
              <a:gd name="connsiteY0-50" fmla="*/ 1046747 h 1046747"/>
              <a:gd name="connsiteX1-51" fmla="*/ 710087 w 711697"/>
              <a:gd name="connsiteY1-52" fmla="*/ 854242 h 1046747"/>
              <a:gd name="connsiteX2-53" fmla="*/ 481487 w 711697"/>
              <a:gd name="connsiteY2-54" fmla="*/ 697832 h 1046747"/>
              <a:gd name="connsiteX3-55" fmla="*/ 337108 w 711697"/>
              <a:gd name="connsiteY3-56" fmla="*/ 697832 h 1046747"/>
              <a:gd name="connsiteX4-57" fmla="*/ 224 w 711697"/>
              <a:gd name="connsiteY4-58" fmla="*/ 517358 h 1046747"/>
              <a:gd name="connsiteX5-59" fmla="*/ 224 w 711697"/>
              <a:gd name="connsiteY5-60" fmla="*/ 0 h 1046747"/>
              <a:gd name="connsiteX0-61" fmla="*/ 709863 w 711473"/>
              <a:gd name="connsiteY0-62" fmla="*/ 1046747 h 1046747"/>
              <a:gd name="connsiteX1-63" fmla="*/ 709863 w 711473"/>
              <a:gd name="connsiteY1-64" fmla="*/ 854242 h 1046747"/>
              <a:gd name="connsiteX2-65" fmla="*/ 481263 w 711473"/>
              <a:gd name="connsiteY2-66" fmla="*/ 697832 h 1046747"/>
              <a:gd name="connsiteX3-67" fmla="*/ 336884 w 711473"/>
              <a:gd name="connsiteY3-68" fmla="*/ 697832 h 1046747"/>
              <a:gd name="connsiteX4-69" fmla="*/ 0 w 711473"/>
              <a:gd name="connsiteY4-70" fmla="*/ 517358 h 1046747"/>
              <a:gd name="connsiteX5-71" fmla="*/ 0 w 711473"/>
              <a:gd name="connsiteY5-72" fmla="*/ 0 h 1046747"/>
              <a:gd name="connsiteX0-73" fmla="*/ 709863 w 710152"/>
              <a:gd name="connsiteY0-74" fmla="*/ 1046747 h 1046747"/>
              <a:gd name="connsiteX1-75" fmla="*/ 709863 w 710152"/>
              <a:gd name="connsiteY1-76" fmla="*/ 854242 h 1046747"/>
              <a:gd name="connsiteX2-77" fmla="*/ 481263 w 710152"/>
              <a:gd name="connsiteY2-78" fmla="*/ 697832 h 1046747"/>
              <a:gd name="connsiteX3-79" fmla="*/ 336884 w 710152"/>
              <a:gd name="connsiteY3-80" fmla="*/ 697832 h 1046747"/>
              <a:gd name="connsiteX4-81" fmla="*/ 0 w 710152"/>
              <a:gd name="connsiteY4-82" fmla="*/ 517358 h 1046747"/>
              <a:gd name="connsiteX5-83" fmla="*/ 0 w 710152"/>
              <a:gd name="connsiteY5-84" fmla="*/ 0 h 104674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710152" h="1046747">
                <a:moveTo>
                  <a:pt x="709863" y="1046747"/>
                </a:moveTo>
                <a:lnTo>
                  <a:pt x="709863" y="854242"/>
                </a:lnTo>
                <a:cubicBezTo>
                  <a:pt x="717884" y="693820"/>
                  <a:pt x="557463" y="725905"/>
                  <a:pt x="481263" y="697832"/>
                </a:cubicBezTo>
                <a:lnTo>
                  <a:pt x="336884" y="697832"/>
                </a:lnTo>
                <a:cubicBezTo>
                  <a:pt x="200526" y="685800"/>
                  <a:pt x="4010" y="673769"/>
                  <a:pt x="0" y="517358"/>
                </a:cubicBezTo>
                <a:lnTo>
                  <a:pt x="0"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65000"/>
                  <a:lumOff val="35000"/>
                </a:schemeClr>
              </a:solidFill>
            </a:endParaRPr>
          </a:p>
        </p:txBody>
      </p:sp>
      <p:sp>
        <p:nvSpPr>
          <p:cNvPr id="11" name="任意多边形 10"/>
          <p:cNvSpPr/>
          <p:nvPr/>
        </p:nvSpPr>
        <p:spPr>
          <a:xfrm>
            <a:off x="4177081" y="2864480"/>
            <a:ext cx="520224" cy="831914"/>
          </a:xfrm>
          <a:custGeom>
            <a:avLst/>
            <a:gdLst>
              <a:gd name="connsiteX0" fmla="*/ 0 w 721894"/>
              <a:gd name="connsiteY0" fmla="*/ 0 h 1155032"/>
              <a:gd name="connsiteX1" fmla="*/ 0 w 721894"/>
              <a:gd name="connsiteY1" fmla="*/ 300790 h 1155032"/>
              <a:gd name="connsiteX2" fmla="*/ 252663 w 721894"/>
              <a:gd name="connsiteY2" fmla="*/ 529390 h 1155032"/>
              <a:gd name="connsiteX3" fmla="*/ 433136 w 721894"/>
              <a:gd name="connsiteY3" fmla="*/ 529390 h 1155032"/>
              <a:gd name="connsiteX4" fmla="*/ 721894 w 721894"/>
              <a:gd name="connsiteY4" fmla="*/ 745958 h 1155032"/>
              <a:gd name="connsiteX5" fmla="*/ 721894 w 721894"/>
              <a:gd name="connsiteY5" fmla="*/ 1155032 h 1155032"/>
              <a:gd name="connsiteX0-1" fmla="*/ 0 w 721894"/>
              <a:gd name="connsiteY0-2" fmla="*/ 0 h 1155032"/>
              <a:gd name="connsiteX1-3" fmla="*/ 0 w 721894"/>
              <a:gd name="connsiteY1-4" fmla="*/ 300790 h 1155032"/>
              <a:gd name="connsiteX2-5" fmla="*/ 252663 w 721894"/>
              <a:gd name="connsiteY2-6" fmla="*/ 529390 h 1155032"/>
              <a:gd name="connsiteX3-7" fmla="*/ 433136 w 721894"/>
              <a:gd name="connsiteY3-8" fmla="*/ 529390 h 1155032"/>
              <a:gd name="connsiteX4-9" fmla="*/ 721894 w 721894"/>
              <a:gd name="connsiteY4-10" fmla="*/ 745958 h 1155032"/>
              <a:gd name="connsiteX5-11" fmla="*/ 721894 w 721894"/>
              <a:gd name="connsiteY5-12" fmla="*/ 1155032 h 1155032"/>
              <a:gd name="connsiteX0-13" fmla="*/ 0 w 721894"/>
              <a:gd name="connsiteY0-14" fmla="*/ 0 h 1155032"/>
              <a:gd name="connsiteX1-15" fmla="*/ 0 w 721894"/>
              <a:gd name="connsiteY1-16" fmla="*/ 300790 h 1155032"/>
              <a:gd name="connsiteX2-17" fmla="*/ 252663 w 721894"/>
              <a:gd name="connsiteY2-18" fmla="*/ 529390 h 1155032"/>
              <a:gd name="connsiteX3-19" fmla="*/ 433136 w 721894"/>
              <a:gd name="connsiteY3-20" fmla="*/ 529390 h 1155032"/>
              <a:gd name="connsiteX4-21" fmla="*/ 721894 w 721894"/>
              <a:gd name="connsiteY4-22" fmla="*/ 745958 h 1155032"/>
              <a:gd name="connsiteX5-23" fmla="*/ 721894 w 721894"/>
              <a:gd name="connsiteY5-24" fmla="*/ 1155032 h 1155032"/>
              <a:gd name="connsiteX0-25" fmla="*/ 0 w 722402"/>
              <a:gd name="connsiteY0-26" fmla="*/ 0 h 1155032"/>
              <a:gd name="connsiteX1-27" fmla="*/ 0 w 722402"/>
              <a:gd name="connsiteY1-28" fmla="*/ 300790 h 1155032"/>
              <a:gd name="connsiteX2-29" fmla="*/ 252663 w 722402"/>
              <a:gd name="connsiteY2-30" fmla="*/ 529390 h 1155032"/>
              <a:gd name="connsiteX3-31" fmla="*/ 433136 w 722402"/>
              <a:gd name="connsiteY3-32" fmla="*/ 529390 h 1155032"/>
              <a:gd name="connsiteX4-33" fmla="*/ 721894 w 722402"/>
              <a:gd name="connsiteY4-34" fmla="*/ 745958 h 1155032"/>
              <a:gd name="connsiteX5-35" fmla="*/ 721894 w 722402"/>
              <a:gd name="connsiteY5-36" fmla="*/ 1155032 h 1155032"/>
              <a:gd name="connsiteX0-37" fmla="*/ 0 w 722503"/>
              <a:gd name="connsiteY0-38" fmla="*/ 0 h 1155032"/>
              <a:gd name="connsiteX1-39" fmla="*/ 0 w 722503"/>
              <a:gd name="connsiteY1-40" fmla="*/ 300790 h 1155032"/>
              <a:gd name="connsiteX2-41" fmla="*/ 252663 w 722503"/>
              <a:gd name="connsiteY2-42" fmla="*/ 529390 h 1155032"/>
              <a:gd name="connsiteX3-43" fmla="*/ 433136 w 722503"/>
              <a:gd name="connsiteY3-44" fmla="*/ 529390 h 1155032"/>
              <a:gd name="connsiteX4-45" fmla="*/ 721894 w 722503"/>
              <a:gd name="connsiteY4-46" fmla="*/ 745958 h 1155032"/>
              <a:gd name="connsiteX5-47" fmla="*/ 721894 w 722503"/>
              <a:gd name="connsiteY5-48" fmla="*/ 1155032 h 115503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722503" h="1155032">
                <a:moveTo>
                  <a:pt x="0" y="0"/>
                </a:moveTo>
                <a:lnTo>
                  <a:pt x="0" y="300790"/>
                </a:lnTo>
                <a:cubicBezTo>
                  <a:pt x="12032" y="437148"/>
                  <a:pt x="144379" y="525379"/>
                  <a:pt x="252663" y="529390"/>
                </a:cubicBezTo>
                <a:lnTo>
                  <a:pt x="433136" y="529390"/>
                </a:lnTo>
                <a:cubicBezTo>
                  <a:pt x="565484" y="541421"/>
                  <a:pt x="733925" y="589548"/>
                  <a:pt x="721894" y="745958"/>
                </a:cubicBezTo>
                <a:lnTo>
                  <a:pt x="721894" y="1155032"/>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chemeClr val="tx1">
                  <a:lumMod val="65000"/>
                  <a:lumOff val="35000"/>
                </a:schemeClr>
              </a:solidFill>
            </a:endParaRPr>
          </a:p>
        </p:txBody>
      </p:sp>
      <p:sp>
        <p:nvSpPr>
          <p:cNvPr id="12" name="任意多边形 11"/>
          <p:cNvSpPr/>
          <p:nvPr/>
        </p:nvSpPr>
        <p:spPr>
          <a:xfrm>
            <a:off x="5693122" y="3505749"/>
            <a:ext cx="805668" cy="649932"/>
          </a:xfrm>
          <a:custGeom>
            <a:avLst/>
            <a:gdLst>
              <a:gd name="connsiteX0" fmla="*/ 0 w 1118937"/>
              <a:gd name="connsiteY0" fmla="*/ 902368 h 902368"/>
              <a:gd name="connsiteX1" fmla="*/ 770021 w 1118937"/>
              <a:gd name="connsiteY1" fmla="*/ 902368 h 902368"/>
              <a:gd name="connsiteX2" fmla="*/ 1118937 w 1118937"/>
              <a:gd name="connsiteY2" fmla="*/ 577516 h 902368"/>
              <a:gd name="connsiteX3" fmla="*/ 1118937 w 1118937"/>
              <a:gd name="connsiteY3" fmla="*/ 0 h 902368"/>
              <a:gd name="connsiteX0-1" fmla="*/ 0 w 1118937"/>
              <a:gd name="connsiteY0-2" fmla="*/ 902368 h 902368"/>
              <a:gd name="connsiteX1-3" fmla="*/ 770021 w 1118937"/>
              <a:gd name="connsiteY1-4" fmla="*/ 902368 h 902368"/>
              <a:gd name="connsiteX2-5" fmla="*/ 1118937 w 1118937"/>
              <a:gd name="connsiteY2-6" fmla="*/ 577516 h 902368"/>
              <a:gd name="connsiteX3-7" fmla="*/ 1118937 w 1118937"/>
              <a:gd name="connsiteY3-8" fmla="*/ 0 h 902368"/>
              <a:gd name="connsiteX0-9" fmla="*/ 0 w 1118937"/>
              <a:gd name="connsiteY0-10" fmla="*/ 902368 h 902368"/>
              <a:gd name="connsiteX1-11" fmla="*/ 770021 w 1118937"/>
              <a:gd name="connsiteY1-12" fmla="*/ 902368 h 902368"/>
              <a:gd name="connsiteX2-13" fmla="*/ 1118937 w 1118937"/>
              <a:gd name="connsiteY2-14" fmla="*/ 577516 h 902368"/>
              <a:gd name="connsiteX3-15" fmla="*/ 1118937 w 1118937"/>
              <a:gd name="connsiteY3-16" fmla="*/ 0 h 902368"/>
            </a:gdLst>
            <a:ahLst/>
            <a:cxnLst>
              <a:cxn ang="0">
                <a:pos x="connsiteX0-1" y="connsiteY0-2"/>
              </a:cxn>
              <a:cxn ang="0">
                <a:pos x="connsiteX1-3" y="connsiteY1-4"/>
              </a:cxn>
              <a:cxn ang="0">
                <a:pos x="connsiteX2-5" y="connsiteY2-6"/>
              </a:cxn>
              <a:cxn ang="0">
                <a:pos x="connsiteX3-7" y="connsiteY3-8"/>
              </a:cxn>
            </a:cxnLst>
            <a:rect l="l" t="t" r="r" b="b"/>
            <a:pathLst>
              <a:path w="1118937" h="902368">
                <a:moveTo>
                  <a:pt x="0" y="902368"/>
                </a:moveTo>
                <a:lnTo>
                  <a:pt x="770021" y="902368"/>
                </a:lnTo>
                <a:cubicBezTo>
                  <a:pt x="934452" y="902368"/>
                  <a:pt x="1110917" y="878305"/>
                  <a:pt x="1118937" y="577516"/>
                </a:cubicBezTo>
                <a:lnTo>
                  <a:pt x="1118937"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65000"/>
                  <a:lumOff val="35000"/>
                </a:schemeClr>
              </a:solidFill>
            </a:endParaRPr>
          </a:p>
        </p:txBody>
      </p:sp>
      <p:sp>
        <p:nvSpPr>
          <p:cNvPr id="13" name="任意多边形 12"/>
          <p:cNvSpPr/>
          <p:nvPr/>
        </p:nvSpPr>
        <p:spPr>
          <a:xfrm>
            <a:off x="6653512" y="2145223"/>
            <a:ext cx="0" cy="511280"/>
          </a:xfrm>
          <a:custGeom>
            <a:avLst/>
            <a:gdLst>
              <a:gd name="connsiteX0" fmla="*/ 0 w 0"/>
              <a:gd name="connsiteY0" fmla="*/ 709863 h 709863"/>
              <a:gd name="connsiteX1" fmla="*/ 0 w 0"/>
              <a:gd name="connsiteY1" fmla="*/ 0 h 709863"/>
            </a:gdLst>
            <a:ahLst/>
            <a:cxnLst>
              <a:cxn ang="0">
                <a:pos x="connsiteX0" y="connsiteY0"/>
              </a:cxn>
              <a:cxn ang="0">
                <a:pos x="connsiteX1" y="connsiteY1"/>
              </a:cxn>
            </a:cxnLst>
            <a:rect l="l" t="t" r="r" b="b"/>
            <a:pathLst>
              <a:path h="709863">
                <a:moveTo>
                  <a:pt x="0" y="709863"/>
                </a:moveTo>
                <a:lnTo>
                  <a:pt x="0" y="0"/>
                </a:lnTo>
              </a:path>
            </a:pathLst>
          </a:custGeom>
          <a:noFill/>
          <a:ln w="142875">
            <a:solidFill>
              <a:schemeClr val="bg1">
                <a:lumMod val="85000"/>
              </a:schemeClr>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65000"/>
                  <a:lumOff val="35000"/>
                </a:schemeClr>
              </a:solidFill>
            </a:endParaRPr>
          </a:p>
        </p:txBody>
      </p:sp>
      <p:grpSp>
        <p:nvGrpSpPr>
          <p:cNvPr id="5" name="组合 13"/>
          <p:cNvGrpSpPr/>
          <p:nvPr/>
        </p:nvGrpSpPr>
        <p:grpSpPr>
          <a:xfrm>
            <a:off x="2112376" y="3919099"/>
            <a:ext cx="1872109" cy="1042497"/>
            <a:chOff x="2516183" y="4995253"/>
            <a:chExt cx="2496145" cy="1389567"/>
          </a:xfrm>
        </p:grpSpPr>
        <p:sp>
          <p:nvSpPr>
            <p:cNvPr id="15" name="任意多边形 14"/>
            <p:cNvSpPr/>
            <p:nvPr/>
          </p:nvSpPr>
          <p:spPr bwMode="auto">
            <a:xfrm>
              <a:off x="2516183" y="4995253"/>
              <a:ext cx="2496145" cy="1389567"/>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dirty="0">
                <a:solidFill>
                  <a:schemeClr val="bg1"/>
                </a:solidFill>
              </a:endParaRPr>
            </a:p>
          </p:txBody>
        </p:sp>
        <p:sp>
          <p:nvSpPr>
            <p:cNvPr id="16" name="文本框 15"/>
            <p:cNvSpPr txBox="1"/>
            <p:nvPr/>
          </p:nvSpPr>
          <p:spPr>
            <a:xfrm>
              <a:off x="3107383" y="5628565"/>
              <a:ext cx="1203748" cy="410243"/>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输入标题</a:t>
              </a:r>
              <a:endParaRPr lang="zh-CN" altLang="en-US" sz="1400" b="1" dirty="0">
                <a:solidFill>
                  <a:schemeClr val="bg1"/>
                </a:solidFill>
                <a:latin typeface="幼圆" panose="02010509060101010101" pitchFamily="49" charset="-122"/>
                <a:ea typeface="幼圆" panose="02010509060101010101" pitchFamily="49" charset="-122"/>
              </a:endParaRPr>
            </a:p>
          </p:txBody>
        </p:sp>
      </p:grpSp>
      <p:grpSp>
        <p:nvGrpSpPr>
          <p:cNvPr id="6" name="组合 16"/>
          <p:cNvGrpSpPr/>
          <p:nvPr/>
        </p:nvGrpSpPr>
        <p:grpSpPr>
          <a:xfrm>
            <a:off x="1491522" y="2721669"/>
            <a:ext cx="1291738" cy="719314"/>
            <a:chOff x="1688378" y="3399173"/>
            <a:chExt cx="1722317" cy="958789"/>
          </a:xfrm>
        </p:grpSpPr>
        <p:sp>
          <p:nvSpPr>
            <p:cNvPr id="18" name="任意多边形 17"/>
            <p:cNvSpPr/>
            <p:nvPr/>
          </p:nvSpPr>
          <p:spPr bwMode="auto">
            <a:xfrm>
              <a:off x="1688378" y="3399173"/>
              <a:ext cx="1722317" cy="958789"/>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dirty="0">
                <a:solidFill>
                  <a:schemeClr val="bg1"/>
                </a:solidFill>
              </a:endParaRPr>
            </a:p>
          </p:txBody>
        </p:sp>
        <p:sp>
          <p:nvSpPr>
            <p:cNvPr id="19" name="文本框 18"/>
            <p:cNvSpPr txBox="1"/>
            <p:nvPr/>
          </p:nvSpPr>
          <p:spPr>
            <a:xfrm>
              <a:off x="2003261" y="3838984"/>
              <a:ext cx="1066958"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输入标题</a:t>
              </a:r>
              <a:endParaRPr lang="zh-CN" altLang="en-US" sz="1200" b="1" dirty="0">
                <a:solidFill>
                  <a:schemeClr val="bg1"/>
                </a:solidFill>
                <a:latin typeface="幼圆" panose="02010509060101010101" pitchFamily="49" charset="-122"/>
                <a:ea typeface="幼圆" panose="02010509060101010101" pitchFamily="49" charset="-122"/>
              </a:endParaRPr>
            </a:p>
          </p:txBody>
        </p:sp>
      </p:grpSp>
      <p:grpSp>
        <p:nvGrpSpPr>
          <p:cNvPr id="7" name="组合 19"/>
          <p:cNvGrpSpPr/>
          <p:nvPr/>
        </p:nvGrpSpPr>
        <p:grpSpPr>
          <a:xfrm>
            <a:off x="3336092" y="2041232"/>
            <a:ext cx="1561887" cy="869748"/>
            <a:chOff x="4147803" y="2492204"/>
            <a:chExt cx="2082516" cy="1159306"/>
          </a:xfrm>
        </p:grpSpPr>
        <p:sp>
          <p:nvSpPr>
            <p:cNvPr id="21" name="任意多边形 20"/>
            <p:cNvSpPr/>
            <p:nvPr/>
          </p:nvSpPr>
          <p:spPr bwMode="auto">
            <a:xfrm>
              <a:off x="4147803" y="2492204"/>
              <a:ext cx="2082516" cy="1159306"/>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dirty="0">
                <a:solidFill>
                  <a:schemeClr val="bg1"/>
                </a:solidFill>
              </a:endParaRPr>
            </a:p>
          </p:txBody>
        </p:sp>
        <p:sp>
          <p:nvSpPr>
            <p:cNvPr id="26" name="文本框 25"/>
            <p:cNvSpPr txBox="1"/>
            <p:nvPr/>
          </p:nvSpPr>
          <p:spPr>
            <a:xfrm>
              <a:off x="4595547" y="2982121"/>
              <a:ext cx="1203748" cy="410243"/>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输入标题</a:t>
              </a:r>
              <a:endParaRPr lang="zh-CN" altLang="en-US" sz="1400" b="1" dirty="0">
                <a:solidFill>
                  <a:schemeClr val="bg1"/>
                </a:solidFill>
                <a:latin typeface="幼圆" panose="02010509060101010101" pitchFamily="49" charset="-122"/>
                <a:ea typeface="幼圆" panose="02010509060101010101" pitchFamily="49" charset="-122"/>
              </a:endParaRPr>
            </a:p>
          </p:txBody>
        </p:sp>
      </p:grpSp>
      <p:grpSp>
        <p:nvGrpSpPr>
          <p:cNvPr id="8" name="组合 26"/>
          <p:cNvGrpSpPr/>
          <p:nvPr/>
        </p:nvGrpSpPr>
        <p:grpSpPr>
          <a:xfrm>
            <a:off x="4419648" y="3554836"/>
            <a:ext cx="1338864" cy="745556"/>
            <a:chOff x="5592546" y="4509719"/>
            <a:chExt cx="1785152" cy="993768"/>
          </a:xfrm>
        </p:grpSpPr>
        <p:sp>
          <p:nvSpPr>
            <p:cNvPr id="28" name="任意多边形 27"/>
            <p:cNvSpPr/>
            <p:nvPr/>
          </p:nvSpPr>
          <p:spPr bwMode="auto">
            <a:xfrm>
              <a:off x="5592546" y="4509719"/>
              <a:ext cx="1785152" cy="993768"/>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dirty="0">
                <a:solidFill>
                  <a:schemeClr val="bg1"/>
                </a:solidFill>
              </a:endParaRPr>
            </a:p>
          </p:txBody>
        </p:sp>
        <p:sp>
          <p:nvSpPr>
            <p:cNvPr id="29" name="文本框 28"/>
            <p:cNvSpPr txBox="1"/>
            <p:nvPr/>
          </p:nvSpPr>
          <p:spPr>
            <a:xfrm>
              <a:off x="5987703" y="4894775"/>
              <a:ext cx="1066959"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输入标题</a:t>
              </a:r>
              <a:endParaRPr lang="zh-CN" altLang="en-US" sz="1200" b="1" dirty="0">
                <a:solidFill>
                  <a:schemeClr val="bg1"/>
                </a:solidFill>
                <a:latin typeface="幼圆" panose="02010509060101010101" pitchFamily="49" charset="-122"/>
                <a:ea typeface="幼圆" panose="02010509060101010101" pitchFamily="49" charset="-122"/>
              </a:endParaRPr>
            </a:p>
          </p:txBody>
        </p:sp>
      </p:grpSp>
      <p:grpSp>
        <p:nvGrpSpPr>
          <p:cNvPr id="14" name="组合 29"/>
          <p:cNvGrpSpPr/>
          <p:nvPr/>
        </p:nvGrpSpPr>
        <p:grpSpPr>
          <a:xfrm>
            <a:off x="5844094" y="2711838"/>
            <a:ext cx="1309392" cy="729145"/>
            <a:chOff x="7491807" y="3386069"/>
            <a:chExt cx="1745856" cy="971893"/>
          </a:xfrm>
        </p:grpSpPr>
        <p:sp>
          <p:nvSpPr>
            <p:cNvPr id="31" name="任意多边形 30"/>
            <p:cNvSpPr/>
            <p:nvPr/>
          </p:nvSpPr>
          <p:spPr bwMode="auto">
            <a:xfrm>
              <a:off x="7491807" y="3386069"/>
              <a:ext cx="1745856" cy="971893"/>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dirty="0">
                <a:solidFill>
                  <a:schemeClr val="bg1"/>
                </a:solidFill>
              </a:endParaRPr>
            </a:p>
          </p:txBody>
        </p:sp>
        <p:sp>
          <p:nvSpPr>
            <p:cNvPr id="32" name="文本框 31"/>
            <p:cNvSpPr txBox="1"/>
            <p:nvPr/>
          </p:nvSpPr>
          <p:spPr>
            <a:xfrm>
              <a:off x="7859911" y="3790993"/>
              <a:ext cx="1066959"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输入标题</a:t>
              </a:r>
              <a:endParaRPr lang="zh-CN" altLang="en-US" sz="1200" b="1" dirty="0">
                <a:solidFill>
                  <a:schemeClr val="bg1"/>
                </a:solidFill>
                <a:latin typeface="幼圆" panose="02010509060101010101" pitchFamily="49" charset="-122"/>
                <a:ea typeface="幼圆" panose="02010509060101010101" pitchFamily="49" charset="-122"/>
              </a:endParaRPr>
            </a:p>
          </p:txBody>
        </p:sp>
      </p:grpSp>
      <p:grpSp>
        <p:nvGrpSpPr>
          <p:cNvPr id="17" name="组合 32"/>
          <p:cNvGrpSpPr/>
          <p:nvPr/>
        </p:nvGrpSpPr>
        <p:grpSpPr>
          <a:xfrm>
            <a:off x="5964685" y="1220223"/>
            <a:ext cx="1486172" cy="827586"/>
            <a:chOff x="7652596" y="1397863"/>
            <a:chExt cx="1981562" cy="1103107"/>
          </a:xfrm>
        </p:grpSpPr>
        <p:sp>
          <p:nvSpPr>
            <p:cNvPr id="34" name="任意多边形 33"/>
            <p:cNvSpPr/>
            <p:nvPr/>
          </p:nvSpPr>
          <p:spPr bwMode="auto">
            <a:xfrm>
              <a:off x="7652596" y="1397863"/>
              <a:ext cx="1981562" cy="1103107"/>
            </a:xfrm>
            <a:custGeom>
              <a:avLst/>
              <a:gdLst>
                <a:gd name="connsiteX0" fmla="*/ 1770629 w 4112898"/>
                <a:gd name="connsiteY0" fmla="*/ 0 h 2289591"/>
                <a:gd name="connsiteX1" fmla="*/ 1810115 w 4112898"/>
                <a:gd name="connsiteY1" fmla="*/ 0 h 2289591"/>
                <a:gd name="connsiteX2" fmla="*/ 2481385 w 4112898"/>
                <a:gd name="connsiteY2" fmla="*/ 400012 h 2289591"/>
                <a:gd name="connsiteX3" fmla="*/ 2794239 w 4112898"/>
                <a:gd name="connsiteY3" fmla="*/ 329835 h 2289591"/>
                <a:gd name="connsiteX4" fmla="*/ 3179992 w 4112898"/>
                <a:gd name="connsiteY4" fmla="*/ 491243 h 2289591"/>
                <a:gd name="connsiteX5" fmla="*/ 3404761 w 4112898"/>
                <a:gd name="connsiteY5" fmla="*/ 1070208 h 2289591"/>
                <a:gd name="connsiteX6" fmla="*/ 3483734 w 4112898"/>
                <a:gd name="connsiteY6" fmla="*/ 1066700 h 2289591"/>
                <a:gd name="connsiteX7" fmla="*/ 4024395 w 4112898"/>
                <a:gd name="connsiteY7" fmla="*/ 1336883 h 2289591"/>
                <a:gd name="connsiteX8" fmla="*/ 4045657 w 4112898"/>
                <a:gd name="connsiteY8" fmla="*/ 1961464 h 2289591"/>
                <a:gd name="connsiteX9" fmla="*/ 3656867 w 4112898"/>
                <a:gd name="connsiteY9" fmla="*/ 2280772 h 2289591"/>
                <a:gd name="connsiteX10" fmla="*/ 3651907 w 4112898"/>
                <a:gd name="connsiteY10" fmla="*/ 2289591 h 2289591"/>
                <a:gd name="connsiteX11" fmla="*/ 370390 w 4112898"/>
                <a:gd name="connsiteY11" fmla="*/ 2289591 h 2289591"/>
                <a:gd name="connsiteX12" fmla="*/ 352533 w 4112898"/>
                <a:gd name="connsiteY12" fmla="*/ 2282088 h 2289591"/>
                <a:gd name="connsiteX13" fmla="*/ 75748 w 4112898"/>
                <a:gd name="connsiteY13" fmla="*/ 1989535 h 2289591"/>
                <a:gd name="connsiteX14" fmla="*/ 90935 w 4112898"/>
                <a:gd name="connsiteY14" fmla="*/ 1280741 h 2289591"/>
                <a:gd name="connsiteX15" fmla="*/ 510099 w 4112898"/>
                <a:gd name="connsiteY15" fmla="*/ 975469 h 2289591"/>
                <a:gd name="connsiteX16" fmla="*/ 558698 w 4112898"/>
                <a:gd name="connsiteY16" fmla="*/ 978978 h 2289591"/>
                <a:gd name="connsiteX17" fmla="*/ 953562 w 4112898"/>
                <a:gd name="connsiteY17" fmla="*/ 645634 h 2289591"/>
                <a:gd name="connsiteX18" fmla="*/ 1078097 w 4112898"/>
                <a:gd name="connsiteY18" fmla="*/ 659670 h 2289591"/>
                <a:gd name="connsiteX19" fmla="*/ 1770629 w 4112898"/>
                <a:gd name="connsiteY19" fmla="*/ 0 h 2289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12898" h="2289591">
                  <a:moveTo>
                    <a:pt x="1770629" y="0"/>
                  </a:moveTo>
                  <a:cubicBezTo>
                    <a:pt x="1782778" y="0"/>
                    <a:pt x="1797965" y="0"/>
                    <a:pt x="1810115" y="0"/>
                  </a:cubicBezTo>
                  <a:cubicBezTo>
                    <a:pt x="2262691" y="0"/>
                    <a:pt x="2435824" y="298255"/>
                    <a:pt x="2481385" y="400012"/>
                  </a:cubicBezTo>
                  <a:cubicBezTo>
                    <a:pt x="2533021" y="375450"/>
                    <a:pt x="2654518" y="329835"/>
                    <a:pt x="2794239" y="329835"/>
                  </a:cubicBezTo>
                  <a:cubicBezTo>
                    <a:pt x="2946110" y="329835"/>
                    <a:pt x="3076719" y="382468"/>
                    <a:pt x="3179992" y="491243"/>
                  </a:cubicBezTo>
                  <a:cubicBezTo>
                    <a:pt x="3413873" y="729847"/>
                    <a:pt x="3416911" y="968451"/>
                    <a:pt x="3404761" y="1070208"/>
                  </a:cubicBezTo>
                  <a:cubicBezTo>
                    <a:pt x="3426023" y="1070208"/>
                    <a:pt x="3453360" y="1066700"/>
                    <a:pt x="3483734" y="1066700"/>
                  </a:cubicBezTo>
                  <a:cubicBezTo>
                    <a:pt x="3617380" y="1066700"/>
                    <a:pt x="3869486" y="1101788"/>
                    <a:pt x="4024395" y="1336883"/>
                  </a:cubicBezTo>
                  <a:cubicBezTo>
                    <a:pt x="4133742" y="1501801"/>
                    <a:pt x="4142854" y="1740405"/>
                    <a:pt x="4045657" y="1961464"/>
                  </a:cubicBezTo>
                  <a:cubicBezTo>
                    <a:pt x="3960609" y="2154452"/>
                    <a:pt x="3811775" y="2277263"/>
                    <a:pt x="3656867" y="2280772"/>
                  </a:cubicBezTo>
                  <a:lnTo>
                    <a:pt x="3651907" y="2289591"/>
                  </a:lnTo>
                  <a:lnTo>
                    <a:pt x="370390" y="2289591"/>
                  </a:lnTo>
                  <a:lnTo>
                    <a:pt x="352533" y="2282088"/>
                  </a:lnTo>
                  <a:cubicBezTo>
                    <a:pt x="248122" y="2229016"/>
                    <a:pt x="148646" y="2138663"/>
                    <a:pt x="75748" y="1989535"/>
                  </a:cubicBezTo>
                  <a:cubicBezTo>
                    <a:pt x="-30562" y="1768476"/>
                    <a:pt x="-24487" y="1505310"/>
                    <a:pt x="90935" y="1280741"/>
                  </a:cubicBezTo>
                  <a:cubicBezTo>
                    <a:pt x="191170" y="1094771"/>
                    <a:pt x="349116" y="975469"/>
                    <a:pt x="510099" y="975469"/>
                  </a:cubicBezTo>
                  <a:cubicBezTo>
                    <a:pt x="528323" y="975469"/>
                    <a:pt x="543511" y="978978"/>
                    <a:pt x="558698" y="978978"/>
                  </a:cubicBezTo>
                  <a:cubicBezTo>
                    <a:pt x="582997" y="891256"/>
                    <a:pt x="677157" y="645634"/>
                    <a:pt x="953562" y="645634"/>
                  </a:cubicBezTo>
                  <a:cubicBezTo>
                    <a:pt x="993049" y="645634"/>
                    <a:pt x="1035573" y="649143"/>
                    <a:pt x="1078097" y="659670"/>
                  </a:cubicBezTo>
                  <a:cubicBezTo>
                    <a:pt x="1102396" y="515805"/>
                    <a:pt x="1223893" y="21053"/>
                    <a:pt x="177062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1600" dirty="0">
                <a:solidFill>
                  <a:schemeClr val="bg1"/>
                </a:solidFill>
              </a:endParaRPr>
            </a:p>
          </p:txBody>
        </p:sp>
        <p:sp>
          <p:nvSpPr>
            <p:cNvPr id="35" name="文本框 34"/>
            <p:cNvSpPr txBox="1"/>
            <p:nvPr/>
          </p:nvSpPr>
          <p:spPr>
            <a:xfrm>
              <a:off x="8147944" y="1856667"/>
              <a:ext cx="1066958" cy="369218"/>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输入标题</a:t>
              </a:r>
              <a:endParaRPr lang="zh-CN" altLang="en-US" sz="1200" b="1" dirty="0">
                <a:solidFill>
                  <a:schemeClr val="bg1"/>
                </a:solidFill>
                <a:latin typeface="幼圆" panose="02010509060101010101" pitchFamily="49" charset="-122"/>
                <a:ea typeface="幼圆" panose="020105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6000"/>
                            </p:stCondLst>
                            <p:childTnLst>
                              <p:par>
                                <p:cTn id="45" presetID="42" presetClass="entr" presetSubtype="0"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7000"/>
                            </p:stCondLst>
                            <p:childTnLst>
                              <p:par>
                                <p:cTn id="51" presetID="22" presetClass="entr" presetSubtype="4"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down)">
                                      <p:cBhvr>
                                        <p:cTn id="53" dur="500"/>
                                        <p:tgtEl>
                                          <p:spTgt spid="13"/>
                                        </p:tgtEl>
                                      </p:cBhvr>
                                    </p:animEffect>
                                  </p:childTnLst>
                                </p:cTn>
                              </p:par>
                            </p:childTnLst>
                          </p:cTn>
                        </p:par>
                        <p:par>
                          <p:cTn id="54" fill="hold">
                            <p:stCondLst>
                              <p:cond delay="7500"/>
                            </p:stCondLst>
                            <p:childTnLst>
                              <p:par>
                                <p:cTn id="55" presetID="42" presetClass="entr" presetSubtype="0"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818095" y="1206336"/>
            <a:ext cx="7507811" cy="3128529"/>
            <a:chOff x="1090793" y="1607951"/>
            <a:chExt cx="10010414" cy="4170085"/>
          </a:xfrm>
        </p:grpSpPr>
        <p:grpSp>
          <p:nvGrpSpPr>
            <p:cNvPr id="3" name="Group 5"/>
            <p:cNvGrpSpPr/>
            <p:nvPr/>
          </p:nvGrpSpPr>
          <p:grpSpPr>
            <a:xfrm>
              <a:off x="8705340" y="1607952"/>
              <a:ext cx="2395867" cy="2227526"/>
              <a:chOff x="8705340" y="1607952"/>
              <a:chExt cx="2395867" cy="2227526"/>
            </a:xfrm>
          </p:grpSpPr>
          <p:grpSp>
            <p:nvGrpSpPr>
              <p:cNvPr id="4" name="Group 4"/>
              <p:cNvGrpSpPr/>
              <p:nvPr/>
            </p:nvGrpSpPr>
            <p:grpSpPr>
              <a:xfrm>
                <a:off x="8705340" y="1607952"/>
                <a:ext cx="2358105" cy="2097263"/>
                <a:chOff x="8705340" y="1607952"/>
                <a:chExt cx="2358105" cy="2097263"/>
              </a:xfrm>
            </p:grpSpPr>
            <p:sp>
              <p:nvSpPr>
                <p:cNvPr id="41" name="Freeform 40"/>
                <p:cNvSpPr/>
                <p:nvPr/>
              </p:nvSpPr>
              <p:spPr>
                <a:xfrm rot="16200000">
                  <a:off x="8706848" y="1606447"/>
                  <a:ext cx="1180703" cy="1183716"/>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300" dirty="0">
                    <a:solidFill>
                      <a:prstClr val="white"/>
                    </a:solidFill>
                  </a:endParaRPr>
                </a:p>
              </p:txBody>
            </p:sp>
            <p:sp>
              <p:nvSpPr>
                <p:cNvPr id="42" name="Freeform 41"/>
                <p:cNvSpPr/>
                <p:nvPr/>
              </p:nvSpPr>
              <p:spPr>
                <a:xfrm>
                  <a:off x="9882743" y="1607952"/>
                  <a:ext cx="1180702" cy="1183716"/>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300" dirty="0">
                    <a:solidFill>
                      <a:prstClr val="white"/>
                    </a:solidFill>
                  </a:endParaRPr>
                </a:p>
              </p:txBody>
            </p:sp>
            <p:sp>
              <p:nvSpPr>
                <p:cNvPr id="45" name="Rectangle 44"/>
                <p:cNvSpPr/>
                <p:nvPr/>
              </p:nvSpPr>
              <p:spPr>
                <a:xfrm>
                  <a:off x="8705340" y="2785320"/>
                  <a:ext cx="455854" cy="91935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300" dirty="0">
                    <a:solidFill>
                      <a:prstClr val="white"/>
                    </a:solidFill>
                  </a:endParaRPr>
                </a:p>
              </p:txBody>
            </p:sp>
            <p:sp>
              <p:nvSpPr>
                <p:cNvPr id="46" name="Rectangle 45"/>
                <p:cNvSpPr/>
                <p:nvPr/>
              </p:nvSpPr>
              <p:spPr>
                <a:xfrm>
                  <a:off x="10607442" y="2785321"/>
                  <a:ext cx="455854" cy="91989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300" dirty="0">
                    <a:solidFill>
                      <a:prstClr val="white"/>
                    </a:solidFill>
                  </a:endParaRPr>
                </a:p>
              </p:txBody>
            </p:sp>
          </p:grpSp>
          <p:sp>
            <p:nvSpPr>
              <p:cNvPr id="47" name="Rectangle 7"/>
              <p:cNvSpPr/>
              <p:nvPr/>
            </p:nvSpPr>
            <p:spPr>
              <a:xfrm rot="2700000">
                <a:off x="10575857" y="3310128"/>
                <a:ext cx="525350" cy="525350"/>
              </a:xfrm>
              <a:custGeom>
                <a:avLst/>
                <a:gdLst>
                  <a:gd name="connsiteX0" fmla="*/ 0 w 764402"/>
                  <a:gd name="connsiteY0" fmla="*/ 0 h 764402"/>
                  <a:gd name="connsiteX1" fmla="*/ 764402 w 764402"/>
                  <a:gd name="connsiteY1" fmla="*/ 0 h 764402"/>
                  <a:gd name="connsiteX2" fmla="*/ 764402 w 764402"/>
                  <a:gd name="connsiteY2" fmla="*/ 764402 h 764402"/>
                  <a:gd name="connsiteX3" fmla="*/ 0 w 764402"/>
                  <a:gd name="connsiteY3" fmla="*/ 764402 h 764402"/>
                  <a:gd name="connsiteX4" fmla="*/ 0 w 764402"/>
                  <a:gd name="connsiteY4" fmla="*/ 0 h 764402"/>
                  <a:gd name="connsiteX0-1" fmla="*/ 0 w 764402"/>
                  <a:gd name="connsiteY0-2" fmla="*/ 764402 h 764402"/>
                  <a:gd name="connsiteX1-3" fmla="*/ 764402 w 764402"/>
                  <a:gd name="connsiteY1-4" fmla="*/ 0 h 764402"/>
                  <a:gd name="connsiteX2-5" fmla="*/ 764402 w 764402"/>
                  <a:gd name="connsiteY2-6" fmla="*/ 764402 h 764402"/>
                  <a:gd name="connsiteX3-7" fmla="*/ 0 w 764402"/>
                  <a:gd name="connsiteY3-8" fmla="*/ 764402 h 764402"/>
                </a:gdLst>
                <a:ahLst/>
                <a:cxnLst>
                  <a:cxn ang="0">
                    <a:pos x="connsiteX0-1" y="connsiteY0-2"/>
                  </a:cxn>
                  <a:cxn ang="0">
                    <a:pos x="connsiteX1-3" y="connsiteY1-4"/>
                  </a:cxn>
                  <a:cxn ang="0">
                    <a:pos x="connsiteX2-5" y="connsiteY2-6"/>
                  </a:cxn>
                  <a:cxn ang="0">
                    <a:pos x="connsiteX3-7" y="connsiteY3-8"/>
                  </a:cxn>
                </a:cxnLst>
                <a:rect l="l" t="t" r="r" b="b"/>
                <a:pathLst>
                  <a:path w="764402" h="764402">
                    <a:moveTo>
                      <a:pt x="0" y="764402"/>
                    </a:moveTo>
                    <a:lnTo>
                      <a:pt x="764402" y="0"/>
                    </a:lnTo>
                    <a:lnTo>
                      <a:pt x="764402" y="764402"/>
                    </a:lnTo>
                    <a:lnTo>
                      <a:pt x="0" y="76440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300" dirty="0">
                  <a:solidFill>
                    <a:prstClr val="white"/>
                  </a:solidFill>
                </a:endParaRPr>
              </a:p>
            </p:txBody>
          </p:sp>
        </p:grpSp>
        <p:grpSp>
          <p:nvGrpSpPr>
            <p:cNvPr id="5" name="Group 47"/>
            <p:cNvGrpSpPr/>
            <p:nvPr/>
          </p:nvGrpSpPr>
          <p:grpSpPr>
            <a:xfrm>
              <a:off x="6794671" y="3550510"/>
              <a:ext cx="2394955" cy="2227526"/>
              <a:chOff x="3371475" y="3681979"/>
              <a:chExt cx="1984589" cy="1845848"/>
            </a:xfrm>
            <a:solidFill>
              <a:schemeClr val="accent5"/>
            </a:solidFill>
          </p:grpSpPr>
          <p:sp>
            <p:nvSpPr>
              <p:cNvPr id="50" name="Freeform 49"/>
              <p:cNvSpPr/>
              <p:nvPr/>
            </p:nvSpPr>
            <p:spPr>
              <a:xfrm rot="16200000" flipH="1">
                <a:off x="3372725" y="4548183"/>
                <a:ext cx="978394" cy="980891"/>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300" dirty="0">
                  <a:solidFill>
                    <a:prstClr val="white"/>
                  </a:solidFill>
                </a:endParaRPr>
              </a:p>
            </p:txBody>
          </p:sp>
          <p:sp>
            <p:nvSpPr>
              <p:cNvPr id="51" name="Freeform 50"/>
              <p:cNvSpPr/>
              <p:nvPr/>
            </p:nvSpPr>
            <p:spPr>
              <a:xfrm rot="10800000" flipH="1">
                <a:off x="4346378" y="4546936"/>
                <a:ext cx="978394" cy="980891"/>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300" dirty="0">
                  <a:solidFill>
                    <a:prstClr val="white"/>
                  </a:solidFill>
                </a:endParaRPr>
              </a:p>
            </p:txBody>
          </p:sp>
          <p:sp>
            <p:nvSpPr>
              <p:cNvPr id="52" name="Rectangle 51"/>
              <p:cNvSpPr/>
              <p:nvPr/>
            </p:nvSpPr>
            <p:spPr>
              <a:xfrm rot="10800000" flipH="1">
                <a:off x="3371475" y="3790370"/>
                <a:ext cx="377745" cy="7618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300" dirty="0">
                  <a:solidFill>
                    <a:prstClr val="white"/>
                  </a:solidFill>
                </a:endParaRPr>
              </a:p>
            </p:txBody>
          </p:sp>
          <p:sp>
            <p:nvSpPr>
              <p:cNvPr id="53" name="Rectangle 52"/>
              <p:cNvSpPr/>
              <p:nvPr/>
            </p:nvSpPr>
            <p:spPr>
              <a:xfrm rot="10800000" flipH="1">
                <a:off x="4946904" y="3789922"/>
                <a:ext cx="377745" cy="7622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300" dirty="0">
                  <a:solidFill>
                    <a:prstClr val="white"/>
                  </a:solidFill>
                </a:endParaRPr>
              </a:p>
            </p:txBody>
          </p:sp>
          <p:sp>
            <p:nvSpPr>
              <p:cNvPr id="54" name="Rectangle 7"/>
              <p:cNvSpPr/>
              <p:nvPr/>
            </p:nvSpPr>
            <p:spPr>
              <a:xfrm rot="8100000" flipH="1">
                <a:off x="4920731" y="3681979"/>
                <a:ext cx="435333" cy="435333"/>
              </a:xfrm>
              <a:custGeom>
                <a:avLst/>
                <a:gdLst>
                  <a:gd name="connsiteX0" fmla="*/ 0 w 764402"/>
                  <a:gd name="connsiteY0" fmla="*/ 0 h 764402"/>
                  <a:gd name="connsiteX1" fmla="*/ 764402 w 764402"/>
                  <a:gd name="connsiteY1" fmla="*/ 0 h 764402"/>
                  <a:gd name="connsiteX2" fmla="*/ 764402 w 764402"/>
                  <a:gd name="connsiteY2" fmla="*/ 764402 h 764402"/>
                  <a:gd name="connsiteX3" fmla="*/ 0 w 764402"/>
                  <a:gd name="connsiteY3" fmla="*/ 764402 h 764402"/>
                  <a:gd name="connsiteX4" fmla="*/ 0 w 764402"/>
                  <a:gd name="connsiteY4" fmla="*/ 0 h 764402"/>
                  <a:gd name="connsiteX0-1" fmla="*/ 0 w 764402"/>
                  <a:gd name="connsiteY0-2" fmla="*/ 764402 h 764402"/>
                  <a:gd name="connsiteX1-3" fmla="*/ 764402 w 764402"/>
                  <a:gd name="connsiteY1-4" fmla="*/ 0 h 764402"/>
                  <a:gd name="connsiteX2-5" fmla="*/ 764402 w 764402"/>
                  <a:gd name="connsiteY2-6" fmla="*/ 764402 h 764402"/>
                  <a:gd name="connsiteX3-7" fmla="*/ 0 w 764402"/>
                  <a:gd name="connsiteY3-8" fmla="*/ 764402 h 764402"/>
                </a:gdLst>
                <a:ahLst/>
                <a:cxnLst>
                  <a:cxn ang="0">
                    <a:pos x="connsiteX0-1" y="connsiteY0-2"/>
                  </a:cxn>
                  <a:cxn ang="0">
                    <a:pos x="connsiteX1-3" y="connsiteY1-4"/>
                  </a:cxn>
                  <a:cxn ang="0">
                    <a:pos x="connsiteX2-5" y="connsiteY2-6"/>
                  </a:cxn>
                  <a:cxn ang="0">
                    <a:pos x="connsiteX3-7" y="connsiteY3-8"/>
                  </a:cxn>
                </a:cxnLst>
                <a:rect l="l" t="t" r="r" b="b"/>
                <a:pathLst>
                  <a:path w="764402" h="764402">
                    <a:moveTo>
                      <a:pt x="0" y="764402"/>
                    </a:moveTo>
                    <a:lnTo>
                      <a:pt x="764402" y="0"/>
                    </a:lnTo>
                    <a:lnTo>
                      <a:pt x="764402" y="764402"/>
                    </a:lnTo>
                    <a:lnTo>
                      <a:pt x="0" y="76440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300" dirty="0">
                  <a:solidFill>
                    <a:prstClr val="white"/>
                  </a:solidFill>
                </a:endParaRPr>
              </a:p>
            </p:txBody>
          </p:sp>
        </p:grpSp>
        <p:grpSp>
          <p:nvGrpSpPr>
            <p:cNvPr id="6" name="Group 2"/>
            <p:cNvGrpSpPr/>
            <p:nvPr/>
          </p:nvGrpSpPr>
          <p:grpSpPr>
            <a:xfrm>
              <a:off x="4892568" y="1607952"/>
              <a:ext cx="2395867" cy="2227526"/>
              <a:chOff x="4892568" y="1607952"/>
              <a:chExt cx="2395867" cy="2227526"/>
            </a:xfrm>
          </p:grpSpPr>
          <p:sp>
            <p:nvSpPr>
              <p:cNvPr id="55" name="Freeform 54"/>
              <p:cNvSpPr/>
              <p:nvPr/>
            </p:nvSpPr>
            <p:spPr>
              <a:xfrm rot="16200000">
                <a:off x="4894076" y="1606447"/>
                <a:ext cx="1180703" cy="1183716"/>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300" dirty="0">
                  <a:solidFill>
                    <a:prstClr val="white"/>
                  </a:solidFill>
                </a:endParaRPr>
              </a:p>
            </p:txBody>
          </p:sp>
          <p:sp>
            <p:nvSpPr>
              <p:cNvPr id="56" name="Freeform 55"/>
              <p:cNvSpPr/>
              <p:nvPr/>
            </p:nvSpPr>
            <p:spPr>
              <a:xfrm>
                <a:off x="6069971" y="1607952"/>
                <a:ext cx="1180702" cy="1183716"/>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300" dirty="0">
                  <a:solidFill>
                    <a:prstClr val="white"/>
                  </a:solidFill>
                </a:endParaRPr>
              </a:p>
            </p:txBody>
          </p:sp>
          <p:sp>
            <p:nvSpPr>
              <p:cNvPr id="57" name="Rectangle 56"/>
              <p:cNvSpPr/>
              <p:nvPr/>
            </p:nvSpPr>
            <p:spPr>
              <a:xfrm>
                <a:off x="4892568" y="2785320"/>
                <a:ext cx="455854" cy="9193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300" dirty="0">
                  <a:solidFill>
                    <a:prstClr val="white"/>
                  </a:solidFill>
                </a:endParaRPr>
              </a:p>
            </p:txBody>
          </p:sp>
          <p:sp>
            <p:nvSpPr>
              <p:cNvPr id="58" name="Rectangle 57"/>
              <p:cNvSpPr/>
              <p:nvPr/>
            </p:nvSpPr>
            <p:spPr>
              <a:xfrm>
                <a:off x="6794671" y="2785321"/>
                <a:ext cx="455854" cy="91989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300" dirty="0">
                  <a:solidFill>
                    <a:prstClr val="white"/>
                  </a:solidFill>
                </a:endParaRPr>
              </a:p>
            </p:txBody>
          </p:sp>
          <p:sp>
            <p:nvSpPr>
              <p:cNvPr id="59" name="Rectangle 7"/>
              <p:cNvSpPr/>
              <p:nvPr/>
            </p:nvSpPr>
            <p:spPr>
              <a:xfrm rot="2700000">
                <a:off x="6763085" y="3310128"/>
                <a:ext cx="525350" cy="525350"/>
              </a:xfrm>
              <a:custGeom>
                <a:avLst/>
                <a:gdLst>
                  <a:gd name="connsiteX0" fmla="*/ 0 w 764402"/>
                  <a:gd name="connsiteY0" fmla="*/ 0 h 764402"/>
                  <a:gd name="connsiteX1" fmla="*/ 764402 w 764402"/>
                  <a:gd name="connsiteY1" fmla="*/ 0 h 764402"/>
                  <a:gd name="connsiteX2" fmla="*/ 764402 w 764402"/>
                  <a:gd name="connsiteY2" fmla="*/ 764402 h 764402"/>
                  <a:gd name="connsiteX3" fmla="*/ 0 w 764402"/>
                  <a:gd name="connsiteY3" fmla="*/ 764402 h 764402"/>
                  <a:gd name="connsiteX4" fmla="*/ 0 w 764402"/>
                  <a:gd name="connsiteY4" fmla="*/ 0 h 764402"/>
                  <a:gd name="connsiteX0-1" fmla="*/ 0 w 764402"/>
                  <a:gd name="connsiteY0-2" fmla="*/ 764402 h 764402"/>
                  <a:gd name="connsiteX1-3" fmla="*/ 764402 w 764402"/>
                  <a:gd name="connsiteY1-4" fmla="*/ 0 h 764402"/>
                  <a:gd name="connsiteX2-5" fmla="*/ 764402 w 764402"/>
                  <a:gd name="connsiteY2-6" fmla="*/ 764402 h 764402"/>
                  <a:gd name="connsiteX3-7" fmla="*/ 0 w 764402"/>
                  <a:gd name="connsiteY3-8" fmla="*/ 764402 h 764402"/>
                </a:gdLst>
                <a:ahLst/>
                <a:cxnLst>
                  <a:cxn ang="0">
                    <a:pos x="connsiteX0-1" y="connsiteY0-2"/>
                  </a:cxn>
                  <a:cxn ang="0">
                    <a:pos x="connsiteX1-3" y="connsiteY1-4"/>
                  </a:cxn>
                  <a:cxn ang="0">
                    <a:pos x="connsiteX2-5" y="connsiteY2-6"/>
                  </a:cxn>
                  <a:cxn ang="0">
                    <a:pos x="connsiteX3-7" y="connsiteY3-8"/>
                  </a:cxn>
                </a:cxnLst>
                <a:rect l="l" t="t" r="r" b="b"/>
                <a:pathLst>
                  <a:path w="764402" h="764402">
                    <a:moveTo>
                      <a:pt x="0" y="764402"/>
                    </a:moveTo>
                    <a:lnTo>
                      <a:pt x="764402" y="0"/>
                    </a:lnTo>
                    <a:lnTo>
                      <a:pt x="764402" y="764402"/>
                    </a:lnTo>
                    <a:lnTo>
                      <a:pt x="0" y="76440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300" dirty="0">
                  <a:solidFill>
                    <a:prstClr val="white"/>
                  </a:solidFill>
                </a:endParaRPr>
              </a:p>
            </p:txBody>
          </p:sp>
        </p:grpSp>
        <p:grpSp>
          <p:nvGrpSpPr>
            <p:cNvPr id="7" name="Group 59"/>
            <p:cNvGrpSpPr/>
            <p:nvPr/>
          </p:nvGrpSpPr>
          <p:grpSpPr>
            <a:xfrm>
              <a:off x="2992895" y="3550510"/>
              <a:ext cx="2394955" cy="2227526"/>
              <a:chOff x="3371475" y="3681979"/>
              <a:chExt cx="1984589" cy="1845848"/>
            </a:xfrm>
            <a:solidFill>
              <a:schemeClr val="accent2"/>
            </a:solidFill>
          </p:grpSpPr>
          <p:sp>
            <p:nvSpPr>
              <p:cNvPr id="61" name="Freeform 60"/>
              <p:cNvSpPr/>
              <p:nvPr/>
            </p:nvSpPr>
            <p:spPr>
              <a:xfrm rot="16200000" flipH="1">
                <a:off x="3372725" y="4548183"/>
                <a:ext cx="978394" cy="980891"/>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300" dirty="0">
                  <a:solidFill>
                    <a:prstClr val="white"/>
                  </a:solidFill>
                </a:endParaRPr>
              </a:p>
            </p:txBody>
          </p:sp>
          <p:sp>
            <p:nvSpPr>
              <p:cNvPr id="62" name="Freeform 61"/>
              <p:cNvSpPr/>
              <p:nvPr/>
            </p:nvSpPr>
            <p:spPr>
              <a:xfrm rot="10800000" flipH="1">
                <a:off x="4346378" y="4546936"/>
                <a:ext cx="978394" cy="980891"/>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300" dirty="0">
                  <a:solidFill>
                    <a:prstClr val="white"/>
                  </a:solidFill>
                </a:endParaRPr>
              </a:p>
            </p:txBody>
          </p:sp>
          <p:sp>
            <p:nvSpPr>
              <p:cNvPr id="63" name="Rectangle 62"/>
              <p:cNvSpPr/>
              <p:nvPr/>
            </p:nvSpPr>
            <p:spPr>
              <a:xfrm rot="10800000" flipH="1">
                <a:off x="3371475" y="3790370"/>
                <a:ext cx="377745" cy="7618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300" dirty="0">
                  <a:solidFill>
                    <a:prstClr val="white"/>
                  </a:solidFill>
                </a:endParaRPr>
              </a:p>
            </p:txBody>
          </p:sp>
          <p:sp>
            <p:nvSpPr>
              <p:cNvPr id="64" name="Rectangle 63"/>
              <p:cNvSpPr/>
              <p:nvPr/>
            </p:nvSpPr>
            <p:spPr>
              <a:xfrm rot="10800000" flipH="1">
                <a:off x="4946904" y="3789922"/>
                <a:ext cx="377745" cy="7622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300" dirty="0">
                  <a:solidFill>
                    <a:prstClr val="white"/>
                  </a:solidFill>
                </a:endParaRPr>
              </a:p>
            </p:txBody>
          </p:sp>
          <p:sp>
            <p:nvSpPr>
              <p:cNvPr id="65" name="Rectangle 7"/>
              <p:cNvSpPr/>
              <p:nvPr/>
            </p:nvSpPr>
            <p:spPr>
              <a:xfrm rot="8100000" flipH="1">
                <a:off x="4920731" y="3681979"/>
                <a:ext cx="435333" cy="435333"/>
              </a:xfrm>
              <a:custGeom>
                <a:avLst/>
                <a:gdLst>
                  <a:gd name="connsiteX0" fmla="*/ 0 w 764402"/>
                  <a:gd name="connsiteY0" fmla="*/ 0 h 764402"/>
                  <a:gd name="connsiteX1" fmla="*/ 764402 w 764402"/>
                  <a:gd name="connsiteY1" fmla="*/ 0 h 764402"/>
                  <a:gd name="connsiteX2" fmla="*/ 764402 w 764402"/>
                  <a:gd name="connsiteY2" fmla="*/ 764402 h 764402"/>
                  <a:gd name="connsiteX3" fmla="*/ 0 w 764402"/>
                  <a:gd name="connsiteY3" fmla="*/ 764402 h 764402"/>
                  <a:gd name="connsiteX4" fmla="*/ 0 w 764402"/>
                  <a:gd name="connsiteY4" fmla="*/ 0 h 764402"/>
                  <a:gd name="connsiteX0-1" fmla="*/ 0 w 764402"/>
                  <a:gd name="connsiteY0-2" fmla="*/ 764402 h 764402"/>
                  <a:gd name="connsiteX1-3" fmla="*/ 764402 w 764402"/>
                  <a:gd name="connsiteY1-4" fmla="*/ 0 h 764402"/>
                  <a:gd name="connsiteX2-5" fmla="*/ 764402 w 764402"/>
                  <a:gd name="connsiteY2-6" fmla="*/ 764402 h 764402"/>
                  <a:gd name="connsiteX3-7" fmla="*/ 0 w 764402"/>
                  <a:gd name="connsiteY3-8" fmla="*/ 764402 h 764402"/>
                </a:gdLst>
                <a:ahLst/>
                <a:cxnLst>
                  <a:cxn ang="0">
                    <a:pos x="connsiteX0-1" y="connsiteY0-2"/>
                  </a:cxn>
                  <a:cxn ang="0">
                    <a:pos x="connsiteX1-3" y="connsiteY1-4"/>
                  </a:cxn>
                  <a:cxn ang="0">
                    <a:pos x="connsiteX2-5" y="connsiteY2-6"/>
                  </a:cxn>
                  <a:cxn ang="0">
                    <a:pos x="connsiteX3-7" y="connsiteY3-8"/>
                  </a:cxn>
                </a:cxnLst>
                <a:rect l="l" t="t" r="r" b="b"/>
                <a:pathLst>
                  <a:path w="764402" h="764402">
                    <a:moveTo>
                      <a:pt x="0" y="764402"/>
                    </a:moveTo>
                    <a:lnTo>
                      <a:pt x="764402" y="0"/>
                    </a:lnTo>
                    <a:lnTo>
                      <a:pt x="764402" y="764402"/>
                    </a:lnTo>
                    <a:lnTo>
                      <a:pt x="0" y="76440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300" dirty="0">
                  <a:solidFill>
                    <a:prstClr val="white"/>
                  </a:solidFill>
                </a:endParaRPr>
              </a:p>
            </p:txBody>
          </p:sp>
        </p:grpSp>
        <p:grpSp>
          <p:nvGrpSpPr>
            <p:cNvPr id="8" name="Group 1"/>
            <p:cNvGrpSpPr/>
            <p:nvPr/>
          </p:nvGrpSpPr>
          <p:grpSpPr>
            <a:xfrm>
              <a:off x="1090793" y="1607951"/>
              <a:ext cx="2395869" cy="2227527"/>
              <a:chOff x="1090793" y="1607951"/>
              <a:chExt cx="2395869" cy="2227527"/>
            </a:xfrm>
            <a:solidFill>
              <a:schemeClr val="accent1"/>
            </a:solidFill>
          </p:grpSpPr>
          <p:sp>
            <p:nvSpPr>
              <p:cNvPr id="66" name="Freeform 65"/>
              <p:cNvSpPr/>
              <p:nvPr/>
            </p:nvSpPr>
            <p:spPr>
              <a:xfrm rot="16200000">
                <a:off x="1092301" y="1606447"/>
                <a:ext cx="1180703" cy="1183716"/>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300" dirty="0">
                  <a:solidFill>
                    <a:prstClr val="white"/>
                  </a:solidFill>
                </a:endParaRPr>
              </a:p>
            </p:txBody>
          </p:sp>
          <p:sp>
            <p:nvSpPr>
              <p:cNvPr id="67" name="Freeform 66"/>
              <p:cNvSpPr/>
              <p:nvPr/>
            </p:nvSpPr>
            <p:spPr>
              <a:xfrm>
                <a:off x="2268196" y="1607951"/>
                <a:ext cx="1180702" cy="1183716"/>
              </a:xfrm>
              <a:custGeom>
                <a:avLst/>
                <a:gdLst>
                  <a:gd name="connsiteX0" fmla="*/ 0 w 1717965"/>
                  <a:gd name="connsiteY0" fmla="*/ 0 h 1722348"/>
                  <a:gd name="connsiteX1" fmla="*/ 171506 w 1717965"/>
                  <a:gd name="connsiteY1" fmla="*/ 8661 h 1722348"/>
                  <a:gd name="connsiteX2" fmla="*/ 1717965 w 1717965"/>
                  <a:gd name="connsiteY2" fmla="*/ 1722348 h 1722348"/>
                  <a:gd name="connsiteX3" fmla="*/ 1052945 w 1717965"/>
                  <a:gd name="connsiteY3" fmla="*/ 1722348 h 1722348"/>
                  <a:gd name="connsiteX4" fmla="*/ 1052945 w 1717965"/>
                  <a:gd name="connsiteY4" fmla="*/ 1722347 h 1722348"/>
                  <a:gd name="connsiteX5" fmla="*/ 103511 w 1717965"/>
                  <a:gd name="connsiteY5" fmla="*/ 670245 h 1722348"/>
                  <a:gd name="connsiteX6" fmla="*/ 0 w 1717965"/>
                  <a:gd name="connsiteY6" fmla="*/ 665018 h 1722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17965" h="1722348">
                    <a:moveTo>
                      <a:pt x="0" y="0"/>
                    </a:moveTo>
                    <a:lnTo>
                      <a:pt x="171506" y="8661"/>
                    </a:lnTo>
                    <a:cubicBezTo>
                      <a:pt x="1040129" y="96874"/>
                      <a:pt x="1717965" y="830453"/>
                      <a:pt x="1717965" y="1722348"/>
                    </a:cubicBezTo>
                    <a:lnTo>
                      <a:pt x="1052945" y="1722348"/>
                    </a:lnTo>
                    <a:lnTo>
                      <a:pt x="1052945" y="1722347"/>
                    </a:lnTo>
                    <a:cubicBezTo>
                      <a:pt x="1052945" y="1174777"/>
                      <a:pt x="636794" y="724403"/>
                      <a:pt x="103511" y="670245"/>
                    </a:cubicBezTo>
                    <a:lnTo>
                      <a:pt x="0" y="6650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300" dirty="0">
                  <a:solidFill>
                    <a:prstClr val="white"/>
                  </a:solidFill>
                </a:endParaRPr>
              </a:p>
            </p:txBody>
          </p:sp>
          <p:sp>
            <p:nvSpPr>
              <p:cNvPr id="68" name="Rectangle 67"/>
              <p:cNvSpPr/>
              <p:nvPr/>
            </p:nvSpPr>
            <p:spPr>
              <a:xfrm>
                <a:off x="1090793" y="2785319"/>
                <a:ext cx="455854" cy="9193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300" dirty="0">
                  <a:solidFill>
                    <a:prstClr val="white"/>
                  </a:solidFill>
                </a:endParaRPr>
              </a:p>
            </p:txBody>
          </p:sp>
          <p:sp>
            <p:nvSpPr>
              <p:cNvPr id="69" name="Rectangle 68"/>
              <p:cNvSpPr/>
              <p:nvPr/>
            </p:nvSpPr>
            <p:spPr>
              <a:xfrm>
                <a:off x="2992895" y="2785319"/>
                <a:ext cx="455854" cy="91989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300" dirty="0">
                  <a:solidFill>
                    <a:prstClr val="white"/>
                  </a:solidFill>
                </a:endParaRPr>
              </a:p>
            </p:txBody>
          </p:sp>
          <p:sp>
            <p:nvSpPr>
              <p:cNvPr id="102" name="Rectangle 7"/>
              <p:cNvSpPr/>
              <p:nvPr/>
            </p:nvSpPr>
            <p:spPr>
              <a:xfrm rot="2700000">
                <a:off x="2961312" y="3310128"/>
                <a:ext cx="525350" cy="525350"/>
              </a:xfrm>
              <a:custGeom>
                <a:avLst/>
                <a:gdLst>
                  <a:gd name="connsiteX0" fmla="*/ 0 w 764402"/>
                  <a:gd name="connsiteY0" fmla="*/ 0 h 764402"/>
                  <a:gd name="connsiteX1" fmla="*/ 764402 w 764402"/>
                  <a:gd name="connsiteY1" fmla="*/ 0 h 764402"/>
                  <a:gd name="connsiteX2" fmla="*/ 764402 w 764402"/>
                  <a:gd name="connsiteY2" fmla="*/ 764402 h 764402"/>
                  <a:gd name="connsiteX3" fmla="*/ 0 w 764402"/>
                  <a:gd name="connsiteY3" fmla="*/ 764402 h 764402"/>
                  <a:gd name="connsiteX4" fmla="*/ 0 w 764402"/>
                  <a:gd name="connsiteY4" fmla="*/ 0 h 764402"/>
                  <a:gd name="connsiteX0-1" fmla="*/ 0 w 764402"/>
                  <a:gd name="connsiteY0-2" fmla="*/ 764402 h 764402"/>
                  <a:gd name="connsiteX1-3" fmla="*/ 764402 w 764402"/>
                  <a:gd name="connsiteY1-4" fmla="*/ 0 h 764402"/>
                  <a:gd name="connsiteX2-5" fmla="*/ 764402 w 764402"/>
                  <a:gd name="connsiteY2-6" fmla="*/ 764402 h 764402"/>
                  <a:gd name="connsiteX3-7" fmla="*/ 0 w 764402"/>
                  <a:gd name="connsiteY3-8" fmla="*/ 764402 h 764402"/>
                </a:gdLst>
                <a:ahLst/>
                <a:cxnLst>
                  <a:cxn ang="0">
                    <a:pos x="connsiteX0-1" y="connsiteY0-2"/>
                  </a:cxn>
                  <a:cxn ang="0">
                    <a:pos x="connsiteX1-3" y="connsiteY1-4"/>
                  </a:cxn>
                  <a:cxn ang="0">
                    <a:pos x="connsiteX2-5" y="connsiteY2-6"/>
                  </a:cxn>
                  <a:cxn ang="0">
                    <a:pos x="connsiteX3-7" y="connsiteY3-8"/>
                  </a:cxn>
                </a:cxnLst>
                <a:rect l="l" t="t" r="r" b="b"/>
                <a:pathLst>
                  <a:path w="764402" h="764402">
                    <a:moveTo>
                      <a:pt x="0" y="764402"/>
                    </a:moveTo>
                    <a:lnTo>
                      <a:pt x="764402" y="0"/>
                    </a:lnTo>
                    <a:lnTo>
                      <a:pt x="764402" y="764402"/>
                    </a:lnTo>
                    <a:lnTo>
                      <a:pt x="0" y="76440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300" dirty="0">
                  <a:solidFill>
                    <a:prstClr val="white"/>
                  </a:solidFill>
                </a:endParaRPr>
              </a:p>
            </p:txBody>
          </p:sp>
        </p:grpSp>
      </p:grpSp>
      <p:sp>
        <p:nvSpPr>
          <p:cNvPr id="103" name="Text Placeholder 32"/>
          <p:cNvSpPr txBox="1"/>
          <p:nvPr/>
        </p:nvSpPr>
        <p:spPr>
          <a:xfrm>
            <a:off x="1143077" y="2851991"/>
            <a:ext cx="1052659" cy="62065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schemeClr val="tx1">
                    <a:lumMod val="50000"/>
                    <a:lumOff val="50000"/>
                  </a:schemeClr>
                </a:solidFill>
                <a:latin typeface="微软雅黑" panose="020B0503020204020204" pitchFamily="34" charset="-122"/>
              </a:rPr>
              <a:t>此处添加详细文本描述，建议与标题相关并符合整体语言风格，语言描述尽量简洁生动。</a:t>
            </a:r>
            <a:endParaRPr lang="en-US" sz="700" dirty="0">
              <a:solidFill>
                <a:schemeClr val="tx1">
                  <a:lumMod val="50000"/>
                  <a:lumOff val="50000"/>
                </a:schemeClr>
              </a:solidFill>
              <a:latin typeface="微软雅黑" panose="020B0503020204020204" pitchFamily="34" charset="-122"/>
            </a:endParaRPr>
          </a:p>
        </p:txBody>
      </p:sp>
      <p:sp>
        <p:nvSpPr>
          <p:cNvPr id="104" name="Text Placeholder 33"/>
          <p:cNvSpPr txBox="1"/>
          <p:nvPr/>
        </p:nvSpPr>
        <p:spPr>
          <a:xfrm>
            <a:off x="1298326" y="2441215"/>
            <a:ext cx="833944" cy="32004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10000"/>
              </a:lnSpc>
              <a:spcBef>
                <a:spcPts val="0"/>
              </a:spcBef>
              <a:buNone/>
            </a:pPr>
            <a:r>
              <a:rPr lang="zh-CN" altLang="en-US" sz="1050" dirty="0">
                <a:solidFill>
                  <a:srgbClr val="32424F"/>
                </a:solidFill>
                <a:latin typeface="微软雅黑" panose="020B0503020204020204" pitchFamily="34" charset="-122"/>
              </a:rPr>
              <a:t>创意</a:t>
            </a:r>
            <a:endParaRPr lang="en-AU" sz="1050" dirty="0">
              <a:solidFill>
                <a:srgbClr val="32424F"/>
              </a:solidFill>
              <a:latin typeface="微软雅黑" panose="020B0503020204020204" pitchFamily="34" charset="-122"/>
            </a:endParaRPr>
          </a:p>
          <a:p>
            <a:pPr marL="0" indent="0" algn="ctr">
              <a:lnSpc>
                <a:spcPct val="110000"/>
              </a:lnSpc>
              <a:spcBef>
                <a:spcPts val="0"/>
              </a:spcBef>
              <a:buNone/>
            </a:pPr>
            <a:r>
              <a:rPr lang="zh-CN" altLang="en-US" sz="1050" dirty="0">
                <a:solidFill>
                  <a:srgbClr val="32424F"/>
                </a:solidFill>
                <a:latin typeface="微软雅黑" panose="020B0503020204020204" pitchFamily="34" charset="-122"/>
              </a:rPr>
              <a:t>策略</a:t>
            </a:r>
            <a:endParaRPr lang="en-AU" sz="1050" dirty="0">
              <a:solidFill>
                <a:srgbClr val="32424F"/>
              </a:solidFill>
              <a:latin typeface="微软雅黑" panose="020B0503020204020204" pitchFamily="34" charset="-122"/>
            </a:endParaRPr>
          </a:p>
        </p:txBody>
      </p:sp>
      <p:sp>
        <p:nvSpPr>
          <p:cNvPr id="105" name="Oval 104"/>
          <p:cNvSpPr>
            <a:spLocks noChangeAspect="1"/>
          </p:cNvSpPr>
          <p:nvPr/>
        </p:nvSpPr>
        <p:spPr>
          <a:xfrm>
            <a:off x="1485947" y="1837064"/>
            <a:ext cx="458697" cy="45883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pPr algn="ctr" defTabSz="685165"/>
            <a:r>
              <a:rPr lang="en-AU" sz="1300" dirty="0">
                <a:solidFill>
                  <a:prstClr val="white"/>
                </a:solidFill>
              </a:rPr>
              <a:t>1</a:t>
            </a:r>
            <a:endParaRPr lang="en-US" sz="1300" dirty="0">
              <a:solidFill>
                <a:prstClr val="white"/>
              </a:solidFill>
            </a:endParaRPr>
          </a:p>
        </p:txBody>
      </p:sp>
      <p:sp>
        <p:nvSpPr>
          <p:cNvPr id="106" name="Text Placeholder 32"/>
          <p:cNvSpPr txBox="1"/>
          <p:nvPr/>
        </p:nvSpPr>
        <p:spPr>
          <a:xfrm>
            <a:off x="4132001" y="2851991"/>
            <a:ext cx="944055" cy="69266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schemeClr val="tx1">
                    <a:lumMod val="50000"/>
                    <a:lumOff val="50000"/>
                  </a:schemeClr>
                </a:solidFill>
                <a:latin typeface="微软雅黑" panose="020B0503020204020204" pitchFamily="34" charset="-122"/>
              </a:rPr>
              <a:t>此处添加详细文本描述，建议与标题相关并符合整体语言风格，语言描述尽量简洁生动。</a:t>
            </a:r>
            <a:endParaRPr lang="en-US" sz="700" dirty="0">
              <a:solidFill>
                <a:schemeClr val="tx1">
                  <a:lumMod val="50000"/>
                  <a:lumOff val="50000"/>
                </a:schemeClr>
              </a:solidFill>
              <a:latin typeface="微软雅黑" panose="020B0503020204020204" pitchFamily="34" charset="-122"/>
            </a:endParaRPr>
          </a:p>
        </p:txBody>
      </p:sp>
      <p:sp>
        <p:nvSpPr>
          <p:cNvPr id="107" name="Text Placeholder 33"/>
          <p:cNvSpPr txBox="1"/>
          <p:nvPr/>
        </p:nvSpPr>
        <p:spPr>
          <a:xfrm>
            <a:off x="4132001" y="2441215"/>
            <a:ext cx="833944" cy="32004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10000"/>
              </a:lnSpc>
              <a:spcBef>
                <a:spcPts val="0"/>
              </a:spcBef>
              <a:buNone/>
            </a:pPr>
            <a:r>
              <a:rPr lang="zh-CN" altLang="en-US" sz="1050" dirty="0">
                <a:solidFill>
                  <a:srgbClr val="32424F"/>
                </a:solidFill>
                <a:latin typeface="微软雅黑" panose="020B0503020204020204" pitchFamily="34" charset="-122"/>
              </a:rPr>
              <a:t>概念</a:t>
            </a:r>
            <a:r>
              <a:rPr lang="en-AU" sz="1050" dirty="0">
                <a:solidFill>
                  <a:srgbClr val="32424F"/>
                </a:solidFill>
                <a:latin typeface="微软雅黑" panose="020B0503020204020204" pitchFamily="34" charset="-122"/>
              </a:rPr>
              <a:t> &amp; </a:t>
            </a:r>
            <a:r>
              <a:rPr lang="zh-CN" altLang="en-US" sz="1050" dirty="0">
                <a:solidFill>
                  <a:srgbClr val="32424F"/>
                </a:solidFill>
                <a:latin typeface="微软雅黑" panose="020B0503020204020204" pitchFamily="34" charset="-122"/>
              </a:rPr>
              <a:t>策略</a:t>
            </a:r>
            <a:endParaRPr lang="en-AU" sz="1050" dirty="0">
              <a:solidFill>
                <a:srgbClr val="32424F"/>
              </a:solidFill>
              <a:latin typeface="微软雅黑" panose="020B0503020204020204" pitchFamily="34" charset="-122"/>
            </a:endParaRPr>
          </a:p>
        </p:txBody>
      </p:sp>
      <p:sp>
        <p:nvSpPr>
          <p:cNvPr id="108" name="Oval 107"/>
          <p:cNvSpPr>
            <a:spLocks noChangeAspect="1"/>
          </p:cNvSpPr>
          <p:nvPr/>
        </p:nvSpPr>
        <p:spPr>
          <a:xfrm>
            <a:off x="4319623" y="1837064"/>
            <a:ext cx="458697" cy="45883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pPr algn="ctr" defTabSz="685165"/>
            <a:r>
              <a:rPr lang="en-AU" sz="1300" dirty="0">
                <a:solidFill>
                  <a:prstClr val="white"/>
                </a:solidFill>
              </a:rPr>
              <a:t>3</a:t>
            </a:r>
            <a:endParaRPr lang="en-US" sz="1300" dirty="0">
              <a:solidFill>
                <a:prstClr val="white"/>
              </a:solidFill>
            </a:endParaRPr>
          </a:p>
        </p:txBody>
      </p:sp>
      <p:sp>
        <p:nvSpPr>
          <p:cNvPr id="109" name="Text Placeholder 32"/>
          <p:cNvSpPr txBox="1"/>
          <p:nvPr/>
        </p:nvSpPr>
        <p:spPr>
          <a:xfrm>
            <a:off x="6948265" y="2851991"/>
            <a:ext cx="1008112" cy="62065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schemeClr val="tx1">
                    <a:lumMod val="50000"/>
                    <a:lumOff val="50000"/>
                  </a:schemeClr>
                </a:solidFill>
                <a:latin typeface="微软雅黑" panose="020B0503020204020204" pitchFamily="34" charset="-122"/>
              </a:rPr>
              <a:t>此处添加详细文本描述，建议与标题相关并符合整体语言风格，语言描述尽量简洁生动。</a:t>
            </a:r>
            <a:endParaRPr lang="en-US" sz="700" dirty="0">
              <a:solidFill>
                <a:schemeClr val="tx1">
                  <a:lumMod val="50000"/>
                  <a:lumOff val="50000"/>
                </a:schemeClr>
              </a:solidFill>
              <a:latin typeface="微软雅黑" panose="020B0503020204020204" pitchFamily="34" charset="-122"/>
            </a:endParaRPr>
          </a:p>
        </p:txBody>
      </p:sp>
      <p:sp>
        <p:nvSpPr>
          <p:cNvPr id="110" name="Text Placeholder 33"/>
          <p:cNvSpPr txBox="1"/>
          <p:nvPr/>
        </p:nvSpPr>
        <p:spPr>
          <a:xfrm>
            <a:off x="6995084" y="2441215"/>
            <a:ext cx="833944" cy="32004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10000"/>
              </a:lnSpc>
              <a:spcBef>
                <a:spcPts val="0"/>
              </a:spcBef>
              <a:buNone/>
            </a:pPr>
            <a:r>
              <a:rPr lang="zh-CN" altLang="en-US" sz="1100" dirty="0">
                <a:solidFill>
                  <a:srgbClr val="32424F"/>
                </a:solidFill>
                <a:latin typeface="微软雅黑" panose="020B0503020204020204" pitchFamily="34" charset="-122"/>
              </a:rPr>
              <a:t>销售</a:t>
            </a:r>
            <a:r>
              <a:rPr lang="en-AU" sz="1100" dirty="0">
                <a:solidFill>
                  <a:srgbClr val="32424F"/>
                </a:solidFill>
                <a:latin typeface="微软雅黑" panose="020B0503020204020204" pitchFamily="34" charset="-122"/>
              </a:rPr>
              <a:t> </a:t>
            </a:r>
            <a:endParaRPr lang="en-AU" sz="1100" dirty="0">
              <a:solidFill>
                <a:srgbClr val="32424F"/>
              </a:solidFill>
              <a:latin typeface="微软雅黑" panose="020B0503020204020204" pitchFamily="34" charset="-122"/>
            </a:endParaRPr>
          </a:p>
          <a:p>
            <a:pPr marL="0" indent="0" algn="ctr">
              <a:lnSpc>
                <a:spcPct val="110000"/>
              </a:lnSpc>
              <a:spcBef>
                <a:spcPts val="0"/>
              </a:spcBef>
              <a:buNone/>
            </a:pPr>
            <a:r>
              <a:rPr lang="zh-CN" altLang="en-US" sz="1100" dirty="0">
                <a:solidFill>
                  <a:srgbClr val="32424F"/>
                </a:solidFill>
                <a:latin typeface="微软雅黑" panose="020B0503020204020204" pitchFamily="34" charset="-122"/>
              </a:rPr>
              <a:t>数据分析</a:t>
            </a:r>
            <a:r>
              <a:rPr lang="en-AU" sz="1100" dirty="0">
                <a:solidFill>
                  <a:srgbClr val="32424F"/>
                </a:solidFill>
                <a:latin typeface="微软雅黑" panose="020B0503020204020204" pitchFamily="34" charset="-122"/>
              </a:rPr>
              <a:t> </a:t>
            </a:r>
            <a:endParaRPr lang="en-AU" sz="1100" dirty="0">
              <a:solidFill>
                <a:srgbClr val="32424F"/>
              </a:solidFill>
              <a:latin typeface="微软雅黑" panose="020B0503020204020204" pitchFamily="34" charset="-122"/>
            </a:endParaRPr>
          </a:p>
        </p:txBody>
      </p:sp>
      <p:sp>
        <p:nvSpPr>
          <p:cNvPr id="112" name="Oval 111"/>
          <p:cNvSpPr>
            <a:spLocks noChangeAspect="1"/>
          </p:cNvSpPr>
          <p:nvPr/>
        </p:nvSpPr>
        <p:spPr>
          <a:xfrm>
            <a:off x="7182705" y="1837064"/>
            <a:ext cx="458697" cy="45883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pPr algn="ctr" defTabSz="685165"/>
            <a:r>
              <a:rPr lang="en-AU" sz="1300" dirty="0">
                <a:solidFill>
                  <a:srgbClr val="FFFFFF"/>
                </a:solidFill>
              </a:rPr>
              <a:t>5</a:t>
            </a:r>
            <a:endParaRPr lang="en-AU" sz="1300" dirty="0">
              <a:solidFill>
                <a:srgbClr val="FFFFFF"/>
              </a:solidFill>
            </a:endParaRPr>
          </a:p>
        </p:txBody>
      </p:sp>
      <p:sp>
        <p:nvSpPr>
          <p:cNvPr id="113" name="Text Placeholder 32"/>
          <p:cNvSpPr txBox="1"/>
          <p:nvPr/>
        </p:nvSpPr>
        <p:spPr>
          <a:xfrm>
            <a:off x="2663788" y="2475160"/>
            <a:ext cx="925044" cy="63744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schemeClr val="tx1">
                    <a:lumMod val="50000"/>
                    <a:lumOff val="50000"/>
                  </a:schemeClr>
                </a:solidFill>
                <a:latin typeface="微软雅黑" panose="020B0503020204020204" pitchFamily="34" charset="-122"/>
              </a:rPr>
              <a:t>此处添加详细文本描述，建议与标题相关并符合整体语言风格，语言描述尽量简洁生动。</a:t>
            </a:r>
            <a:endParaRPr lang="en-US" altLang="zh-CN" sz="700" dirty="0">
              <a:solidFill>
                <a:schemeClr val="tx1">
                  <a:lumMod val="50000"/>
                  <a:lumOff val="50000"/>
                </a:schemeClr>
              </a:solidFill>
              <a:latin typeface="微软雅黑" panose="020B0503020204020204" pitchFamily="34" charset="-122"/>
            </a:endParaRPr>
          </a:p>
        </p:txBody>
      </p:sp>
      <p:sp>
        <p:nvSpPr>
          <p:cNvPr id="114" name="Text Placeholder 33"/>
          <p:cNvSpPr txBox="1"/>
          <p:nvPr/>
        </p:nvSpPr>
        <p:spPr>
          <a:xfrm>
            <a:off x="2710852" y="2036480"/>
            <a:ext cx="833943" cy="32004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10000"/>
              </a:lnSpc>
              <a:spcBef>
                <a:spcPts val="0"/>
              </a:spcBef>
              <a:buNone/>
            </a:pPr>
            <a:r>
              <a:rPr lang="zh-CN" altLang="en-US" sz="1050" dirty="0">
                <a:solidFill>
                  <a:srgbClr val="32424F"/>
                </a:solidFill>
                <a:latin typeface="微软雅黑" panose="020B0503020204020204" pitchFamily="34" charset="-122"/>
              </a:rPr>
              <a:t>桌面</a:t>
            </a:r>
            <a:endParaRPr lang="en-US" altLang="zh-CN" sz="1050" dirty="0">
              <a:solidFill>
                <a:srgbClr val="32424F"/>
              </a:solidFill>
              <a:latin typeface="微软雅黑" panose="020B0503020204020204" pitchFamily="34" charset="-122"/>
            </a:endParaRPr>
          </a:p>
          <a:p>
            <a:pPr marL="0" indent="0" algn="ctr">
              <a:lnSpc>
                <a:spcPct val="110000"/>
              </a:lnSpc>
              <a:spcBef>
                <a:spcPts val="0"/>
              </a:spcBef>
              <a:buNone/>
            </a:pPr>
            <a:r>
              <a:rPr lang="zh-CN" altLang="en-US" sz="1050" dirty="0">
                <a:solidFill>
                  <a:srgbClr val="32424F"/>
                </a:solidFill>
                <a:latin typeface="微软雅黑" panose="020B0503020204020204" pitchFamily="34" charset="-122"/>
              </a:rPr>
              <a:t>应用</a:t>
            </a:r>
            <a:endParaRPr lang="en-AU" sz="1050" dirty="0">
              <a:solidFill>
                <a:srgbClr val="32424F"/>
              </a:solidFill>
              <a:latin typeface="微软雅黑" panose="020B0503020204020204" pitchFamily="34" charset="-122"/>
            </a:endParaRPr>
          </a:p>
        </p:txBody>
      </p:sp>
      <p:sp>
        <p:nvSpPr>
          <p:cNvPr id="115" name="Oval 114"/>
          <p:cNvSpPr>
            <a:spLocks noChangeAspect="1"/>
          </p:cNvSpPr>
          <p:nvPr/>
        </p:nvSpPr>
        <p:spPr>
          <a:xfrm>
            <a:off x="2898475" y="3263285"/>
            <a:ext cx="458697" cy="45883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pPr algn="ctr" defTabSz="685165"/>
            <a:r>
              <a:rPr lang="en-US" sz="1300" dirty="0">
                <a:solidFill>
                  <a:prstClr val="white"/>
                </a:solidFill>
              </a:rPr>
              <a:t>2</a:t>
            </a:r>
            <a:endParaRPr lang="en-US" sz="1300" dirty="0">
              <a:solidFill>
                <a:prstClr val="white"/>
              </a:solidFill>
            </a:endParaRPr>
          </a:p>
        </p:txBody>
      </p:sp>
      <p:sp>
        <p:nvSpPr>
          <p:cNvPr id="116" name="Text Placeholder 32"/>
          <p:cNvSpPr txBox="1"/>
          <p:nvPr/>
        </p:nvSpPr>
        <p:spPr>
          <a:xfrm>
            <a:off x="5544108" y="2511164"/>
            <a:ext cx="906599" cy="63744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schemeClr val="tx1">
                    <a:lumMod val="50000"/>
                    <a:lumOff val="50000"/>
                  </a:schemeClr>
                </a:solidFill>
                <a:latin typeface="微软雅黑" panose="020B0503020204020204" pitchFamily="34" charset="-122"/>
              </a:rPr>
              <a:t>此处添加详细文本描述，建议与标题相关并符合整体语言风格，语言描述尽量简洁生动。</a:t>
            </a:r>
            <a:endParaRPr lang="en-US" sz="700" dirty="0">
              <a:solidFill>
                <a:schemeClr val="tx1">
                  <a:lumMod val="50000"/>
                  <a:lumOff val="50000"/>
                </a:schemeClr>
              </a:solidFill>
              <a:latin typeface="微软雅黑" panose="020B0503020204020204" pitchFamily="34" charset="-122"/>
            </a:endParaRPr>
          </a:p>
        </p:txBody>
      </p:sp>
      <p:sp>
        <p:nvSpPr>
          <p:cNvPr id="117" name="Text Placeholder 33"/>
          <p:cNvSpPr txBox="1"/>
          <p:nvPr/>
        </p:nvSpPr>
        <p:spPr>
          <a:xfrm>
            <a:off x="5544108" y="2104492"/>
            <a:ext cx="833943" cy="32004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10000"/>
              </a:lnSpc>
              <a:spcBef>
                <a:spcPts val="0"/>
              </a:spcBef>
              <a:buNone/>
            </a:pPr>
            <a:r>
              <a:rPr lang="zh-CN" altLang="en-US" sz="1100" dirty="0">
                <a:solidFill>
                  <a:srgbClr val="32424F"/>
                </a:solidFill>
                <a:latin typeface="微软雅黑" panose="020B0503020204020204" pitchFamily="34" charset="-122"/>
              </a:rPr>
              <a:t>商业</a:t>
            </a:r>
            <a:endParaRPr lang="en-AU" sz="1100" dirty="0">
              <a:solidFill>
                <a:srgbClr val="32424F"/>
              </a:solidFill>
              <a:latin typeface="微软雅黑" panose="020B0503020204020204" pitchFamily="34" charset="-122"/>
            </a:endParaRPr>
          </a:p>
          <a:p>
            <a:pPr marL="0" indent="0" algn="ctr">
              <a:lnSpc>
                <a:spcPct val="110000"/>
              </a:lnSpc>
              <a:spcBef>
                <a:spcPts val="0"/>
              </a:spcBef>
              <a:buNone/>
            </a:pPr>
            <a:r>
              <a:rPr lang="zh-CN" altLang="en-US" sz="1100" dirty="0">
                <a:solidFill>
                  <a:srgbClr val="32424F"/>
                </a:solidFill>
                <a:latin typeface="微软雅黑" panose="020B0503020204020204" pitchFamily="34" charset="-122"/>
              </a:rPr>
              <a:t>策略</a:t>
            </a:r>
            <a:endParaRPr lang="en-AU" sz="1100" dirty="0">
              <a:solidFill>
                <a:srgbClr val="32424F"/>
              </a:solidFill>
              <a:latin typeface="微软雅黑" panose="020B0503020204020204" pitchFamily="34" charset="-122"/>
            </a:endParaRPr>
          </a:p>
        </p:txBody>
      </p:sp>
      <p:sp>
        <p:nvSpPr>
          <p:cNvPr id="118" name="Oval 117"/>
          <p:cNvSpPr>
            <a:spLocks noChangeAspect="1"/>
          </p:cNvSpPr>
          <p:nvPr/>
        </p:nvSpPr>
        <p:spPr>
          <a:xfrm>
            <a:off x="5761236" y="3263285"/>
            <a:ext cx="458697" cy="458839"/>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pPr algn="ctr" defTabSz="685165"/>
            <a:r>
              <a:rPr lang="en-AU" sz="1300" dirty="0">
                <a:solidFill>
                  <a:srgbClr val="FFFFFF"/>
                </a:solidFill>
              </a:rPr>
              <a:t>4</a:t>
            </a:r>
            <a:endParaRPr lang="en-US" sz="1300" dirty="0">
              <a:solidFill>
                <a:prstClr val="white"/>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5"/>
                                        </p:tgtEl>
                                        <p:attrNameLst>
                                          <p:attrName>style.visibility</p:attrName>
                                        </p:attrNameLst>
                                      </p:cBhvr>
                                      <p:to>
                                        <p:strVal val="visible"/>
                                      </p:to>
                                    </p:set>
                                    <p:animEffect transition="in" filter="fade">
                                      <p:cBhvr>
                                        <p:cTn id="11" dur="200"/>
                                        <p:tgtEl>
                                          <p:spTgt spid="10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fade">
                                      <p:cBhvr>
                                        <p:cTn id="15" dur="200"/>
                                        <p:tgtEl>
                                          <p:spTgt spid="10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3"/>
                                        </p:tgtEl>
                                        <p:attrNameLst>
                                          <p:attrName>style.visibility</p:attrName>
                                        </p:attrNameLst>
                                      </p:cBhvr>
                                      <p:to>
                                        <p:strVal val="visible"/>
                                      </p:to>
                                    </p:set>
                                    <p:animEffect transition="in" filter="fade">
                                      <p:cBhvr>
                                        <p:cTn id="19" dur="200"/>
                                        <p:tgtEl>
                                          <p:spTgt spid="10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4"/>
                                        </p:tgtEl>
                                        <p:attrNameLst>
                                          <p:attrName>style.visibility</p:attrName>
                                        </p:attrNameLst>
                                      </p:cBhvr>
                                      <p:to>
                                        <p:strVal val="visible"/>
                                      </p:to>
                                    </p:set>
                                    <p:animEffect transition="in" filter="fade">
                                      <p:cBhvr>
                                        <p:cTn id="23" dur="200"/>
                                        <p:tgtEl>
                                          <p:spTgt spid="114"/>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13"/>
                                        </p:tgtEl>
                                        <p:attrNameLst>
                                          <p:attrName>style.visibility</p:attrName>
                                        </p:attrNameLst>
                                      </p:cBhvr>
                                      <p:to>
                                        <p:strVal val="visible"/>
                                      </p:to>
                                    </p:set>
                                    <p:animEffect transition="in" filter="fade">
                                      <p:cBhvr>
                                        <p:cTn id="27" dur="200"/>
                                        <p:tgtEl>
                                          <p:spTgt spid="11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15"/>
                                        </p:tgtEl>
                                        <p:attrNameLst>
                                          <p:attrName>style.visibility</p:attrName>
                                        </p:attrNameLst>
                                      </p:cBhvr>
                                      <p:to>
                                        <p:strVal val="visible"/>
                                      </p:to>
                                    </p:set>
                                    <p:animEffect transition="in" filter="fade">
                                      <p:cBhvr>
                                        <p:cTn id="31" dur="200"/>
                                        <p:tgtEl>
                                          <p:spTgt spid="11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08"/>
                                        </p:tgtEl>
                                        <p:attrNameLst>
                                          <p:attrName>style.visibility</p:attrName>
                                        </p:attrNameLst>
                                      </p:cBhvr>
                                      <p:to>
                                        <p:strVal val="visible"/>
                                      </p:to>
                                    </p:set>
                                    <p:animEffect transition="in" filter="fade">
                                      <p:cBhvr>
                                        <p:cTn id="35" dur="200"/>
                                        <p:tgtEl>
                                          <p:spTgt spid="108"/>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07"/>
                                        </p:tgtEl>
                                        <p:attrNameLst>
                                          <p:attrName>style.visibility</p:attrName>
                                        </p:attrNameLst>
                                      </p:cBhvr>
                                      <p:to>
                                        <p:strVal val="visible"/>
                                      </p:to>
                                    </p:set>
                                    <p:animEffect transition="in" filter="fade">
                                      <p:cBhvr>
                                        <p:cTn id="39" dur="200"/>
                                        <p:tgtEl>
                                          <p:spTgt spid="10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06"/>
                                        </p:tgtEl>
                                        <p:attrNameLst>
                                          <p:attrName>style.visibility</p:attrName>
                                        </p:attrNameLst>
                                      </p:cBhvr>
                                      <p:to>
                                        <p:strVal val="visible"/>
                                      </p:to>
                                    </p:set>
                                    <p:animEffect transition="in" filter="fade">
                                      <p:cBhvr>
                                        <p:cTn id="43" dur="200"/>
                                        <p:tgtEl>
                                          <p:spTgt spid="10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17"/>
                                        </p:tgtEl>
                                        <p:attrNameLst>
                                          <p:attrName>style.visibility</p:attrName>
                                        </p:attrNameLst>
                                      </p:cBhvr>
                                      <p:to>
                                        <p:strVal val="visible"/>
                                      </p:to>
                                    </p:set>
                                    <p:animEffect transition="in" filter="fade">
                                      <p:cBhvr>
                                        <p:cTn id="47" dur="200"/>
                                        <p:tgtEl>
                                          <p:spTgt spid="117"/>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16"/>
                                        </p:tgtEl>
                                        <p:attrNameLst>
                                          <p:attrName>style.visibility</p:attrName>
                                        </p:attrNameLst>
                                      </p:cBhvr>
                                      <p:to>
                                        <p:strVal val="visible"/>
                                      </p:to>
                                    </p:set>
                                    <p:animEffect transition="in" filter="fade">
                                      <p:cBhvr>
                                        <p:cTn id="51" dur="200"/>
                                        <p:tgtEl>
                                          <p:spTgt spid="116"/>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18"/>
                                        </p:tgtEl>
                                        <p:attrNameLst>
                                          <p:attrName>style.visibility</p:attrName>
                                        </p:attrNameLst>
                                      </p:cBhvr>
                                      <p:to>
                                        <p:strVal val="visible"/>
                                      </p:to>
                                    </p:set>
                                    <p:animEffect transition="in" filter="fade">
                                      <p:cBhvr>
                                        <p:cTn id="55" dur="200"/>
                                        <p:tgtEl>
                                          <p:spTgt spid="118"/>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12"/>
                                        </p:tgtEl>
                                        <p:attrNameLst>
                                          <p:attrName>style.visibility</p:attrName>
                                        </p:attrNameLst>
                                      </p:cBhvr>
                                      <p:to>
                                        <p:strVal val="visible"/>
                                      </p:to>
                                    </p:set>
                                    <p:animEffect transition="in" filter="fade">
                                      <p:cBhvr>
                                        <p:cTn id="59" dur="200"/>
                                        <p:tgtEl>
                                          <p:spTgt spid="112"/>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110"/>
                                        </p:tgtEl>
                                        <p:attrNameLst>
                                          <p:attrName>style.visibility</p:attrName>
                                        </p:attrNameLst>
                                      </p:cBhvr>
                                      <p:to>
                                        <p:strVal val="visible"/>
                                      </p:to>
                                    </p:set>
                                    <p:animEffect transition="in" filter="fade">
                                      <p:cBhvr>
                                        <p:cTn id="63" dur="200"/>
                                        <p:tgtEl>
                                          <p:spTgt spid="110"/>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09"/>
                                        </p:tgtEl>
                                        <p:attrNameLst>
                                          <p:attrName>style.visibility</p:attrName>
                                        </p:attrNameLst>
                                      </p:cBhvr>
                                      <p:to>
                                        <p:strVal val="visible"/>
                                      </p:to>
                                    </p:set>
                                    <p:animEffect transition="in" filter="fade">
                                      <p:cBhvr>
                                        <p:cTn id="67" dur="2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05" grpId="0" animBg="1"/>
      <p:bldP spid="106" grpId="0"/>
      <p:bldP spid="107" grpId="0"/>
      <p:bldP spid="108" grpId="0" animBg="1"/>
      <p:bldP spid="109" grpId="0"/>
      <p:bldP spid="110" grpId="0"/>
      <p:bldP spid="112" grpId="0" animBg="1"/>
      <p:bldP spid="113" grpId="0"/>
      <p:bldP spid="114" grpId="0"/>
      <p:bldP spid="115" grpId="0" animBg="1"/>
      <p:bldP spid="116" grpId="0"/>
      <p:bldP spid="117" grpId="0"/>
      <p:bldP spid="1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Connector 29"/>
          <p:cNvCxnSpPr/>
          <p:nvPr/>
        </p:nvCxnSpPr>
        <p:spPr>
          <a:xfrm flipH="1">
            <a:off x="957997" y="2291209"/>
            <a:ext cx="7228006"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 name="Group 65"/>
          <p:cNvGrpSpPr/>
          <p:nvPr/>
        </p:nvGrpSpPr>
        <p:grpSpPr>
          <a:xfrm>
            <a:off x="1196536" y="1732109"/>
            <a:ext cx="1094533" cy="1210120"/>
            <a:chOff x="3419864" y="1304397"/>
            <a:chExt cx="1094533" cy="1209746"/>
          </a:xfrm>
        </p:grpSpPr>
        <p:sp>
          <p:nvSpPr>
            <p:cNvPr id="45" name="Freeform 44"/>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endParaRPr lang="en-US" sz="2000" dirty="0">
                <a:solidFill>
                  <a:prstClr val="white"/>
                </a:solidFill>
              </a:endParaRPr>
            </a:p>
          </p:txBody>
        </p:sp>
        <p:sp>
          <p:nvSpPr>
            <p:cNvPr id="48" name="Rectangle 47"/>
            <p:cNvSpPr/>
            <p:nvPr/>
          </p:nvSpPr>
          <p:spPr>
            <a:xfrm>
              <a:off x="3666405" y="1468512"/>
              <a:ext cx="601447" cy="584594"/>
            </a:xfrm>
            <a:prstGeom prst="rect">
              <a:avLst/>
            </a:prstGeom>
          </p:spPr>
          <p:txBody>
            <a:bodyPr wrap="none">
              <a:spAutoFit/>
            </a:bodyPr>
            <a:lstStyle/>
            <a:p>
              <a:pPr algn="ctr" defTabSz="1031240"/>
              <a:r>
                <a:rPr lang="en-US" sz="3200" dirty="0">
                  <a:solidFill>
                    <a:prstClr val="white"/>
                  </a:solidFill>
                </a:rPr>
                <a:t>01</a:t>
              </a:r>
              <a:endParaRPr lang="en-US" sz="3200" dirty="0">
                <a:solidFill>
                  <a:prstClr val="white"/>
                </a:solidFill>
              </a:endParaRPr>
            </a:p>
          </p:txBody>
        </p:sp>
      </p:grpSp>
      <p:grpSp>
        <p:nvGrpSpPr>
          <p:cNvPr id="3" name="Group 66"/>
          <p:cNvGrpSpPr/>
          <p:nvPr/>
        </p:nvGrpSpPr>
        <p:grpSpPr>
          <a:xfrm>
            <a:off x="3116769" y="1732109"/>
            <a:ext cx="1094533" cy="1210120"/>
            <a:chOff x="4740719" y="1304398"/>
            <a:chExt cx="1094533" cy="1209746"/>
          </a:xfrm>
          <a:solidFill>
            <a:schemeClr val="accent2"/>
          </a:solidFill>
        </p:grpSpPr>
        <p:sp>
          <p:nvSpPr>
            <p:cNvPr id="54" name="Freeform 53"/>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endParaRPr lang="en-US" sz="2000" dirty="0">
                <a:solidFill>
                  <a:prstClr val="white"/>
                </a:solidFill>
              </a:endParaRPr>
            </a:p>
          </p:txBody>
        </p:sp>
        <p:sp>
          <p:nvSpPr>
            <p:cNvPr id="55" name="Rectangle 54"/>
            <p:cNvSpPr/>
            <p:nvPr/>
          </p:nvSpPr>
          <p:spPr>
            <a:xfrm>
              <a:off x="4987259" y="1468513"/>
              <a:ext cx="601447" cy="584594"/>
            </a:xfrm>
            <a:prstGeom prst="rect">
              <a:avLst/>
            </a:prstGeom>
            <a:grpFill/>
          </p:spPr>
          <p:txBody>
            <a:bodyPr wrap="none">
              <a:spAutoFit/>
            </a:bodyPr>
            <a:lstStyle/>
            <a:p>
              <a:pPr algn="ctr" defTabSz="1031240"/>
              <a:r>
                <a:rPr lang="en-US" sz="3200" dirty="0">
                  <a:solidFill>
                    <a:prstClr val="white"/>
                  </a:solidFill>
                </a:rPr>
                <a:t>02</a:t>
              </a:r>
              <a:endParaRPr lang="en-US" sz="3200" dirty="0">
                <a:solidFill>
                  <a:prstClr val="white"/>
                </a:solidFill>
              </a:endParaRPr>
            </a:p>
          </p:txBody>
        </p:sp>
      </p:grpSp>
      <p:grpSp>
        <p:nvGrpSpPr>
          <p:cNvPr id="4" name="Group 69"/>
          <p:cNvGrpSpPr/>
          <p:nvPr/>
        </p:nvGrpSpPr>
        <p:grpSpPr>
          <a:xfrm>
            <a:off x="2786183" y="3130090"/>
            <a:ext cx="1755702" cy="673513"/>
            <a:chOff x="5699664" y="1648997"/>
            <a:chExt cx="1755702" cy="673305"/>
          </a:xfrm>
        </p:grpSpPr>
        <p:sp>
          <p:nvSpPr>
            <p:cNvPr id="60" name="Text Placeholder 3"/>
            <p:cNvSpPr txBox="1"/>
            <p:nvPr/>
          </p:nvSpPr>
          <p:spPr>
            <a:xfrm>
              <a:off x="6192795" y="1648997"/>
              <a:ext cx="769441" cy="18460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zh-CN" altLang="en-US" sz="1200" dirty="0">
                  <a:solidFill>
                    <a:schemeClr val="tx1">
                      <a:lumMod val="75000"/>
                      <a:lumOff val="25000"/>
                    </a:schemeClr>
                  </a:solidFill>
                </a:rPr>
                <a:t>添加副标题</a:t>
              </a:r>
              <a:endParaRPr lang="en-US" sz="1200" dirty="0">
                <a:solidFill>
                  <a:schemeClr val="tx1">
                    <a:lumMod val="75000"/>
                    <a:lumOff val="25000"/>
                  </a:schemeClr>
                </a:solidFill>
              </a:endParaRPr>
            </a:p>
          </p:txBody>
        </p:sp>
        <p:sp>
          <p:nvSpPr>
            <p:cNvPr id="61" name="Text Placeholder 3"/>
            <p:cNvSpPr txBox="1"/>
            <p:nvPr/>
          </p:nvSpPr>
          <p:spPr>
            <a:xfrm>
              <a:off x="5699664" y="1906932"/>
              <a:ext cx="1755702" cy="41537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grpSp>
        <p:nvGrpSpPr>
          <p:cNvPr id="5" name="Group 72"/>
          <p:cNvGrpSpPr/>
          <p:nvPr/>
        </p:nvGrpSpPr>
        <p:grpSpPr>
          <a:xfrm>
            <a:off x="874240" y="3129108"/>
            <a:ext cx="1739122" cy="675476"/>
            <a:chOff x="5707954" y="1647036"/>
            <a:chExt cx="1739122" cy="675267"/>
          </a:xfrm>
        </p:grpSpPr>
        <p:sp>
          <p:nvSpPr>
            <p:cNvPr id="64" name="Text Placeholder 3"/>
            <p:cNvSpPr txBox="1"/>
            <p:nvPr/>
          </p:nvSpPr>
          <p:spPr>
            <a:xfrm>
              <a:off x="6192795" y="1647036"/>
              <a:ext cx="769441" cy="18460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zh-CN" altLang="en-US" sz="1200" dirty="0">
                  <a:solidFill>
                    <a:schemeClr val="tx1">
                      <a:lumMod val="75000"/>
                      <a:lumOff val="25000"/>
                    </a:schemeClr>
                  </a:solidFill>
                </a:rPr>
                <a:t>添加副标题</a:t>
              </a:r>
              <a:endParaRPr lang="en-US" sz="1200" dirty="0">
                <a:solidFill>
                  <a:schemeClr val="tx1">
                    <a:lumMod val="75000"/>
                    <a:lumOff val="25000"/>
                  </a:schemeClr>
                </a:solidFill>
              </a:endParaRPr>
            </a:p>
          </p:txBody>
        </p:sp>
        <p:sp>
          <p:nvSpPr>
            <p:cNvPr id="65" name="Text Placeholder 3"/>
            <p:cNvSpPr txBox="1"/>
            <p:nvPr/>
          </p:nvSpPr>
          <p:spPr>
            <a:xfrm>
              <a:off x="5707954" y="1906933"/>
              <a:ext cx="1739122" cy="41537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grpSp>
        <p:nvGrpSpPr>
          <p:cNvPr id="6" name="Group 67"/>
          <p:cNvGrpSpPr/>
          <p:nvPr/>
        </p:nvGrpSpPr>
        <p:grpSpPr>
          <a:xfrm>
            <a:off x="5037001" y="1732109"/>
            <a:ext cx="1094533" cy="1210120"/>
            <a:chOff x="3419864" y="1304397"/>
            <a:chExt cx="1094533" cy="1209746"/>
          </a:xfrm>
          <a:solidFill>
            <a:schemeClr val="accent1"/>
          </a:solidFill>
        </p:grpSpPr>
        <p:sp>
          <p:nvSpPr>
            <p:cNvPr id="69" name="Freeform 68"/>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endParaRPr lang="en-US" sz="2000" dirty="0">
                <a:solidFill>
                  <a:prstClr val="white"/>
                </a:solidFill>
              </a:endParaRPr>
            </a:p>
          </p:txBody>
        </p:sp>
        <p:sp>
          <p:nvSpPr>
            <p:cNvPr id="70" name="Rectangle 69"/>
            <p:cNvSpPr/>
            <p:nvPr/>
          </p:nvSpPr>
          <p:spPr>
            <a:xfrm>
              <a:off x="3666405" y="1468512"/>
              <a:ext cx="601447" cy="584594"/>
            </a:xfrm>
            <a:prstGeom prst="rect">
              <a:avLst/>
            </a:prstGeom>
            <a:grpFill/>
          </p:spPr>
          <p:txBody>
            <a:bodyPr wrap="none">
              <a:spAutoFit/>
            </a:bodyPr>
            <a:lstStyle/>
            <a:p>
              <a:pPr algn="ctr" defTabSz="1031240"/>
              <a:r>
                <a:rPr lang="en-US" sz="3200" dirty="0">
                  <a:solidFill>
                    <a:prstClr val="white"/>
                  </a:solidFill>
                </a:rPr>
                <a:t>03</a:t>
              </a:r>
              <a:endParaRPr lang="en-US" sz="3200" dirty="0">
                <a:solidFill>
                  <a:prstClr val="white"/>
                </a:solidFill>
              </a:endParaRPr>
            </a:p>
          </p:txBody>
        </p:sp>
      </p:grpSp>
      <p:grpSp>
        <p:nvGrpSpPr>
          <p:cNvPr id="7" name="Group 70"/>
          <p:cNvGrpSpPr/>
          <p:nvPr/>
        </p:nvGrpSpPr>
        <p:grpSpPr>
          <a:xfrm>
            <a:off x="6957236" y="1732107"/>
            <a:ext cx="1094533" cy="1210120"/>
            <a:chOff x="4740719" y="1304398"/>
            <a:chExt cx="1094533" cy="1209746"/>
          </a:xfrm>
          <a:solidFill>
            <a:schemeClr val="accent2"/>
          </a:solidFill>
        </p:grpSpPr>
        <p:sp>
          <p:nvSpPr>
            <p:cNvPr id="72" name="Freeform 71"/>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1" fmla="*/ 0 w 1324961"/>
                <a:gd name="connsiteY0-2" fmla="*/ 0 h 1468980"/>
                <a:gd name="connsiteX1-3" fmla="*/ 769166 w 1324961"/>
                <a:gd name="connsiteY1-4" fmla="*/ 0 h 1468980"/>
                <a:gd name="connsiteX2-5" fmla="*/ 1324961 w 1324961"/>
                <a:gd name="connsiteY2-6" fmla="*/ 2 h 1468980"/>
                <a:gd name="connsiteX3-7" fmla="*/ 1324961 w 1324961"/>
                <a:gd name="connsiteY3-8" fmla="*/ 734490 h 1468980"/>
                <a:gd name="connsiteX4-9" fmla="*/ 769166 w 1324961"/>
                <a:gd name="connsiteY4-10" fmla="*/ 1468980 h 1468980"/>
                <a:gd name="connsiteX5-11" fmla="*/ 769166 w 1324961"/>
                <a:gd name="connsiteY5-12" fmla="*/ 1468980 h 1468980"/>
                <a:gd name="connsiteX6-13" fmla="*/ 0 w 1324961"/>
                <a:gd name="connsiteY6-14" fmla="*/ 1468980 h 1468980"/>
                <a:gd name="connsiteX7-15" fmla="*/ 555795 w 1324961"/>
                <a:gd name="connsiteY7-16" fmla="*/ 734490 h 1468980"/>
                <a:gd name="connsiteX8-17" fmla="*/ 0 w 1324961"/>
                <a:gd name="connsiteY8-18" fmla="*/ 0 h 1468980"/>
                <a:gd name="connsiteX0-19" fmla="*/ 0 w 1324963"/>
                <a:gd name="connsiteY0-20" fmla="*/ 0 h 1468983"/>
                <a:gd name="connsiteX1-21" fmla="*/ 769166 w 1324963"/>
                <a:gd name="connsiteY1-22" fmla="*/ 0 h 1468983"/>
                <a:gd name="connsiteX2-23" fmla="*/ 1324961 w 1324963"/>
                <a:gd name="connsiteY2-24" fmla="*/ 2 h 1468983"/>
                <a:gd name="connsiteX3-25" fmla="*/ 1324961 w 1324963"/>
                <a:gd name="connsiteY3-26" fmla="*/ 734490 h 1468983"/>
                <a:gd name="connsiteX4-27" fmla="*/ 769166 w 1324963"/>
                <a:gd name="connsiteY4-28" fmla="*/ 1468980 h 1468983"/>
                <a:gd name="connsiteX5-29" fmla="*/ 1324963 w 1324963"/>
                <a:gd name="connsiteY5-30" fmla="*/ 1468983 h 1468983"/>
                <a:gd name="connsiteX6-31" fmla="*/ 0 w 1324963"/>
                <a:gd name="connsiteY6-32" fmla="*/ 1468980 h 1468983"/>
                <a:gd name="connsiteX7-33" fmla="*/ 555795 w 1324963"/>
                <a:gd name="connsiteY7-34" fmla="*/ 734490 h 1468983"/>
                <a:gd name="connsiteX8-35" fmla="*/ 0 w 1324963"/>
                <a:gd name="connsiteY8-36" fmla="*/ 0 h 1468983"/>
                <a:gd name="connsiteX0-37" fmla="*/ 0 w 1324964"/>
                <a:gd name="connsiteY0-38" fmla="*/ 0 h 1468983"/>
                <a:gd name="connsiteX1-39" fmla="*/ 769166 w 1324964"/>
                <a:gd name="connsiteY1-40" fmla="*/ 0 h 1468983"/>
                <a:gd name="connsiteX2-41" fmla="*/ 1324961 w 1324964"/>
                <a:gd name="connsiteY2-42" fmla="*/ 2 h 1468983"/>
                <a:gd name="connsiteX3-43" fmla="*/ 1324961 w 1324964"/>
                <a:gd name="connsiteY3-44" fmla="*/ 734490 h 1468983"/>
                <a:gd name="connsiteX4-45" fmla="*/ 1324964 w 1324964"/>
                <a:gd name="connsiteY4-46" fmla="*/ 1324961 h 1468983"/>
                <a:gd name="connsiteX5-47" fmla="*/ 1324963 w 1324964"/>
                <a:gd name="connsiteY5-48" fmla="*/ 1468983 h 1468983"/>
                <a:gd name="connsiteX6-49" fmla="*/ 0 w 1324964"/>
                <a:gd name="connsiteY6-50" fmla="*/ 1468980 h 1468983"/>
                <a:gd name="connsiteX7-51" fmla="*/ 555795 w 1324964"/>
                <a:gd name="connsiteY7-52" fmla="*/ 734490 h 1468983"/>
                <a:gd name="connsiteX8-53" fmla="*/ 0 w 1324964"/>
                <a:gd name="connsiteY8-54" fmla="*/ 0 h 1468983"/>
                <a:gd name="connsiteX0-55" fmla="*/ 0 w 1324964"/>
                <a:gd name="connsiteY0-56" fmla="*/ 0 h 1468983"/>
                <a:gd name="connsiteX1-57" fmla="*/ 769166 w 1324964"/>
                <a:gd name="connsiteY1-58" fmla="*/ 0 h 1468983"/>
                <a:gd name="connsiteX2-59" fmla="*/ 1324961 w 1324964"/>
                <a:gd name="connsiteY2-60" fmla="*/ 2 h 1468983"/>
                <a:gd name="connsiteX3-61" fmla="*/ 1324961 w 1324964"/>
                <a:gd name="connsiteY3-62" fmla="*/ 734490 h 1468983"/>
                <a:gd name="connsiteX4-63" fmla="*/ 1324964 w 1324964"/>
                <a:gd name="connsiteY4-64" fmla="*/ 1324961 h 1468983"/>
                <a:gd name="connsiteX5-65" fmla="*/ 1324963 w 1324964"/>
                <a:gd name="connsiteY5-66" fmla="*/ 1468983 h 1468983"/>
                <a:gd name="connsiteX6-67" fmla="*/ 0 w 1324964"/>
                <a:gd name="connsiteY6-68" fmla="*/ 1468980 h 1468983"/>
                <a:gd name="connsiteX7-69" fmla="*/ 403253 w 1324964"/>
                <a:gd name="connsiteY7-70" fmla="*/ 734492 h 1468983"/>
                <a:gd name="connsiteX8-71" fmla="*/ 0 w 1324964"/>
                <a:gd name="connsiteY8-72" fmla="*/ 0 h 146898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31240"/>
              <a:endParaRPr lang="en-US" sz="2000" dirty="0">
                <a:solidFill>
                  <a:prstClr val="white"/>
                </a:solidFill>
              </a:endParaRPr>
            </a:p>
          </p:txBody>
        </p:sp>
        <p:sp>
          <p:nvSpPr>
            <p:cNvPr id="74" name="Rectangle 73"/>
            <p:cNvSpPr/>
            <p:nvPr/>
          </p:nvSpPr>
          <p:spPr>
            <a:xfrm>
              <a:off x="4987260" y="1468513"/>
              <a:ext cx="601447" cy="584594"/>
            </a:xfrm>
            <a:prstGeom prst="rect">
              <a:avLst/>
            </a:prstGeom>
            <a:grpFill/>
          </p:spPr>
          <p:txBody>
            <a:bodyPr wrap="none">
              <a:spAutoFit/>
            </a:bodyPr>
            <a:lstStyle/>
            <a:p>
              <a:pPr algn="ctr" defTabSz="1031240"/>
              <a:r>
                <a:rPr lang="en-US" sz="3200" dirty="0">
                  <a:solidFill>
                    <a:prstClr val="white"/>
                  </a:solidFill>
                </a:rPr>
                <a:t>04</a:t>
              </a:r>
              <a:endParaRPr lang="en-US" sz="3200" dirty="0">
                <a:solidFill>
                  <a:prstClr val="white"/>
                </a:solidFill>
              </a:endParaRPr>
            </a:p>
          </p:txBody>
        </p:sp>
      </p:grpSp>
      <p:grpSp>
        <p:nvGrpSpPr>
          <p:cNvPr id="8" name="Group 69"/>
          <p:cNvGrpSpPr/>
          <p:nvPr/>
        </p:nvGrpSpPr>
        <p:grpSpPr>
          <a:xfrm>
            <a:off x="6643229" y="3130090"/>
            <a:ext cx="1722544" cy="673513"/>
            <a:chOff x="5716243" y="1648997"/>
            <a:chExt cx="1722544" cy="673305"/>
          </a:xfrm>
        </p:grpSpPr>
        <p:sp>
          <p:nvSpPr>
            <p:cNvPr id="77" name="Text Placeholder 3"/>
            <p:cNvSpPr txBox="1"/>
            <p:nvPr/>
          </p:nvSpPr>
          <p:spPr>
            <a:xfrm>
              <a:off x="6192795" y="1648997"/>
              <a:ext cx="769441" cy="18460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zh-CN" altLang="en-US" sz="1200" dirty="0">
                  <a:solidFill>
                    <a:schemeClr val="tx1">
                      <a:lumMod val="75000"/>
                      <a:lumOff val="25000"/>
                    </a:schemeClr>
                  </a:solidFill>
                </a:rPr>
                <a:t>添加副标题</a:t>
              </a:r>
              <a:endParaRPr lang="en-US" sz="1200" dirty="0">
                <a:solidFill>
                  <a:schemeClr val="tx1">
                    <a:lumMod val="75000"/>
                    <a:lumOff val="25000"/>
                  </a:schemeClr>
                </a:solidFill>
              </a:endParaRPr>
            </a:p>
          </p:txBody>
        </p:sp>
        <p:sp>
          <p:nvSpPr>
            <p:cNvPr id="78" name="Text Placeholder 3"/>
            <p:cNvSpPr txBox="1"/>
            <p:nvPr/>
          </p:nvSpPr>
          <p:spPr>
            <a:xfrm>
              <a:off x="5716243" y="1906932"/>
              <a:ext cx="1722544" cy="41537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grpSp>
        <p:nvGrpSpPr>
          <p:cNvPr id="9" name="Group 72"/>
          <p:cNvGrpSpPr/>
          <p:nvPr/>
        </p:nvGrpSpPr>
        <p:grpSpPr>
          <a:xfrm>
            <a:off x="4714706" y="3129108"/>
            <a:ext cx="1739122" cy="675476"/>
            <a:chOff x="5707954" y="1647036"/>
            <a:chExt cx="1739122" cy="675267"/>
          </a:xfrm>
        </p:grpSpPr>
        <p:sp>
          <p:nvSpPr>
            <p:cNvPr id="80" name="Text Placeholder 3"/>
            <p:cNvSpPr txBox="1"/>
            <p:nvPr/>
          </p:nvSpPr>
          <p:spPr>
            <a:xfrm>
              <a:off x="6192795" y="1647036"/>
              <a:ext cx="769441" cy="18460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zh-CN" altLang="en-US" sz="1200" dirty="0">
                  <a:solidFill>
                    <a:schemeClr val="tx1">
                      <a:lumMod val="75000"/>
                      <a:lumOff val="25000"/>
                    </a:schemeClr>
                  </a:solidFill>
                </a:rPr>
                <a:t>添加副标题</a:t>
              </a:r>
              <a:endParaRPr lang="en-US" sz="1200" dirty="0">
                <a:solidFill>
                  <a:schemeClr val="tx1">
                    <a:lumMod val="75000"/>
                    <a:lumOff val="25000"/>
                  </a:schemeClr>
                </a:solidFill>
              </a:endParaRPr>
            </a:p>
          </p:txBody>
        </p:sp>
        <p:sp>
          <p:nvSpPr>
            <p:cNvPr id="81" name="Text Placeholder 3"/>
            <p:cNvSpPr txBox="1"/>
            <p:nvPr/>
          </p:nvSpPr>
          <p:spPr>
            <a:xfrm>
              <a:off x="5707954" y="1906933"/>
              <a:ext cx="1739122" cy="415370"/>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400">
                <a:spcBef>
                  <a:spcPct val="20000"/>
                </a:spcBef>
                <a:defRPr/>
              </a:pPr>
              <a:r>
                <a:rPr lang="zh-CN" altLang="en-US" sz="900" dirty="0">
                  <a:solidFill>
                    <a:schemeClr val="tx1">
                      <a:lumMod val="50000"/>
                      <a:lumOff val="50000"/>
                    </a:schemeClr>
                  </a:solidFill>
                </a:rPr>
                <a:t>此处添加详细文本描述，建议与标题相关并符合整体语言风格，语言描述尽量简洁生动。</a:t>
              </a:r>
              <a:endParaRPr lang="en-US" sz="900" dirty="0">
                <a:solidFill>
                  <a:schemeClr val="tx1">
                    <a:lumMod val="50000"/>
                    <a:lumOff val="50000"/>
                  </a:schemeClr>
                </a:solidFill>
              </a:endParaRPr>
            </a:p>
          </p:txBody>
        </p:sp>
      </p:grpSp>
      <p:sp>
        <p:nvSpPr>
          <p:cNvPr id="82" name="TextBox 81"/>
          <p:cNvSpPr txBox="1"/>
          <p:nvPr/>
        </p:nvSpPr>
        <p:spPr>
          <a:xfrm>
            <a:off x="776086" y="4268583"/>
            <a:ext cx="7591831" cy="415498"/>
          </a:xfrm>
          <a:prstGeom prst="rect">
            <a:avLst/>
          </a:prstGeom>
          <a:noFill/>
        </p:spPr>
        <p:txBody>
          <a:bodyPr wrap="square" lIns="0" tIns="0" rIns="0" bIns="0" rtlCol="0">
            <a:spAutoFit/>
          </a:bodyPr>
          <a:lstStyle/>
          <a:p>
            <a:pPr algn="ctr" defTabSz="1031240"/>
            <a:r>
              <a:rPr lang="zh-CN" altLang="en-US" sz="900" dirty="0">
                <a:solidFill>
                  <a:prstClr val="black">
                    <a:lumMod val="50000"/>
                    <a:lumOff val="50000"/>
                  </a:prstClr>
                </a:solidFill>
              </a:rPr>
              <a:t>此处添加详细文本描述，建议与标题相关并符合整体语言风格，语言描述尽量简洁生动。尽量将每页幻灯片的字数控制在</a:t>
            </a:r>
            <a:r>
              <a:rPr lang="en-US" altLang="zh-CN" sz="900" dirty="0">
                <a:solidFill>
                  <a:prstClr val="black">
                    <a:lumMod val="50000"/>
                    <a:lumOff val="50000"/>
                  </a:prstClr>
                </a:solidFill>
              </a:rPr>
              <a:t>200</a:t>
            </a:r>
            <a:r>
              <a:rPr lang="zh-CN" altLang="en-US" sz="900" dirty="0">
                <a:solidFill>
                  <a:prstClr val="black">
                    <a:lumMod val="50000"/>
                    <a:lumOff val="50000"/>
                  </a:prstClr>
                </a:solidFill>
              </a:rPr>
              <a:t>字以内，据统计每页幻灯片的最好控制在</a:t>
            </a:r>
            <a:r>
              <a:rPr lang="en-US" altLang="zh-CN" sz="900" dirty="0">
                <a:solidFill>
                  <a:prstClr val="black">
                    <a:lumMod val="50000"/>
                    <a:lumOff val="50000"/>
                  </a:prstClr>
                </a:solidFill>
              </a:rPr>
              <a:t>5</a:t>
            </a:r>
            <a:r>
              <a:rPr lang="zh-CN" altLang="en-US" sz="900" dirty="0">
                <a:solidFill>
                  <a:prstClr val="black">
                    <a:lumMod val="50000"/>
                    <a:lumOff val="50000"/>
                  </a:prstClr>
                </a:solidFill>
              </a:rPr>
              <a:t>分钟之内。此处添加详细文本描述，建议与标题相关并符合整体语言风格，语言描述尽量简洁生动。尽量将每页幻灯片的字数控制在</a:t>
            </a:r>
            <a:r>
              <a:rPr lang="en-US" altLang="zh-CN" sz="900" dirty="0">
                <a:solidFill>
                  <a:prstClr val="black">
                    <a:lumMod val="50000"/>
                    <a:lumOff val="50000"/>
                  </a:prstClr>
                </a:solidFill>
              </a:rPr>
              <a:t>200</a:t>
            </a:r>
            <a:r>
              <a:rPr lang="zh-CN" altLang="en-US" sz="900" dirty="0">
                <a:solidFill>
                  <a:prstClr val="black">
                    <a:lumMod val="50000"/>
                    <a:lumOff val="50000"/>
                  </a:prstClr>
                </a:solidFill>
              </a:rPr>
              <a:t>字以内，据统计每页幻灯片的最好控制在</a:t>
            </a:r>
            <a:r>
              <a:rPr lang="en-US" altLang="zh-CN" sz="900" dirty="0">
                <a:solidFill>
                  <a:prstClr val="black">
                    <a:lumMod val="50000"/>
                    <a:lumOff val="50000"/>
                  </a:prstClr>
                </a:solidFill>
              </a:rPr>
              <a:t>5</a:t>
            </a:r>
            <a:r>
              <a:rPr lang="zh-CN" altLang="en-US" sz="900" dirty="0">
                <a:solidFill>
                  <a:prstClr val="black">
                    <a:lumMod val="50000"/>
                    <a:lumOff val="50000"/>
                  </a:prstClr>
                </a:solidFill>
              </a:rPr>
              <a:t>分钟之内。</a:t>
            </a:r>
            <a:endParaRPr lang="zh-CN" altLang="en-US" sz="900" dirty="0">
              <a:solidFill>
                <a:prstClr val="black">
                  <a:lumMod val="50000"/>
                  <a:lumOff val="50000"/>
                </a:prstClr>
              </a:solidFill>
            </a:endParaRPr>
          </a:p>
        </p:txBody>
      </p:sp>
      <p:cxnSp>
        <p:nvCxnSpPr>
          <p:cNvPr id="83" name="Straight Connector 82"/>
          <p:cNvCxnSpPr/>
          <p:nvPr/>
        </p:nvCxnSpPr>
        <p:spPr>
          <a:xfrm>
            <a:off x="782231" y="4135203"/>
            <a:ext cx="7579538"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1" name="Arc 30"/>
          <p:cNvSpPr/>
          <p:nvPr/>
        </p:nvSpPr>
        <p:spPr>
          <a:xfrm rot="19051047">
            <a:off x="2043043" y="1361348"/>
            <a:ext cx="1636328" cy="1636833"/>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45" tIns="45723" rIns="91445" bIns="45723" rtlCol="0" anchor="ctr"/>
          <a:lstStyle/>
          <a:p>
            <a:pPr algn="ctr" defTabSz="1031240"/>
            <a:endParaRPr lang="en-US" sz="2000" dirty="0">
              <a:solidFill>
                <a:prstClr val="black"/>
              </a:solidFill>
            </a:endParaRPr>
          </a:p>
        </p:txBody>
      </p:sp>
      <p:sp>
        <p:nvSpPr>
          <p:cNvPr id="32" name="Arc 31"/>
          <p:cNvSpPr/>
          <p:nvPr/>
        </p:nvSpPr>
        <p:spPr>
          <a:xfrm rot="19051047">
            <a:off x="3891504" y="1361348"/>
            <a:ext cx="1636328" cy="1636833"/>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45" tIns="45723" rIns="91445" bIns="45723" rtlCol="0" anchor="ctr"/>
          <a:lstStyle/>
          <a:p>
            <a:pPr algn="ctr" defTabSz="1031240"/>
            <a:endParaRPr lang="en-US" sz="2000" dirty="0">
              <a:solidFill>
                <a:prstClr val="black"/>
              </a:solidFill>
            </a:endParaRPr>
          </a:p>
        </p:txBody>
      </p:sp>
      <p:sp>
        <p:nvSpPr>
          <p:cNvPr id="33" name="Arc 32"/>
          <p:cNvSpPr/>
          <p:nvPr/>
        </p:nvSpPr>
        <p:spPr>
          <a:xfrm rot="19051047">
            <a:off x="5739967" y="1361348"/>
            <a:ext cx="1636328" cy="1636833"/>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91445" tIns="45723" rIns="91445" bIns="45723" rtlCol="0" anchor="ctr"/>
          <a:lstStyle/>
          <a:p>
            <a:pPr algn="ctr" defTabSz="1031240"/>
            <a:endParaRPr lang="en-US" sz="2000" dirty="0">
              <a:solidFill>
                <a:prstClr val="black"/>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upRight)">
                                      <p:cBhvr>
                                        <p:cTn id="7" dur="200"/>
                                        <p:tgtEl>
                                          <p:spTgt spid="30"/>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200" fill="hold"/>
                                        <p:tgtEl>
                                          <p:spTgt spid="2"/>
                                        </p:tgtEl>
                                        <p:attrNameLst>
                                          <p:attrName>ppt_x</p:attrName>
                                        </p:attrNameLst>
                                      </p:cBhvr>
                                      <p:tavLst>
                                        <p:tav tm="0">
                                          <p:val>
                                            <p:strVal val="#ppt_x"/>
                                          </p:val>
                                        </p:tav>
                                        <p:tav tm="100000">
                                          <p:val>
                                            <p:strVal val="#ppt_x"/>
                                          </p:val>
                                        </p:tav>
                                      </p:tavLst>
                                    </p:anim>
                                    <p:anim calcmode="lin" valueType="num">
                                      <p:cBhvr additive="base">
                                        <p:cTn id="12" dur="2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Bottom)">
                                      <p:cBhvr>
                                        <p:cTn id="16" dur="200"/>
                                        <p:tgtEl>
                                          <p:spTgt spid="5"/>
                                        </p:tgtEl>
                                      </p:cBhvr>
                                    </p:animEffect>
                                  </p:childTnLst>
                                </p:cTn>
                              </p:par>
                            </p:childTnLst>
                          </p:cTn>
                        </p:par>
                        <p:par>
                          <p:cTn id="17" fill="hold">
                            <p:stCondLst>
                              <p:cond delay="1500"/>
                            </p:stCondLst>
                            <p:childTnLst>
                              <p:par>
                                <p:cTn id="18" presetID="18" presetClass="entr" presetSubtype="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strips(downRight)">
                                      <p:cBhvr>
                                        <p:cTn id="20" dur="200"/>
                                        <p:tgtEl>
                                          <p:spTgt spid="31"/>
                                        </p:tgtEl>
                                      </p:cBhvr>
                                    </p:animEffect>
                                  </p:childTnLst>
                                </p:cTn>
                              </p:par>
                            </p:childTnLst>
                          </p:cTn>
                        </p:par>
                        <p:par>
                          <p:cTn id="21" fill="hold">
                            <p:stCondLst>
                              <p:cond delay="2000"/>
                            </p:stCondLst>
                            <p:childTnLst>
                              <p:par>
                                <p:cTn id="22" presetID="2" presetClass="entr" presetSubtype="4" accel="50000" decel="5000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200" fill="hold"/>
                                        <p:tgtEl>
                                          <p:spTgt spid="3"/>
                                        </p:tgtEl>
                                        <p:attrNameLst>
                                          <p:attrName>ppt_x</p:attrName>
                                        </p:attrNameLst>
                                      </p:cBhvr>
                                      <p:tavLst>
                                        <p:tav tm="0">
                                          <p:val>
                                            <p:strVal val="#ppt_x"/>
                                          </p:val>
                                        </p:tav>
                                        <p:tav tm="100000">
                                          <p:val>
                                            <p:strVal val="#ppt_x"/>
                                          </p:val>
                                        </p:tav>
                                      </p:tavLst>
                                    </p:anim>
                                    <p:anim calcmode="lin" valueType="num">
                                      <p:cBhvr additive="base">
                                        <p:cTn id="25" dur="2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12" presetClass="entr" presetSubtype="4"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slide(fromBottom)">
                                      <p:cBhvr>
                                        <p:cTn id="29" dur="200"/>
                                        <p:tgtEl>
                                          <p:spTgt spid="4"/>
                                        </p:tgtEl>
                                      </p:cBhvr>
                                    </p:animEffect>
                                  </p:childTnLst>
                                </p:cTn>
                              </p:par>
                            </p:childTnLst>
                          </p:cTn>
                        </p:par>
                        <p:par>
                          <p:cTn id="30" fill="hold">
                            <p:stCondLst>
                              <p:cond delay="3000"/>
                            </p:stCondLst>
                            <p:childTnLst>
                              <p:par>
                                <p:cTn id="31" presetID="18" presetClass="entr" presetSubtype="6"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strips(downRight)">
                                      <p:cBhvr>
                                        <p:cTn id="33" dur="200"/>
                                        <p:tgtEl>
                                          <p:spTgt spid="32"/>
                                        </p:tgtEl>
                                      </p:cBhvr>
                                    </p:animEffect>
                                  </p:childTnLst>
                                </p:cTn>
                              </p:par>
                            </p:childTnLst>
                          </p:cTn>
                        </p:par>
                        <p:par>
                          <p:cTn id="34" fill="hold">
                            <p:stCondLst>
                              <p:cond delay="3500"/>
                            </p:stCondLst>
                            <p:childTnLst>
                              <p:par>
                                <p:cTn id="35" presetID="2" presetClass="entr" presetSubtype="4" accel="50000" decel="5000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200" fill="hold"/>
                                        <p:tgtEl>
                                          <p:spTgt spid="6"/>
                                        </p:tgtEl>
                                        <p:attrNameLst>
                                          <p:attrName>ppt_x</p:attrName>
                                        </p:attrNameLst>
                                      </p:cBhvr>
                                      <p:tavLst>
                                        <p:tav tm="0">
                                          <p:val>
                                            <p:strVal val="#ppt_x"/>
                                          </p:val>
                                        </p:tav>
                                        <p:tav tm="100000">
                                          <p:val>
                                            <p:strVal val="#ppt_x"/>
                                          </p:val>
                                        </p:tav>
                                      </p:tavLst>
                                    </p:anim>
                                    <p:anim calcmode="lin" valueType="num">
                                      <p:cBhvr additive="base">
                                        <p:cTn id="38" dur="200" fill="hold"/>
                                        <p:tgtEl>
                                          <p:spTgt spid="6"/>
                                        </p:tgtEl>
                                        <p:attrNameLst>
                                          <p:attrName>ppt_y</p:attrName>
                                        </p:attrNameLst>
                                      </p:cBhvr>
                                      <p:tavLst>
                                        <p:tav tm="0">
                                          <p:val>
                                            <p:strVal val="1+#ppt_h/2"/>
                                          </p:val>
                                        </p:tav>
                                        <p:tav tm="100000">
                                          <p:val>
                                            <p:strVal val="#ppt_y"/>
                                          </p:val>
                                        </p:tav>
                                      </p:tavLst>
                                    </p:anim>
                                  </p:childTnLst>
                                </p:cTn>
                              </p:par>
                            </p:childTnLst>
                          </p:cTn>
                        </p:par>
                        <p:par>
                          <p:cTn id="39" fill="hold">
                            <p:stCondLst>
                              <p:cond delay="4000"/>
                            </p:stCondLst>
                            <p:childTnLst>
                              <p:par>
                                <p:cTn id="40" presetID="12" presetClass="entr" presetSubtype="4"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slide(fromBottom)">
                                      <p:cBhvr>
                                        <p:cTn id="42" dur="200"/>
                                        <p:tgtEl>
                                          <p:spTgt spid="9"/>
                                        </p:tgtEl>
                                      </p:cBhvr>
                                    </p:animEffect>
                                  </p:childTnLst>
                                </p:cTn>
                              </p:par>
                            </p:childTnLst>
                          </p:cTn>
                        </p:par>
                        <p:par>
                          <p:cTn id="43" fill="hold">
                            <p:stCondLst>
                              <p:cond delay="4500"/>
                            </p:stCondLst>
                            <p:childTnLst>
                              <p:par>
                                <p:cTn id="44" presetID="18" presetClass="entr" presetSubtype="6"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strips(downRight)">
                                      <p:cBhvr>
                                        <p:cTn id="46" dur="200"/>
                                        <p:tgtEl>
                                          <p:spTgt spid="33"/>
                                        </p:tgtEl>
                                      </p:cBhvr>
                                    </p:animEffect>
                                  </p:childTnLst>
                                </p:cTn>
                              </p:par>
                            </p:childTnLst>
                          </p:cTn>
                        </p:par>
                        <p:par>
                          <p:cTn id="47" fill="hold">
                            <p:stCondLst>
                              <p:cond delay="5000"/>
                            </p:stCondLst>
                            <p:childTnLst>
                              <p:par>
                                <p:cTn id="48" presetID="2" presetClass="entr" presetSubtype="4" accel="50000" decel="50000"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200" fill="hold"/>
                                        <p:tgtEl>
                                          <p:spTgt spid="7"/>
                                        </p:tgtEl>
                                        <p:attrNameLst>
                                          <p:attrName>ppt_x</p:attrName>
                                        </p:attrNameLst>
                                      </p:cBhvr>
                                      <p:tavLst>
                                        <p:tav tm="0">
                                          <p:val>
                                            <p:strVal val="#ppt_x"/>
                                          </p:val>
                                        </p:tav>
                                        <p:tav tm="100000">
                                          <p:val>
                                            <p:strVal val="#ppt_x"/>
                                          </p:val>
                                        </p:tav>
                                      </p:tavLst>
                                    </p:anim>
                                    <p:anim calcmode="lin" valueType="num">
                                      <p:cBhvr additive="base">
                                        <p:cTn id="51" dur="200" fill="hold"/>
                                        <p:tgtEl>
                                          <p:spTgt spid="7"/>
                                        </p:tgtEl>
                                        <p:attrNameLst>
                                          <p:attrName>ppt_y</p:attrName>
                                        </p:attrNameLst>
                                      </p:cBhvr>
                                      <p:tavLst>
                                        <p:tav tm="0">
                                          <p:val>
                                            <p:strVal val="1+#ppt_h/2"/>
                                          </p:val>
                                        </p:tav>
                                        <p:tav tm="100000">
                                          <p:val>
                                            <p:strVal val="#ppt_y"/>
                                          </p:val>
                                        </p:tav>
                                      </p:tavLst>
                                    </p:anim>
                                  </p:childTnLst>
                                </p:cTn>
                              </p:par>
                            </p:childTnLst>
                          </p:cTn>
                        </p:par>
                        <p:par>
                          <p:cTn id="52" fill="hold">
                            <p:stCondLst>
                              <p:cond delay="5500"/>
                            </p:stCondLst>
                            <p:childTnLst>
                              <p:par>
                                <p:cTn id="53" presetID="12" presetClass="entr" presetSubtype="4"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lide(fromBottom)">
                                      <p:cBhvr>
                                        <p:cTn id="55" dur="200"/>
                                        <p:tgtEl>
                                          <p:spTgt spid="8"/>
                                        </p:tgtEl>
                                      </p:cBhvr>
                                    </p:animEffect>
                                  </p:childTnLst>
                                </p:cTn>
                              </p:par>
                            </p:childTnLst>
                          </p:cTn>
                        </p:par>
                        <p:par>
                          <p:cTn id="56" fill="hold">
                            <p:stCondLst>
                              <p:cond delay="6000"/>
                            </p:stCondLst>
                            <p:childTnLst>
                              <p:par>
                                <p:cTn id="57" presetID="18" presetClass="entr" presetSubtype="3"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strips(upRight)">
                                      <p:cBhvr>
                                        <p:cTn id="59" dur="200"/>
                                        <p:tgtEl>
                                          <p:spTgt spid="83"/>
                                        </p:tgtEl>
                                      </p:cBhvr>
                                    </p:animEffect>
                                  </p:childTnLst>
                                </p:cTn>
                              </p:par>
                            </p:childTnLst>
                          </p:cTn>
                        </p:par>
                        <p:par>
                          <p:cTn id="60" fill="hold">
                            <p:stCondLst>
                              <p:cond delay="6500"/>
                            </p:stCondLst>
                            <p:childTnLst>
                              <p:par>
                                <p:cTn id="61" presetID="10" presetClass="entr" presetSubtype="0" fill="hold" grpId="0" nodeType="afterEffect">
                                  <p:stCondLst>
                                    <p:cond delay="0"/>
                                  </p:stCondLst>
                                  <p:childTnLst>
                                    <p:set>
                                      <p:cBhvr>
                                        <p:cTn id="62" dur="1" fill="hold">
                                          <p:stCondLst>
                                            <p:cond delay="0"/>
                                          </p:stCondLst>
                                        </p:cTn>
                                        <p:tgtEl>
                                          <p:spTgt spid="82"/>
                                        </p:tgtEl>
                                        <p:attrNameLst>
                                          <p:attrName>style.visibility</p:attrName>
                                        </p:attrNameLst>
                                      </p:cBhvr>
                                      <p:to>
                                        <p:strVal val="visible"/>
                                      </p:to>
                                    </p:set>
                                    <p:animEffect transition="in" filter="fade">
                                      <p:cBhvr>
                                        <p:cTn id="63" dur="2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31" grpId="0" animBg="1"/>
      <p:bldP spid="32" grpId="0" animBg="1"/>
      <p:bldP spid="3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
          <p:cNvSpPr>
            <a:spLocks noChangeArrowheads="1"/>
          </p:cNvSpPr>
          <p:nvPr/>
        </p:nvSpPr>
        <p:spPr bwMode="auto">
          <a:xfrm>
            <a:off x="2205122" y="1724848"/>
            <a:ext cx="634789" cy="1476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algn="ctr" defTabSz="685165" fontAlgn="base">
              <a:spcBef>
                <a:spcPct val="0"/>
              </a:spcBef>
              <a:spcAft>
                <a:spcPct val="0"/>
              </a:spcAft>
            </a:pPr>
            <a:r>
              <a:rPr lang="en-US" altLang="zh-CN" sz="9595" b="1" dirty="0">
                <a:solidFill>
                  <a:schemeClr val="accent2"/>
                </a:solidFill>
                <a:latin typeface="+mj-ea"/>
                <a:ea typeface="+mj-ea"/>
                <a:cs typeface="宋体" panose="02010600030101010101" pitchFamily="2" charset="-122"/>
              </a:rPr>
              <a:t>4</a:t>
            </a:r>
            <a:endParaRPr lang="zh-CN" altLang="zh-CN" sz="1400" b="1" dirty="0">
              <a:solidFill>
                <a:schemeClr val="accent2"/>
              </a:solidFill>
              <a:latin typeface="+mj-ea"/>
              <a:ea typeface="+mj-ea"/>
              <a:cs typeface="宋体" panose="02010600030101010101" pitchFamily="2" charset="-122"/>
            </a:endParaRPr>
          </a:p>
        </p:txBody>
      </p:sp>
      <p:sp>
        <p:nvSpPr>
          <p:cNvPr id="5" name="矩形 4"/>
          <p:cNvSpPr/>
          <p:nvPr/>
        </p:nvSpPr>
        <p:spPr>
          <a:xfrm>
            <a:off x="2926417" y="2248608"/>
            <a:ext cx="4889951" cy="430887"/>
          </a:xfrm>
          <a:prstGeom prst="rect">
            <a:avLst/>
          </a:prstGeom>
          <a:noFill/>
          <a:ln>
            <a:noFill/>
          </a:ln>
        </p:spPr>
        <p:txBody>
          <a:bodyPr vert="horz" wrap="square" lIns="0" tIns="0" rIns="0" bIns="0" numCol="1" anchor="t" anchorCtr="0" compatLnSpc="1">
            <a:spAutoFit/>
          </a:bodyPr>
          <a:lstStyle/>
          <a:p>
            <a:r>
              <a:rPr lang="zh-CN" altLang="en-US" sz="28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年度工作概述</a:t>
            </a:r>
            <a:endParaRPr lang="en-US" altLang="zh-CN" sz="28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Freeform 5"/>
          <p:cNvSpPr/>
          <p:nvPr/>
        </p:nvSpPr>
        <p:spPr bwMode="auto">
          <a:xfrm>
            <a:off x="1800549" y="1795040"/>
            <a:ext cx="1443935" cy="1446388"/>
          </a:xfrm>
          <a:custGeom>
            <a:avLst/>
            <a:gdLst>
              <a:gd name="T0" fmla="*/ 0 w 2342"/>
              <a:gd name="T1" fmla="*/ 0 h 2342"/>
              <a:gd name="T2" fmla="*/ 2342 w 2342"/>
              <a:gd name="T3" fmla="*/ 0 h 2342"/>
              <a:gd name="T4" fmla="*/ 2342 w 2342"/>
              <a:gd name="T5" fmla="*/ 560 h 2342"/>
              <a:gd name="T6" fmla="*/ 2295 w 2342"/>
              <a:gd name="T7" fmla="*/ 560 h 2342"/>
              <a:gd name="T8" fmla="*/ 2295 w 2342"/>
              <a:gd name="T9" fmla="*/ 47 h 2342"/>
              <a:gd name="T10" fmla="*/ 47 w 2342"/>
              <a:gd name="T11" fmla="*/ 47 h 2342"/>
              <a:gd name="T12" fmla="*/ 47 w 2342"/>
              <a:gd name="T13" fmla="*/ 2295 h 2342"/>
              <a:gd name="T14" fmla="*/ 2295 w 2342"/>
              <a:gd name="T15" fmla="*/ 2295 h 2342"/>
              <a:gd name="T16" fmla="*/ 2295 w 2342"/>
              <a:gd name="T17" fmla="*/ 1631 h 2342"/>
              <a:gd name="T18" fmla="*/ 2342 w 2342"/>
              <a:gd name="T19" fmla="*/ 1631 h 2342"/>
              <a:gd name="T20" fmla="*/ 2342 w 2342"/>
              <a:gd name="T21" fmla="*/ 2342 h 2342"/>
              <a:gd name="T22" fmla="*/ 0 w 2342"/>
              <a:gd name="T23" fmla="*/ 2342 h 2342"/>
              <a:gd name="T24" fmla="*/ 0 w 2342"/>
              <a:gd name="T25" fmla="*/ 0 h 2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42" h="2342">
                <a:moveTo>
                  <a:pt x="0" y="0"/>
                </a:moveTo>
                <a:lnTo>
                  <a:pt x="2342" y="0"/>
                </a:lnTo>
                <a:lnTo>
                  <a:pt x="2342" y="560"/>
                </a:lnTo>
                <a:lnTo>
                  <a:pt x="2295" y="560"/>
                </a:lnTo>
                <a:lnTo>
                  <a:pt x="2295" y="47"/>
                </a:lnTo>
                <a:lnTo>
                  <a:pt x="47" y="47"/>
                </a:lnTo>
                <a:lnTo>
                  <a:pt x="47" y="2295"/>
                </a:lnTo>
                <a:lnTo>
                  <a:pt x="2295" y="2295"/>
                </a:lnTo>
                <a:lnTo>
                  <a:pt x="2295" y="1631"/>
                </a:lnTo>
                <a:lnTo>
                  <a:pt x="2342" y="1631"/>
                </a:lnTo>
                <a:lnTo>
                  <a:pt x="2342" y="2342"/>
                </a:lnTo>
                <a:lnTo>
                  <a:pt x="0" y="2342"/>
                </a:lnTo>
                <a:lnTo>
                  <a:pt x="0" y="0"/>
                </a:lnTo>
                <a:close/>
              </a:path>
            </a:pathLst>
          </a:custGeom>
          <a:solidFill>
            <a:schemeClr val="accent2"/>
          </a:solidFill>
          <a:ln>
            <a:solidFill>
              <a:schemeClr val="accent2"/>
            </a:solidFill>
          </a:ln>
        </p:spPr>
        <p:txBody>
          <a:bodyPr vert="horz" wrap="square" lIns="68541" tIns="34271" rIns="68541" bIns="34271" numCol="1" anchor="t" anchorCtr="0" compatLnSpc="1"/>
          <a:lstStyle/>
          <a:p>
            <a:endParaRPr lang="zh-CN" altLang="en-US" sz="1800">
              <a:solidFill>
                <a:schemeClr val="accent2"/>
              </a:solidFill>
            </a:endParaRPr>
          </a:p>
        </p:txBody>
      </p:sp>
      <p:sp>
        <p:nvSpPr>
          <p:cNvPr id="7" name="Oval 39"/>
          <p:cNvSpPr>
            <a:spLocks noChangeAspect="1" noChangeArrowheads="1"/>
          </p:cNvSpPr>
          <p:nvPr/>
        </p:nvSpPr>
        <p:spPr bwMode="auto">
          <a:xfrm>
            <a:off x="3353250" y="2796325"/>
            <a:ext cx="161887" cy="162921"/>
          </a:xfrm>
          <a:prstGeom prst="ellipse">
            <a:avLst/>
          </a:prstGeom>
          <a:solidFill>
            <a:schemeClr val="accent1"/>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8" name="Oval 40"/>
          <p:cNvSpPr>
            <a:spLocks noChangeAspect="1" noChangeArrowheads="1"/>
          </p:cNvSpPr>
          <p:nvPr/>
        </p:nvSpPr>
        <p:spPr bwMode="auto">
          <a:xfrm>
            <a:off x="3353250" y="3153726"/>
            <a:ext cx="161887" cy="162921"/>
          </a:xfrm>
          <a:prstGeom prst="ellipse">
            <a:avLst/>
          </a:prstGeom>
          <a:solidFill>
            <a:schemeClr val="accent1"/>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9" name="Oval 42"/>
          <p:cNvSpPr>
            <a:spLocks noChangeAspect="1" noChangeArrowheads="1"/>
          </p:cNvSpPr>
          <p:nvPr/>
        </p:nvSpPr>
        <p:spPr bwMode="auto">
          <a:xfrm>
            <a:off x="4859139" y="2796325"/>
            <a:ext cx="161887" cy="162921"/>
          </a:xfrm>
          <a:prstGeom prst="ellipse">
            <a:avLst/>
          </a:prstGeom>
          <a:solidFill>
            <a:schemeClr val="accent1"/>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0" name="TextBox 9"/>
          <p:cNvSpPr txBox="1"/>
          <p:nvPr/>
        </p:nvSpPr>
        <p:spPr>
          <a:xfrm>
            <a:off x="3533215" y="2788503"/>
            <a:ext cx="1367730"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1" name="TextBox 10"/>
          <p:cNvSpPr txBox="1"/>
          <p:nvPr/>
        </p:nvSpPr>
        <p:spPr>
          <a:xfrm>
            <a:off x="3533215" y="3145903"/>
            <a:ext cx="1367730" cy="207711"/>
          </a:xfrm>
          <a:prstGeom prst="rect">
            <a:avLst/>
          </a:prstGeom>
          <a:noFill/>
        </p:spPr>
        <p:txBody>
          <a:bodyPr wrap="square" lIns="68541" tIns="34271" rIns="68541" bIns="34271" rtlCol="0">
            <a:spAutoFit/>
          </a:bodyPr>
          <a:lstStyle>
            <a:defPPr>
              <a:defRPr lang="zh-CN"/>
            </a:defPPr>
            <a:lvl1pPr>
              <a:defRPr sz="2000">
                <a:solidFill>
                  <a:schemeClr val="accent2"/>
                </a:solidFill>
                <a:latin typeface="+mn-ea"/>
                <a:ea typeface="+mn-ea"/>
              </a:defRPr>
            </a:lvl1p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 name="Oval 42"/>
          <p:cNvSpPr>
            <a:spLocks noChangeAspect="1" noChangeArrowheads="1"/>
          </p:cNvSpPr>
          <p:nvPr/>
        </p:nvSpPr>
        <p:spPr bwMode="auto">
          <a:xfrm>
            <a:off x="4859139" y="3153726"/>
            <a:ext cx="161887" cy="162921"/>
          </a:xfrm>
          <a:prstGeom prst="ellipse">
            <a:avLst/>
          </a:prstGeom>
          <a:solidFill>
            <a:schemeClr val="accent1"/>
          </a:solidFill>
          <a:ln w="28575" cap="flat">
            <a:solidFill>
              <a:schemeClr val="bg2"/>
            </a:solidFill>
            <a:prstDash val="solid"/>
            <a:miter lim="800000"/>
          </a:ln>
        </p:spPr>
        <p:txBody>
          <a:bodyPr vert="horz" wrap="square" lIns="68541" tIns="34271" rIns="68541" bIns="34271" numCol="1" anchor="t" anchorCtr="0" compatLnSpc="1"/>
          <a:lstStyle/>
          <a:p>
            <a:endParaRPr lang="zh-CN" altLang="en-US" sz="1500" dirty="0">
              <a:solidFill>
                <a:schemeClr val="tx1">
                  <a:lumMod val="50000"/>
                  <a:lumOff val="50000"/>
                </a:schemeClr>
              </a:solidFill>
            </a:endParaRPr>
          </a:p>
        </p:txBody>
      </p:sp>
      <p:sp>
        <p:nvSpPr>
          <p:cNvPr id="13" name="TextBox 12"/>
          <p:cNvSpPr txBox="1"/>
          <p:nvPr/>
        </p:nvSpPr>
        <p:spPr>
          <a:xfrm>
            <a:off x="5039103" y="2788502"/>
            <a:ext cx="1697479"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4" name="TextBox 13"/>
          <p:cNvSpPr txBox="1"/>
          <p:nvPr/>
        </p:nvSpPr>
        <p:spPr>
          <a:xfrm>
            <a:off x="5039103" y="3145903"/>
            <a:ext cx="1697479" cy="207711"/>
          </a:xfrm>
          <a:prstGeom prst="rect">
            <a:avLst/>
          </a:prstGeom>
          <a:noFill/>
        </p:spPr>
        <p:txBody>
          <a:bodyPr wrap="square" lIns="68541" tIns="34271" rIns="68541" bIns="34271" rtlCol="0">
            <a:spAutoFit/>
          </a:bodyPr>
          <a:lstStyle/>
          <a:p>
            <a:pPr>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此处添加节标题</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Horizontal)">
                                      <p:cBhvr>
                                        <p:cTn id="7" dur="500"/>
                                        <p:tgtEl>
                                          <p:spTgt spid="6"/>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400" fill="hold"/>
                                        <p:tgtEl>
                                          <p:spTgt spid="4"/>
                                        </p:tgtEl>
                                        <p:attrNameLst>
                                          <p:attrName>ppt_w</p:attrName>
                                        </p:attrNameLst>
                                      </p:cBhvr>
                                      <p:tavLst>
                                        <p:tav tm="0">
                                          <p:val>
                                            <p:fltVal val="0"/>
                                          </p:val>
                                        </p:tav>
                                        <p:tav tm="100000">
                                          <p:val>
                                            <p:strVal val="#ppt_w"/>
                                          </p:val>
                                        </p:tav>
                                      </p:tavLst>
                                    </p:anim>
                                    <p:anim calcmode="lin" valueType="num">
                                      <p:cBhvr>
                                        <p:cTn id="12" dur="400" fill="hold"/>
                                        <p:tgtEl>
                                          <p:spTgt spid="4"/>
                                        </p:tgtEl>
                                        <p:attrNameLst>
                                          <p:attrName>ppt_h</p:attrName>
                                        </p:attrNameLst>
                                      </p:cBhvr>
                                      <p:tavLst>
                                        <p:tav tm="0">
                                          <p:val>
                                            <p:fltVal val="0"/>
                                          </p:val>
                                        </p:tav>
                                        <p:tav tm="100000">
                                          <p:val>
                                            <p:strVal val="#ppt_h"/>
                                          </p:val>
                                        </p:tav>
                                      </p:tavLst>
                                    </p:anim>
                                    <p:anim calcmode="lin" valueType="num">
                                      <p:cBhvr>
                                        <p:cTn id="13" dur="400" fill="hold"/>
                                        <p:tgtEl>
                                          <p:spTgt spid="4"/>
                                        </p:tgtEl>
                                        <p:attrNameLst>
                                          <p:attrName>style.rotation</p:attrName>
                                        </p:attrNameLst>
                                      </p:cBhvr>
                                      <p:tavLst>
                                        <p:tav tm="0">
                                          <p:val>
                                            <p:fltVal val="90"/>
                                          </p:val>
                                        </p:tav>
                                        <p:tav tm="100000">
                                          <p:val>
                                            <p:fltVal val="0"/>
                                          </p:val>
                                        </p:tav>
                                      </p:tavLst>
                                    </p:anim>
                                    <p:animEffect transition="in" filter="fade">
                                      <p:cBhvr>
                                        <p:cTn id="14" dur="400"/>
                                        <p:tgtEl>
                                          <p:spTgt spid="4"/>
                                        </p:tgtEl>
                                      </p:cBhvr>
                                    </p:animEffect>
                                  </p:childTnLst>
                                </p:cTn>
                              </p:par>
                            </p:childTnLst>
                          </p:cTn>
                        </p:par>
                        <p:par>
                          <p:cTn id="15" fill="hold">
                            <p:stCondLst>
                              <p:cond delay="10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by="(-#ppt_w*2)" calcmode="lin" valueType="num">
                                      <p:cBhvr rctx="PPT">
                                        <p:cTn id="18" dur="300" autoRev="1" fill="hold">
                                          <p:stCondLst>
                                            <p:cond delay="0"/>
                                          </p:stCondLst>
                                        </p:cTn>
                                        <p:tgtEl>
                                          <p:spTgt spid="5"/>
                                        </p:tgtEl>
                                        <p:attrNameLst>
                                          <p:attrName>ppt_w</p:attrName>
                                        </p:attrNameLst>
                                      </p:cBhvr>
                                    </p:anim>
                                    <p:anim by="(#ppt_w*0.50)" calcmode="lin" valueType="num">
                                      <p:cBhvr>
                                        <p:cTn id="19" dur="300" decel="50000" autoRev="1" fill="hold">
                                          <p:stCondLst>
                                            <p:cond delay="0"/>
                                          </p:stCondLst>
                                        </p:cTn>
                                        <p:tgtEl>
                                          <p:spTgt spid="5"/>
                                        </p:tgtEl>
                                        <p:attrNameLst>
                                          <p:attrName>ppt_x</p:attrName>
                                        </p:attrNameLst>
                                      </p:cBhvr>
                                    </p:anim>
                                    <p:anim from="(-#ppt_h/2)" to="(#ppt_y)" calcmode="lin" valueType="num">
                                      <p:cBhvr>
                                        <p:cTn id="20" dur="600" fill="hold">
                                          <p:stCondLst>
                                            <p:cond delay="0"/>
                                          </p:stCondLst>
                                        </p:cTn>
                                        <p:tgtEl>
                                          <p:spTgt spid="5"/>
                                        </p:tgtEl>
                                        <p:attrNameLst>
                                          <p:attrName>ppt_y</p:attrName>
                                        </p:attrNameLst>
                                      </p:cBhvr>
                                    </p:anim>
                                    <p:animRot by="21600000">
                                      <p:cBhvr>
                                        <p:cTn id="21" dur="600" fill="hold">
                                          <p:stCondLst>
                                            <p:cond delay="0"/>
                                          </p:stCondLst>
                                        </p:cTn>
                                        <p:tgtEl>
                                          <p:spTgt spid="5"/>
                                        </p:tgtEl>
                                        <p:attrNameLst>
                                          <p:attrName>r</p:attrName>
                                        </p:attrNameLst>
                                      </p:cBhvr>
                                    </p:animRot>
                                  </p:childTnLst>
                                </p:cTn>
                              </p:par>
                            </p:childTnLst>
                          </p:cTn>
                        </p:par>
                        <p:par>
                          <p:cTn id="22" fill="hold">
                            <p:stCondLst>
                              <p:cond delay="1800"/>
                            </p:stCondLst>
                            <p:childTnLst>
                              <p:par>
                                <p:cTn id="23" presetID="2" presetClass="entr" presetSubtype="12"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0-#ppt_w/2"/>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30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0-#ppt_w/2"/>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40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par>
                          <p:cTn id="39" fill="hold">
                            <p:stCondLst>
                              <p:cond delay="2300"/>
                            </p:stCondLst>
                            <p:childTnLst>
                              <p:par>
                                <p:cTn id="40" presetID="2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par>
                                <p:cTn id="46" presetID="22" presetClass="entr" presetSubtype="8" fill="hold" grpId="0" nodeType="withEffect">
                                  <p:stCondLst>
                                    <p:cond delay="30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par>
                                <p:cTn id="49" presetID="22" presetClass="entr" presetSubtype="8" fill="hold" grpId="0" nodeType="withEffect">
                                  <p:stCondLst>
                                    <p:cond delay="40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7" grpId="0" animBg="1"/>
      <p:bldP spid="8" grpId="0" animBg="1"/>
      <p:bldP spid="9" grpId="0" animBg="1"/>
      <p:bldP spid="10" grpId="0"/>
      <p:bldP spid="11" grpId="0"/>
      <p:bldP spid="12" grpId="0" animBg="1"/>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
          <p:cNvGrpSpPr/>
          <p:nvPr/>
        </p:nvGrpSpPr>
        <p:grpSpPr>
          <a:xfrm>
            <a:off x="679212" y="1848195"/>
            <a:ext cx="3008076" cy="2608489"/>
            <a:chOff x="2055193" y="2370800"/>
            <a:chExt cx="3590935" cy="3112961"/>
          </a:xfrm>
          <a:solidFill>
            <a:schemeClr val="accent3"/>
          </a:solidFill>
        </p:grpSpPr>
        <p:sp>
          <p:nvSpPr>
            <p:cNvPr id="22" name="Freeform 5"/>
            <p:cNvSpPr>
              <a:spLocks noEditPoints="1"/>
            </p:cNvSpPr>
            <p:nvPr/>
          </p:nvSpPr>
          <p:spPr bwMode="auto">
            <a:xfrm flipH="1">
              <a:off x="4579874" y="4834206"/>
              <a:ext cx="643429" cy="649555"/>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12 h 44"/>
                <a:gd name="T12" fmla="*/ 12 w 44"/>
                <a:gd name="T13" fmla="*/ 22 h 44"/>
                <a:gd name="T14" fmla="*/ 22 w 44"/>
                <a:gd name="T15" fmla="*/ 32 h 44"/>
                <a:gd name="T16" fmla="*/ 32 w 44"/>
                <a:gd name="T17" fmla="*/ 22 h 44"/>
                <a:gd name="T18" fmla="*/ 22 w 44"/>
                <a:gd name="T19"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12"/>
                  </a:moveTo>
                  <a:cubicBezTo>
                    <a:pt x="16" y="12"/>
                    <a:pt x="12" y="16"/>
                    <a:pt x="12" y="22"/>
                  </a:cubicBezTo>
                  <a:cubicBezTo>
                    <a:pt x="12" y="28"/>
                    <a:pt x="16" y="32"/>
                    <a:pt x="22" y="32"/>
                  </a:cubicBezTo>
                  <a:cubicBezTo>
                    <a:pt x="28" y="32"/>
                    <a:pt x="32" y="28"/>
                    <a:pt x="32" y="22"/>
                  </a:cubicBezTo>
                  <a:cubicBezTo>
                    <a:pt x="32" y="16"/>
                    <a:pt x="28" y="12"/>
                    <a:pt x="2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sp>
          <p:nvSpPr>
            <p:cNvPr id="23" name="Freeform 6"/>
            <p:cNvSpPr>
              <a:spLocks noEditPoints="1"/>
            </p:cNvSpPr>
            <p:nvPr/>
          </p:nvSpPr>
          <p:spPr bwMode="auto">
            <a:xfrm flipH="1">
              <a:off x="2992756" y="4834206"/>
              <a:ext cx="649555" cy="649555"/>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12 h 44"/>
                <a:gd name="T12" fmla="*/ 12 w 44"/>
                <a:gd name="T13" fmla="*/ 22 h 44"/>
                <a:gd name="T14" fmla="*/ 22 w 44"/>
                <a:gd name="T15" fmla="*/ 32 h 44"/>
                <a:gd name="T16" fmla="*/ 32 w 44"/>
                <a:gd name="T17" fmla="*/ 22 h 44"/>
                <a:gd name="T18" fmla="*/ 22 w 44"/>
                <a:gd name="T19"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12"/>
                  </a:moveTo>
                  <a:cubicBezTo>
                    <a:pt x="16" y="12"/>
                    <a:pt x="12" y="16"/>
                    <a:pt x="12" y="22"/>
                  </a:cubicBezTo>
                  <a:cubicBezTo>
                    <a:pt x="12" y="28"/>
                    <a:pt x="16" y="32"/>
                    <a:pt x="22" y="32"/>
                  </a:cubicBezTo>
                  <a:cubicBezTo>
                    <a:pt x="28" y="32"/>
                    <a:pt x="32" y="28"/>
                    <a:pt x="32" y="22"/>
                  </a:cubicBezTo>
                  <a:cubicBezTo>
                    <a:pt x="32" y="16"/>
                    <a:pt x="28" y="12"/>
                    <a:pt x="2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sp>
          <p:nvSpPr>
            <p:cNvPr id="24" name="Freeform 7"/>
            <p:cNvSpPr/>
            <p:nvPr/>
          </p:nvSpPr>
          <p:spPr bwMode="auto">
            <a:xfrm flipH="1">
              <a:off x="2055193" y="2370800"/>
              <a:ext cx="2929124" cy="2641116"/>
            </a:xfrm>
            <a:custGeom>
              <a:avLst/>
              <a:gdLst>
                <a:gd name="T0" fmla="*/ 118 w 200"/>
                <a:gd name="T1" fmla="*/ 180 h 180"/>
                <a:gd name="T2" fmla="*/ 6 w 200"/>
                <a:gd name="T3" fmla="*/ 180 h 180"/>
                <a:gd name="T4" fmla="*/ 0 w 200"/>
                <a:gd name="T5" fmla="*/ 174 h 180"/>
                <a:gd name="T6" fmla="*/ 6 w 200"/>
                <a:gd name="T7" fmla="*/ 168 h 180"/>
                <a:gd name="T8" fmla="*/ 113 w 200"/>
                <a:gd name="T9" fmla="*/ 168 h 180"/>
                <a:gd name="T10" fmla="*/ 153 w 200"/>
                <a:gd name="T11" fmla="*/ 5 h 180"/>
                <a:gd name="T12" fmla="*/ 159 w 200"/>
                <a:gd name="T13" fmla="*/ 0 h 180"/>
                <a:gd name="T14" fmla="*/ 194 w 200"/>
                <a:gd name="T15" fmla="*/ 0 h 180"/>
                <a:gd name="T16" fmla="*/ 200 w 200"/>
                <a:gd name="T17" fmla="*/ 6 h 180"/>
                <a:gd name="T18" fmla="*/ 194 w 200"/>
                <a:gd name="T19" fmla="*/ 12 h 180"/>
                <a:gd name="T20" fmla="*/ 163 w 200"/>
                <a:gd name="T21" fmla="*/ 12 h 180"/>
                <a:gd name="T22" fmla="*/ 124 w 200"/>
                <a:gd name="T23" fmla="*/ 175 h 180"/>
                <a:gd name="T24" fmla="*/ 118 w 200"/>
                <a:gd name="T25"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80">
                  <a:moveTo>
                    <a:pt x="118" y="180"/>
                  </a:moveTo>
                  <a:cubicBezTo>
                    <a:pt x="6" y="180"/>
                    <a:pt x="6" y="180"/>
                    <a:pt x="6" y="180"/>
                  </a:cubicBezTo>
                  <a:cubicBezTo>
                    <a:pt x="3" y="180"/>
                    <a:pt x="0" y="177"/>
                    <a:pt x="0" y="174"/>
                  </a:cubicBezTo>
                  <a:cubicBezTo>
                    <a:pt x="0" y="171"/>
                    <a:pt x="3" y="168"/>
                    <a:pt x="6" y="168"/>
                  </a:cubicBezTo>
                  <a:cubicBezTo>
                    <a:pt x="113" y="168"/>
                    <a:pt x="113" y="168"/>
                    <a:pt x="113" y="168"/>
                  </a:cubicBezTo>
                  <a:cubicBezTo>
                    <a:pt x="153" y="5"/>
                    <a:pt x="153" y="5"/>
                    <a:pt x="153" y="5"/>
                  </a:cubicBezTo>
                  <a:cubicBezTo>
                    <a:pt x="154" y="2"/>
                    <a:pt x="156" y="0"/>
                    <a:pt x="159" y="0"/>
                  </a:cubicBezTo>
                  <a:cubicBezTo>
                    <a:pt x="194" y="0"/>
                    <a:pt x="194" y="0"/>
                    <a:pt x="194" y="0"/>
                  </a:cubicBezTo>
                  <a:cubicBezTo>
                    <a:pt x="197" y="0"/>
                    <a:pt x="200" y="3"/>
                    <a:pt x="200" y="6"/>
                  </a:cubicBezTo>
                  <a:cubicBezTo>
                    <a:pt x="200" y="9"/>
                    <a:pt x="197" y="12"/>
                    <a:pt x="194" y="12"/>
                  </a:cubicBezTo>
                  <a:cubicBezTo>
                    <a:pt x="163" y="12"/>
                    <a:pt x="163" y="12"/>
                    <a:pt x="163" y="12"/>
                  </a:cubicBezTo>
                  <a:cubicBezTo>
                    <a:pt x="124" y="175"/>
                    <a:pt x="124" y="175"/>
                    <a:pt x="124" y="175"/>
                  </a:cubicBezTo>
                  <a:cubicBezTo>
                    <a:pt x="123" y="178"/>
                    <a:pt x="121" y="180"/>
                    <a:pt x="11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sp>
          <p:nvSpPr>
            <p:cNvPr id="26" name="Freeform 9"/>
            <p:cNvSpPr/>
            <p:nvPr/>
          </p:nvSpPr>
          <p:spPr bwMode="auto">
            <a:xfrm flipH="1">
              <a:off x="3109188" y="3179680"/>
              <a:ext cx="2536940" cy="1599378"/>
            </a:xfrm>
            <a:custGeom>
              <a:avLst/>
              <a:gdLst>
                <a:gd name="T0" fmla="*/ 167 w 173"/>
                <a:gd name="T1" fmla="*/ 109 h 109"/>
                <a:gd name="T2" fmla="*/ 37 w 173"/>
                <a:gd name="T3" fmla="*/ 109 h 109"/>
                <a:gd name="T4" fmla="*/ 32 w 173"/>
                <a:gd name="T5" fmla="*/ 105 h 109"/>
                <a:gd name="T6" fmla="*/ 1 w 173"/>
                <a:gd name="T7" fmla="*/ 9 h 109"/>
                <a:gd name="T8" fmla="*/ 5 w 173"/>
                <a:gd name="T9" fmla="*/ 1 h 109"/>
                <a:gd name="T10" fmla="*/ 13 w 173"/>
                <a:gd name="T11" fmla="*/ 5 h 109"/>
                <a:gd name="T12" fmla="*/ 42 w 173"/>
                <a:gd name="T13" fmla="*/ 97 h 109"/>
                <a:gd name="T14" fmla="*/ 167 w 173"/>
                <a:gd name="T15" fmla="*/ 97 h 109"/>
                <a:gd name="T16" fmla="*/ 173 w 173"/>
                <a:gd name="T17" fmla="*/ 103 h 109"/>
                <a:gd name="T18" fmla="*/ 167 w 173"/>
                <a:gd name="T19"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09">
                  <a:moveTo>
                    <a:pt x="167" y="109"/>
                  </a:moveTo>
                  <a:cubicBezTo>
                    <a:pt x="37" y="109"/>
                    <a:pt x="37" y="109"/>
                    <a:pt x="37" y="109"/>
                  </a:cubicBezTo>
                  <a:cubicBezTo>
                    <a:pt x="35" y="109"/>
                    <a:pt x="32" y="107"/>
                    <a:pt x="32" y="105"/>
                  </a:cubicBezTo>
                  <a:cubicBezTo>
                    <a:pt x="1" y="9"/>
                    <a:pt x="1" y="9"/>
                    <a:pt x="1" y="9"/>
                  </a:cubicBezTo>
                  <a:cubicBezTo>
                    <a:pt x="0" y="6"/>
                    <a:pt x="2" y="2"/>
                    <a:pt x="5" y="1"/>
                  </a:cubicBezTo>
                  <a:cubicBezTo>
                    <a:pt x="8" y="0"/>
                    <a:pt x="12" y="2"/>
                    <a:pt x="13" y="5"/>
                  </a:cubicBezTo>
                  <a:cubicBezTo>
                    <a:pt x="42" y="97"/>
                    <a:pt x="42" y="97"/>
                    <a:pt x="42" y="97"/>
                  </a:cubicBezTo>
                  <a:cubicBezTo>
                    <a:pt x="167" y="97"/>
                    <a:pt x="167" y="97"/>
                    <a:pt x="167" y="97"/>
                  </a:cubicBezTo>
                  <a:cubicBezTo>
                    <a:pt x="170" y="97"/>
                    <a:pt x="173" y="100"/>
                    <a:pt x="173" y="103"/>
                  </a:cubicBezTo>
                  <a:cubicBezTo>
                    <a:pt x="173" y="106"/>
                    <a:pt x="170" y="109"/>
                    <a:pt x="167"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grpSp>
      <p:sp>
        <p:nvSpPr>
          <p:cNvPr id="29" name="Oval 28"/>
          <p:cNvSpPr/>
          <p:nvPr/>
        </p:nvSpPr>
        <p:spPr>
          <a:xfrm>
            <a:off x="2371292" y="2797502"/>
            <a:ext cx="861703" cy="8619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00"/>
            <a:endParaRPr lang="id-ID" sz="1300" dirty="0">
              <a:solidFill>
                <a:srgbClr val="FFFFFF"/>
              </a:solidFill>
            </a:endParaRPr>
          </a:p>
        </p:txBody>
      </p:sp>
      <p:sp>
        <p:nvSpPr>
          <p:cNvPr id="30" name="Oval 29"/>
          <p:cNvSpPr/>
          <p:nvPr/>
        </p:nvSpPr>
        <p:spPr>
          <a:xfrm>
            <a:off x="1520150" y="1932881"/>
            <a:ext cx="861703" cy="8619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00"/>
            <a:endParaRPr lang="id-ID" sz="1300" dirty="0">
              <a:solidFill>
                <a:srgbClr val="FFFFFF"/>
              </a:solidFill>
            </a:endParaRPr>
          </a:p>
        </p:txBody>
      </p:sp>
      <p:sp>
        <p:nvSpPr>
          <p:cNvPr id="31" name="Oval 30"/>
          <p:cNvSpPr/>
          <p:nvPr/>
        </p:nvSpPr>
        <p:spPr>
          <a:xfrm>
            <a:off x="1699927" y="2878754"/>
            <a:ext cx="608163" cy="6083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00"/>
            <a:endParaRPr lang="id-ID" sz="1300" dirty="0">
              <a:solidFill>
                <a:srgbClr val="FFFFFF"/>
              </a:solidFill>
            </a:endParaRPr>
          </a:p>
        </p:txBody>
      </p:sp>
      <p:sp>
        <p:nvSpPr>
          <p:cNvPr id="32" name="Oval 31"/>
          <p:cNvSpPr/>
          <p:nvPr/>
        </p:nvSpPr>
        <p:spPr>
          <a:xfrm>
            <a:off x="2471389" y="2173445"/>
            <a:ext cx="536940" cy="53710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00"/>
            <a:endParaRPr lang="id-ID" sz="1300" dirty="0">
              <a:solidFill>
                <a:srgbClr val="FFFFFF"/>
              </a:solidFill>
            </a:endParaRPr>
          </a:p>
        </p:txBody>
      </p:sp>
      <p:sp>
        <p:nvSpPr>
          <p:cNvPr id="34" name="TextBox 33"/>
          <p:cNvSpPr txBox="1"/>
          <p:nvPr/>
        </p:nvSpPr>
        <p:spPr>
          <a:xfrm>
            <a:off x="2527947" y="2992207"/>
            <a:ext cx="585745" cy="377030"/>
          </a:xfrm>
          <a:prstGeom prst="rect">
            <a:avLst/>
          </a:prstGeom>
          <a:noFill/>
        </p:spPr>
        <p:txBody>
          <a:bodyPr wrap="none" lIns="68584" tIns="34292" rIns="68584" bIns="34292" rtlCol="0">
            <a:spAutoFit/>
          </a:bodyPr>
          <a:lstStyle/>
          <a:p>
            <a:pPr algn="ctr" defTabSz="685800"/>
            <a:r>
              <a:rPr lang="id-ID" sz="2000" b="1" dirty="0">
                <a:solidFill>
                  <a:schemeClr val="bg1"/>
                </a:solidFill>
              </a:rPr>
              <a:t>37%</a:t>
            </a:r>
            <a:endParaRPr lang="id-ID" sz="2000" b="1" dirty="0">
              <a:solidFill>
                <a:schemeClr val="bg1"/>
              </a:solidFill>
            </a:endParaRPr>
          </a:p>
        </p:txBody>
      </p:sp>
      <p:sp>
        <p:nvSpPr>
          <p:cNvPr id="35" name="TextBox 34"/>
          <p:cNvSpPr txBox="1"/>
          <p:nvPr/>
        </p:nvSpPr>
        <p:spPr>
          <a:xfrm>
            <a:off x="1666603" y="2116323"/>
            <a:ext cx="585745" cy="377030"/>
          </a:xfrm>
          <a:prstGeom prst="rect">
            <a:avLst/>
          </a:prstGeom>
          <a:noFill/>
        </p:spPr>
        <p:txBody>
          <a:bodyPr wrap="none" lIns="68584" tIns="34292" rIns="68584" bIns="34292" rtlCol="0">
            <a:spAutoFit/>
          </a:bodyPr>
          <a:lstStyle/>
          <a:p>
            <a:pPr algn="ctr" defTabSz="685800"/>
            <a:r>
              <a:rPr lang="id-ID" sz="2000" b="1" dirty="0">
                <a:solidFill>
                  <a:schemeClr val="bg1"/>
                </a:solidFill>
              </a:rPr>
              <a:t>33%</a:t>
            </a:r>
            <a:endParaRPr lang="id-ID" sz="2000" b="1" dirty="0">
              <a:solidFill>
                <a:schemeClr val="bg1"/>
              </a:solidFill>
            </a:endParaRPr>
          </a:p>
        </p:txBody>
      </p:sp>
      <p:sp>
        <p:nvSpPr>
          <p:cNvPr id="36" name="TextBox 35"/>
          <p:cNvSpPr txBox="1"/>
          <p:nvPr/>
        </p:nvSpPr>
        <p:spPr>
          <a:xfrm>
            <a:off x="1780015" y="3002311"/>
            <a:ext cx="495977" cy="315475"/>
          </a:xfrm>
          <a:prstGeom prst="rect">
            <a:avLst/>
          </a:prstGeom>
          <a:noFill/>
        </p:spPr>
        <p:txBody>
          <a:bodyPr wrap="none" lIns="68584" tIns="34292" rIns="68584" bIns="34292" rtlCol="0">
            <a:spAutoFit/>
          </a:bodyPr>
          <a:lstStyle/>
          <a:p>
            <a:pPr algn="ctr" defTabSz="685800"/>
            <a:r>
              <a:rPr lang="id-ID" sz="1600" b="1" dirty="0">
                <a:solidFill>
                  <a:schemeClr val="bg1"/>
                </a:solidFill>
              </a:rPr>
              <a:t>20%</a:t>
            </a:r>
            <a:endParaRPr lang="id-ID" sz="1600" b="1" dirty="0">
              <a:solidFill>
                <a:schemeClr val="bg1"/>
              </a:solidFill>
            </a:endParaRPr>
          </a:p>
        </p:txBody>
      </p:sp>
      <p:sp>
        <p:nvSpPr>
          <p:cNvPr id="37" name="TextBox 36"/>
          <p:cNvSpPr txBox="1"/>
          <p:nvPr/>
        </p:nvSpPr>
        <p:spPr>
          <a:xfrm>
            <a:off x="2527485" y="2268820"/>
            <a:ext cx="452696" cy="284697"/>
          </a:xfrm>
          <a:prstGeom prst="rect">
            <a:avLst/>
          </a:prstGeom>
          <a:noFill/>
        </p:spPr>
        <p:txBody>
          <a:bodyPr wrap="none" lIns="68584" tIns="34292" rIns="68584" bIns="34292" rtlCol="0">
            <a:spAutoFit/>
          </a:bodyPr>
          <a:lstStyle/>
          <a:p>
            <a:pPr algn="ctr" defTabSz="685800"/>
            <a:r>
              <a:rPr lang="id-ID" sz="1400" b="1" dirty="0">
                <a:solidFill>
                  <a:schemeClr val="bg1"/>
                </a:solidFill>
              </a:rPr>
              <a:t>10%</a:t>
            </a:r>
            <a:endParaRPr lang="id-ID" sz="1400" b="1" dirty="0">
              <a:solidFill>
                <a:schemeClr val="bg1"/>
              </a:solidFill>
            </a:endParaRPr>
          </a:p>
        </p:txBody>
      </p:sp>
      <p:grpSp>
        <p:nvGrpSpPr>
          <p:cNvPr id="3" name="Group 37"/>
          <p:cNvGrpSpPr/>
          <p:nvPr/>
        </p:nvGrpSpPr>
        <p:grpSpPr>
          <a:xfrm>
            <a:off x="5867907" y="1443010"/>
            <a:ext cx="1688728" cy="668937"/>
            <a:chOff x="7382467" y="2086755"/>
            <a:chExt cx="2251637" cy="891641"/>
          </a:xfrm>
        </p:grpSpPr>
        <p:sp>
          <p:nvSpPr>
            <p:cNvPr id="39" name="TextBox 38"/>
            <p:cNvSpPr txBox="1"/>
            <p:nvPr/>
          </p:nvSpPr>
          <p:spPr>
            <a:xfrm>
              <a:off x="7382467" y="2086755"/>
              <a:ext cx="801929" cy="328193"/>
            </a:xfrm>
            <a:prstGeom prst="rect">
              <a:avLst/>
            </a:prstGeom>
            <a:noFill/>
          </p:spPr>
          <p:txBody>
            <a:bodyPr wrap="none" rtlCol="0">
              <a:spAutoFit/>
            </a:bodyPr>
            <a:lstStyle/>
            <a:p>
              <a:pPr defTabSz="685800"/>
              <a:r>
                <a:rPr lang="zh-CN" altLang="en-US" sz="1000" dirty="0">
                  <a:solidFill>
                    <a:schemeClr val="tx1">
                      <a:lumMod val="50000"/>
                      <a:lumOff val="50000"/>
                    </a:schemeClr>
                  </a:solidFill>
                </a:rPr>
                <a:t>内容</a:t>
              </a:r>
              <a:r>
                <a:rPr lang="id-ID" sz="1000" b="1" dirty="0">
                  <a:solidFill>
                    <a:schemeClr val="tx1">
                      <a:lumMod val="50000"/>
                      <a:lumOff val="50000"/>
                    </a:schemeClr>
                  </a:solidFill>
                </a:rPr>
                <a:t> 01</a:t>
              </a:r>
              <a:endParaRPr lang="id-ID" sz="1000" b="1" dirty="0">
                <a:solidFill>
                  <a:schemeClr val="tx1">
                    <a:lumMod val="50000"/>
                    <a:lumOff val="50000"/>
                  </a:schemeClr>
                </a:solidFill>
              </a:endParaRPr>
            </a:p>
          </p:txBody>
        </p:sp>
        <p:sp>
          <p:nvSpPr>
            <p:cNvPr id="40" name="TextBox 39"/>
            <p:cNvSpPr txBox="1"/>
            <p:nvPr/>
          </p:nvSpPr>
          <p:spPr>
            <a:xfrm>
              <a:off x="7382467" y="2301497"/>
              <a:ext cx="2251637" cy="676899"/>
            </a:xfrm>
            <a:prstGeom prst="rect">
              <a:avLst/>
            </a:prstGeom>
            <a:noFill/>
          </p:spPr>
          <p:txBody>
            <a:bodyPr wrap="square" rtlCol="0">
              <a:spAutoFit/>
            </a:bodyPr>
            <a:lstStyle/>
            <a:p>
              <a:pPr defTabSz="685800"/>
              <a:r>
                <a:rPr lang="zh-CN" altLang="en-US" sz="900" dirty="0">
                  <a:solidFill>
                    <a:schemeClr val="tx1">
                      <a:lumMod val="50000"/>
                      <a:lumOff val="50000"/>
                    </a:schemeClr>
                  </a:solidFill>
                </a:rPr>
                <a:t>此处添加详细文本描述，建议与标题相关并符合整体语言风格</a:t>
              </a:r>
              <a:endParaRPr lang="en-US" sz="900" b="1" dirty="0">
                <a:solidFill>
                  <a:schemeClr val="tx1">
                    <a:lumMod val="50000"/>
                    <a:lumOff val="50000"/>
                  </a:schemeClr>
                </a:solidFill>
              </a:endParaRPr>
            </a:p>
          </p:txBody>
        </p:sp>
      </p:grpSp>
      <p:grpSp>
        <p:nvGrpSpPr>
          <p:cNvPr id="4" name="Group 40"/>
          <p:cNvGrpSpPr/>
          <p:nvPr/>
        </p:nvGrpSpPr>
        <p:grpSpPr>
          <a:xfrm>
            <a:off x="5867907" y="2059102"/>
            <a:ext cx="1688728" cy="668937"/>
            <a:chOff x="7382467" y="2983912"/>
            <a:chExt cx="2251637" cy="891641"/>
          </a:xfrm>
        </p:grpSpPr>
        <p:sp>
          <p:nvSpPr>
            <p:cNvPr id="42" name="TextBox 41"/>
            <p:cNvSpPr txBox="1"/>
            <p:nvPr/>
          </p:nvSpPr>
          <p:spPr>
            <a:xfrm>
              <a:off x="7382467" y="2983912"/>
              <a:ext cx="801929" cy="328193"/>
            </a:xfrm>
            <a:prstGeom prst="rect">
              <a:avLst/>
            </a:prstGeom>
            <a:noFill/>
          </p:spPr>
          <p:txBody>
            <a:bodyPr wrap="none" rtlCol="0">
              <a:spAutoFit/>
            </a:bodyPr>
            <a:lstStyle/>
            <a:p>
              <a:pPr defTabSz="685800"/>
              <a:r>
                <a:rPr lang="zh-CN" altLang="en-US" sz="1000" dirty="0">
                  <a:solidFill>
                    <a:schemeClr val="tx1">
                      <a:lumMod val="50000"/>
                      <a:lumOff val="50000"/>
                    </a:schemeClr>
                  </a:solidFill>
                </a:rPr>
                <a:t>内容</a:t>
              </a:r>
              <a:r>
                <a:rPr lang="id-ID" sz="1000" b="1" dirty="0">
                  <a:solidFill>
                    <a:schemeClr val="tx1">
                      <a:lumMod val="50000"/>
                      <a:lumOff val="50000"/>
                    </a:schemeClr>
                  </a:solidFill>
                </a:rPr>
                <a:t> 02</a:t>
              </a:r>
              <a:endParaRPr lang="id-ID" sz="1000" b="1" dirty="0">
                <a:solidFill>
                  <a:schemeClr val="tx1">
                    <a:lumMod val="50000"/>
                    <a:lumOff val="50000"/>
                  </a:schemeClr>
                </a:solidFill>
              </a:endParaRPr>
            </a:p>
          </p:txBody>
        </p:sp>
        <p:sp>
          <p:nvSpPr>
            <p:cNvPr id="43" name="TextBox 42"/>
            <p:cNvSpPr txBox="1"/>
            <p:nvPr/>
          </p:nvSpPr>
          <p:spPr>
            <a:xfrm>
              <a:off x="7382467" y="3198654"/>
              <a:ext cx="2251637" cy="676899"/>
            </a:xfrm>
            <a:prstGeom prst="rect">
              <a:avLst/>
            </a:prstGeom>
            <a:noFill/>
          </p:spPr>
          <p:txBody>
            <a:bodyPr wrap="square" rtlCol="0">
              <a:spAutoFit/>
            </a:bodyPr>
            <a:lstStyle/>
            <a:p>
              <a:pPr defTabSz="685800"/>
              <a:r>
                <a:rPr lang="zh-CN" altLang="en-US" sz="900" dirty="0">
                  <a:solidFill>
                    <a:schemeClr val="tx1">
                      <a:lumMod val="50000"/>
                      <a:lumOff val="50000"/>
                    </a:schemeClr>
                  </a:solidFill>
                </a:rPr>
                <a:t>此处添加详细文本描述，建议与标题相关并符合整体语言风格</a:t>
              </a:r>
              <a:endParaRPr lang="en-US" sz="900" b="1" dirty="0">
                <a:solidFill>
                  <a:schemeClr val="tx1">
                    <a:lumMod val="50000"/>
                    <a:lumOff val="50000"/>
                  </a:schemeClr>
                </a:solidFill>
              </a:endParaRPr>
            </a:p>
          </p:txBody>
        </p:sp>
      </p:grpSp>
      <p:grpSp>
        <p:nvGrpSpPr>
          <p:cNvPr id="5" name="Group 43"/>
          <p:cNvGrpSpPr/>
          <p:nvPr/>
        </p:nvGrpSpPr>
        <p:grpSpPr>
          <a:xfrm>
            <a:off x="5867907" y="2728197"/>
            <a:ext cx="1688728" cy="668937"/>
            <a:chOff x="7382467" y="3918662"/>
            <a:chExt cx="2251637" cy="891641"/>
          </a:xfrm>
        </p:grpSpPr>
        <p:sp>
          <p:nvSpPr>
            <p:cNvPr id="45" name="TextBox 44"/>
            <p:cNvSpPr txBox="1"/>
            <p:nvPr/>
          </p:nvSpPr>
          <p:spPr>
            <a:xfrm>
              <a:off x="7382467" y="3918662"/>
              <a:ext cx="801929" cy="328193"/>
            </a:xfrm>
            <a:prstGeom prst="rect">
              <a:avLst/>
            </a:prstGeom>
            <a:noFill/>
          </p:spPr>
          <p:txBody>
            <a:bodyPr wrap="none" rtlCol="0">
              <a:spAutoFit/>
            </a:bodyPr>
            <a:lstStyle/>
            <a:p>
              <a:pPr defTabSz="685800"/>
              <a:r>
                <a:rPr lang="zh-CN" altLang="en-US" sz="1000" dirty="0">
                  <a:solidFill>
                    <a:schemeClr val="tx1">
                      <a:lumMod val="50000"/>
                      <a:lumOff val="50000"/>
                    </a:schemeClr>
                  </a:solidFill>
                </a:rPr>
                <a:t>内容</a:t>
              </a:r>
              <a:r>
                <a:rPr lang="id-ID" sz="1000" b="1" dirty="0">
                  <a:solidFill>
                    <a:schemeClr val="tx1">
                      <a:lumMod val="50000"/>
                      <a:lumOff val="50000"/>
                    </a:schemeClr>
                  </a:solidFill>
                </a:rPr>
                <a:t> 03</a:t>
              </a:r>
              <a:endParaRPr lang="id-ID" sz="1000" b="1" dirty="0">
                <a:solidFill>
                  <a:schemeClr val="tx1">
                    <a:lumMod val="50000"/>
                    <a:lumOff val="50000"/>
                  </a:schemeClr>
                </a:solidFill>
              </a:endParaRPr>
            </a:p>
          </p:txBody>
        </p:sp>
        <p:sp>
          <p:nvSpPr>
            <p:cNvPr id="46" name="TextBox 45"/>
            <p:cNvSpPr txBox="1"/>
            <p:nvPr/>
          </p:nvSpPr>
          <p:spPr>
            <a:xfrm>
              <a:off x="7382467" y="4133404"/>
              <a:ext cx="2251637" cy="676899"/>
            </a:xfrm>
            <a:prstGeom prst="rect">
              <a:avLst/>
            </a:prstGeom>
            <a:noFill/>
          </p:spPr>
          <p:txBody>
            <a:bodyPr wrap="square" rtlCol="0">
              <a:spAutoFit/>
            </a:bodyPr>
            <a:lstStyle/>
            <a:p>
              <a:pPr defTabSz="685800"/>
              <a:r>
                <a:rPr lang="zh-CN" altLang="en-US" sz="900" dirty="0">
                  <a:solidFill>
                    <a:schemeClr val="tx1">
                      <a:lumMod val="50000"/>
                      <a:lumOff val="50000"/>
                    </a:schemeClr>
                  </a:solidFill>
                </a:rPr>
                <a:t>此处添加详细文本描述，建议与标题相关并符合整体语言风格</a:t>
              </a:r>
              <a:endParaRPr lang="en-US" sz="900" b="1" dirty="0">
                <a:solidFill>
                  <a:schemeClr val="tx1">
                    <a:lumMod val="50000"/>
                    <a:lumOff val="50000"/>
                  </a:schemeClr>
                </a:solidFill>
              </a:endParaRPr>
            </a:p>
          </p:txBody>
        </p:sp>
      </p:grpSp>
      <p:grpSp>
        <p:nvGrpSpPr>
          <p:cNvPr id="6" name="Group 46"/>
          <p:cNvGrpSpPr/>
          <p:nvPr/>
        </p:nvGrpSpPr>
        <p:grpSpPr>
          <a:xfrm>
            <a:off x="5867907" y="3415871"/>
            <a:ext cx="1688728" cy="668937"/>
            <a:chOff x="7382467" y="4811811"/>
            <a:chExt cx="2251637" cy="891641"/>
          </a:xfrm>
        </p:grpSpPr>
        <p:sp>
          <p:nvSpPr>
            <p:cNvPr id="48" name="TextBox 47"/>
            <p:cNvSpPr txBox="1"/>
            <p:nvPr/>
          </p:nvSpPr>
          <p:spPr>
            <a:xfrm>
              <a:off x="7382467" y="4811811"/>
              <a:ext cx="801929" cy="328193"/>
            </a:xfrm>
            <a:prstGeom prst="rect">
              <a:avLst/>
            </a:prstGeom>
            <a:noFill/>
          </p:spPr>
          <p:txBody>
            <a:bodyPr wrap="none" rtlCol="0">
              <a:spAutoFit/>
            </a:bodyPr>
            <a:lstStyle/>
            <a:p>
              <a:pPr defTabSz="685800"/>
              <a:r>
                <a:rPr lang="zh-CN" altLang="en-US" sz="1000" dirty="0">
                  <a:solidFill>
                    <a:schemeClr val="tx1">
                      <a:lumMod val="50000"/>
                      <a:lumOff val="50000"/>
                    </a:schemeClr>
                  </a:solidFill>
                </a:rPr>
                <a:t>内容</a:t>
              </a:r>
              <a:r>
                <a:rPr lang="id-ID" sz="1000" b="1" dirty="0">
                  <a:solidFill>
                    <a:schemeClr val="tx1">
                      <a:lumMod val="50000"/>
                      <a:lumOff val="50000"/>
                    </a:schemeClr>
                  </a:solidFill>
                </a:rPr>
                <a:t> 04</a:t>
              </a:r>
              <a:endParaRPr lang="id-ID" sz="1000" b="1" dirty="0">
                <a:solidFill>
                  <a:schemeClr val="tx1">
                    <a:lumMod val="50000"/>
                    <a:lumOff val="50000"/>
                  </a:schemeClr>
                </a:solidFill>
              </a:endParaRPr>
            </a:p>
          </p:txBody>
        </p:sp>
        <p:sp>
          <p:nvSpPr>
            <p:cNvPr id="49" name="TextBox 48"/>
            <p:cNvSpPr txBox="1"/>
            <p:nvPr/>
          </p:nvSpPr>
          <p:spPr>
            <a:xfrm>
              <a:off x="7382467" y="5026553"/>
              <a:ext cx="2251637" cy="676899"/>
            </a:xfrm>
            <a:prstGeom prst="rect">
              <a:avLst/>
            </a:prstGeom>
            <a:noFill/>
          </p:spPr>
          <p:txBody>
            <a:bodyPr wrap="square" rtlCol="0">
              <a:spAutoFit/>
            </a:bodyPr>
            <a:lstStyle/>
            <a:p>
              <a:pPr defTabSz="685800"/>
              <a:r>
                <a:rPr lang="zh-CN" altLang="en-US" sz="900" dirty="0">
                  <a:solidFill>
                    <a:schemeClr val="tx1">
                      <a:lumMod val="50000"/>
                      <a:lumOff val="50000"/>
                    </a:schemeClr>
                  </a:solidFill>
                </a:rPr>
                <a:t>此处添加详细文本描述，建议与标题相关并符合整体语言风格</a:t>
              </a:r>
              <a:endParaRPr lang="en-US" sz="900" b="1" dirty="0">
                <a:solidFill>
                  <a:schemeClr val="tx1">
                    <a:lumMod val="50000"/>
                    <a:lumOff val="50000"/>
                  </a:schemeClr>
                </a:solidFill>
              </a:endParaRPr>
            </a:p>
          </p:txBody>
        </p:sp>
      </p:grpSp>
      <p:cxnSp>
        <p:nvCxnSpPr>
          <p:cNvPr id="72" name="Elbow Connector 71"/>
          <p:cNvCxnSpPr>
            <a:stCxn id="30" idx="0"/>
          </p:cNvCxnSpPr>
          <p:nvPr/>
        </p:nvCxnSpPr>
        <p:spPr>
          <a:xfrm rot="5400000" flipH="1" flipV="1">
            <a:off x="3519462" y="99539"/>
            <a:ext cx="264882" cy="3401803"/>
          </a:xfrm>
          <a:prstGeom prst="bentConnector2">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75" name="Elbow Connector 74"/>
          <p:cNvCxnSpPr>
            <a:stCxn id="32" idx="6"/>
          </p:cNvCxnSpPr>
          <p:nvPr/>
        </p:nvCxnSpPr>
        <p:spPr>
          <a:xfrm flipV="1">
            <a:off x="3008329" y="2274863"/>
            <a:ext cx="2339733" cy="167135"/>
          </a:xfrm>
          <a:prstGeom prst="bentConnector3">
            <a:avLst>
              <a:gd name="adj1" fmla="val 50000"/>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80" name="Elbow Connector 79"/>
          <p:cNvCxnSpPr>
            <a:stCxn id="31" idx="4"/>
          </p:cNvCxnSpPr>
          <p:nvPr/>
        </p:nvCxnSpPr>
        <p:spPr>
          <a:xfrm rot="16200000" flipH="1">
            <a:off x="3558268" y="1932844"/>
            <a:ext cx="200991" cy="3309510"/>
          </a:xfrm>
          <a:prstGeom prst="bentConnector2">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81" name="Elbow Connector 80"/>
          <p:cNvCxnSpPr/>
          <p:nvPr/>
        </p:nvCxnSpPr>
        <p:spPr>
          <a:xfrm flipV="1">
            <a:off x="3232996" y="2977987"/>
            <a:ext cx="2080522" cy="298524"/>
          </a:xfrm>
          <a:prstGeom prst="bentConnector3">
            <a:avLst>
              <a:gd name="adj1" fmla="val 50000"/>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91" name="Freeform 13"/>
          <p:cNvSpPr/>
          <p:nvPr/>
        </p:nvSpPr>
        <p:spPr bwMode="auto">
          <a:xfrm>
            <a:off x="5508503" y="1518964"/>
            <a:ext cx="320694" cy="223772"/>
          </a:xfrm>
          <a:custGeom>
            <a:avLst/>
            <a:gdLst>
              <a:gd name="T0" fmla="*/ 1054 w 1075"/>
              <a:gd name="T1" fmla="*/ 292 h 750"/>
              <a:gd name="T2" fmla="*/ 786 w 1075"/>
              <a:gd name="T3" fmla="*/ 12 h 750"/>
              <a:gd name="T4" fmla="*/ 705 w 1075"/>
              <a:gd name="T5" fmla="*/ 0 h 750"/>
              <a:gd name="T6" fmla="*/ 538 w 1075"/>
              <a:gd name="T7" fmla="*/ 179 h 750"/>
              <a:gd name="T8" fmla="*/ 371 w 1075"/>
              <a:gd name="T9" fmla="*/ 3 h 750"/>
              <a:gd name="T10" fmla="*/ 303 w 1075"/>
              <a:gd name="T11" fmla="*/ 14 h 750"/>
              <a:gd name="T12" fmla="*/ 23 w 1075"/>
              <a:gd name="T13" fmla="*/ 282 h 750"/>
              <a:gd name="T14" fmla="*/ 22 w 1075"/>
              <a:gd name="T15" fmla="*/ 360 h 750"/>
              <a:gd name="T16" fmla="*/ 109 w 1075"/>
              <a:gd name="T17" fmla="*/ 451 h 750"/>
              <a:gd name="T18" fmla="*/ 186 w 1075"/>
              <a:gd name="T19" fmla="*/ 453 h 750"/>
              <a:gd name="T20" fmla="*/ 282 w 1075"/>
              <a:gd name="T21" fmla="*/ 360 h 750"/>
              <a:gd name="T22" fmla="*/ 282 w 1075"/>
              <a:gd name="T23" fmla="*/ 695 h 750"/>
              <a:gd name="T24" fmla="*/ 340 w 1075"/>
              <a:gd name="T25" fmla="*/ 750 h 750"/>
              <a:gd name="T26" fmla="*/ 740 w 1075"/>
              <a:gd name="T27" fmla="*/ 750 h 750"/>
              <a:gd name="T28" fmla="*/ 798 w 1075"/>
              <a:gd name="T29" fmla="*/ 695 h 750"/>
              <a:gd name="T30" fmla="*/ 798 w 1075"/>
              <a:gd name="T31" fmla="*/ 364 h 750"/>
              <a:gd name="T32" fmla="*/ 884 w 1075"/>
              <a:gd name="T33" fmla="*/ 455 h 750"/>
              <a:gd name="T34" fmla="*/ 962 w 1075"/>
              <a:gd name="T35" fmla="*/ 457 h 750"/>
              <a:gd name="T36" fmla="*/ 1053 w 1075"/>
              <a:gd name="T37" fmla="*/ 370 h 750"/>
              <a:gd name="T38" fmla="*/ 1054 w 1075"/>
              <a:gd name="T39" fmla="*/ 292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75" h="750">
                <a:moveTo>
                  <a:pt x="1054" y="292"/>
                </a:moveTo>
                <a:cubicBezTo>
                  <a:pt x="786" y="12"/>
                  <a:pt x="786" y="12"/>
                  <a:pt x="786" y="12"/>
                </a:cubicBezTo>
                <a:cubicBezTo>
                  <a:pt x="781" y="6"/>
                  <a:pt x="750" y="2"/>
                  <a:pt x="705" y="0"/>
                </a:cubicBezTo>
                <a:cubicBezTo>
                  <a:pt x="696" y="101"/>
                  <a:pt x="624" y="179"/>
                  <a:pt x="538" y="179"/>
                </a:cubicBezTo>
                <a:cubicBezTo>
                  <a:pt x="452" y="179"/>
                  <a:pt x="382" y="102"/>
                  <a:pt x="371" y="3"/>
                </a:cubicBezTo>
                <a:cubicBezTo>
                  <a:pt x="334" y="5"/>
                  <a:pt x="308" y="9"/>
                  <a:pt x="303" y="14"/>
                </a:cubicBezTo>
                <a:cubicBezTo>
                  <a:pt x="23" y="282"/>
                  <a:pt x="23" y="282"/>
                  <a:pt x="23" y="282"/>
                </a:cubicBezTo>
                <a:cubicBezTo>
                  <a:pt x="1" y="303"/>
                  <a:pt x="0" y="338"/>
                  <a:pt x="22" y="360"/>
                </a:cubicBezTo>
                <a:cubicBezTo>
                  <a:pt x="109" y="451"/>
                  <a:pt x="109" y="451"/>
                  <a:pt x="109" y="451"/>
                </a:cubicBezTo>
                <a:cubicBezTo>
                  <a:pt x="130" y="474"/>
                  <a:pt x="164" y="474"/>
                  <a:pt x="186" y="453"/>
                </a:cubicBezTo>
                <a:cubicBezTo>
                  <a:pt x="282" y="360"/>
                  <a:pt x="282" y="360"/>
                  <a:pt x="282" y="360"/>
                </a:cubicBezTo>
                <a:cubicBezTo>
                  <a:pt x="282" y="695"/>
                  <a:pt x="282" y="695"/>
                  <a:pt x="282" y="695"/>
                </a:cubicBezTo>
                <a:cubicBezTo>
                  <a:pt x="282" y="725"/>
                  <a:pt x="310" y="750"/>
                  <a:pt x="340" y="750"/>
                </a:cubicBezTo>
                <a:cubicBezTo>
                  <a:pt x="740" y="750"/>
                  <a:pt x="740" y="750"/>
                  <a:pt x="740" y="750"/>
                </a:cubicBezTo>
                <a:cubicBezTo>
                  <a:pt x="770" y="750"/>
                  <a:pt x="798" y="725"/>
                  <a:pt x="798" y="695"/>
                </a:cubicBezTo>
                <a:cubicBezTo>
                  <a:pt x="798" y="364"/>
                  <a:pt x="798" y="364"/>
                  <a:pt x="798" y="364"/>
                </a:cubicBezTo>
                <a:cubicBezTo>
                  <a:pt x="884" y="455"/>
                  <a:pt x="884" y="455"/>
                  <a:pt x="884" y="455"/>
                </a:cubicBezTo>
                <a:cubicBezTo>
                  <a:pt x="906" y="478"/>
                  <a:pt x="940" y="478"/>
                  <a:pt x="962" y="457"/>
                </a:cubicBezTo>
                <a:cubicBezTo>
                  <a:pt x="1053" y="370"/>
                  <a:pt x="1053" y="370"/>
                  <a:pt x="1053" y="370"/>
                </a:cubicBezTo>
                <a:cubicBezTo>
                  <a:pt x="1075" y="349"/>
                  <a:pt x="1075" y="314"/>
                  <a:pt x="1054" y="292"/>
                </a:cubicBezTo>
                <a:close/>
              </a:path>
            </a:pathLst>
          </a:custGeom>
          <a:solidFill>
            <a:schemeClr val="accent2"/>
          </a:solidFill>
          <a:ln>
            <a:noFill/>
          </a:ln>
        </p:spPr>
        <p:txBody>
          <a:bodyPr vert="horz" wrap="square" lIns="68584" tIns="34292" rIns="68584" bIns="34292" numCol="1" anchor="t" anchorCtr="0" compatLnSpc="1"/>
          <a:lstStyle/>
          <a:p>
            <a:pPr defTabSz="685800"/>
            <a:endParaRPr lang="id-ID" sz="1300" dirty="0">
              <a:solidFill>
                <a:srgbClr val="0A0A0A"/>
              </a:solidFill>
            </a:endParaRPr>
          </a:p>
        </p:txBody>
      </p:sp>
      <p:sp>
        <p:nvSpPr>
          <p:cNvPr id="95" name="Freeform 17"/>
          <p:cNvSpPr>
            <a:spLocks noEditPoints="1"/>
          </p:cNvSpPr>
          <p:nvPr/>
        </p:nvSpPr>
        <p:spPr bwMode="auto">
          <a:xfrm>
            <a:off x="5500377" y="2156528"/>
            <a:ext cx="336947" cy="234626"/>
          </a:xfrm>
          <a:custGeom>
            <a:avLst/>
            <a:gdLst>
              <a:gd name="T0" fmla="*/ 835 w 896"/>
              <a:gd name="T1" fmla="*/ 273 h 620"/>
              <a:gd name="T2" fmla="*/ 833 w 896"/>
              <a:gd name="T3" fmla="*/ 273 h 620"/>
              <a:gd name="T4" fmla="*/ 706 w 896"/>
              <a:gd name="T5" fmla="*/ 51 h 620"/>
              <a:gd name="T6" fmla="*/ 606 w 896"/>
              <a:gd name="T7" fmla="*/ 0 h 620"/>
              <a:gd name="T8" fmla="*/ 595 w 896"/>
              <a:gd name="T9" fmla="*/ 0 h 620"/>
              <a:gd name="T10" fmla="*/ 505 w 896"/>
              <a:gd name="T11" fmla="*/ 0 h 620"/>
              <a:gd name="T12" fmla="*/ 385 w 896"/>
              <a:gd name="T13" fmla="*/ 0 h 620"/>
              <a:gd name="T14" fmla="*/ 296 w 896"/>
              <a:gd name="T15" fmla="*/ 0 h 620"/>
              <a:gd name="T16" fmla="*/ 284 w 896"/>
              <a:gd name="T17" fmla="*/ 0 h 620"/>
              <a:gd name="T18" fmla="*/ 185 w 896"/>
              <a:gd name="T19" fmla="*/ 51 h 620"/>
              <a:gd name="T20" fmla="*/ 58 w 896"/>
              <a:gd name="T21" fmla="*/ 273 h 620"/>
              <a:gd name="T22" fmla="*/ 59 w 896"/>
              <a:gd name="T23" fmla="*/ 274 h 620"/>
              <a:gd name="T24" fmla="*/ 0 w 896"/>
              <a:gd name="T25" fmla="*/ 382 h 620"/>
              <a:gd name="T26" fmla="*/ 0 w 896"/>
              <a:gd name="T27" fmla="*/ 492 h 620"/>
              <a:gd name="T28" fmla="*/ 68 w 896"/>
              <a:gd name="T29" fmla="*/ 492 h 620"/>
              <a:gd name="T30" fmla="*/ 68 w 896"/>
              <a:gd name="T31" fmla="*/ 556 h 620"/>
              <a:gd name="T32" fmla="*/ 134 w 896"/>
              <a:gd name="T33" fmla="*/ 620 h 620"/>
              <a:gd name="T34" fmla="*/ 200 w 896"/>
              <a:gd name="T35" fmla="*/ 556 h 620"/>
              <a:gd name="T36" fmla="*/ 200 w 896"/>
              <a:gd name="T37" fmla="*/ 492 h 620"/>
              <a:gd name="T38" fmla="*/ 385 w 896"/>
              <a:gd name="T39" fmla="*/ 492 h 620"/>
              <a:gd name="T40" fmla="*/ 505 w 896"/>
              <a:gd name="T41" fmla="*/ 492 h 620"/>
              <a:gd name="T42" fmla="*/ 696 w 896"/>
              <a:gd name="T43" fmla="*/ 492 h 620"/>
              <a:gd name="T44" fmla="*/ 696 w 896"/>
              <a:gd name="T45" fmla="*/ 556 h 620"/>
              <a:gd name="T46" fmla="*/ 762 w 896"/>
              <a:gd name="T47" fmla="*/ 620 h 620"/>
              <a:gd name="T48" fmla="*/ 828 w 896"/>
              <a:gd name="T49" fmla="*/ 556 h 620"/>
              <a:gd name="T50" fmla="*/ 828 w 896"/>
              <a:gd name="T51" fmla="*/ 492 h 620"/>
              <a:gd name="T52" fmla="*/ 896 w 896"/>
              <a:gd name="T53" fmla="*/ 492 h 620"/>
              <a:gd name="T54" fmla="*/ 896 w 896"/>
              <a:gd name="T55" fmla="*/ 382 h 620"/>
              <a:gd name="T56" fmla="*/ 835 w 896"/>
              <a:gd name="T57" fmla="*/ 273 h 620"/>
              <a:gd name="T58" fmla="*/ 196 w 896"/>
              <a:gd name="T59" fmla="*/ 399 h 620"/>
              <a:gd name="T60" fmla="*/ 132 w 896"/>
              <a:gd name="T61" fmla="*/ 449 h 620"/>
              <a:gd name="T62" fmla="*/ 68 w 896"/>
              <a:gd name="T63" fmla="*/ 385 h 620"/>
              <a:gd name="T64" fmla="*/ 132 w 896"/>
              <a:gd name="T65" fmla="*/ 320 h 620"/>
              <a:gd name="T66" fmla="*/ 160 w 896"/>
              <a:gd name="T67" fmla="*/ 326 h 620"/>
              <a:gd name="T68" fmla="*/ 197 w 896"/>
              <a:gd name="T69" fmla="*/ 385 h 620"/>
              <a:gd name="T70" fmla="*/ 196 w 896"/>
              <a:gd name="T71" fmla="*/ 399 h 620"/>
              <a:gd name="T72" fmla="*/ 165 w 896"/>
              <a:gd name="T73" fmla="*/ 256 h 620"/>
              <a:gd name="T74" fmla="*/ 246 w 896"/>
              <a:gd name="T75" fmla="*/ 113 h 620"/>
              <a:gd name="T76" fmla="*/ 325 w 896"/>
              <a:gd name="T77" fmla="*/ 72 h 620"/>
              <a:gd name="T78" fmla="*/ 334 w 896"/>
              <a:gd name="T79" fmla="*/ 72 h 620"/>
              <a:gd name="T80" fmla="*/ 556 w 896"/>
              <a:gd name="T81" fmla="*/ 72 h 620"/>
              <a:gd name="T82" fmla="*/ 565 w 896"/>
              <a:gd name="T83" fmla="*/ 72 h 620"/>
              <a:gd name="T84" fmla="*/ 644 w 896"/>
              <a:gd name="T85" fmla="*/ 113 h 620"/>
              <a:gd name="T86" fmla="*/ 725 w 896"/>
              <a:gd name="T87" fmla="*/ 256 h 620"/>
              <a:gd name="T88" fmla="*/ 165 w 896"/>
              <a:gd name="T89" fmla="*/ 256 h 620"/>
              <a:gd name="T90" fmla="*/ 758 w 896"/>
              <a:gd name="T91" fmla="*/ 449 h 620"/>
              <a:gd name="T92" fmla="*/ 695 w 896"/>
              <a:gd name="T93" fmla="*/ 399 h 620"/>
              <a:gd name="T94" fmla="*/ 693 w 896"/>
              <a:gd name="T95" fmla="*/ 385 h 620"/>
              <a:gd name="T96" fmla="*/ 730 w 896"/>
              <a:gd name="T97" fmla="*/ 326 h 620"/>
              <a:gd name="T98" fmla="*/ 758 w 896"/>
              <a:gd name="T99" fmla="*/ 320 h 620"/>
              <a:gd name="T100" fmla="*/ 823 w 896"/>
              <a:gd name="T101" fmla="*/ 385 h 620"/>
              <a:gd name="T102" fmla="*/ 758 w 896"/>
              <a:gd name="T103" fmla="*/ 44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96" h="620">
                <a:moveTo>
                  <a:pt x="835" y="273"/>
                </a:moveTo>
                <a:cubicBezTo>
                  <a:pt x="834" y="273"/>
                  <a:pt x="834" y="273"/>
                  <a:pt x="833" y="273"/>
                </a:cubicBezTo>
                <a:cubicBezTo>
                  <a:pt x="706" y="51"/>
                  <a:pt x="706" y="51"/>
                  <a:pt x="706" y="51"/>
                </a:cubicBezTo>
                <a:cubicBezTo>
                  <a:pt x="689" y="21"/>
                  <a:pt x="644" y="0"/>
                  <a:pt x="606" y="0"/>
                </a:cubicBezTo>
                <a:cubicBezTo>
                  <a:pt x="595" y="0"/>
                  <a:pt x="595" y="0"/>
                  <a:pt x="595" y="0"/>
                </a:cubicBezTo>
                <a:cubicBezTo>
                  <a:pt x="505" y="0"/>
                  <a:pt x="505" y="0"/>
                  <a:pt x="505" y="0"/>
                </a:cubicBezTo>
                <a:cubicBezTo>
                  <a:pt x="385" y="0"/>
                  <a:pt x="385" y="0"/>
                  <a:pt x="385" y="0"/>
                </a:cubicBezTo>
                <a:cubicBezTo>
                  <a:pt x="296" y="0"/>
                  <a:pt x="296" y="0"/>
                  <a:pt x="296" y="0"/>
                </a:cubicBezTo>
                <a:cubicBezTo>
                  <a:pt x="284" y="0"/>
                  <a:pt x="284" y="0"/>
                  <a:pt x="284" y="0"/>
                </a:cubicBezTo>
                <a:cubicBezTo>
                  <a:pt x="246" y="0"/>
                  <a:pt x="202" y="21"/>
                  <a:pt x="185" y="51"/>
                </a:cubicBezTo>
                <a:cubicBezTo>
                  <a:pt x="58" y="273"/>
                  <a:pt x="58" y="273"/>
                  <a:pt x="58" y="273"/>
                </a:cubicBezTo>
                <a:cubicBezTo>
                  <a:pt x="58" y="274"/>
                  <a:pt x="59" y="274"/>
                  <a:pt x="59" y="274"/>
                </a:cubicBezTo>
                <a:cubicBezTo>
                  <a:pt x="23" y="296"/>
                  <a:pt x="0" y="336"/>
                  <a:pt x="0" y="382"/>
                </a:cubicBezTo>
                <a:cubicBezTo>
                  <a:pt x="0" y="492"/>
                  <a:pt x="0" y="492"/>
                  <a:pt x="0" y="492"/>
                </a:cubicBezTo>
                <a:cubicBezTo>
                  <a:pt x="68" y="492"/>
                  <a:pt x="68" y="492"/>
                  <a:pt x="68" y="492"/>
                </a:cubicBezTo>
                <a:cubicBezTo>
                  <a:pt x="68" y="556"/>
                  <a:pt x="68" y="556"/>
                  <a:pt x="68" y="556"/>
                </a:cubicBezTo>
                <a:cubicBezTo>
                  <a:pt x="68" y="591"/>
                  <a:pt x="98" y="620"/>
                  <a:pt x="134" y="620"/>
                </a:cubicBezTo>
                <a:cubicBezTo>
                  <a:pt x="170" y="620"/>
                  <a:pt x="200" y="591"/>
                  <a:pt x="200" y="556"/>
                </a:cubicBezTo>
                <a:cubicBezTo>
                  <a:pt x="200" y="492"/>
                  <a:pt x="200" y="492"/>
                  <a:pt x="200" y="492"/>
                </a:cubicBezTo>
                <a:cubicBezTo>
                  <a:pt x="385" y="492"/>
                  <a:pt x="385" y="492"/>
                  <a:pt x="385" y="492"/>
                </a:cubicBezTo>
                <a:cubicBezTo>
                  <a:pt x="505" y="492"/>
                  <a:pt x="505" y="492"/>
                  <a:pt x="505" y="492"/>
                </a:cubicBezTo>
                <a:cubicBezTo>
                  <a:pt x="696" y="492"/>
                  <a:pt x="696" y="492"/>
                  <a:pt x="696" y="492"/>
                </a:cubicBezTo>
                <a:cubicBezTo>
                  <a:pt x="696" y="556"/>
                  <a:pt x="696" y="556"/>
                  <a:pt x="696" y="556"/>
                </a:cubicBezTo>
                <a:cubicBezTo>
                  <a:pt x="696" y="591"/>
                  <a:pt x="726" y="620"/>
                  <a:pt x="762" y="620"/>
                </a:cubicBezTo>
                <a:cubicBezTo>
                  <a:pt x="798" y="620"/>
                  <a:pt x="828" y="591"/>
                  <a:pt x="828" y="556"/>
                </a:cubicBezTo>
                <a:cubicBezTo>
                  <a:pt x="828" y="492"/>
                  <a:pt x="828" y="492"/>
                  <a:pt x="828" y="492"/>
                </a:cubicBezTo>
                <a:cubicBezTo>
                  <a:pt x="896" y="492"/>
                  <a:pt x="896" y="492"/>
                  <a:pt x="896" y="492"/>
                </a:cubicBezTo>
                <a:cubicBezTo>
                  <a:pt x="896" y="382"/>
                  <a:pt x="896" y="382"/>
                  <a:pt x="896" y="382"/>
                </a:cubicBezTo>
                <a:cubicBezTo>
                  <a:pt x="896" y="336"/>
                  <a:pt x="870" y="296"/>
                  <a:pt x="835" y="273"/>
                </a:cubicBezTo>
                <a:close/>
                <a:moveTo>
                  <a:pt x="196" y="399"/>
                </a:moveTo>
                <a:cubicBezTo>
                  <a:pt x="189" y="428"/>
                  <a:pt x="163" y="449"/>
                  <a:pt x="132" y="449"/>
                </a:cubicBezTo>
                <a:cubicBezTo>
                  <a:pt x="97" y="449"/>
                  <a:pt x="68" y="420"/>
                  <a:pt x="68" y="385"/>
                </a:cubicBezTo>
                <a:cubicBezTo>
                  <a:pt x="68" y="349"/>
                  <a:pt x="97" y="320"/>
                  <a:pt x="132" y="320"/>
                </a:cubicBezTo>
                <a:cubicBezTo>
                  <a:pt x="142" y="320"/>
                  <a:pt x="152" y="322"/>
                  <a:pt x="160" y="326"/>
                </a:cubicBezTo>
                <a:cubicBezTo>
                  <a:pt x="182" y="337"/>
                  <a:pt x="197" y="359"/>
                  <a:pt x="197" y="385"/>
                </a:cubicBezTo>
                <a:cubicBezTo>
                  <a:pt x="197" y="389"/>
                  <a:pt x="197" y="394"/>
                  <a:pt x="196" y="399"/>
                </a:cubicBezTo>
                <a:close/>
                <a:moveTo>
                  <a:pt x="165" y="256"/>
                </a:moveTo>
                <a:cubicBezTo>
                  <a:pt x="246" y="113"/>
                  <a:pt x="246" y="113"/>
                  <a:pt x="246" y="113"/>
                </a:cubicBezTo>
                <a:cubicBezTo>
                  <a:pt x="260" y="90"/>
                  <a:pt x="295" y="72"/>
                  <a:pt x="325" y="72"/>
                </a:cubicBezTo>
                <a:cubicBezTo>
                  <a:pt x="334" y="72"/>
                  <a:pt x="334" y="72"/>
                  <a:pt x="334" y="72"/>
                </a:cubicBezTo>
                <a:cubicBezTo>
                  <a:pt x="556" y="72"/>
                  <a:pt x="556" y="72"/>
                  <a:pt x="556" y="72"/>
                </a:cubicBezTo>
                <a:cubicBezTo>
                  <a:pt x="565" y="72"/>
                  <a:pt x="565" y="72"/>
                  <a:pt x="565" y="72"/>
                </a:cubicBezTo>
                <a:cubicBezTo>
                  <a:pt x="595" y="72"/>
                  <a:pt x="630" y="90"/>
                  <a:pt x="644" y="113"/>
                </a:cubicBezTo>
                <a:cubicBezTo>
                  <a:pt x="725" y="256"/>
                  <a:pt x="725" y="256"/>
                  <a:pt x="725" y="256"/>
                </a:cubicBezTo>
                <a:lnTo>
                  <a:pt x="165" y="256"/>
                </a:lnTo>
                <a:close/>
                <a:moveTo>
                  <a:pt x="758" y="449"/>
                </a:moveTo>
                <a:cubicBezTo>
                  <a:pt x="727" y="449"/>
                  <a:pt x="701" y="428"/>
                  <a:pt x="695" y="399"/>
                </a:cubicBezTo>
                <a:cubicBezTo>
                  <a:pt x="694" y="394"/>
                  <a:pt x="693" y="389"/>
                  <a:pt x="693" y="385"/>
                </a:cubicBezTo>
                <a:cubicBezTo>
                  <a:pt x="693" y="359"/>
                  <a:pt x="708" y="337"/>
                  <a:pt x="730" y="326"/>
                </a:cubicBezTo>
                <a:cubicBezTo>
                  <a:pt x="739" y="322"/>
                  <a:pt x="748" y="320"/>
                  <a:pt x="758" y="320"/>
                </a:cubicBezTo>
                <a:cubicBezTo>
                  <a:pt x="794" y="320"/>
                  <a:pt x="823" y="349"/>
                  <a:pt x="823" y="385"/>
                </a:cubicBezTo>
                <a:cubicBezTo>
                  <a:pt x="823" y="420"/>
                  <a:pt x="794" y="449"/>
                  <a:pt x="758" y="449"/>
                </a:cubicBezTo>
                <a:close/>
              </a:path>
            </a:pathLst>
          </a:custGeom>
          <a:solidFill>
            <a:schemeClr val="accent1"/>
          </a:solidFill>
          <a:ln>
            <a:noFill/>
          </a:ln>
        </p:spPr>
        <p:txBody>
          <a:bodyPr vert="horz" wrap="square" lIns="68584" tIns="34292" rIns="68584" bIns="34292" numCol="1" anchor="t" anchorCtr="0" compatLnSpc="1"/>
          <a:lstStyle/>
          <a:p>
            <a:pPr defTabSz="685800"/>
            <a:endParaRPr lang="id-ID" sz="1300" dirty="0">
              <a:solidFill>
                <a:srgbClr val="0A0A0A"/>
              </a:solidFill>
            </a:endParaRPr>
          </a:p>
        </p:txBody>
      </p:sp>
      <p:grpSp>
        <p:nvGrpSpPr>
          <p:cNvPr id="7" name="Group 100"/>
          <p:cNvGrpSpPr/>
          <p:nvPr/>
        </p:nvGrpSpPr>
        <p:grpSpPr>
          <a:xfrm>
            <a:off x="5509042" y="2801859"/>
            <a:ext cx="319618" cy="264593"/>
            <a:chOff x="10293350" y="1050925"/>
            <a:chExt cx="460375" cy="381000"/>
          </a:xfrm>
          <a:solidFill>
            <a:schemeClr val="accent2"/>
          </a:solidFill>
        </p:grpSpPr>
        <p:sp>
          <p:nvSpPr>
            <p:cNvPr id="99" name="Freeform 21"/>
            <p:cNvSpPr>
              <a:spLocks noEditPoints="1"/>
            </p:cNvSpPr>
            <p:nvPr/>
          </p:nvSpPr>
          <p:spPr bwMode="auto">
            <a:xfrm>
              <a:off x="10293350" y="1050925"/>
              <a:ext cx="460375" cy="381000"/>
            </a:xfrm>
            <a:custGeom>
              <a:avLst/>
              <a:gdLst>
                <a:gd name="T0" fmla="*/ 779 w 844"/>
                <a:gd name="T1" fmla="*/ 152 h 696"/>
                <a:gd name="T2" fmla="*/ 593 w 844"/>
                <a:gd name="T3" fmla="*/ 152 h 696"/>
                <a:gd name="T4" fmla="*/ 564 w 844"/>
                <a:gd name="T5" fmla="*/ 21 h 696"/>
                <a:gd name="T6" fmla="*/ 542 w 844"/>
                <a:gd name="T7" fmla="*/ 0 h 696"/>
                <a:gd name="T8" fmla="*/ 311 w 844"/>
                <a:gd name="T9" fmla="*/ 0 h 696"/>
                <a:gd name="T10" fmla="*/ 288 w 844"/>
                <a:gd name="T11" fmla="*/ 21 h 696"/>
                <a:gd name="T12" fmla="*/ 259 w 844"/>
                <a:gd name="T13" fmla="*/ 152 h 696"/>
                <a:gd name="T14" fmla="*/ 65 w 844"/>
                <a:gd name="T15" fmla="*/ 152 h 696"/>
                <a:gd name="T16" fmla="*/ 0 w 844"/>
                <a:gd name="T17" fmla="*/ 212 h 696"/>
                <a:gd name="T18" fmla="*/ 0 w 844"/>
                <a:gd name="T19" fmla="*/ 627 h 696"/>
                <a:gd name="T20" fmla="*/ 65 w 844"/>
                <a:gd name="T21" fmla="*/ 696 h 696"/>
                <a:gd name="T22" fmla="*/ 779 w 844"/>
                <a:gd name="T23" fmla="*/ 696 h 696"/>
                <a:gd name="T24" fmla="*/ 844 w 844"/>
                <a:gd name="T25" fmla="*/ 627 h 696"/>
                <a:gd name="T26" fmla="*/ 844 w 844"/>
                <a:gd name="T27" fmla="*/ 212 h 696"/>
                <a:gd name="T28" fmla="*/ 779 w 844"/>
                <a:gd name="T29" fmla="*/ 152 h 696"/>
                <a:gd name="T30" fmla="*/ 426 w 844"/>
                <a:gd name="T31" fmla="*/ 627 h 696"/>
                <a:gd name="T32" fmla="*/ 211 w 844"/>
                <a:gd name="T33" fmla="*/ 412 h 696"/>
                <a:gd name="T34" fmla="*/ 426 w 844"/>
                <a:gd name="T35" fmla="*/ 197 h 696"/>
                <a:gd name="T36" fmla="*/ 641 w 844"/>
                <a:gd name="T37" fmla="*/ 412 h 696"/>
                <a:gd name="T38" fmla="*/ 426 w 844"/>
                <a:gd name="T39" fmla="*/ 627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4" h="696">
                  <a:moveTo>
                    <a:pt x="779" y="152"/>
                  </a:moveTo>
                  <a:cubicBezTo>
                    <a:pt x="593" y="152"/>
                    <a:pt x="593" y="152"/>
                    <a:pt x="593" y="152"/>
                  </a:cubicBezTo>
                  <a:cubicBezTo>
                    <a:pt x="564" y="21"/>
                    <a:pt x="564" y="21"/>
                    <a:pt x="564" y="21"/>
                  </a:cubicBezTo>
                  <a:cubicBezTo>
                    <a:pt x="562" y="11"/>
                    <a:pt x="552" y="0"/>
                    <a:pt x="542" y="0"/>
                  </a:cubicBezTo>
                  <a:cubicBezTo>
                    <a:pt x="311" y="0"/>
                    <a:pt x="311" y="0"/>
                    <a:pt x="311" y="0"/>
                  </a:cubicBezTo>
                  <a:cubicBezTo>
                    <a:pt x="300" y="0"/>
                    <a:pt x="290" y="10"/>
                    <a:pt x="288" y="21"/>
                  </a:cubicBezTo>
                  <a:cubicBezTo>
                    <a:pt x="259" y="152"/>
                    <a:pt x="259" y="152"/>
                    <a:pt x="259" y="152"/>
                  </a:cubicBezTo>
                  <a:cubicBezTo>
                    <a:pt x="65" y="152"/>
                    <a:pt x="65" y="152"/>
                    <a:pt x="65" y="152"/>
                  </a:cubicBezTo>
                  <a:cubicBezTo>
                    <a:pt x="29" y="152"/>
                    <a:pt x="0" y="176"/>
                    <a:pt x="0" y="212"/>
                  </a:cubicBezTo>
                  <a:cubicBezTo>
                    <a:pt x="0" y="627"/>
                    <a:pt x="0" y="627"/>
                    <a:pt x="0" y="627"/>
                  </a:cubicBezTo>
                  <a:cubicBezTo>
                    <a:pt x="0" y="663"/>
                    <a:pt x="29" y="696"/>
                    <a:pt x="65" y="696"/>
                  </a:cubicBezTo>
                  <a:cubicBezTo>
                    <a:pt x="779" y="696"/>
                    <a:pt x="779" y="696"/>
                    <a:pt x="779" y="696"/>
                  </a:cubicBezTo>
                  <a:cubicBezTo>
                    <a:pt x="815" y="696"/>
                    <a:pt x="844" y="663"/>
                    <a:pt x="844" y="627"/>
                  </a:cubicBezTo>
                  <a:cubicBezTo>
                    <a:pt x="844" y="212"/>
                    <a:pt x="844" y="212"/>
                    <a:pt x="844" y="212"/>
                  </a:cubicBezTo>
                  <a:cubicBezTo>
                    <a:pt x="844" y="176"/>
                    <a:pt x="815" y="152"/>
                    <a:pt x="779" y="152"/>
                  </a:cubicBezTo>
                  <a:close/>
                  <a:moveTo>
                    <a:pt x="426" y="627"/>
                  </a:moveTo>
                  <a:cubicBezTo>
                    <a:pt x="307" y="627"/>
                    <a:pt x="211" y="530"/>
                    <a:pt x="211" y="412"/>
                  </a:cubicBezTo>
                  <a:cubicBezTo>
                    <a:pt x="211" y="293"/>
                    <a:pt x="307" y="197"/>
                    <a:pt x="426" y="197"/>
                  </a:cubicBezTo>
                  <a:cubicBezTo>
                    <a:pt x="545" y="197"/>
                    <a:pt x="641" y="293"/>
                    <a:pt x="641" y="412"/>
                  </a:cubicBezTo>
                  <a:cubicBezTo>
                    <a:pt x="641" y="530"/>
                    <a:pt x="545" y="627"/>
                    <a:pt x="426" y="6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sp>
          <p:nvSpPr>
            <p:cNvPr id="100" name="Oval 22"/>
            <p:cNvSpPr>
              <a:spLocks noChangeArrowheads="1"/>
            </p:cNvSpPr>
            <p:nvPr/>
          </p:nvSpPr>
          <p:spPr bwMode="auto">
            <a:xfrm>
              <a:off x="10445750" y="1193800"/>
              <a:ext cx="160338" cy="1635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grpSp>
      <p:grpSp>
        <p:nvGrpSpPr>
          <p:cNvPr id="8" name="Group 108"/>
          <p:cNvGrpSpPr/>
          <p:nvPr/>
        </p:nvGrpSpPr>
        <p:grpSpPr>
          <a:xfrm>
            <a:off x="5497400" y="3472853"/>
            <a:ext cx="342900" cy="290602"/>
            <a:chOff x="9653588" y="979488"/>
            <a:chExt cx="457200" cy="387350"/>
          </a:xfrm>
          <a:solidFill>
            <a:schemeClr val="accent1"/>
          </a:solidFill>
        </p:grpSpPr>
        <p:sp>
          <p:nvSpPr>
            <p:cNvPr id="106" name="Freeform 26"/>
            <p:cNvSpPr/>
            <p:nvPr/>
          </p:nvSpPr>
          <p:spPr bwMode="auto">
            <a:xfrm>
              <a:off x="9653588" y="1187450"/>
              <a:ext cx="457200" cy="179388"/>
            </a:xfrm>
            <a:custGeom>
              <a:avLst/>
              <a:gdLst>
                <a:gd name="T0" fmla="*/ 256 w 288"/>
                <a:gd name="T1" fmla="*/ 33 h 113"/>
                <a:gd name="T2" fmla="*/ 240 w 288"/>
                <a:gd name="T3" fmla="*/ 45 h 113"/>
                <a:gd name="T4" fmla="*/ 240 w 288"/>
                <a:gd name="T5" fmla="*/ 0 h 113"/>
                <a:gd name="T6" fmla="*/ 0 w 288"/>
                <a:gd name="T7" fmla="*/ 0 h 113"/>
                <a:gd name="T8" fmla="*/ 0 w 288"/>
                <a:gd name="T9" fmla="*/ 113 h 113"/>
                <a:gd name="T10" fmla="*/ 240 w 288"/>
                <a:gd name="T11" fmla="*/ 113 h 113"/>
                <a:gd name="T12" fmla="*/ 240 w 288"/>
                <a:gd name="T13" fmla="*/ 69 h 113"/>
                <a:gd name="T14" fmla="*/ 256 w 288"/>
                <a:gd name="T15" fmla="*/ 81 h 113"/>
                <a:gd name="T16" fmla="*/ 288 w 288"/>
                <a:gd name="T17" fmla="*/ 106 h 113"/>
                <a:gd name="T18" fmla="*/ 288 w 288"/>
                <a:gd name="T19" fmla="*/ 57 h 113"/>
                <a:gd name="T20" fmla="*/ 288 w 288"/>
                <a:gd name="T21" fmla="*/ 9 h 113"/>
                <a:gd name="T22" fmla="*/ 256 w 288"/>
                <a:gd name="T23" fmla="*/ 3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8" h="113">
                  <a:moveTo>
                    <a:pt x="256" y="33"/>
                  </a:moveTo>
                  <a:lnTo>
                    <a:pt x="240" y="45"/>
                  </a:lnTo>
                  <a:lnTo>
                    <a:pt x="240" y="0"/>
                  </a:lnTo>
                  <a:lnTo>
                    <a:pt x="0" y="0"/>
                  </a:lnTo>
                  <a:lnTo>
                    <a:pt x="0" y="113"/>
                  </a:lnTo>
                  <a:lnTo>
                    <a:pt x="240" y="113"/>
                  </a:lnTo>
                  <a:lnTo>
                    <a:pt x="240" y="69"/>
                  </a:lnTo>
                  <a:lnTo>
                    <a:pt x="256" y="81"/>
                  </a:lnTo>
                  <a:lnTo>
                    <a:pt x="288" y="106"/>
                  </a:lnTo>
                  <a:lnTo>
                    <a:pt x="288" y="57"/>
                  </a:lnTo>
                  <a:lnTo>
                    <a:pt x="288" y="9"/>
                  </a:lnTo>
                  <a:lnTo>
                    <a:pt x="256"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sp>
          <p:nvSpPr>
            <p:cNvPr id="107" name="Oval 27"/>
            <p:cNvSpPr>
              <a:spLocks noChangeArrowheads="1"/>
            </p:cNvSpPr>
            <p:nvPr/>
          </p:nvSpPr>
          <p:spPr bwMode="auto">
            <a:xfrm>
              <a:off x="9655176" y="979488"/>
              <a:ext cx="179388" cy="177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sp>
          <p:nvSpPr>
            <p:cNvPr id="108" name="Oval 28"/>
            <p:cNvSpPr>
              <a:spLocks noChangeArrowheads="1"/>
            </p:cNvSpPr>
            <p:nvPr/>
          </p:nvSpPr>
          <p:spPr bwMode="auto">
            <a:xfrm>
              <a:off x="9855201" y="979488"/>
              <a:ext cx="179388" cy="177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grpSp>
      <p:grpSp>
        <p:nvGrpSpPr>
          <p:cNvPr id="9" name="组合 54"/>
          <p:cNvGrpSpPr/>
          <p:nvPr/>
        </p:nvGrpSpPr>
        <p:grpSpPr>
          <a:xfrm>
            <a:off x="1" y="285646"/>
            <a:ext cx="3238385" cy="608042"/>
            <a:chOff x="0" y="359767"/>
            <a:chExt cx="4080591" cy="765821"/>
          </a:xfrm>
        </p:grpSpPr>
        <p:sp>
          <p:nvSpPr>
            <p:cNvPr id="56" name="TextBox 55"/>
            <p:cNvSpPr txBox="1"/>
            <p:nvPr/>
          </p:nvSpPr>
          <p:spPr>
            <a:xfrm>
              <a:off x="241044" y="744345"/>
              <a:ext cx="3839547" cy="381243"/>
            </a:xfrm>
            <a:prstGeom prst="rect">
              <a:avLst/>
            </a:prstGeom>
            <a:noFill/>
          </p:spPr>
          <p:txBody>
            <a:bodyPr wrap="none" lIns="86411" tIns="43205" rIns="86411" bIns="43205" rtlCol="0">
              <a:spAutoFit/>
            </a:bodyPr>
            <a:lstStyle/>
            <a:p>
              <a:pPr algn="ctr"/>
              <a:r>
                <a:rPr lang="zh-CN" altLang="en-US" sz="1400" dirty="0">
                  <a:solidFill>
                    <a:prstClr val="white">
                      <a:lumMod val="65000"/>
                    </a:prstClr>
                  </a:solidFill>
                </a:rPr>
                <a:t>单击此处添加副标题或详细文本描述</a:t>
              </a:r>
              <a:endParaRPr lang="en-US" sz="1400" dirty="0">
                <a:solidFill>
                  <a:prstClr val="white">
                    <a:lumMod val="65000"/>
                  </a:prstClr>
                </a:solidFill>
              </a:endParaRPr>
            </a:p>
          </p:txBody>
        </p:sp>
        <p:sp>
          <p:nvSpPr>
            <p:cNvPr id="57" name="TextBox 56"/>
            <p:cNvSpPr txBox="1"/>
            <p:nvPr/>
          </p:nvSpPr>
          <p:spPr>
            <a:xfrm>
              <a:off x="188659" y="359767"/>
              <a:ext cx="2692247" cy="478154"/>
            </a:xfrm>
            <a:prstGeom prst="rect">
              <a:avLst/>
            </a:prstGeom>
            <a:noFill/>
          </p:spPr>
          <p:txBody>
            <a:bodyPr wrap="none" lIns="86411" tIns="43205" rIns="86411" bIns="43205" rtlCol="0">
              <a:spAutoFit/>
            </a:bodyPr>
            <a:lstStyle/>
            <a:p>
              <a:pPr algn="ctr"/>
              <a:r>
                <a:rPr lang="zh-CN" altLang="en-US" sz="1900" b="1" dirty="0">
                  <a:solidFill>
                    <a:prstClr val="white">
                      <a:lumMod val="50000"/>
                    </a:prstClr>
                  </a:solidFill>
                </a:rPr>
                <a:t>输入您的文字标题</a:t>
              </a:r>
              <a:endParaRPr lang="en-US" altLang="zh-CN" sz="1900" b="1" dirty="0">
                <a:solidFill>
                  <a:prstClr val="white">
                    <a:lumMod val="50000"/>
                  </a:prstClr>
                </a:solidFill>
              </a:endParaRPr>
            </a:p>
          </p:txBody>
        </p:sp>
        <p:sp>
          <p:nvSpPr>
            <p:cNvPr id="58" name="矩形 57"/>
            <p:cNvSpPr/>
            <p:nvPr/>
          </p:nvSpPr>
          <p:spPr>
            <a:xfrm>
              <a:off x="0" y="359767"/>
              <a:ext cx="144413" cy="7090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00"/>
                                        <p:tgtEl>
                                          <p:spTgt spid="2"/>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200"/>
                                        <p:tgtEl>
                                          <p:spTgt spid="36"/>
                                        </p:tgtEl>
                                      </p:cBhvr>
                                    </p:animEffect>
                                    <p:anim calcmode="lin" valueType="num">
                                      <p:cBhvr>
                                        <p:cTn id="12" dur="200" fill="hold"/>
                                        <p:tgtEl>
                                          <p:spTgt spid="36"/>
                                        </p:tgtEl>
                                        <p:attrNameLst>
                                          <p:attrName>ppt_x</p:attrName>
                                        </p:attrNameLst>
                                      </p:cBhvr>
                                      <p:tavLst>
                                        <p:tav tm="0">
                                          <p:val>
                                            <p:strVal val="#ppt_x"/>
                                          </p:val>
                                        </p:tav>
                                        <p:tav tm="100000">
                                          <p:val>
                                            <p:strVal val="#ppt_x"/>
                                          </p:val>
                                        </p:tav>
                                      </p:tavLst>
                                    </p:anim>
                                    <p:anim calcmode="lin" valueType="num">
                                      <p:cBhvr>
                                        <p:cTn id="13" dur="200" fill="hold"/>
                                        <p:tgtEl>
                                          <p:spTgt spid="36"/>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anim calcmode="lin" valueType="num">
                                      <p:cBhvr>
                                        <p:cTn id="17" dur="200" fill="hold"/>
                                        <p:tgtEl>
                                          <p:spTgt spid="31"/>
                                        </p:tgtEl>
                                        <p:attrNameLst>
                                          <p:attrName>ppt_x</p:attrName>
                                        </p:attrNameLst>
                                      </p:cBhvr>
                                      <p:tavLst>
                                        <p:tav tm="0">
                                          <p:val>
                                            <p:strVal val="#ppt_x"/>
                                          </p:val>
                                        </p:tav>
                                        <p:tav tm="100000">
                                          <p:val>
                                            <p:strVal val="#ppt_x"/>
                                          </p:val>
                                        </p:tav>
                                      </p:tavLst>
                                    </p:anim>
                                    <p:anim calcmode="lin" valueType="num">
                                      <p:cBhvr>
                                        <p:cTn id="18" dur="200" fill="hold"/>
                                        <p:tgtEl>
                                          <p:spTgt spid="31"/>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200"/>
                                        <p:tgtEl>
                                          <p:spTgt spid="29"/>
                                        </p:tgtEl>
                                      </p:cBhvr>
                                    </p:animEffect>
                                    <p:anim calcmode="lin" valueType="num">
                                      <p:cBhvr>
                                        <p:cTn id="22" dur="200" fill="hold"/>
                                        <p:tgtEl>
                                          <p:spTgt spid="29"/>
                                        </p:tgtEl>
                                        <p:attrNameLst>
                                          <p:attrName>ppt_x</p:attrName>
                                        </p:attrNameLst>
                                      </p:cBhvr>
                                      <p:tavLst>
                                        <p:tav tm="0">
                                          <p:val>
                                            <p:strVal val="#ppt_x"/>
                                          </p:val>
                                        </p:tav>
                                        <p:tav tm="100000">
                                          <p:val>
                                            <p:strVal val="#ppt_x"/>
                                          </p:val>
                                        </p:tav>
                                      </p:tavLst>
                                    </p:anim>
                                    <p:anim calcmode="lin" valueType="num">
                                      <p:cBhvr>
                                        <p:cTn id="23" dur="200" fill="hold"/>
                                        <p:tgtEl>
                                          <p:spTgt spid="29"/>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200"/>
                                        <p:tgtEl>
                                          <p:spTgt spid="34"/>
                                        </p:tgtEl>
                                      </p:cBhvr>
                                    </p:animEffect>
                                    <p:anim calcmode="lin" valueType="num">
                                      <p:cBhvr>
                                        <p:cTn id="27" dur="200" fill="hold"/>
                                        <p:tgtEl>
                                          <p:spTgt spid="34"/>
                                        </p:tgtEl>
                                        <p:attrNameLst>
                                          <p:attrName>ppt_x</p:attrName>
                                        </p:attrNameLst>
                                      </p:cBhvr>
                                      <p:tavLst>
                                        <p:tav tm="0">
                                          <p:val>
                                            <p:strVal val="#ppt_x"/>
                                          </p:val>
                                        </p:tav>
                                        <p:tav tm="100000">
                                          <p:val>
                                            <p:strVal val="#ppt_x"/>
                                          </p:val>
                                        </p:tav>
                                      </p:tavLst>
                                    </p:anim>
                                    <p:anim calcmode="lin" valueType="num">
                                      <p:cBhvr>
                                        <p:cTn id="28" dur="200" fill="hold"/>
                                        <p:tgtEl>
                                          <p:spTgt spid="34"/>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200"/>
                                        <p:tgtEl>
                                          <p:spTgt spid="30"/>
                                        </p:tgtEl>
                                      </p:cBhvr>
                                    </p:animEffect>
                                    <p:anim calcmode="lin" valueType="num">
                                      <p:cBhvr>
                                        <p:cTn id="32" dur="200" fill="hold"/>
                                        <p:tgtEl>
                                          <p:spTgt spid="30"/>
                                        </p:tgtEl>
                                        <p:attrNameLst>
                                          <p:attrName>ppt_x</p:attrName>
                                        </p:attrNameLst>
                                      </p:cBhvr>
                                      <p:tavLst>
                                        <p:tav tm="0">
                                          <p:val>
                                            <p:strVal val="#ppt_x"/>
                                          </p:val>
                                        </p:tav>
                                        <p:tav tm="100000">
                                          <p:val>
                                            <p:strVal val="#ppt_x"/>
                                          </p:val>
                                        </p:tav>
                                      </p:tavLst>
                                    </p:anim>
                                    <p:anim calcmode="lin" valueType="num">
                                      <p:cBhvr>
                                        <p:cTn id="33" dur="200" fill="hold"/>
                                        <p:tgtEl>
                                          <p:spTgt spid="30"/>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200"/>
                                        <p:tgtEl>
                                          <p:spTgt spid="35"/>
                                        </p:tgtEl>
                                      </p:cBhvr>
                                    </p:animEffect>
                                    <p:anim calcmode="lin" valueType="num">
                                      <p:cBhvr>
                                        <p:cTn id="37" dur="200" fill="hold"/>
                                        <p:tgtEl>
                                          <p:spTgt spid="35"/>
                                        </p:tgtEl>
                                        <p:attrNameLst>
                                          <p:attrName>ppt_x</p:attrName>
                                        </p:attrNameLst>
                                      </p:cBhvr>
                                      <p:tavLst>
                                        <p:tav tm="0">
                                          <p:val>
                                            <p:strVal val="#ppt_x"/>
                                          </p:val>
                                        </p:tav>
                                        <p:tav tm="100000">
                                          <p:val>
                                            <p:strVal val="#ppt_x"/>
                                          </p:val>
                                        </p:tav>
                                      </p:tavLst>
                                    </p:anim>
                                    <p:anim calcmode="lin" valueType="num">
                                      <p:cBhvr>
                                        <p:cTn id="38" dur="200" fill="hold"/>
                                        <p:tgtEl>
                                          <p:spTgt spid="35"/>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200"/>
                                        <p:tgtEl>
                                          <p:spTgt spid="32"/>
                                        </p:tgtEl>
                                      </p:cBhvr>
                                    </p:animEffect>
                                    <p:anim calcmode="lin" valueType="num">
                                      <p:cBhvr>
                                        <p:cTn id="42" dur="200" fill="hold"/>
                                        <p:tgtEl>
                                          <p:spTgt spid="32"/>
                                        </p:tgtEl>
                                        <p:attrNameLst>
                                          <p:attrName>ppt_x</p:attrName>
                                        </p:attrNameLst>
                                      </p:cBhvr>
                                      <p:tavLst>
                                        <p:tav tm="0">
                                          <p:val>
                                            <p:strVal val="#ppt_x"/>
                                          </p:val>
                                        </p:tav>
                                        <p:tav tm="100000">
                                          <p:val>
                                            <p:strVal val="#ppt_x"/>
                                          </p:val>
                                        </p:tav>
                                      </p:tavLst>
                                    </p:anim>
                                    <p:anim calcmode="lin" valueType="num">
                                      <p:cBhvr>
                                        <p:cTn id="43" dur="200" fill="hold"/>
                                        <p:tgtEl>
                                          <p:spTgt spid="32"/>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200"/>
                                        <p:tgtEl>
                                          <p:spTgt spid="37"/>
                                        </p:tgtEl>
                                      </p:cBhvr>
                                    </p:animEffect>
                                    <p:anim calcmode="lin" valueType="num">
                                      <p:cBhvr>
                                        <p:cTn id="47" dur="200" fill="hold"/>
                                        <p:tgtEl>
                                          <p:spTgt spid="37"/>
                                        </p:tgtEl>
                                        <p:attrNameLst>
                                          <p:attrName>ppt_x</p:attrName>
                                        </p:attrNameLst>
                                      </p:cBhvr>
                                      <p:tavLst>
                                        <p:tav tm="0">
                                          <p:val>
                                            <p:strVal val="#ppt_x"/>
                                          </p:val>
                                        </p:tav>
                                        <p:tav tm="100000">
                                          <p:val>
                                            <p:strVal val="#ppt_x"/>
                                          </p:val>
                                        </p:tav>
                                      </p:tavLst>
                                    </p:anim>
                                    <p:anim calcmode="lin" valueType="num">
                                      <p:cBhvr>
                                        <p:cTn id="48" dur="200" fill="hold"/>
                                        <p:tgtEl>
                                          <p:spTgt spid="37"/>
                                        </p:tgtEl>
                                        <p:attrNameLst>
                                          <p:attrName>ppt_y</p:attrName>
                                        </p:attrNameLst>
                                      </p:cBhvr>
                                      <p:tavLst>
                                        <p:tav tm="0">
                                          <p:val>
                                            <p:strVal val="#ppt_y-.1"/>
                                          </p:val>
                                        </p:tav>
                                        <p:tav tm="100000">
                                          <p:val>
                                            <p:strVal val="#ppt_y"/>
                                          </p:val>
                                        </p:tav>
                                      </p:tavLst>
                                    </p:anim>
                                  </p:childTnLst>
                                </p:cTn>
                              </p:par>
                            </p:childTnLst>
                          </p:cTn>
                        </p:par>
                        <p:par>
                          <p:cTn id="49" fill="hold">
                            <p:stCondLst>
                              <p:cond delay="1000"/>
                            </p:stCondLst>
                            <p:childTnLst>
                              <p:par>
                                <p:cTn id="50" presetID="22" presetClass="entr" presetSubtype="8" fill="hold" nodeType="after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wipe(left)">
                                      <p:cBhvr>
                                        <p:cTn id="52" dur="200"/>
                                        <p:tgtEl>
                                          <p:spTgt spid="72"/>
                                        </p:tgtEl>
                                      </p:cBhvr>
                                    </p:animEffect>
                                  </p:childTnLst>
                                </p:cTn>
                              </p:par>
                              <p:par>
                                <p:cTn id="53" presetID="22" presetClass="entr" presetSubtype="8" fill="hold" nodeType="withEffect">
                                  <p:stCondLst>
                                    <p:cond delay="0"/>
                                  </p:stCondLst>
                                  <p:childTnLst>
                                    <p:set>
                                      <p:cBhvr>
                                        <p:cTn id="54" dur="1" fill="hold">
                                          <p:stCondLst>
                                            <p:cond delay="0"/>
                                          </p:stCondLst>
                                        </p:cTn>
                                        <p:tgtEl>
                                          <p:spTgt spid="75"/>
                                        </p:tgtEl>
                                        <p:attrNameLst>
                                          <p:attrName>style.visibility</p:attrName>
                                        </p:attrNameLst>
                                      </p:cBhvr>
                                      <p:to>
                                        <p:strVal val="visible"/>
                                      </p:to>
                                    </p:set>
                                    <p:animEffect transition="in" filter="wipe(left)">
                                      <p:cBhvr>
                                        <p:cTn id="55" dur="200"/>
                                        <p:tgtEl>
                                          <p:spTgt spid="75"/>
                                        </p:tgtEl>
                                      </p:cBhvr>
                                    </p:animEffect>
                                  </p:childTnLst>
                                </p:cTn>
                              </p:par>
                              <p:par>
                                <p:cTn id="56" presetID="22" presetClass="entr" presetSubtype="8" fill="hold"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wipe(left)">
                                      <p:cBhvr>
                                        <p:cTn id="58" dur="200"/>
                                        <p:tgtEl>
                                          <p:spTgt spid="81"/>
                                        </p:tgtEl>
                                      </p:cBhvr>
                                    </p:animEffect>
                                  </p:childTnLst>
                                </p:cTn>
                              </p:par>
                              <p:par>
                                <p:cTn id="59" presetID="22" presetClass="entr" presetSubtype="8" fill="hold" nodeType="with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wipe(left)">
                                      <p:cBhvr>
                                        <p:cTn id="61" dur="200"/>
                                        <p:tgtEl>
                                          <p:spTgt spid="80"/>
                                        </p:tgtEl>
                                      </p:cBhvr>
                                    </p:animEffect>
                                  </p:childTnLst>
                                </p:cTn>
                              </p:par>
                            </p:childTnLst>
                          </p:cTn>
                        </p:par>
                        <p:par>
                          <p:cTn id="62" fill="hold">
                            <p:stCondLst>
                              <p:cond delay="1500"/>
                            </p:stCondLst>
                            <p:childTnLst>
                              <p:par>
                                <p:cTn id="63" presetID="10" presetClass="entr" presetSubtype="0" fill="hold" nodeType="afterEffect">
                                  <p:stCondLst>
                                    <p:cond delay="0"/>
                                  </p:stCondLst>
                                  <p:childTnLst>
                                    <p:set>
                                      <p:cBhvr>
                                        <p:cTn id="64" dur="1" fill="hold">
                                          <p:stCondLst>
                                            <p:cond delay="0"/>
                                          </p:stCondLst>
                                        </p:cTn>
                                        <p:tgtEl>
                                          <p:spTgt spid="3"/>
                                        </p:tgtEl>
                                        <p:attrNameLst>
                                          <p:attrName>style.visibility</p:attrName>
                                        </p:attrNameLst>
                                      </p:cBhvr>
                                      <p:to>
                                        <p:strVal val="visible"/>
                                      </p:to>
                                    </p:set>
                                    <p:animEffect transition="in" filter="fade">
                                      <p:cBhvr>
                                        <p:cTn id="65" dur="200"/>
                                        <p:tgtEl>
                                          <p:spTgt spid="3"/>
                                        </p:tgtEl>
                                      </p:cBhvr>
                                    </p:animEffect>
                                  </p:childTnLst>
                                </p:cTn>
                              </p:par>
                              <p:par>
                                <p:cTn id="66" presetID="10" presetClass="entr" presetSubtype="0" fill="hold" nodeType="with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200"/>
                                        <p:tgtEl>
                                          <p:spTgt spid="4"/>
                                        </p:tgtEl>
                                      </p:cBhvr>
                                    </p:animEffect>
                                  </p:childTnLst>
                                </p:cTn>
                              </p:par>
                              <p:par>
                                <p:cTn id="69" presetID="10" presetClass="entr" presetSubtype="0" fill="hold" nodeType="with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fade">
                                      <p:cBhvr>
                                        <p:cTn id="71" dur="200"/>
                                        <p:tgtEl>
                                          <p:spTgt spid="5"/>
                                        </p:tgtEl>
                                      </p:cBhvr>
                                    </p:animEffect>
                                  </p:childTnLst>
                                </p:cTn>
                              </p:par>
                              <p:par>
                                <p:cTn id="72" presetID="10" presetClass="entr" presetSubtype="0" fill="hold" nodeType="with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fade">
                                      <p:cBhvr>
                                        <p:cTn id="74" dur="200"/>
                                        <p:tgtEl>
                                          <p:spTgt spid="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1"/>
                                        </p:tgtEl>
                                        <p:attrNameLst>
                                          <p:attrName>style.visibility</p:attrName>
                                        </p:attrNameLst>
                                      </p:cBhvr>
                                      <p:to>
                                        <p:strVal val="visible"/>
                                      </p:to>
                                    </p:set>
                                    <p:animEffect transition="in" filter="fade">
                                      <p:cBhvr>
                                        <p:cTn id="77" dur="200"/>
                                        <p:tgtEl>
                                          <p:spTgt spid="9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95"/>
                                        </p:tgtEl>
                                        <p:attrNameLst>
                                          <p:attrName>style.visibility</p:attrName>
                                        </p:attrNameLst>
                                      </p:cBhvr>
                                      <p:to>
                                        <p:strVal val="visible"/>
                                      </p:to>
                                    </p:set>
                                    <p:animEffect transition="in" filter="fade">
                                      <p:cBhvr>
                                        <p:cTn id="80" dur="200"/>
                                        <p:tgtEl>
                                          <p:spTgt spid="95"/>
                                        </p:tgtEl>
                                      </p:cBhvr>
                                    </p:animEffect>
                                  </p:childTnLst>
                                </p:cTn>
                              </p:par>
                              <p:par>
                                <p:cTn id="81" presetID="10" presetClass="entr" presetSubtype="0" fill="hold" nodeType="withEffect">
                                  <p:stCondLst>
                                    <p:cond delay="0"/>
                                  </p:stCondLst>
                                  <p:childTnLst>
                                    <p:set>
                                      <p:cBhvr>
                                        <p:cTn id="82" dur="1" fill="hold">
                                          <p:stCondLst>
                                            <p:cond delay="0"/>
                                          </p:stCondLst>
                                        </p:cTn>
                                        <p:tgtEl>
                                          <p:spTgt spid="7"/>
                                        </p:tgtEl>
                                        <p:attrNameLst>
                                          <p:attrName>style.visibility</p:attrName>
                                        </p:attrNameLst>
                                      </p:cBhvr>
                                      <p:to>
                                        <p:strVal val="visible"/>
                                      </p:to>
                                    </p:set>
                                    <p:animEffect transition="in" filter="fade">
                                      <p:cBhvr>
                                        <p:cTn id="83" dur="200"/>
                                        <p:tgtEl>
                                          <p:spTgt spid="7"/>
                                        </p:tgtEl>
                                      </p:cBhvr>
                                    </p:animEffect>
                                  </p:childTnLst>
                                </p:cTn>
                              </p:par>
                              <p:par>
                                <p:cTn id="84" presetID="10" presetClass="entr" presetSubtype="0" fill="hold" nodeType="withEffect">
                                  <p:stCondLst>
                                    <p:cond delay="0"/>
                                  </p:stCondLst>
                                  <p:childTnLst>
                                    <p:set>
                                      <p:cBhvr>
                                        <p:cTn id="85" dur="1" fill="hold">
                                          <p:stCondLst>
                                            <p:cond delay="0"/>
                                          </p:stCondLst>
                                        </p:cTn>
                                        <p:tgtEl>
                                          <p:spTgt spid="8"/>
                                        </p:tgtEl>
                                        <p:attrNameLst>
                                          <p:attrName>style.visibility</p:attrName>
                                        </p:attrNameLst>
                                      </p:cBhvr>
                                      <p:to>
                                        <p:strVal val="visible"/>
                                      </p:to>
                                    </p:set>
                                    <p:animEffect transition="in" filter="fade">
                                      <p:cBhvr>
                                        <p:cTn id="86" dur="2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4" grpId="0"/>
      <p:bldP spid="35" grpId="0"/>
      <p:bldP spid="36" grpId="0"/>
      <p:bldP spid="37" grpId="0"/>
      <p:bldP spid="91" grpId="0" animBg="1"/>
      <p:bldP spid="9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1536756" y="1398493"/>
            <a:ext cx="1296080" cy="182033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79401" tIns="39701" rIns="79401" bIns="39701"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6"/>
          <p:cNvSpPr/>
          <p:nvPr/>
        </p:nvSpPr>
        <p:spPr bwMode="auto">
          <a:xfrm>
            <a:off x="2785386" y="1398493"/>
            <a:ext cx="1296080" cy="182033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79401" tIns="39701" rIns="79401" bIns="39701"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6"/>
          <p:cNvSpPr/>
          <p:nvPr/>
        </p:nvSpPr>
        <p:spPr bwMode="auto">
          <a:xfrm>
            <a:off x="1135587" y="2081117"/>
            <a:ext cx="987490" cy="113770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79401" tIns="39701" rIns="79401" bIns="39701"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6"/>
          <p:cNvSpPr/>
          <p:nvPr/>
        </p:nvSpPr>
        <p:spPr bwMode="auto">
          <a:xfrm>
            <a:off x="2123077" y="1170953"/>
            <a:ext cx="1458090" cy="204787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79401" tIns="39701" rIns="79401" bIns="39701"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6"/>
          <p:cNvSpPr/>
          <p:nvPr/>
        </p:nvSpPr>
        <p:spPr bwMode="auto">
          <a:xfrm>
            <a:off x="3447096" y="1714640"/>
            <a:ext cx="1296080" cy="150418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5">
              <a:alpha val="90000"/>
            </a:schemeClr>
          </a:solidFill>
          <a:ln>
            <a:noFill/>
          </a:ln>
        </p:spPr>
        <p:txBody>
          <a:bodyPr vert="horz" wrap="square" lIns="79401" tIns="39701" rIns="79401" bIns="39701"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6"/>
          <p:cNvSpPr/>
          <p:nvPr/>
        </p:nvSpPr>
        <p:spPr bwMode="auto">
          <a:xfrm>
            <a:off x="4059895" y="1398493"/>
            <a:ext cx="1296080" cy="182033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6">
              <a:alpha val="90000"/>
            </a:schemeClr>
          </a:solidFill>
          <a:ln>
            <a:noFill/>
          </a:ln>
        </p:spPr>
        <p:txBody>
          <a:bodyPr vert="horz" wrap="square" lIns="79401" tIns="39701" rIns="79401" bIns="39701"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6"/>
          <p:cNvSpPr/>
          <p:nvPr/>
        </p:nvSpPr>
        <p:spPr bwMode="auto">
          <a:xfrm>
            <a:off x="4861900" y="2081117"/>
            <a:ext cx="987490" cy="113770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79401" tIns="39701" rIns="79401" bIns="39701"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6"/>
          <p:cNvSpPr/>
          <p:nvPr/>
        </p:nvSpPr>
        <p:spPr bwMode="auto">
          <a:xfrm>
            <a:off x="5368245" y="1398493"/>
            <a:ext cx="1296080" cy="182033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79401" tIns="39701" rIns="79401" bIns="39701"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6"/>
          <p:cNvSpPr/>
          <p:nvPr/>
        </p:nvSpPr>
        <p:spPr bwMode="auto">
          <a:xfrm>
            <a:off x="6703814" y="1398493"/>
            <a:ext cx="1296080" cy="182033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79401" tIns="39701" rIns="79401" bIns="39701"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6"/>
          <p:cNvSpPr/>
          <p:nvPr/>
        </p:nvSpPr>
        <p:spPr bwMode="auto">
          <a:xfrm>
            <a:off x="5980458" y="1170953"/>
            <a:ext cx="1458090" cy="204787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79401" tIns="39701" rIns="79401" bIns="39701" numCol="1" anchor="t" anchorCtr="0" compatLnSpc="1"/>
          <a:lstStyle/>
          <a:p>
            <a:pPr>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136"/>
          <p:cNvGrpSpPr/>
          <p:nvPr/>
        </p:nvGrpSpPr>
        <p:grpSpPr>
          <a:xfrm>
            <a:off x="1217698" y="3336415"/>
            <a:ext cx="769307" cy="658401"/>
            <a:chOff x="795068" y="3281022"/>
            <a:chExt cx="885905" cy="758045"/>
          </a:xfrm>
        </p:grpSpPr>
        <p:sp>
          <p:nvSpPr>
            <p:cNvPr id="57" name="Oval 56"/>
            <p:cNvSpPr>
              <a:spLocks noChangeAspect="1"/>
            </p:cNvSpPr>
            <p:nvPr/>
          </p:nvSpPr>
          <p:spPr>
            <a:xfrm>
              <a:off x="1088218" y="3281022"/>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120"/>
            <p:cNvGrpSpPr/>
            <p:nvPr/>
          </p:nvGrpSpPr>
          <p:grpSpPr>
            <a:xfrm>
              <a:off x="795068" y="3475474"/>
              <a:ext cx="885905" cy="563593"/>
              <a:chOff x="852675" y="3705902"/>
              <a:chExt cx="885905" cy="563593"/>
            </a:xfrm>
          </p:grpSpPr>
          <p:sp>
            <p:nvSpPr>
              <p:cNvPr id="59" name="TextBox 58"/>
              <p:cNvSpPr txBox="1"/>
              <p:nvPr/>
            </p:nvSpPr>
            <p:spPr>
              <a:xfrm>
                <a:off x="852675" y="4056918"/>
                <a:ext cx="885905" cy="212577"/>
              </a:xfrm>
              <a:prstGeom prst="rect">
                <a:avLst/>
              </a:prstGeom>
              <a:noFill/>
            </p:spPr>
            <p:txBody>
              <a:bodyPr wrap="none" lIns="0" tIns="0" rIns="0" bIns="0" rtlCol="0" anchor="t">
                <a:spAutoFit/>
              </a:bodyPr>
              <a:lstStyle/>
              <a:p>
                <a:pPr algn="ctr">
                  <a:lnSpc>
                    <a:spcPct val="120000"/>
                  </a:lnSpc>
                </a:pPr>
                <a:r>
                  <a:rPr lang="zh-CN" alt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7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0" name="Straight Connector 59"/>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0" name="Group 137"/>
          <p:cNvGrpSpPr/>
          <p:nvPr/>
        </p:nvGrpSpPr>
        <p:grpSpPr>
          <a:xfrm>
            <a:off x="1859270" y="3336409"/>
            <a:ext cx="769307" cy="940786"/>
            <a:chOff x="1452413" y="3281022"/>
            <a:chExt cx="885908" cy="1083169"/>
          </a:xfrm>
        </p:grpSpPr>
        <p:sp>
          <p:nvSpPr>
            <p:cNvPr id="62" name="Oval 61"/>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07"/>
            <p:cNvGrpSpPr/>
            <p:nvPr/>
          </p:nvGrpSpPr>
          <p:grpSpPr>
            <a:xfrm>
              <a:off x="1452413" y="3475474"/>
              <a:ext cx="885908" cy="888717"/>
              <a:chOff x="1501209" y="3705902"/>
              <a:chExt cx="885908" cy="888717"/>
            </a:xfrm>
          </p:grpSpPr>
          <p:cxnSp>
            <p:nvCxnSpPr>
              <p:cNvPr id="64" name="Straight Connector 63"/>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501209" y="4382042"/>
                <a:ext cx="885908" cy="212577"/>
              </a:xfrm>
              <a:prstGeom prst="rect">
                <a:avLst/>
              </a:prstGeom>
              <a:noFill/>
            </p:spPr>
            <p:txBody>
              <a:bodyPr wrap="none" lIns="0" tIns="0" rIns="0" bIns="0" rtlCol="0" anchor="t">
                <a:spAutoFit/>
              </a:bodyPr>
              <a:lstStyle/>
              <a:p>
                <a:pPr algn="ctr">
                  <a:lnSpc>
                    <a:spcPct val="120000"/>
                  </a:lnSpc>
                </a:pPr>
                <a:r>
                  <a:rPr lang="zh-CN" alt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3" name="Group 136"/>
          <p:cNvGrpSpPr/>
          <p:nvPr/>
        </p:nvGrpSpPr>
        <p:grpSpPr>
          <a:xfrm>
            <a:off x="2500840" y="3336412"/>
            <a:ext cx="769307" cy="658404"/>
            <a:chOff x="795071" y="3281022"/>
            <a:chExt cx="885908" cy="758049"/>
          </a:xfrm>
        </p:grpSpPr>
        <p:sp>
          <p:nvSpPr>
            <p:cNvPr id="102" name="Oval 101"/>
            <p:cNvSpPr>
              <a:spLocks noChangeAspect="1"/>
            </p:cNvSpPr>
            <p:nvPr/>
          </p:nvSpPr>
          <p:spPr>
            <a:xfrm>
              <a:off x="1088218" y="3281022"/>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Group 120"/>
            <p:cNvGrpSpPr/>
            <p:nvPr/>
          </p:nvGrpSpPr>
          <p:grpSpPr>
            <a:xfrm>
              <a:off x="795071" y="3475474"/>
              <a:ext cx="885908" cy="563597"/>
              <a:chOff x="852678" y="3705902"/>
              <a:chExt cx="885908" cy="563597"/>
            </a:xfrm>
          </p:grpSpPr>
          <p:sp>
            <p:nvSpPr>
              <p:cNvPr id="104" name="TextBox 103"/>
              <p:cNvSpPr txBox="1"/>
              <p:nvPr/>
            </p:nvSpPr>
            <p:spPr>
              <a:xfrm>
                <a:off x="852678" y="4056922"/>
                <a:ext cx="885908" cy="212577"/>
              </a:xfrm>
              <a:prstGeom prst="rect">
                <a:avLst/>
              </a:prstGeom>
              <a:noFill/>
            </p:spPr>
            <p:txBody>
              <a:bodyPr wrap="none" lIns="0" tIns="0" rIns="0" bIns="0" rtlCol="0" anchor="t">
                <a:spAutoFit/>
              </a:bodyPr>
              <a:lstStyle/>
              <a:p>
                <a:pPr algn="ctr">
                  <a:lnSpc>
                    <a:spcPct val="120000"/>
                  </a:lnSpc>
                </a:pPr>
                <a:r>
                  <a:rPr lang="zh-CN" alt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5" name="Straight Connector 10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5" name="Group 137"/>
          <p:cNvGrpSpPr/>
          <p:nvPr/>
        </p:nvGrpSpPr>
        <p:grpSpPr>
          <a:xfrm>
            <a:off x="3142411" y="3336409"/>
            <a:ext cx="769307" cy="940786"/>
            <a:chOff x="1452413" y="3281022"/>
            <a:chExt cx="885908" cy="1083169"/>
          </a:xfrm>
        </p:grpSpPr>
        <p:sp>
          <p:nvSpPr>
            <p:cNvPr id="107" name="Oval 10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Group 107"/>
            <p:cNvGrpSpPr/>
            <p:nvPr/>
          </p:nvGrpSpPr>
          <p:grpSpPr>
            <a:xfrm>
              <a:off x="1452413" y="3475474"/>
              <a:ext cx="885908" cy="888717"/>
              <a:chOff x="1501209" y="3705902"/>
              <a:chExt cx="885908" cy="888717"/>
            </a:xfrm>
          </p:grpSpPr>
          <p:cxnSp>
            <p:nvCxnSpPr>
              <p:cNvPr id="109" name="Straight Connector 10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501209" y="4382042"/>
                <a:ext cx="885908" cy="212577"/>
              </a:xfrm>
              <a:prstGeom prst="rect">
                <a:avLst/>
              </a:prstGeom>
              <a:noFill/>
            </p:spPr>
            <p:txBody>
              <a:bodyPr wrap="none" lIns="0" tIns="0" rIns="0" bIns="0" rtlCol="0" anchor="t">
                <a:spAutoFit/>
              </a:bodyPr>
              <a:lstStyle/>
              <a:p>
                <a:pPr algn="ctr">
                  <a:lnSpc>
                    <a:spcPct val="120000"/>
                  </a:lnSpc>
                </a:pPr>
                <a:r>
                  <a:rPr lang="zh-CN" alt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8" name="Group 136"/>
          <p:cNvGrpSpPr/>
          <p:nvPr/>
        </p:nvGrpSpPr>
        <p:grpSpPr>
          <a:xfrm>
            <a:off x="3783983" y="3336412"/>
            <a:ext cx="769307" cy="658404"/>
            <a:chOff x="795071" y="3281022"/>
            <a:chExt cx="885908" cy="758049"/>
          </a:xfrm>
        </p:grpSpPr>
        <p:sp>
          <p:nvSpPr>
            <p:cNvPr id="112" name="Oval 111"/>
            <p:cNvSpPr>
              <a:spLocks noChangeAspect="1"/>
            </p:cNvSpPr>
            <p:nvPr/>
          </p:nvSpPr>
          <p:spPr>
            <a:xfrm>
              <a:off x="1088218" y="3281022"/>
              <a:ext cx="200183" cy="194452"/>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20"/>
            <p:cNvGrpSpPr/>
            <p:nvPr/>
          </p:nvGrpSpPr>
          <p:grpSpPr>
            <a:xfrm>
              <a:off x="795071" y="3475474"/>
              <a:ext cx="885908" cy="563597"/>
              <a:chOff x="852678" y="3705902"/>
              <a:chExt cx="885908" cy="563597"/>
            </a:xfrm>
          </p:grpSpPr>
          <p:sp>
            <p:nvSpPr>
              <p:cNvPr id="114" name="TextBox 113"/>
              <p:cNvSpPr txBox="1"/>
              <p:nvPr/>
            </p:nvSpPr>
            <p:spPr>
              <a:xfrm>
                <a:off x="852678" y="4056922"/>
                <a:ext cx="885908" cy="212577"/>
              </a:xfrm>
              <a:prstGeom prst="rect">
                <a:avLst/>
              </a:prstGeom>
              <a:noFill/>
            </p:spPr>
            <p:txBody>
              <a:bodyPr wrap="none" lIns="0" tIns="0" rIns="0" bIns="0" rtlCol="0" anchor="t">
                <a:spAutoFit/>
              </a:bodyPr>
              <a:lstStyle/>
              <a:p>
                <a:pPr algn="ctr">
                  <a:lnSpc>
                    <a:spcPct val="120000"/>
                  </a:lnSpc>
                </a:pPr>
                <a:r>
                  <a:rPr lang="zh-CN" alt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5" name="Straight Connector 11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0" name="Group 137"/>
          <p:cNvGrpSpPr/>
          <p:nvPr/>
        </p:nvGrpSpPr>
        <p:grpSpPr>
          <a:xfrm>
            <a:off x="4425553" y="3336409"/>
            <a:ext cx="769307" cy="940786"/>
            <a:chOff x="1452413" y="3281022"/>
            <a:chExt cx="885908" cy="1083169"/>
          </a:xfrm>
        </p:grpSpPr>
        <p:sp>
          <p:nvSpPr>
            <p:cNvPr id="117" name="Oval 116"/>
            <p:cNvSpPr>
              <a:spLocks noChangeAspect="1"/>
            </p:cNvSpPr>
            <p:nvPr/>
          </p:nvSpPr>
          <p:spPr>
            <a:xfrm>
              <a:off x="1744938" y="3281022"/>
              <a:ext cx="200183" cy="194452"/>
            </a:xfrm>
            <a:prstGeom prst="ellipse">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107"/>
            <p:cNvGrpSpPr/>
            <p:nvPr/>
          </p:nvGrpSpPr>
          <p:grpSpPr>
            <a:xfrm>
              <a:off x="1452413" y="3475474"/>
              <a:ext cx="885908" cy="888717"/>
              <a:chOff x="1501209" y="3705902"/>
              <a:chExt cx="885908" cy="888717"/>
            </a:xfrm>
          </p:grpSpPr>
          <p:cxnSp>
            <p:nvCxnSpPr>
              <p:cNvPr id="119" name="Straight Connector 11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1501209" y="4382042"/>
                <a:ext cx="885908" cy="212577"/>
              </a:xfrm>
              <a:prstGeom prst="rect">
                <a:avLst/>
              </a:prstGeom>
              <a:noFill/>
            </p:spPr>
            <p:txBody>
              <a:bodyPr wrap="none" lIns="0" tIns="0" rIns="0" bIns="0" rtlCol="0" anchor="t">
                <a:spAutoFit/>
              </a:bodyPr>
              <a:lstStyle/>
              <a:p>
                <a:pPr algn="ctr">
                  <a:lnSpc>
                    <a:spcPct val="120000"/>
                  </a:lnSpc>
                </a:pPr>
                <a:r>
                  <a:rPr lang="zh-CN" alt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3" name="Group 136"/>
          <p:cNvGrpSpPr/>
          <p:nvPr/>
        </p:nvGrpSpPr>
        <p:grpSpPr>
          <a:xfrm>
            <a:off x="5067125" y="3336412"/>
            <a:ext cx="769307" cy="658404"/>
            <a:chOff x="795071" y="3281022"/>
            <a:chExt cx="885908" cy="758049"/>
          </a:xfrm>
        </p:grpSpPr>
        <p:sp>
          <p:nvSpPr>
            <p:cNvPr id="122" name="Oval 121"/>
            <p:cNvSpPr>
              <a:spLocks noChangeAspect="1"/>
            </p:cNvSpPr>
            <p:nvPr/>
          </p:nvSpPr>
          <p:spPr>
            <a:xfrm>
              <a:off x="1088218" y="3281022"/>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120"/>
            <p:cNvGrpSpPr/>
            <p:nvPr/>
          </p:nvGrpSpPr>
          <p:grpSpPr>
            <a:xfrm>
              <a:off x="795071" y="3475474"/>
              <a:ext cx="885908" cy="563597"/>
              <a:chOff x="852678" y="3705902"/>
              <a:chExt cx="885908" cy="563597"/>
            </a:xfrm>
          </p:grpSpPr>
          <p:sp>
            <p:nvSpPr>
              <p:cNvPr id="124" name="TextBox 123"/>
              <p:cNvSpPr txBox="1"/>
              <p:nvPr/>
            </p:nvSpPr>
            <p:spPr>
              <a:xfrm>
                <a:off x="852678" y="4056922"/>
                <a:ext cx="885908" cy="212577"/>
              </a:xfrm>
              <a:prstGeom prst="rect">
                <a:avLst/>
              </a:prstGeom>
              <a:noFill/>
            </p:spPr>
            <p:txBody>
              <a:bodyPr wrap="none" lIns="0" tIns="0" rIns="0" bIns="0" rtlCol="0" anchor="t">
                <a:spAutoFit/>
              </a:bodyPr>
              <a:lstStyle/>
              <a:p>
                <a:pPr algn="ctr">
                  <a:lnSpc>
                    <a:spcPct val="120000"/>
                  </a:lnSpc>
                </a:pPr>
                <a:r>
                  <a:rPr lang="zh-CN" alt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5" name="Straight Connector 12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5" name="Group 137"/>
          <p:cNvGrpSpPr/>
          <p:nvPr/>
        </p:nvGrpSpPr>
        <p:grpSpPr>
          <a:xfrm>
            <a:off x="5708694" y="3336409"/>
            <a:ext cx="769307" cy="940786"/>
            <a:chOff x="1452413" y="3281022"/>
            <a:chExt cx="885908" cy="1083169"/>
          </a:xfrm>
        </p:grpSpPr>
        <p:sp>
          <p:nvSpPr>
            <p:cNvPr id="127" name="Oval 126"/>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6" name="Group 127"/>
            <p:cNvGrpSpPr/>
            <p:nvPr/>
          </p:nvGrpSpPr>
          <p:grpSpPr>
            <a:xfrm>
              <a:off x="1452413" y="3475474"/>
              <a:ext cx="885908" cy="888717"/>
              <a:chOff x="1501209" y="3705902"/>
              <a:chExt cx="885908" cy="888717"/>
            </a:xfrm>
          </p:grpSpPr>
          <p:cxnSp>
            <p:nvCxnSpPr>
              <p:cNvPr id="129" name="Straight Connector 12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1501209" y="4382042"/>
                <a:ext cx="885908" cy="212577"/>
              </a:xfrm>
              <a:prstGeom prst="rect">
                <a:avLst/>
              </a:prstGeom>
              <a:noFill/>
            </p:spPr>
            <p:txBody>
              <a:bodyPr wrap="none" lIns="0" tIns="0" rIns="0" bIns="0" rtlCol="0" anchor="t">
                <a:spAutoFit/>
              </a:bodyPr>
              <a:lstStyle/>
              <a:p>
                <a:pPr algn="ctr">
                  <a:lnSpc>
                    <a:spcPct val="120000"/>
                  </a:lnSpc>
                </a:pPr>
                <a:r>
                  <a:rPr lang="zh-CN" alt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3" name="Group 136"/>
          <p:cNvGrpSpPr/>
          <p:nvPr/>
        </p:nvGrpSpPr>
        <p:grpSpPr>
          <a:xfrm>
            <a:off x="6350266" y="3336412"/>
            <a:ext cx="769307" cy="658404"/>
            <a:chOff x="795071" y="3281022"/>
            <a:chExt cx="885908" cy="758049"/>
          </a:xfrm>
        </p:grpSpPr>
        <p:sp>
          <p:nvSpPr>
            <p:cNvPr id="132" name="Oval 131"/>
            <p:cNvSpPr>
              <a:spLocks noChangeAspect="1"/>
            </p:cNvSpPr>
            <p:nvPr/>
          </p:nvSpPr>
          <p:spPr>
            <a:xfrm>
              <a:off x="1088218" y="3281022"/>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120"/>
            <p:cNvGrpSpPr/>
            <p:nvPr/>
          </p:nvGrpSpPr>
          <p:grpSpPr>
            <a:xfrm>
              <a:off x="795071" y="3475474"/>
              <a:ext cx="885908" cy="563597"/>
              <a:chOff x="852678" y="3705902"/>
              <a:chExt cx="885908" cy="563597"/>
            </a:xfrm>
          </p:grpSpPr>
          <p:sp>
            <p:nvSpPr>
              <p:cNvPr id="134" name="TextBox 133"/>
              <p:cNvSpPr txBox="1"/>
              <p:nvPr/>
            </p:nvSpPr>
            <p:spPr>
              <a:xfrm>
                <a:off x="852678" y="4056922"/>
                <a:ext cx="885908" cy="212577"/>
              </a:xfrm>
              <a:prstGeom prst="rect">
                <a:avLst/>
              </a:prstGeom>
              <a:noFill/>
            </p:spPr>
            <p:txBody>
              <a:bodyPr wrap="none" lIns="0" tIns="0" rIns="0" bIns="0" rtlCol="0" anchor="t">
                <a:spAutoFit/>
              </a:bodyPr>
              <a:lstStyle/>
              <a:p>
                <a:pPr algn="ctr">
                  <a:lnSpc>
                    <a:spcPct val="120000"/>
                  </a:lnSpc>
                </a:pPr>
                <a:r>
                  <a:rPr lang="zh-CN" alt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35" name="Straight Connector 13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36" name="Group 137"/>
          <p:cNvGrpSpPr/>
          <p:nvPr/>
        </p:nvGrpSpPr>
        <p:grpSpPr>
          <a:xfrm>
            <a:off x="6991835" y="3336409"/>
            <a:ext cx="769307" cy="940786"/>
            <a:chOff x="1452413" y="3281022"/>
            <a:chExt cx="885908" cy="1083169"/>
          </a:xfrm>
        </p:grpSpPr>
        <p:sp>
          <p:nvSpPr>
            <p:cNvPr id="137" name="Oval 13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7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137"/>
            <p:cNvGrpSpPr/>
            <p:nvPr/>
          </p:nvGrpSpPr>
          <p:grpSpPr>
            <a:xfrm>
              <a:off x="1452413" y="3475474"/>
              <a:ext cx="885908" cy="888717"/>
              <a:chOff x="1501209" y="3705902"/>
              <a:chExt cx="885908" cy="888717"/>
            </a:xfrm>
          </p:grpSpPr>
          <p:cxnSp>
            <p:nvCxnSpPr>
              <p:cNvPr id="139" name="Straight Connector 13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1501209" y="4382042"/>
                <a:ext cx="885908" cy="212577"/>
              </a:xfrm>
              <a:prstGeom prst="rect">
                <a:avLst/>
              </a:prstGeom>
              <a:noFill/>
            </p:spPr>
            <p:txBody>
              <a:bodyPr wrap="none" lIns="0" tIns="0" rIns="0" bIns="0" rtlCol="0" anchor="t">
                <a:spAutoFit/>
              </a:bodyPr>
              <a:lstStyle/>
              <a:p>
                <a:pPr algn="ctr">
                  <a:lnSpc>
                    <a:spcPct val="120000"/>
                  </a:lnSpc>
                </a:pPr>
                <a:r>
                  <a:rPr lang="zh-CN" alt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ppt_x"/>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accel="50000" decel="5000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accel="50000" decel="50000"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accel="50000" decel="5000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ppt_x"/>
                                          </p:val>
                                        </p:tav>
                                        <p:tav tm="100000">
                                          <p:val>
                                            <p:strVal val="#ppt_x"/>
                                          </p:val>
                                        </p:tav>
                                      </p:tavLst>
                                    </p:anim>
                                    <p:anim calcmode="lin" valueType="num">
                                      <p:cBhvr additive="base">
                                        <p:cTn id="73" dur="500" fill="hold"/>
                                        <p:tgtEl>
                                          <p:spTgt spid="2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accel="50000" decel="50000"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additive="base">
                                        <p:cTn id="87" dur="500" fill="hold"/>
                                        <p:tgtEl>
                                          <p:spTgt spid="34"/>
                                        </p:tgtEl>
                                        <p:attrNameLst>
                                          <p:attrName>ppt_x</p:attrName>
                                        </p:attrNameLst>
                                      </p:cBhvr>
                                      <p:tavLst>
                                        <p:tav tm="0">
                                          <p:val>
                                            <p:strVal val="#ppt_x"/>
                                          </p:val>
                                        </p:tav>
                                        <p:tav tm="100000">
                                          <p:val>
                                            <p:strVal val="#ppt_x"/>
                                          </p:val>
                                        </p:tav>
                                      </p:tavLst>
                                    </p:anim>
                                    <p:anim calcmode="lin" valueType="num">
                                      <p:cBhvr additive="base">
                                        <p:cTn id="88" dur="500" fill="hold"/>
                                        <p:tgtEl>
                                          <p:spTgt spid="34"/>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accel="50000" decel="50000"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ppt_x"/>
                                          </p:val>
                                        </p:tav>
                                        <p:tav tm="100000">
                                          <p:val>
                                            <p:strVal val="#ppt_x"/>
                                          </p:val>
                                        </p:tav>
                                      </p:tavLst>
                                    </p:anim>
                                    <p:anim calcmode="lin" valueType="num">
                                      <p:cBhvr additive="base">
                                        <p:cTn id="93" dur="500" fill="hold"/>
                                        <p:tgtEl>
                                          <p:spTgt spid="33"/>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accel="50000" decel="5000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ppt_x"/>
                                          </p:val>
                                        </p:tav>
                                        <p:tav tm="100000">
                                          <p:val>
                                            <p:strVal val="#ppt_x"/>
                                          </p:val>
                                        </p:tav>
                                      </p:tavLst>
                                    </p:anim>
                                    <p:anim calcmode="lin" valueType="num">
                                      <p:cBhvr additive="base">
                                        <p:cTn id="98" dur="500" fill="hold"/>
                                        <p:tgtEl>
                                          <p:spTgt spid="32"/>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accel="50000" decel="50000" fill="hold"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additive="base">
                                        <p:cTn id="102" dur="500" fill="hold"/>
                                        <p:tgtEl>
                                          <p:spTgt spid="36"/>
                                        </p:tgtEl>
                                        <p:attrNameLst>
                                          <p:attrName>ppt_x</p:attrName>
                                        </p:attrNameLst>
                                      </p:cBhvr>
                                      <p:tavLst>
                                        <p:tav tm="0">
                                          <p:val>
                                            <p:strVal val="#ppt_x"/>
                                          </p:val>
                                        </p:tav>
                                        <p:tav tm="100000">
                                          <p:val>
                                            <p:strVal val="#ppt_x"/>
                                          </p:val>
                                        </p:tav>
                                      </p:tavLst>
                                    </p:anim>
                                    <p:anim calcmode="lin" valueType="num">
                                      <p:cBhvr additive="base">
                                        <p:cTn id="10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7" grpId="0" animBg="1"/>
      <p:bldP spid="22" grpId="0" animBg="1"/>
      <p:bldP spid="27" grpId="0" animBg="1"/>
      <p:bldP spid="28" grpId="0" animBg="1"/>
      <p:bldP spid="29" grpId="0" animBg="1"/>
      <p:bldP spid="31" grpId="0" animBg="1"/>
      <p:bldP spid="32" grpId="0" animBg="1"/>
      <p:bldP spid="3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17" name="AutoShape 3"/>
          <p:cNvSpPr>
            <a:spLocks noChangeArrowheads="1"/>
          </p:cNvSpPr>
          <p:nvPr/>
        </p:nvSpPr>
        <p:spPr bwMode="auto">
          <a:xfrm>
            <a:off x="3660776" y="1246420"/>
            <a:ext cx="1603375" cy="280938"/>
          </a:xfrm>
          <a:prstGeom prst="roundRect">
            <a:avLst>
              <a:gd name="adj" fmla="val 13125"/>
            </a:avLst>
          </a:prstGeom>
          <a:solidFill>
            <a:schemeClr val="accent1"/>
          </a:solidFill>
          <a:ln w="9525">
            <a:noFill/>
            <a:round/>
          </a:ln>
        </p:spPr>
        <p:txBody>
          <a:bodyPr wrap="none" lIns="87813" tIns="43905" rIns="87813" bIns="43905" anchor="ctr"/>
          <a:lstStyle/>
          <a:p>
            <a:pPr defTabSz="877570"/>
            <a:endParaRPr lang="zh-CN" altLang="en-US">
              <a:solidFill>
                <a:srgbClr val="000000"/>
              </a:solidFill>
              <a:latin typeface="Calibri" panose="020F0502020204030204" pitchFamily="34" charset="0"/>
              <a:ea typeface="微软雅黑" panose="020B0503020204020204" pitchFamily="34" charset="-122"/>
            </a:endParaRPr>
          </a:p>
        </p:txBody>
      </p:sp>
      <p:sp>
        <p:nvSpPr>
          <p:cNvPr id="29718" name="Text Box 4"/>
          <p:cNvSpPr txBox="1">
            <a:spLocks noChangeArrowheads="1"/>
          </p:cNvSpPr>
          <p:nvPr/>
        </p:nvSpPr>
        <p:spPr bwMode="auto">
          <a:xfrm>
            <a:off x="3660776" y="1236895"/>
            <a:ext cx="1608138" cy="304747"/>
          </a:xfrm>
          <a:prstGeom prst="rect">
            <a:avLst/>
          </a:prstGeom>
          <a:noFill/>
          <a:ln w="9525">
            <a:noFill/>
            <a:miter lim="800000"/>
          </a:ln>
        </p:spPr>
        <p:txBody>
          <a:bodyPr lIns="87813" tIns="43905" rIns="87813" bIns="43905">
            <a:spAutoFit/>
          </a:bodyPr>
          <a:lstStyle/>
          <a:p>
            <a:pPr algn="ctr" defTabSz="877570">
              <a:spcBef>
                <a:spcPct val="50000"/>
              </a:spcBef>
            </a:pPr>
            <a:r>
              <a:rPr lang="zh-CN" altLang="en-US" sz="1400">
                <a:solidFill>
                  <a:schemeClr val="bg1"/>
                </a:solidFill>
                <a:latin typeface="Calibri" panose="020F0502020204030204" pitchFamily="34" charset="0"/>
                <a:ea typeface="微软雅黑" panose="020B0503020204020204" pitchFamily="34" charset="-122"/>
              </a:rPr>
              <a:t>单击添加</a:t>
            </a:r>
            <a:endParaRPr lang="zh-CN" altLang="en-US" sz="1400">
              <a:solidFill>
                <a:schemeClr val="bg1"/>
              </a:solidFill>
              <a:latin typeface="Calibri" panose="020F0502020204030204" pitchFamily="34" charset="0"/>
              <a:ea typeface="微软雅黑" panose="020B0503020204020204" pitchFamily="34" charset="-122"/>
            </a:endParaRPr>
          </a:p>
        </p:txBody>
      </p:sp>
      <p:sp>
        <p:nvSpPr>
          <p:cNvPr id="29719" name="AutoShape 5"/>
          <p:cNvSpPr>
            <a:spLocks noChangeArrowheads="1"/>
          </p:cNvSpPr>
          <p:nvPr/>
        </p:nvSpPr>
        <p:spPr bwMode="auto">
          <a:xfrm>
            <a:off x="3578225" y="1598782"/>
            <a:ext cx="1773238" cy="677744"/>
          </a:xfrm>
          <a:prstGeom prst="roundRect">
            <a:avLst>
              <a:gd name="adj" fmla="val 5657"/>
            </a:avLst>
          </a:prstGeom>
          <a:gradFill rotWithShape="1">
            <a:gsLst>
              <a:gs pos="0">
                <a:srgbClr val="FFFFFF"/>
              </a:gs>
              <a:gs pos="100000">
                <a:srgbClr val="C0C0C0"/>
              </a:gs>
            </a:gsLst>
            <a:lin ang="18900000" scaled="1"/>
          </a:gradFill>
          <a:ln w="9525">
            <a:solidFill>
              <a:srgbClr val="C0C0C0"/>
            </a:solidFill>
            <a:round/>
          </a:ln>
        </p:spPr>
        <p:txBody>
          <a:bodyPr lIns="87813" tIns="43905" rIns="87813" bIns="43905"/>
          <a:lstStyle/>
          <a:p>
            <a:pPr algn="ctr" defTabSz="877570">
              <a:lnSpc>
                <a:spcPct val="120000"/>
              </a:lnSpc>
              <a:defRPr/>
            </a:pPr>
            <a:r>
              <a:rPr lang="zh-CN" altLang="en-US" sz="1100" dirty="0">
                <a:solidFill>
                  <a:schemeClr val="tx1">
                    <a:lumMod val="65000"/>
                    <a:lumOff val="35000"/>
                  </a:schemeClr>
                </a:solidFill>
                <a:ea typeface="微软雅黑" panose="020B0503020204020204" pitchFamily="34" charset="-122"/>
              </a:rPr>
              <a:t>单击添加内容文字</a:t>
            </a:r>
            <a:endParaRPr lang="zh-CN" altLang="en-US" sz="1100" dirty="0">
              <a:solidFill>
                <a:schemeClr val="tx1">
                  <a:lumMod val="65000"/>
                  <a:lumOff val="35000"/>
                </a:schemeClr>
              </a:solidFill>
              <a:ea typeface="微软雅黑" panose="020B0503020204020204" pitchFamily="34" charset="-122"/>
            </a:endParaRPr>
          </a:p>
        </p:txBody>
      </p:sp>
      <p:sp>
        <p:nvSpPr>
          <p:cNvPr id="29723" name="AutoShape 9"/>
          <p:cNvSpPr>
            <a:spLocks noChangeArrowheads="1"/>
          </p:cNvSpPr>
          <p:nvPr/>
        </p:nvSpPr>
        <p:spPr bwMode="auto">
          <a:xfrm>
            <a:off x="939800" y="2695553"/>
            <a:ext cx="1608138" cy="279352"/>
          </a:xfrm>
          <a:prstGeom prst="roundRect">
            <a:avLst>
              <a:gd name="adj" fmla="val 13125"/>
            </a:avLst>
          </a:prstGeom>
          <a:solidFill>
            <a:schemeClr val="accent2"/>
          </a:solidFill>
          <a:ln w="9525">
            <a:noFill/>
            <a:round/>
          </a:ln>
        </p:spPr>
        <p:txBody>
          <a:bodyPr wrap="none" lIns="87813" tIns="43905" rIns="87813" bIns="43905" anchor="ctr"/>
          <a:lstStyle/>
          <a:p>
            <a:pPr defTabSz="877570"/>
            <a:endParaRPr lang="zh-CN" altLang="en-US">
              <a:solidFill>
                <a:srgbClr val="000000"/>
              </a:solidFill>
              <a:latin typeface="Calibri" panose="020F0502020204030204" pitchFamily="34" charset="0"/>
              <a:ea typeface="微软雅黑" panose="020B0503020204020204" pitchFamily="34" charset="-122"/>
            </a:endParaRPr>
          </a:p>
        </p:txBody>
      </p:sp>
      <p:sp>
        <p:nvSpPr>
          <p:cNvPr id="29724" name="Text Box 10"/>
          <p:cNvSpPr txBox="1">
            <a:spLocks noChangeArrowheads="1"/>
          </p:cNvSpPr>
          <p:nvPr/>
        </p:nvSpPr>
        <p:spPr bwMode="auto">
          <a:xfrm>
            <a:off x="939801" y="2695554"/>
            <a:ext cx="1611313" cy="304747"/>
          </a:xfrm>
          <a:prstGeom prst="rect">
            <a:avLst/>
          </a:prstGeom>
          <a:noFill/>
          <a:ln w="9525">
            <a:noFill/>
            <a:miter lim="800000"/>
          </a:ln>
        </p:spPr>
        <p:txBody>
          <a:bodyPr lIns="87813" tIns="43905" rIns="87813" bIns="43905">
            <a:spAutoFit/>
          </a:bodyPr>
          <a:lstStyle/>
          <a:p>
            <a:pPr algn="ctr" defTabSz="877570">
              <a:spcBef>
                <a:spcPct val="50000"/>
              </a:spcBef>
            </a:pPr>
            <a:r>
              <a:rPr lang="zh-CN" altLang="en-US" sz="1400">
                <a:solidFill>
                  <a:schemeClr val="bg1"/>
                </a:solidFill>
                <a:latin typeface="Calibri" panose="020F0502020204030204" pitchFamily="34" charset="0"/>
                <a:ea typeface="微软雅黑" panose="020B0503020204020204" pitchFamily="34" charset="-122"/>
              </a:rPr>
              <a:t>单击添加</a:t>
            </a:r>
            <a:endParaRPr lang="zh-CN" altLang="en-US" sz="1400">
              <a:solidFill>
                <a:schemeClr val="bg1"/>
              </a:solidFill>
              <a:latin typeface="Calibri" panose="020F0502020204030204" pitchFamily="34" charset="0"/>
              <a:ea typeface="微软雅黑" panose="020B0503020204020204" pitchFamily="34" charset="-122"/>
            </a:endParaRPr>
          </a:p>
        </p:txBody>
      </p:sp>
      <p:sp>
        <p:nvSpPr>
          <p:cNvPr id="29725" name="AutoShape 11"/>
          <p:cNvSpPr>
            <a:spLocks noChangeArrowheads="1"/>
          </p:cNvSpPr>
          <p:nvPr/>
        </p:nvSpPr>
        <p:spPr bwMode="auto">
          <a:xfrm>
            <a:off x="857251" y="3046331"/>
            <a:ext cx="1778000" cy="677744"/>
          </a:xfrm>
          <a:prstGeom prst="roundRect">
            <a:avLst>
              <a:gd name="adj" fmla="val 5657"/>
            </a:avLst>
          </a:prstGeom>
          <a:gradFill rotWithShape="1">
            <a:gsLst>
              <a:gs pos="0">
                <a:srgbClr val="FFFFFF"/>
              </a:gs>
              <a:gs pos="100000">
                <a:srgbClr val="C0C0C0"/>
              </a:gs>
            </a:gsLst>
            <a:lin ang="18900000" scaled="1"/>
          </a:gradFill>
          <a:ln w="9525">
            <a:solidFill>
              <a:srgbClr val="C0C0C0"/>
            </a:solidFill>
            <a:round/>
          </a:ln>
        </p:spPr>
        <p:txBody>
          <a:bodyPr lIns="87813" tIns="43905" rIns="87813" bIns="43905"/>
          <a:lstStyle/>
          <a:p>
            <a:pPr algn="ctr" defTabSz="877570">
              <a:lnSpc>
                <a:spcPct val="120000"/>
              </a:lnSpc>
              <a:defRPr/>
            </a:pPr>
            <a:r>
              <a:rPr lang="zh-CN" altLang="en-US" sz="1100" dirty="0">
                <a:solidFill>
                  <a:schemeClr val="tx1">
                    <a:lumMod val="65000"/>
                    <a:lumOff val="35000"/>
                  </a:schemeClr>
                </a:solidFill>
                <a:ea typeface="微软雅黑" panose="020B0503020204020204" pitchFamily="34" charset="-122"/>
              </a:rPr>
              <a:t>单击添加内容文字</a:t>
            </a:r>
            <a:endParaRPr lang="zh-CN" altLang="en-US" sz="1100" dirty="0">
              <a:solidFill>
                <a:schemeClr val="tx1">
                  <a:lumMod val="65000"/>
                  <a:lumOff val="35000"/>
                </a:schemeClr>
              </a:solidFill>
              <a:ea typeface="微软雅黑" panose="020B0503020204020204" pitchFamily="34" charset="-122"/>
            </a:endParaRPr>
          </a:p>
        </p:txBody>
      </p:sp>
      <p:sp>
        <p:nvSpPr>
          <p:cNvPr id="29726" name="AutoShape 12"/>
          <p:cNvSpPr>
            <a:spLocks noChangeArrowheads="1"/>
          </p:cNvSpPr>
          <p:nvPr/>
        </p:nvSpPr>
        <p:spPr bwMode="auto">
          <a:xfrm>
            <a:off x="6088063" y="2695553"/>
            <a:ext cx="1604962" cy="279352"/>
          </a:xfrm>
          <a:prstGeom prst="roundRect">
            <a:avLst>
              <a:gd name="adj" fmla="val 13125"/>
            </a:avLst>
          </a:prstGeom>
          <a:solidFill>
            <a:schemeClr val="accent4"/>
          </a:solidFill>
          <a:ln w="9525">
            <a:noFill/>
            <a:round/>
          </a:ln>
        </p:spPr>
        <p:txBody>
          <a:bodyPr wrap="none" lIns="87813" tIns="43905" rIns="87813" bIns="43905" anchor="ctr"/>
          <a:lstStyle/>
          <a:p>
            <a:pPr defTabSz="877570">
              <a:defRPr/>
            </a:pPr>
            <a:endParaRPr lang="zh-CN" altLang="en-US">
              <a:solidFill>
                <a:srgbClr val="000000"/>
              </a:solidFill>
              <a:ea typeface="微软雅黑" panose="020B0503020204020204" pitchFamily="34" charset="-122"/>
            </a:endParaRPr>
          </a:p>
        </p:txBody>
      </p:sp>
      <p:sp>
        <p:nvSpPr>
          <p:cNvPr id="29727" name="Text Box 13"/>
          <p:cNvSpPr txBox="1">
            <a:spLocks noChangeArrowheads="1"/>
          </p:cNvSpPr>
          <p:nvPr/>
        </p:nvSpPr>
        <p:spPr bwMode="auto">
          <a:xfrm>
            <a:off x="6088064" y="2695554"/>
            <a:ext cx="1609726" cy="304747"/>
          </a:xfrm>
          <a:prstGeom prst="rect">
            <a:avLst/>
          </a:prstGeom>
          <a:noFill/>
          <a:ln w="9525">
            <a:noFill/>
            <a:miter lim="800000"/>
          </a:ln>
        </p:spPr>
        <p:txBody>
          <a:bodyPr lIns="87813" tIns="43905" rIns="87813" bIns="43905">
            <a:spAutoFit/>
          </a:bodyPr>
          <a:lstStyle/>
          <a:p>
            <a:pPr algn="ctr" defTabSz="877570">
              <a:spcBef>
                <a:spcPct val="50000"/>
              </a:spcBef>
            </a:pPr>
            <a:r>
              <a:rPr lang="zh-CN" altLang="en-US" sz="1400">
                <a:solidFill>
                  <a:schemeClr val="bg1"/>
                </a:solidFill>
                <a:latin typeface="Calibri" panose="020F0502020204030204" pitchFamily="34" charset="0"/>
                <a:ea typeface="微软雅黑" panose="020B0503020204020204" pitchFamily="34" charset="-122"/>
              </a:rPr>
              <a:t>单击添加</a:t>
            </a:r>
            <a:endParaRPr lang="zh-CN" altLang="en-US" sz="1400">
              <a:solidFill>
                <a:schemeClr val="bg1"/>
              </a:solidFill>
              <a:latin typeface="Calibri" panose="020F0502020204030204" pitchFamily="34" charset="0"/>
              <a:ea typeface="微软雅黑" panose="020B0503020204020204" pitchFamily="34" charset="-122"/>
            </a:endParaRPr>
          </a:p>
        </p:txBody>
      </p:sp>
      <p:sp>
        <p:nvSpPr>
          <p:cNvPr id="29728" name="AutoShape 14"/>
          <p:cNvSpPr>
            <a:spLocks noChangeArrowheads="1"/>
          </p:cNvSpPr>
          <p:nvPr/>
        </p:nvSpPr>
        <p:spPr bwMode="auto">
          <a:xfrm>
            <a:off x="6003925" y="3046331"/>
            <a:ext cx="1776414" cy="677744"/>
          </a:xfrm>
          <a:prstGeom prst="roundRect">
            <a:avLst>
              <a:gd name="adj" fmla="val 5657"/>
            </a:avLst>
          </a:prstGeom>
          <a:gradFill rotWithShape="1">
            <a:gsLst>
              <a:gs pos="0">
                <a:srgbClr val="FFFFFF"/>
              </a:gs>
              <a:gs pos="100000">
                <a:srgbClr val="C0C0C0"/>
              </a:gs>
            </a:gsLst>
            <a:lin ang="18900000" scaled="1"/>
          </a:gradFill>
          <a:ln w="9525">
            <a:solidFill>
              <a:srgbClr val="C0C0C0"/>
            </a:solidFill>
            <a:round/>
          </a:ln>
        </p:spPr>
        <p:txBody>
          <a:bodyPr lIns="87813" tIns="43905" rIns="87813" bIns="43905"/>
          <a:lstStyle/>
          <a:p>
            <a:pPr algn="ctr" defTabSz="877570">
              <a:lnSpc>
                <a:spcPct val="120000"/>
              </a:lnSpc>
              <a:defRPr/>
            </a:pPr>
            <a:r>
              <a:rPr lang="zh-CN" altLang="en-US" sz="1100" dirty="0">
                <a:solidFill>
                  <a:schemeClr val="tx1">
                    <a:lumMod val="65000"/>
                    <a:lumOff val="35000"/>
                  </a:schemeClr>
                </a:solidFill>
                <a:ea typeface="微软雅黑" panose="020B0503020204020204" pitchFamily="34" charset="-122"/>
              </a:rPr>
              <a:t>单击添加内容文字</a:t>
            </a:r>
            <a:endParaRPr lang="zh-CN" altLang="en-US" sz="1100" dirty="0">
              <a:solidFill>
                <a:schemeClr val="tx1">
                  <a:lumMod val="65000"/>
                  <a:lumOff val="35000"/>
                </a:schemeClr>
              </a:solidFill>
              <a:ea typeface="微软雅黑" panose="020B0503020204020204" pitchFamily="34" charset="-122"/>
            </a:endParaRPr>
          </a:p>
        </p:txBody>
      </p:sp>
      <p:sp>
        <p:nvSpPr>
          <p:cNvPr id="29729" name="AutoShape 15"/>
          <p:cNvSpPr>
            <a:spLocks noChangeArrowheads="1"/>
          </p:cNvSpPr>
          <p:nvPr/>
        </p:nvSpPr>
        <p:spPr bwMode="auto">
          <a:xfrm>
            <a:off x="3660776" y="2695553"/>
            <a:ext cx="1603375" cy="279352"/>
          </a:xfrm>
          <a:prstGeom prst="roundRect">
            <a:avLst>
              <a:gd name="adj" fmla="val 13125"/>
            </a:avLst>
          </a:prstGeom>
          <a:solidFill>
            <a:schemeClr val="accent3"/>
          </a:solidFill>
          <a:ln w="9525">
            <a:noFill/>
            <a:round/>
          </a:ln>
        </p:spPr>
        <p:txBody>
          <a:bodyPr wrap="none" lIns="87813" tIns="43905" rIns="87813" bIns="43905" anchor="ctr"/>
          <a:lstStyle/>
          <a:p>
            <a:pPr defTabSz="877570">
              <a:defRPr/>
            </a:pPr>
            <a:endParaRPr lang="zh-CN" altLang="en-US">
              <a:solidFill>
                <a:srgbClr val="000000"/>
              </a:solidFill>
              <a:ea typeface="微软雅黑" panose="020B0503020204020204" pitchFamily="34" charset="-122"/>
            </a:endParaRPr>
          </a:p>
        </p:txBody>
      </p:sp>
      <p:sp>
        <p:nvSpPr>
          <p:cNvPr id="29730" name="Text Box 16"/>
          <p:cNvSpPr txBox="1">
            <a:spLocks noChangeArrowheads="1"/>
          </p:cNvSpPr>
          <p:nvPr/>
        </p:nvSpPr>
        <p:spPr bwMode="auto">
          <a:xfrm>
            <a:off x="3660776" y="2695554"/>
            <a:ext cx="1608138" cy="304747"/>
          </a:xfrm>
          <a:prstGeom prst="rect">
            <a:avLst/>
          </a:prstGeom>
          <a:noFill/>
          <a:ln w="9525">
            <a:noFill/>
            <a:miter lim="800000"/>
          </a:ln>
        </p:spPr>
        <p:txBody>
          <a:bodyPr lIns="87813" tIns="43905" rIns="87813" bIns="43905">
            <a:spAutoFit/>
          </a:bodyPr>
          <a:lstStyle/>
          <a:p>
            <a:pPr algn="ctr" defTabSz="877570">
              <a:spcBef>
                <a:spcPct val="50000"/>
              </a:spcBef>
            </a:pPr>
            <a:r>
              <a:rPr lang="zh-CN" altLang="en-US" sz="1400">
                <a:solidFill>
                  <a:schemeClr val="bg1"/>
                </a:solidFill>
                <a:latin typeface="Calibri" panose="020F0502020204030204" pitchFamily="34" charset="0"/>
                <a:ea typeface="微软雅黑" panose="020B0503020204020204" pitchFamily="34" charset="-122"/>
              </a:rPr>
              <a:t>单击添加</a:t>
            </a:r>
            <a:endParaRPr lang="zh-CN" altLang="en-US" sz="1400">
              <a:solidFill>
                <a:schemeClr val="bg1"/>
              </a:solidFill>
              <a:latin typeface="Calibri" panose="020F0502020204030204" pitchFamily="34" charset="0"/>
              <a:ea typeface="微软雅黑" panose="020B0503020204020204" pitchFamily="34" charset="-122"/>
            </a:endParaRPr>
          </a:p>
        </p:txBody>
      </p:sp>
      <p:sp>
        <p:nvSpPr>
          <p:cNvPr id="29731" name="AutoShape 17"/>
          <p:cNvSpPr>
            <a:spLocks noChangeArrowheads="1"/>
          </p:cNvSpPr>
          <p:nvPr/>
        </p:nvSpPr>
        <p:spPr bwMode="auto">
          <a:xfrm>
            <a:off x="3578225" y="3046331"/>
            <a:ext cx="1773238" cy="677744"/>
          </a:xfrm>
          <a:prstGeom prst="roundRect">
            <a:avLst>
              <a:gd name="adj" fmla="val 5657"/>
            </a:avLst>
          </a:prstGeom>
          <a:gradFill rotWithShape="1">
            <a:gsLst>
              <a:gs pos="0">
                <a:srgbClr val="FFFFFF"/>
              </a:gs>
              <a:gs pos="100000">
                <a:srgbClr val="C0C0C0"/>
              </a:gs>
            </a:gsLst>
            <a:lin ang="18900000" scaled="1"/>
          </a:gradFill>
          <a:ln w="9525">
            <a:solidFill>
              <a:srgbClr val="C0C0C0"/>
            </a:solidFill>
            <a:round/>
          </a:ln>
        </p:spPr>
        <p:txBody>
          <a:bodyPr lIns="87813" tIns="43905" rIns="87813" bIns="43905"/>
          <a:lstStyle/>
          <a:p>
            <a:pPr algn="ctr" defTabSz="877570">
              <a:lnSpc>
                <a:spcPct val="120000"/>
              </a:lnSpc>
              <a:defRPr/>
            </a:pPr>
            <a:r>
              <a:rPr lang="zh-CN" altLang="en-US" sz="1100" dirty="0">
                <a:solidFill>
                  <a:schemeClr val="tx1">
                    <a:lumMod val="65000"/>
                    <a:lumOff val="35000"/>
                  </a:schemeClr>
                </a:solidFill>
                <a:ea typeface="微软雅黑" panose="020B0503020204020204" pitchFamily="34" charset="-122"/>
              </a:rPr>
              <a:t>单击添加内容文字</a:t>
            </a:r>
            <a:endParaRPr lang="zh-CN" altLang="en-US" sz="1100" dirty="0">
              <a:solidFill>
                <a:schemeClr val="tx1">
                  <a:lumMod val="65000"/>
                  <a:lumOff val="35000"/>
                </a:schemeClr>
              </a:solidFill>
              <a:ea typeface="微软雅黑" panose="020B0503020204020204" pitchFamily="34" charset="-122"/>
            </a:endParaRPr>
          </a:p>
        </p:txBody>
      </p:sp>
      <p:cxnSp>
        <p:nvCxnSpPr>
          <p:cNvPr id="29732" name="AutoShape 18"/>
          <p:cNvCxnSpPr>
            <a:cxnSpLocks noChangeShapeType="1"/>
            <a:stCxn id="29719" idx="2"/>
            <a:endCxn id="29730" idx="0"/>
          </p:cNvCxnSpPr>
          <p:nvPr/>
        </p:nvCxnSpPr>
        <p:spPr bwMode="auto">
          <a:xfrm>
            <a:off x="4465638" y="2276527"/>
            <a:ext cx="0" cy="419027"/>
          </a:xfrm>
          <a:prstGeom prst="straightConnector1">
            <a:avLst/>
          </a:prstGeom>
          <a:noFill/>
          <a:ln w="9525">
            <a:solidFill>
              <a:srgbClr val="000000"/>
            </a:solidFill>
            <a:round/>
          </a:ln>
        </p:spPr>
      </p:cxnSp>
      <p:cxnSp>
        <p:nvCxnSpPr>
          <p:cNvPr id="29733" name="AutoShape 19"/>
          <p:cNvCxnSpPr>
            <a:cxnSpLocks noChangeShapeType="1"/>
            <a:stCxn id="29719" idx="2"/>
            <a:endCxn id="29724" idx="0"/>
          </p:cNvCxnSpPr>
          <p:nvPr/>
        </p:nvCxnSpPr>
        <p:spPr bwMode="auto">
          <a:xfrm rot="5400000">
            <a:off x="2896430" y="1126346"/>
            <a:ext cx="419027" cy="2719388"/>
          </a:xfrm>
          <a:prstGeom prst="bentConnector3">
            <a:avLst>
              <a:gd name="adj1" fmla="val 50000"/>
            </a:avLst>
          </a:prstGeom>
          <a:noFill/>
          <a:ln w="9525">
            <a:solidFill>
              <a:srgbClr val="000000"/>
            </a:solidFill>
            <a:miter lim="800000"/>
            <a:tailEnd type="triangle" w="med" len="med"/>
          </a:ln>
        </p:spPr>
      </p:cxnSp>
      <p:cxnSp>
        <p:nvCxnSpPr>
          <p:cNvPr id="29735" name="AutoShape 39"/>
          <p:cNvCxnSpPr>
            <a:cxnSpLocks noChangeShapeType="1"/>
          </p:cNvCxnSpPr>
          <p:nvPr/>
        </p:nvCxnSpPr>
        <p:spPr bwMode="auto">
          <a:xfrm>
            <a:off x="4462464" y="2497153"/>
            <a:ext cx="2395537" cy="274589"/>
          </a:xfrm>
          <a:prstGeom prst="bentConnector2">
            <a:avLst/>
          </a:prstGeom>
          <a:noFill/>
          <a:ln w="9525">
            <a:solidFill>
              <a:srgbClr val="000000"/>
            </a:solidFill>
            <a:miter lim="800000"/>
            <a:tailEnd type="triangle" w="med" len="med"/>
          </a:ln>
        </p:spPr>
      </p:cxn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9717"/>
                                        </p:tgtEl>
                                        <p:attrNameLst>
                                          <p:attrName>style.visibility</p:attrName>
                                        </p:attrNameLst>
                                      </p:cBhvr>
                                      <p:to>
                                        <p:strVal val="visible"/>
                                      </p:to>
                                    </p:set>
                                    <p:animEffect transition="in" filter="fade">
                                      <p:cBhvr>
                                        <p:cTn id="7" dur="500"/>
                                        <p:tgtEl>
                                          <p:spTgt spid="29717"/>
                                        </p:tgtEl>
                                      </p:cBhvr>
                                    </p:animEffect>
                                    <p:anim calcmode="lin" valueType="num">
                                      <p:cBhvr>
                                        <p:cTn id="8" dur="500" fill="hold"/>
                                        <p:tgtEl>
                                          <p:spTgt spid="29717"/>
                                        </p:tgtEl>
                                        <p:attrNameLst>
                                          <p:attrName>ppt_x</p:attrName>
                                        </p:attrNameLst>
                                      </p:cBhvr>
                                      <p:tavLst>
                                        <p:tav tm="0">
                                          <p:val>
                                            <p:strVal val="#ppt_x"/>
                                          </p:val>
                                        </p:tav>
                                        <p:tav tm="100000">
                                          <p:val>
                                            <p:strVal val="#ppt_x"/>
                                          </p:val>
                                        </p:tav>
                                      </p:tavLst>
                                    </p:anim>
                                    <p:anim calcmode="lin" valueType="num">
                                      <p:cBhvr>
                                        <p:cTn id="9" dur="500" fill="hold"/>
                                        <p:tgtEl>
                                          <p:spTgt spid="297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719"/>
                                        </p:tgtEl>
                                        <p:attrNameLst>
                                          <p:attrName>style.visibility</p:attrName>
                                        </p:attrNameLst>
                                      </p:cBhvr>
                                      <p:to>
                                        <p:strVal val="visible"/>
                                      </p:to>
                                    </p:set>
                                    <p:animEffect transition="in" filter="fade">
                                      <p:cBhvr>
                                        <p:cTn id="12" dur="500"/>
                                        <p:tgtEl>
                                          <p:spTgt spid="29719"/>
                                        </p:tgtEl>
                                      </p:cBhvr>
                                    </p:animEffect>
                                    <p:anim calcmode="lin" valueType="num">
                                      <p:cBhvr>
                                        <p:cTn id="13" dur="500" fill="hold"/>
                                        <p:tgtEl>
                                          <p:spTgt spid="29719"/>
                                        </p:tgtEl>
                                        <p:attrNameLst>
                                          <p:attrName>ppt_x</p:attrName>
                                        </p:attrNameLst>
                                      </p:cBhvr>
                                      <p:tavLst>
                                        <p:tav tm="0">
                                          <p:val>
                                            <p:strVal val="#ppt_x"/>
                                          </p:val>
                                        </p:tav>
                                        <p:tav tm="100000">
                                          <p:val>
                                            <p:strVal val="#ppt_x"/>
                                          </p:val>
                                        </p:tav>
                                      </p:tavLst>
                                    </p:anim>
                                    <p:anim calcmode="lin" valueType="num">
                                      <p:cBhvr>
                                        <p:cTn id="14" dur="500" fill="hold"/>
                                        <p:tgtEl>
                                          <p:spTgt spid="29719"/>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29718"/>
                                        </p:tgtEl>
                                        <p:attrNameLst>
                                          <p:attrName>style.visibility</p:attrName>
                                        </p:attrNameLst>
                                      </p:cBhvr>
                                      <p:to>
                                        <p:strVal val="visible"/>
                                      </p:to>
                                    </p:set>
                                    <p:animEffect transition="in" filter="fade">
                                      <p:cBhvr>
                                        <p:cTn id="18" dur="500"/>
                                        <p:tgtEl>
                                          <p:spTgt spid="29718"/>
                                        </p:tgtEl>
                                      </p:cBhvr>
                                    </p:animEffect>
                                    <p:anim calcmode="lin" valueType="num">
                                      <p:cBhvr>
                                        <p:cTn id="19" dur="500" fill="hold"/>
                                        <p:tgtEl>
                                          <p:spTgt spid="29718"/>
                                        </p:tgtEl>
                                        <p:attrNameLst>
                                          <p:attrName>ppt_x</p:attrName>
                                        </p:attrNameLst>
                                      </p:cBhvr>
                                      <p:tavLst>
                                        <p:tav tm="0">
                                          <p:val>
                                            <p:strVal val="#ppt_x"/>
                                          </p:val>
                                        </p:tav>
                                        <p:tav tm="100000">
                                          <p:val>
                                            <p:strVal val="#ppt_x"/>
                                          </p:val>
                                        </p:tav>
                                      </p:tavLst>
                                    </p:anim>
                                    <p:anim calcmode="lin" valueType="num">
                                      <p:cBhvr>
                                        <p:cTn id="20" dur="500" fill="hold"/>
                                        <p:tgtEl>
                                          <p:spTgt spid="29718"/>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29733"/>
                                        </p:tgtEl>
                                        <p:attrNameLst>
                                          <p:attrName>style.visibility</p:attrName>
                                        </p:attrNameLst>
                                      </p:cBhvr>
                                      <p:to>
                                        <p:strVal val="visible"/>
                                      </p:to>
                                    </p:set>
                                    <p:animEffect transition="in" filter="wipe(up)">
                                      <p:cBhvr>
                                        <p:cTn id="24" dur="500"/>
                                        <p:tgtEl>
                                          <p:spTgt spid="29733"/>
                                        </p:tgtEl>
                                      </p:cBhvr>
                                    </p:animEffect>
                                  </p:childTnLst>
                                </p:cTn>
                              </p:par>
                              <p:par>
                                <p:cTn id="25" presetID="22" presetClass="entr" presetSubtype="1" fill="hold" nodeType="withEffect">
                                  <p:stCondLst>
                                    <p:cond delay="0"/>
                                  </p:stCondLst>
                                  <p:childTnLst>
                                    <p:set>
                                      <p:cBhvr>
                                        <p:cTn id="26" dur="1" fill="hold">
                                          <p:stCondLst>
                                            <p:cond delay="0"/>
                                          </p:stCondLst>
                                        </p:cTn>
                                        <p:tgtEl>
                                          <p:spTgt spid="29735"/>
                                        </p:tgtEl>
                                        <p:attrNameLst>
                                          <p:attrName>style.visibility</p:attrName>
                                        </p:attrNameLst>
                                      </p:cBhvr>
                                      <p:to>
                                        <p:strVal val="visible"/>
                                      </p:to>
                                    </p:set>
                                    <p:animEffect transition="in" filter="wipe(up)">
                                      <p:cBhvr>
                                        <p:cTn id="27" dur="500"/>
                                        <p:tgtEl>
                                          <p:spTgt spid="29735"/>
                                        </p:tgtEl>
                                      </p:cBhvr>
                                    </p:animEffect>
                                  </p:childTnLst>
                                </p:cTn>
                              </p:par>
                              <p:par>
                                <p:cTn id="28" presetID="22" presetClass="entr" presetSubtype="1" fill="hold" nodeType="withEffect">
                                  <p:stCondLst>
                                    <p:cond delay="0"/>
                                  </p:stCondLst>
                                  <p:childTnLst>
                                    <p:set>
                                      <p:cBhvr>
                                        <p:cTn id="29" dur="1" fill="hold">
                                          <p:stCondLst>
                                            <p:cond delay="0"/>
                                          </p:stCondLst>
                                        </p:cTn>
                                        <p:tgtEl>
                                          <p:spTgt spid="29732"/>
                                        </p:tgtEl>
                                        <p:attrNameLst>
                                          <p:attrName>style.visibility</p:attrName>
                                        </p:attrNameLst>
                                      </p:cBhvr>
                                      <p:to>
                                        <p:strVal val="visible"/>
                                      </p:to>
                                    </p:set>
                                    <p:animEffect transition="in" filter="wipe(up)">
                                      <p:cBhvr>
                                        <p:cTn id="30" dur="500"/>
                                        <p:tgtEl>
                                          <p:spTgt spid="29732"/>
                                        </p:tgtEl>
                                      </p:cBhvr>
                                    </p:animEffect>
                                  </p:childTnLst>
                                </p:cTn>
                              </p:par>
                            </p:childTnLst>
                          </p:cTn>
                        </p:par>
                        <p:par>
                          <p:cTn id="31" fill="hold">
                            <p:stCondLst>
                              <p:cond delay="1500"/>
                            </p:stCondLst>
                            <p:childTnLst>
                              <p:par>
                                <p:cTn id="32" presetID="47" presetClass="entr" presetSubtype="0" fill="hold" grpId="0" nodeType="afterEffect">
                                  <p:stCondLst>
                                    <p:cond delay="0"/>
                                  </p:stCondLst>
                                  <p:childTnLst>
                                    <p:set>
                                      <p:cBhvr>
                                        <p:cTn id="33" dur="1" fill="hold">
                                          <p:stCondLst>
                                            <p:cond delay="0"/>
                                          </p:stCondLst>
                                        </p:cTn>
                                        <p:tgtEl>
                                          <p:spTgt spid="29723"/>
                                        </p:tgtEl>
                                        <p:attrNameLst>
                                          <p:attrName>style.visibility</p:attrName>
                                        </p:attrNameLst>
                                      </p:cBhvr>
                                      <p:to>
                                        <p:strVal val="visible"/>
                                      </p:to>
                                    </p:set>
                                    <p:animEffect transition="in" filter="fade">
                                      <p:cBhvr>
                                        <p:cTn id="34" dur="500"/>
                                        <p:tgtEl>
                                          <p:spTgt spid="29723"/>
                                        </p:tgtEl>
                                      </p:cBhvr>
                                    </p:animEffect>
                                    <p:anim calcmode="lin" valueType="num">
                                      <p:cBhvr>
                                        <p:cTn id="35" dur="500" fill="hold"/>
                                        <p:tgtEl>
                                          <p:spTgt spid="29723"/>
                                        </p:tgtEl>
                                        <p:attrNameLst>
                                          <p:attrName>ppt_x</p:attrName>
                                        </p:attrNameLst>
                                      </p:cBhvr>
                                      <p:tavLst>
                                        <p:tav tm="0">
                                          <p:val>
                                            <p:strVal val="#ppt_x"/>
                                          </p:val>
                                        </p:tav>
                                        <p:tav tm="100000">
                                          <p:val>
                                            <p:strVal val="#ppt_x"/>
                                          </p:val>
                                        </p:tav>
                                      </p:tavLst>
                                    </p:anim>
                                    <p:anim calcmode="lin" valueType="num">
                                      <p:cBhvr>
                                        <p:cTn id="36" dur="500" fill="hold"/>
                                        <p:tgtEl>
                                          <p:spTgt spid="29723"/>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9725"/>
                                        </p:tgtEl>
                                        <p:attrNameLst>
                                          <p:attrName>style.visibility</p:attrName>
                                        </p:attrNameLst>
                                      </p:cBhvr>
                                      <p:to>
                                        <p:strVal val="visible"/>
                                      </p:to>
                                    </p:set>
                                    <p:animEffect transition="in" filter="fade">
                                      <p:cBhvr>
                                        <p:cTn id="39" dur="500"/>
                                        <p:tgtEl>
                                          <p:spTgt spid="29725"/>
                                        </p:tgtEl>
                                      </p:cBhvr>
                                    </p:animEffect>
                                    <p:anim calcmode="lin" valueType="num">
                                      <p:cBhvr>
                                        <p:cTn id="40" dur="500" fill="hold"/>
                                        <p:tgtEl>
                                          <p:spTgt spid="29725"/>
                                        </p:tgtEl>
                                        <p:attrNameLst>
                                          <p:attrName>ppt_x</p:attrName>
                                        </p:attrNameLst>
                                      </p:cBhvr>
                                      <p:tavLst>
                                        <p:tav tm="0">
                                          <p:val>
                                            <p:strVal val="#ppt_x"/>
                                          </p:val>
                                        </p:tav>
                                        <p:tav tm="100000">
                                          <p:val>
                                            <p:strVal val="#ppt_x"/>
                                          </p:val>
                                        </p:tav>
                                      </p:tavLst>
                                    </p:anim>
                                    <p:anim calcmode="lin" valueType="num">
                                      <p:cBhvr>
                                        <p:cTn id="41" dur="500" fill="hold"/>
                                        <p:tgtEl>
                                          <p:spTgt spid="29725"/>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7" presetClass="entr" presetSubtype="0" fill="hold" grpId="0" nodeType="afterEffect">
                                  <p:stCondLst>
                                    <p:cond delay="0"/>
                                  </p:stCondLst>
                                  <p:childTnLst>
                                    <p:set>
                                      <p:cBhvr>
                                        <p:cTn id="44" dur="1" fill="hold">
                                          <p:stCondLst>
                                            <p:cond delay="0"/>
                                          </p:stCondLst>
                                        </p:cTn>
                                        <p:tgtEl>
                                          <p:spTgt spid="29729"/>
                                        </p:tgtEl>
                                        <p:attrNameLst>
                                          <p:attrName>style.visibility</p:attrName>
                                        </p:attrNameLst>
                                      </p:cBhvr>
                                      <p:to>
                                        <p:strVal val="visible"/>
                                      </p:to>
                                    </p:set>
                                    <p:animEffect transition="in" filter="fade">
                                      <p:cBhvr>
                                        <p:cTn id="45" dur="500"/>
                                        <p:tgtEl>
                                          <p:spTgt spid="29729"/>
                                        </p:tgtEl>
                                      </p:cBhvr>
                                    </p:animEffect>
                                    <p:anim calcmode="lin" valueType="num">
                                      <p:cBhvr>
                                        <p:cTn id="46" dur="500" fill="hold"/>
                                        <p:tgtEl>
                                          <p:spTgt spid="29729"/>
                                        </p:tgtEl>
                                        <p:attrNameLst>
                                          <p:attrName>ppt_x</p:attrName>
                                        </p:attrNameLst>
                                      </p:cBhvr>
                                      <p:tavLst>
                                        <p:tav tm="0">
                                          <p:val>
                                            <p:strVal val="#ppt_x"/>
                                          </p:val>
                                        </p:tav>
                                        <p:tav tm="100000">
                                          <p:val>
                                            <p:strVal val="#ppt_x"/>
                                          </p:val>
                                        </p:tav>
                                      </p:tavLst>
                                    </p:anim>
                                    <p:anim calcmode="lin" valueType="num">
                                      <p:cBhvr>
                                        <p:cTn id="47" dur="500" fill="hold"/>
                                        <p:tgtEl>
                                          <p:spTgt spid="29729"/>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9731"/>
                                        </p:tgtEl>
                                        <p:attrNameLst>
                                          <p:attrName>style.visibility</p:attrName>
                                        </p:attrNameLst>
                                      </p:cBhvr>
                                      <p:to>
                                        <p:strVal val="visible"/>
                                      </p:to>
                                    </p:set>
                                    <p:animEffect transition="in" filter="fade">
                                      <p:cBhvr>
                                        <p:cTn id="50" dur="500"/>
                                        <p:tgtEl>
                                          <p:spTgt spid="29731"/>
                                        </p:tgtEl>
                                      </p:cBhvr>
                                    </p:animEffect>
                                    <p:anim calcmode="lin" valueType="num">
                                      <p:cBhvr>
                                        <p:cTn id="51" dur="500" fill="hold"/>
                                        <p:tgtEl>
                                          <p:spTgt spid="29731"/>
                                        </p:tgtEl>
                                        <p:attrNameLst>
                                          <p:attrName>ppt_x</p:attrName>
                                        </p:attrNameLst>
                                      </p:cBhvr>
                                      <p:tavLst>
                                        <p:tav tm="0">
                                          <p:val>
                                            <p:strVal val="#ppt_x"/>
                                          </p:val>
                                        </p:tav>
                                        <p:tav tm="100000">
                                          <p:val>
                                            <p:strVal val="#ppt_x"/>
                                          </p:val>
                                        </p:tav>
                                      </p:tavLst>
                                    </p:anim>
                                    <p:anim calcmode="lin" valueType="num">
                                      <p:cBhvr>
                                        <p:cTn id="52" dur="500" fill="hold"/>
                                        <p:tgtEl>
                                          <p:spTgt spid="29731"/>
                                        </p:tgtEl>
                                        <p:attrNameLst>
                                          <p:attrName>ppt_y</p:attrName>
                                        </p:attrNameLst>
                                      </p:cBhvr>
                                      <p:tavLst>
                                        <p:tav tm="0">
                                          <p:val>
                                            <p:strVal val="#ppt_y+.1"/>
                                          </p:val>
                                        </p:tav>
                                        <p:tav tm="100000">
                                          <p:val>
                                            <p:strVal val="#ppt_y"/>
                                          </p:val>
                                        </p:tav>
                                      </p:tavLst>
                                    </p:anim>
                                  </p:childTnLst>
                                </p:cTn>
                              </p:par>
                            </p:childTnLst>
                          </p:cTn>
                        </p:par>
                        <p:par>
                          <p:cTn id="53" fill="hold">
                            <p:stCondLst>
                              <p:cond delay="2500"/>
                            </p:stCondLst>
                            <p:childTnLst>
                              <p:par>
                                <p:cTn id="54" presetID="42" presetClass="entr" presetSubtype="0" fill="hold" grpId="0" nodeType="afterEffect">
                                  <p:stCondLst>
                                    <p:cond delay="0"/>
                                  </p:stCondLst>
                                  <p:childTnLst>
                                    <p:set>
                                      <p:cBhvr>
                                        <p:cTn id="55" dur="1" fill="hold">
                                          <p:stCondLst>
                                            <p:cond delay="0"/>
                                          </p:stCondLst>
                                        </p:cTn>
                                        <p:tgtEl>
                                          <p:spTgt spid="29728"/>
                                        </p:tgtEl>
                                        <p:attrNameLst>
                                          <p:attrName>style.visibility</p:attrName>
                                        </p:attrNameLst>
                                      </p:cBhvr>
                                      <p:to>
                                        <p:strVal val="visible"/>
                                      </p:to>
                                    </p:set>
                                    <p:animEffect transition="in" filter="fade">
                                      <p:cBhvr>
                                        <p:cTn id="56" dur="500"/>
                                        <p:tgtEl>
                                          <p:spTgt spid="29728"/>
                                        </p:tgtEl>
                                      </p:cBhvr>
                                    </p:animEffect>
                                    <p:anim calcmode="lin" valueType="num">
                                      <p:cBhvr>
                                        <p:cTn id="57" dur="500" fill="hold"/>
                                        <p:tgtEl>
                                          <p:spTgt spid="29728"/>
                                        </p:tgtEl>
                                        <p:attrNameLst>
                                          <p:attrName>ppt_x</p:attrName>
                                        </p:attrNameLst>
                                      </p:cBhvr>
                                      <p:tavLst>
                                        <p:tav tm="0">
                                          <p:val>
                                            <p:strVal val="#ppt_x"/>
                                          </p:val>
                                        </p:tav>
                                        <p:tav tm="100000">
                                          <p:val>
                                            <p:strVal val="#ppt_x"/>
                                          </p:val>
                                        </p:tav>
                                      </p:tavLst>
                                    </p:anim>
                                    <p:anim calcmode="lin" valueType="num">
                                      <p:cBhvr>
                                        <p:cTn id="58" dur="500" fill="hold"/>
                                        <p:tgtEl>
                                          <p:spTgt spid="29728"/>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9726"/>
                                        </p:tgtEl>
                                        <p:attrNameLst>
                                          <p:attrName>style.visibility</p:attrName>
                                        </p:attrNameLst>
                                      </p:cBhvr>
                                      <p:to>
                                        <p:strVal val="visible"/>
                                      </p:to>
                                    </p:set>
                                    <p:animEffect transition="in" filter="fade">
                                      <p:cBhvr>
                                        <p:cTn id="61" dur="500"/>
                                        <p:tgtEl>
                                          <p:spTgt spid="29726"/>
                                        </p:tgtEl>
                                      </p:cBhvr>
                                    </p:animEffect>
                                    <p:anim calcmode="lin" valueType="num">
                                      <p:cBhvr>
                                        <p:cTn id="62" dur="500" fill="hold"/>
                                        <p:tgtEl>
                                          <p:spTgt spid="29726"/>
                                        </p:tgtEl>
                                        <p:attrNameLst>
                                          <p:attrName>ppt_x</p:attrName>
                                        </p:attrNameLst>
                                      </p:cBhvr>
                                      <p:tavLst>
                                        <p:tav tm="0">
                                          <p:val>
                                            <p:strVal val="#ppt_x"/>
                                          </p:val>
                                        </p:tav>
                                        <p:tav tm="100000">
                                          <p:val>
                                            <p:strVal val="#ppt_x"/>
                                          </p:val>
                                        </p:tav>
                                      </p:tavLst>
                                    </p:anim>
                                    <p:anim calcmode="lin" valueType="num">
                                      <p:cBhvr>
                                        <p:cTn id="63" dur="500" fill="hold"/>
                                        <p:tgtEl>
                                          <p:spTgt spid="29726"/>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52" presetClass="entr" presetSubtype="0" fill="hold" grpId="0" nodeType="afterEffect">
                                  <p:stCondLst>
                                    <p:cond delay="0"/>
                                  </p:stCondLst>
                                  <p:childTnLst>
                                    <p:set>
                                      <p:cBhvr>
                                        <p:cTn id="66" dur="1" fill="hold">
                                          <p:stCondLst>
                                            <p:cond delay="0"/>
                                          </p:stCondLst>
                                        </p:cTn>
                                        <p:tgtEl>
                                          <p:spTgt spid="29724"/>
                                        </p:tgtEl>
                                        <p:attrNameLst>
                                          <p:attrName>style.visibility</p:attrName>
                                        </p:attrNameLst>
                                      </p:cBhvr>
                                      <p:to>
                                        <p:strVal val="visible"/>
                                      </p:to>
                                    </p:set>
                                    <p:animScale>
                                      <p:cBhvr>
                                        <p:cTn id="67" dur="500" decel="50000" fill="hold">
                                          <p:stCondLst>
                                            <p:cond delay="0"/>
                                          </p:stCondLst>
                                        </p:cTn>
                                        <p:tgtEl>
                                          <p:spTgt spid="297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8" dur="500" decel="50000" fill="hold">
                                          <p:stCondLst>
                                            <p:cond delay="0"/>
                                          </p:stCondLst>
                                        </p:cTn>
                                        <p:tgtEl>
                                          <p:spTgt spid="29724"/>
                                        </p:tgtEl>
                                        <p:attrNameLst>
                                          <p:attrName>ppt_x</p:attrName>
                                          <p:attrName>ppt_y</p:attrName>
                                        </p:attrNameLst>
                                      </p:cBhvr>
                                      <p:rCtr x="0" y="0"/>
                                    </p:animMotion>
                                    <p:animEffect transition="in" filter="fade">
                                      <p:cBhvr>
                                        <p:cTn id="69" dur="500"/>
                                        <p:tgtEl>
                                          <p:spTgt spid="29724"/>
                                        </p:tgtEl>
                                      </p:cBhvr>
                                    </p:animEffect>
                                  </p:childTnLst>
                                </p:cTn>
                              </p:par>
                              <p:par>
                                <p:cTn id="70" presetID="52" presetClass="entr" presetSubtype="0" fill="hold" grpId="0" nodeType="withEffect">
                                  <p:stCondLst>
                                    <p:cond delay="250"/>
                                  </p:stCondLst>
                                  <p:childTnLst>
                                    <p:set>
                                      <p:cBhvr>
                                        <p:cTn id="71" dur="1" fill="hold">
                                          <p:stCondLst>
                                            <p:cond delay="0"/>
                                          </p:stCondLst>
                                        </p:cTn>
                                        <p:tgtEl>
                                          <p:spTgt spid="29730"/>
                                        </p:tgtEl>
                                        <p:attrNameLst>
                                          <p:attrName>style.visibility</p:attrName>
                                        </p:attrNameLst>
                                      </p:cBhvr>
                                      <p:to>
                                        <p:strVal val="visible"/>
                                      </p:to>
                                    </p:set>
                                    <p:animScale>
                                      <p:cBhvr>
                                        <p:cTn id="72" dur="500" decel="50000" fill="hold">
                                          <p:stCondLst>
                                            <p:cond delay="0"/>
                                          </p:stCondLst>
                                        </p:cTn>
                                        <p:tgtEl>
                                          <p:spTgt spid="297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3" dur="500" decel="50000" fill="hold">
                                          <p:stCondLst>
                                            <p:cond delay="0"/>
                                          </p:stCondLst>
                                        </p:cTn>
                                        <p:tgtEl>
                                          <p:spTgt spid="29730"/>
                                        </p:tgtEl>
                                        <p:attrNameLst>
                                          <p:attrName>ppt_x</p:attrName>
                                          <p:attrName>ppt_y</p:attrName>
                                        </p:attrNameLst>
                                      </p:cBhvr>
                                      <p:rCtr x="0" y="0"/>
                                    </p:animMotion>
                                    <p:animEffect transition="in" filter="fade">
                                      <p:cBhvr>
                                        <p:cTn id="74" dur="500"/>
                                        <p:tgtEl>
                                          <p:spTgt spid="29730"/>
                                        </p:tgtEl>
                                      </p:cBhvr>
                                    </p:animEffect>
                                  </p:childTnLst>
                                </p:cTn>
                              </p:par>
                              <p:par>
                                <p:cTn id="75" presetID="52" presetClass="entr" presetSubtype="0" fill="hold" grpId="0" nodeType="withEffect">
                                  <p:stCondLst>
                                    <p:cond delay="500"/>
                                  </p:stCondLst>
                                  <p:childTnLst>
                                    <p:set>
                                      <p:cBhvr>
                                        <p:cTn id="76" dur="1" fill="hold">
                                          <p:stCondLst>
                                            <p:cond delay="0"/>
                                          </p:stCondLst>
                                        </p:cTn>
                                        <p:tgtEl>
                                          <p:spTgt spid="29727"/>
                                        </p:tgtEl>
                                        <p:attrNameLst>
                                          <p:attrName>style.visibility</p:attrName>
                                        </p:attrNameLst>
                                      </p:cBhvr>
                                      <p:to>
                                        <p:strVal val="visible"/>
                                      </p:to>
                                    </p:set>
                                    <p:animScale>
                                      <p:cBhvr>
                                        <p:cTn id="77" dur="500" decel="50000" fill="hold">
                                          <p:stCondLst>
                                            <p:cond delay="0"/>
                                          </p:stCondLst>
                                        </p:cTn>
                                        <p:tgtEl>
                                          <p:spTgt spid="297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8" dur="500" decel="50000" fill="hold">
                                          <p:stCondLst>
                                            <p:cond delay="0"/>
                                          </p:stCondLst>
                                        </p:cTn>
                                        <p:tgtEl>
                                          <p:spTgt spid="29727"/>
                                        </p:tgtEl>
                                        <p:attrNameLst>
                                          <p:attrName>ppt_x</p:attrName>
                                          <p:attrName>ppt_y</p:attrName>
                                        </p:attrNameLst>
                                      </p:cBhvr>
                                      <p:rCtr x="0" y="0"/>
                                    </p:animMotion>
                                    <p:animEffect transition="in" filter="fade">
                                      <p:cBhvr>
                                        <p:cTn id="79" dur="500"/>
                                        <p:tgtEl>
                                          <p:spTgt spid="297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17" grpId="0" animBg="1" autoUpdateAnimBg="0"/>
      <p:bldP spid="29718" grpId="0" autoUpdateAnimBg="0"/>
      <p:bldP spid="29719" grpId="0" animBg="1" autoUpdateAnimBg="0"/>
      <p:bldP spid="29723" grpId="0" animBg="1" autoUpdateAnimBg="0"/>
      <p:bldP spid="29724" grpId="0" autoUpdateAnimBg="0"/>
      <p:bldP spid="29725" grpId="0" animBg="1" autoUpdateAnimBg="0"/>
      <p:bldP spid="29726" grpId="0" animBg="1" autoUpdateAnimBg="0"/>
      <p:bldP spid="29727" grpId="0" autoUpdateAnimBg="0"/>
      <p:bldP spid="29728" grpId="0" animBg="1" autoUpdateAnimBg="0"/>
      <p:bldP spid="29729" grpId="0" animBg="1" autoUpdateAnimBg="0"/>
      <p:bldP spid="29730" grpId="0" autoUpdateAnimBg="0"/>
      <p:bldP spid="29731"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6"/>
          <p:cNvSpPr/>
          <p:nvPr/>
        </p:nvSpPr>
        <p:spPr bwMode="auto">
          <a:xfrm>
            <a:off x="5937251" y="1236895"/>
            <a:ext cx="1863725" cy="1134865"/>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chemeClr val="accent1"/>
          </a:solidFill>
          <a:ln>
            <a:noFill/>
          </a:ln>
          <a:effectLst/>
        </p:spPr>
        <p:txBody>
          <a:bodyPr lIns="68568" tIns="566902" rIns="68568" bIns="34284"/>
          <a:lstStyle/>
          <a:p>
            <a:pPr algn="ctr" defTabSz="685165">
              <a:lnSpc>
                <a:spcPts val="1125"/>
              </a:lnSpc>
              <a:defRPr/>
            </a:pPr>
            <a:r>
              <a:rPr lang="en-US" altLang="zh-CN" sz="4100" kern="0" dirty="0">
                <a:solidFill>
                  <a:srgbClr val="FFFFFF"/>
                </a:solidFill>
                <a:latin typeface="微软雅黑" panose="020B0503020204020204" pitchFamily="34" charset="-122"/>
                <a:cs typeface="UKIJ Qolyazma" pitchFamily="18" charset="0"/>
              </a:rPr>
              <a:t>72</a:t>
            </a:r>
            <a:r>
              <a:rPr lang="en-US" altLang="zh-CN" kern="0" dirty="0">
                <a:solidFill>
                  <a:srgbClr val="FFFFFF"/>
                </a:solidFill>
                <a:latin typeface="微软雅黑" panose="020B0503020204020204" pitchFamily="34" charset="-122"/>
                <a:cs typeface="UKIJ Qolyazma" pitchFamily="18" charset="0"/>
              </a:rPr>
              <a:t>%</a:t>
            </a:r>
            <a:endParaRPr lang="en-US" altLang="zh-CN" kern="0" dirty="0">
              <a:solidFill>
                <a:srgbClr val="FFFFFF"/>
              </a:solidFill>
              <a:latin typeface="微软雅黑" panose="020B0503020204020204" pitchFamily="34" charset="-122"/>
              <a:cs typeface="UKIJ Qolyazma" pitchFamily="18" charset="0"/>
            </a:endParaRPr>
          </a:p>
          <a:p>
            <a:pPr algn="ctr" defTabSz="685165">
              <a:lnSpc>
                <a:spcPts val="1125"/>
              </a:lnSpc>
              <a:defRPr/>
            </a:pPr>
            <a:r>
              <a:rPr lang="zh-CN" altLang="en-US" sz="900" kern="0" dirty="0">
                <a:solidFill>
                  <a:srgbClr val="FFFFFF"/>
                </a:solidFill>
                <a:latin typeface="微软雅黑" panose="020B0503020204020204" pitchFamily="34" charset="-122"/>
              </a:rPr>
              <a:t>您的内容打在这里，或者通过复制您的文本后，在此框中选择粘贴。</a:t>
            </a:r>
            <a:endParaRPr lang="zh-CN" altLang="en-US" sz="900" kern="0" dirty="0">
              <a:solidFill>
                <a:srgbClr val="FFFFFF"/>
              </a:solidFill>
              <a:latin typeface="微软雅黑" panose="020B0503020204020204" pitchFamily="34" charset="-122"/>
            </a:endParaRPr>
          </a:p>
        </p:txBody>
      </p:sp>
      <p:sp>
        <p:nvSpPr>
          <p:cNvPr id="30" name="Freeform 7"/>
          <p:cNvSpPr/>
          <p:nvPr/>
        </p:nvSpPr>
        <p:spPr bwMode="auto">
          <a:xfrm>
            <a:off x="5937251" y="2528897"/>
            <a:ext cx="1863725" cy="699965"/>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chemeClr val="accent2"/>
          </a:solidFill>
          <a:ln>
            <a:noFill/>
          </a:ln>
          <a:effectLst/>
        </p:spPr>
        <p:txBody>
          <a:bodyPr lIns="68568" tIns="458920" rIns="68568" bIns="34284"/>
          <a:lstStyle/>
          <a:p>
            <a:pPr algn="ctr" defTabSz="685165">
              <a:lnSpc>
                <a:spcPts val="1125"/>
              </a:lnSpc>
              <a:defRPr/>
            </a:pPr>
            <a:r>
              <a:rPr lang="en-US" altLang="zh-CN" sz="4100" kern="0">
                <a:solidFill>
                  <a:prstClr val="white"/>
                </a:solidFill>
                <a:latin typeface="微软雅黑" panose="020B0503020204020204" pitchFamily="34" charset="-122"/>
                <a:cs typeface="UKIJ Qolyazma" pitchFamily="18" charset="0"/>
              </a:rPr>
              <a:t>28</a:t>
            </a:r>
            <a:r>
              <a:rPr lang="en-US" altLang="zh-CN" kern="0">
                <a:solidFill>
                  <a:prstClr val="white"/>
                </a:solidFill>
                <a:latin typeface="微软雅黑" panose="020B0503020204020204" pitchFamily="34" charset="-122"/>
                <a:cs typeface="UKIJ Qolyazma" pitchFamily="18" charset="0"/>
              </a:rPr>
              <a:t>%</a:t>
            </a:r>
            <a:endParaRPr lang="en-US" altLang="zh-CN" kern="0">
              <a:solidFill>
                <a:prstClr val="white"/>
              </a:solidFill>
              <a:latin typeface="微软雅黑" panose="020B0503020204020204" pitchFamily="34" charset="-122"/>
              <a:cs typeface="UKIJ Qolyazma" pitchFamily="18" charset="0"/>
            </a:endParaRPr>
          </a:p>
          <a:p>
            <a:pPr defTabSz="685165">
              <a:defRPr/>
            </a:pPr>
            <a:endParaRPr lang="zh-CN" altLang="en-US" kern="0">
              <a:solidFill>
                <a:srgbClr val="151515"/>
              </a:solidFill>
              <a:latin typeface="微软雅黑" panose="020B0503020204020204" pitchFamily="34" charset="-122"/>
            </a:endParaRPr>
          </a:p>
        </p:txBody>
      </p:sp>
      <p:cxnSp>
        <p:nvCxnSpPr>
          <p:cNvPr id="31" name="直接连接符 30"/>
          <p:cNvCxnSpPr>
            <a:cxnSpLocks noChangeShapeType="1"/>
          </p:cNvCxnSpPr>
          <p:nvPr/>
        </p:nvCxnSpPr>
        <p:spPr bwMode="auto">
          <a:xfrm flipH="1">
            <a:off x="1265239" y="2362237"/>
            <a:ext cx="4672012" cy="0"/>
          </a:xfrm>
          <a:prstGeom prst="line">
            <a:avLst/>
          </a:prstGeom>
          <a:noFill/>
          <a:ln w="6350" algn="ctr">
            <a:solidFill>
              <a:srgbClr val="7F7F7F"/>
            </a:solidFill>
            <a:miter lim="800000"/>
          </a:ln>
        </p:spPr>
      </p:cxnSp>
      <p:cxnSp>
        <p:nvCxnSpPr>
          <p:cNvPr id="32" name="直接连接符 31"/>
          <p:cNvCxnSpPr>
            <a:cxnSpLocks noChangeShapeType="1"/>
            <a:stCxn id="30" idx="0"/>
          </p:cNvCxnSpPr>
          <p:nvPr/>
        </p:nvCxnSpPr>
        <p:spPr bwMode="auto">
          <a:xfrm flipH="1">
            <a:off x="1265239" y="2528896"/>
            <a:ext cx="4672012" cy="0"/>
          </a:xfrm>
          <a:prstGeom prst="line">
            <a:avLst/>
          </a:prstGeom>
          <a:noFill/>
          <a:ln w="6350" algn="ctr">
            <a:solidFill>
              <a:srgbClr val="7F7F7F"/>
            </a:solidFill>
            <a:miter lim="800000"/>
          </a:ln>
        </p:spPr>
      </p:cxnSp>
      <p:sp>
        <p:nvSpPr>
          <p:cNvPr id="33" name="TextBox 13"/>
          <p:cNvSpPr txBox="1"/>
          <p:nvPr/>
        </p:nvSpPr>
        <p:spPr>
          <a:xfrm flipH="1">
            <a:off x="1265239" y="1203563"/>
            <a:ext cx="2089150" cy="285700"/>
          </a:xfrm>
          <a:prstGeom prst="rect">
            <a:avLst/>
          </a:prstGeom>
          <a:noFill/>
          <a:ln>
            <a:noFill/>
          </a:ln>
        </p:spPr>
        <p:txBody>
          <a:bodyPr lIns="68564" tIns="34282" rIns="68564" bIns="34282">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defTabSz="685165">
              <a:defRPr/>
            </a:pPr>
            <a:r>
              <a:rPr lang="zh-CN" altLang="en-US" sz="1400" kern="0" dirty="0">
                <a:solidFill>
                  <a:schemeClr val="tx1">
                    <a:lumMod val="65000"/>
                    <a:lumOff val="35000"/>
                  </a:schemeClr>
                </a:solidFill>
              </a:rPr>
              <a:t>点击添加关键字</a:t>
            </a:r>
            <a:endParaRPr lang="zh-CN" altLang="en-US" sz="1400" kern="0" dirty="0">
              <a:solidFill>
                <a:schemeClr val="tx1">
                  <a:lumMod val="65000"/>
                  <a:lumOff val="35000"/>
                </a:schemeClr>
              </a:solidFill>
            </a:endParaRPr>
          </a:p>
        </p:txBody>
      </p:sp>
      <p:sp>
        <p:nvSpPr>
          <p:cNvPr id="34" name="TextBox 14"/>
          <p:cNvSpPr txBox="1">
            <a:spLocks noChangeArrowheads="1"/>
          </p:cNvSpPr>
          <p:nvPr/>
        </p:nvSpPr>
        <p:spPr bwMode="auto">
          <a:xfrm>
            <a:off x="1265239" y="1511485"/>
            <a:ext cx="3938587" cy="669298"/>
          </a:xfrm>
          <a:prstGeom prst="rect">
            <a:avLst/>
          </a:prstGeom>
          <a:noFill/>
          <a:ln w="9525">
            <a:noFill/>
            <a:miter lim="800000"/>
          </a:ln>
        </p:spPr>
        <p:txBody>
          <a:bodyPr lIns="68568" tIns="34284" rIns="68568" bIns="34284">
            <a:spAutoFit/>
          </a:bodyPr>
          <a:lstStyle/>
          <a:p>
            <a:pPr defTabSz="683895">
              <a:lnSpc>
                <a:spcPct val="13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TextBox 15"/>
          <p:cNvSpPr txBox="1"/>
          <p:nvPr/>
        </p:nvSpPr>
        <p:spPr>
          <a:xfrm flipH="1">
            <a:off x="1265239" y="2690792"/>
            <a:ext cx="2089150" cy="284113"/>
          </a:xfrm>
          <a:prstGeom prst="rect">
            <a:avLst/>
          </a:prstGeom>
          <a:noFill/>
          <a:ln>
            <a:noFill/>
          </a:ln>
        </p:spPr>
        <p:txBody>
          <a:bodyPr lIns="68564" tIns="34282" rIns="68564" bIns="34282">
            <a:spAutoFit/>
          </a:bodyPr>
          <a:lstStyle>
            <a:defPPr>
              <a:defRPr lang="zh-CN"/>
            </a:defPPr>
            <a:lvl1pP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defTabSz="685165">
              <a:defRPr/>
            </a:pPr>
            <a:r>
              <a:rPr lang="zh-CN" altLang="en-US" sz="1400" kern="0" dirty="0">
                <a:solidFill>
                  <a:schemeClr val="tx1">
                    <a:lumMod val="65000"/>
                    <a:lumOff val="35000"/>
                  </a:schemeClr>
                </a:solidFill>
              </a:rPr>
              <a:t>点击添加关键字</a:t>
            </a:r>
            <a:endParaRPr lang="zh-CN" altLang="en-US" sz="1400" kern="0" dirty="0">
              <a:solidFill>
                <a:schemeClr val="tx1">
                  <a:lumMod val="65000"/>
                  <a:lumOff val="35000"/>
                </a:schemeClr>
              </a:solidFill>
            </a:endParaRPr>
          </a:p>
        </p:txBody>
      </p:sp>
      <p:sp>
        <p:nvSpPr>
          <p:cNvPr id="36" name="TextBox 16"/>
          <p:cNvSpPr txBox="1">
            <a:spLocks noChangeArrowheads="1"/>
          </p:cNvSpPr>
          <p:nvPr/>
        </p:nvSpPr>
        <p:spPr bwMode="auto">
          <a:xfrm>
            <a:off x="1265239" y="2998714"/>
            <a:ext cx="3938587" cy="669298"/>
          </a:xfrm>
          <a:prstGeom prst="rect">
            <a:avLst/>
          </a:prstGeom>
          <a:noFill/>
          <a:ln w="9525">
            <a:noFill/>
            <a:miter lim="800000"/>
          </a:ln>
        </p:spPr>
        <p:txBody>
          <a:bodyPr lIns="68568" tIns="34284" rIns="68568" bIns="34284">
            <a:spAutoFit/>
          </a:bodyPr>
          <a:lstStyle/>
          <a:p>
            <a:pPr defTabSz="683895">
              <a:lnSpc>
                <a:spcPct val="13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矩形 47"/>
          <p:cNvSpPr>
            <a:spLocks noChangeArrowheads="1"/>
          </p:cNvSpPr>
          <p:nvPr/>
        </p:nvSpPr>
        <p:spPr bwMode="auto">
          <a:xfrm>
            <a:off x="1187450" y="3979619"/>
            <a:ext cx="6705601" cy="438500"/>
          </a:xfrm>
          <a:prstGeom prst="rect">
            <a:avLst/>
          </a:prstGeom>
          <a:noFill/>
          <a:ln>
            <a:noFill/>
          </a:ln>
        </p:spPr>
        <p:txBody>
          <a:bodyPr lIns="68561" tIns="34281" rIns="68561" bIns="3428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685165">
              <a:lnSpc>
                <a:spcPct val="120000"/>
              </a:lnSpc>
              <a:spcBef>
                <a:spcPct val="0"/>
              </a:spcBef>
              <a:buNone/>
              <a:defRPr/>
            </a:pPr>
            <a:r>
              <a:rPr lang="zh-CN" altLang="en-US" sz="1000" kern="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000" kern="0" dirty="0">
              <a:solidFill>
                <a:schemeClr val="tx1">
                  <a:lumMod val="65000"/>
                  <a:lumOff val="3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outVertical)">
                                      <p:cBhvr>
                                        <p:cTn id="7" dur="500"/>
                                        <p:tgtEl>
                                          <p:spTgt spid="37"/>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ppt_y</p:attrName>
                                        </p:attrNameLst>
                                      </p:cBhvr>
                                      <p:tavLst>
                                        <p:tav tm="0">
                                          <p:val>
                                            <p:strVal val="#ppt_y+#ppt_h*1.125000"/>
                                          </p:val>
                                        </p:tav>
                                        <p:tav tm="100000">
                                          <p:val>
                                            <p:strVal val="#ppt_y"/>
                                          </p:val>
                                        </p:tav>
                                      </p:tavLst>
                                    </p:anim>
                                    <p:animEffect transition="in" filter="wipe(up)">
                                      <p:cBhvr>
                                        <p:cTn id="12" dur="500"/>
                                        <p:tgtEl>
                                          <p:spTgt spid="29"/>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ppt_y</p:attrName>
                                        </p:attrNameLst>
                                      </p:cBhvr>
                                      <p:tavLst>
                                        <p:tav tm="0">
                                          <p:val>
                                            <p:strVal val="#ppt_y-#ppt_h*1.125000"/>
                                          </p:val>
                                        </p:tav>
                                        <p:tav tm="100000">
                                          <p:val>
                                            <p:strVal val="#ppt_y"/>
                                          </p:val>
                                        </p:tav>
                                      </p:tavLst>
                                    </p:anim>
                                    <p:animEffect transition="in" filter="wipe(down)">
                                      <p:cBhvr>
                                        <p:cTn id="16" dur="500"/>
                                        <p:tgtEl>
                                          <p:spTgt spid="30"/>
                                        </p:tgtEl>
                                      </p:cBhvr>
                                    </p:animEffect>
                                  </p:childTnLst>
                                </p:cTn>
                              </p:par>
                              <p:par>
                                <p:cTn id="17" presetID="22" presetClass="entr" presetSubtype="2" fill="hold" nodeType="withEffect">
                                  <p:stCondLst>
                                    <p:cond delay="400"/>
                                  </p:stCondLst>
                                  <p:childTnLst>
                                    <p:set>
                                      <p:cBhvr>
                                        <p:cTn id="18" dur="1" fill="hold">
                                          <p:stCondLst>
                                            <p:cond delay="0"/>
                                          </p:stCondLst>
                                        </p:cTn>
                                        <p:tgtEl>
                                          <p:spTgt spid="31"/>
                                        </p:tgtEl>
                                        <p:attrNameLst>
                                          <p:attrName>style.visibility</p:attrName>
                                        </p:attrNameLst>
                                      </p:cBhvr>
                                      <p:to>
                                        <p:strVal val="visible"/>
                                      </p:to>
                                    </p:set>
                                    <p:animEffect transition="in" filter="wipe(right)">
                                      <p:cBhvr>
                                        <p:cTn id="19" dur="500"/>
                                        <p:tgtEl>
                                          <p:spTgt spid="31"/>
                                        </p:tgtEl>
                                      </p:cBhvr>
                                    </p:animEffect>
                                  </p:childTnLst>
                                </p:cTn>
                              </p:par>
                              <p:par>
                                <p:cTn id="20" presetID="22" presetClass="entr" presetSubtype="2" fill="hold" nodeType="withEffect">
                                  <p:stCondLst>
                                    <p:cond delay="400"/>
                                  </p:stCondLst>
                                  <p:childTnLst>
                                    <p:set>
                                      <p:cBhvr>
                                        <p:cTn id="21" dur="1" fill="hold">
                                          <p:stCondLst>
                                            <p:cond delay="0"/>
                                          </p:stCondLst>
                                        </p:cTn>
                                        <p:tgtEl>
                                          <p:spTgt spid="32"/>
                                        </p:tgtEl>
                                        <p:attrNameLst>
                                          <p:attrName>style.visibility</p:attrName>
                                        </p:attrNameLst>
                                      </p:cBhvr>
                                      <p:to>
                                        <p:strVal val="visible"/>
                                      </p:to>
                                    </p:set>
                                    <p:animEffect transition="in" filter="wipe(right)">
                                      <p:cBhvr>
                                        <p:cTn id="22" dur="500"/>
                                        <p:tgtEl>
                                          <p:spTgt spid="32"/>
                                        </p:tgtEl>
                                      </p:cBhvr>
                                    </p:animEffect>
                                  </p:childTnLst>
                                </p:cTn>
                              </p:par>
                              <p:par>
                                <p:cTn id="23" presetID="10" presetClass="entr" presetSubtype="0" fill="hold" grpId="0" nodeType="withEffect">
                                  <p:stCondLst>
                                    <p:cond delay="1000"/>
                                  </p:stCondLst>
                                  <p:iterate type="lt">
                                    <p:tmPct val="10000"/>
                                  </p:iterate>
                                  <p:childTnLst>
                                    <p:set>
                                      <p:cBhvr>
                                        <p:cTn id="24" dur="1" fill="hold">
                                          <p:stCondLst>
                                            <p:cond delay="0"/>
                                          </p:stCondLst>
                                        </p:cTn>
                                        <p:tgtEl>
                                          <p:spTgt spid="33"/>
                                        </p:tgtEl>
                                        <p:attrNameLst>
                                          <p:attrName>style.visibility</p:attrName>
                                        </p:attrNameLst>
                                      </p:cBhvr>
                                      <p:to>
                                        <p:strVal val="visible"/>
                                      </p:to>
                                    </p:set>
                                    <p:animEffect transition="in" filter="fade">
                                      <p:cBhvr>
                                        <p:cTn id="25" dur="100"/>
                                        <p:tgtEl>
                                          <p:spTgt spid="33"/>
                                        </p:tgtEl>
                                      </p:cBhvr>
                                    </p:animEffect>
                                  </p:childTnLst>
                                </p:cTn>
                              </p:par>
                              <p:par>
                                <p:cTn id="26" presetID="10" presetClass="entr" presetSubtype="0" fill="hold" grpId="0" nodeType="withEffect">
                                  <p:stCondLst>
                                    <p:cond delay="1000"/>
                                  </p:stCondLst>
                                  <p:iterate type="lt">
                                    <p:tmPct val="10000"/>
                                  </p:iterate>
                                  <p:childTnLst>
                                    <p:set>
                                      <p:cBhvr>
                                        <p:cTn id="27" dur="1" fill="hold">
                                          <p:stCondLst>
                                            <p:cond delay="0"/>
                                          </p:stCondLst>
                                        </p:cTn>
                                        <p:tgtEl>
                                          <p:spTgt spid="34"/>
                                        </p:tgtEl>
                                        <p:attrNameLst>
                                          <p:attrName>style.visibility</p:attrName>
                                        </p:attrNameLst>
                                      </p:cBhvr>
                                      <p:to>
                                        <p:strVal val="visible"/>
                                      </p:to>
                                    </p:set>
                                    <p:animEffect transition="in" filter="fade">
                                      <p:cBhvr>
                                        <p:cTn id="28" dur="100"/>
                                        <p:tgtEl>
                                          <p:spTgt spid="34"/>
                                        </p:tgtEl>
                                      </p:cBhvr>
                                    </p:animEffect>
                                  </p:childTnLst>
                                </p:cTn>
                              </p:par>
                              <p:par>
                                <p:cTn id="29" presetID="10" presetClass="entr" presetSubtype="0" fill="hold" grpId="0" nodeType="withEffect">
                                  <p:stCondLst>
                                    <p:cond delay="1000"/>
                                  </p:stCondLst>
                                  <p:iterate type="lt">
                                    <p:tmPct val="10000"/>
                                  </p:iterate>
                                  <p:childTnLst>
                                    <p:set>
                                      <p:cBhvr>
                                        <p:cTn id="30" dur="1" fill="hold">
                                          <p:stCondLst>
                                            <p:cond delay="0"/>
                                          </p:stCondLst>
                                        </p:cTn>
                                        <p:tgtEl>
                                          <p:spTgt spid="35"/>
                                        </p:tgtEl>
                                        <p:attrNameLst>
                                          <p:attrName>style.visibility</p:attrName>
                                        </p:attrNameLst>
                                      </p:cBhvr>
                                      <p:to>
                                        <p:strVal val="visible"/>
                                      </p:to>
                                    </p:set>
                                    <p:animEffect transition="in" filter="fade">
                                      <p:cBhvr>
                                        <p:cTn id="31" dur="100"/>
                                        <p:tgtEl>
                                          <p:spTgt spid="35"/>
                                        </p:tgtEl>
                                      </p:cBhvr>
                                    </p:animEffect>
                                  </p:childTnLst>
                                </p:cTn>
                              </p:par>
                              <p:par>
                                <p:cTn id="32" presetID="10" presetClass="entr" presetSubtype="0" fill="hold" grpId="0" nodeType="withEffect">
                                  <p:stCondLst>
                                    <p:cond delay="1000"/>
                                  </p:stCondLst>
                                  <p:iterate type="lt">
                                    <p:tmPct val="10000"/>
                                  </p:iterate>
                                  <p:childTnLst>
                                    <p:set>
                                      <p:cBhvr>
                                        <p:cTn id="33" dur="1" fill="hold">
                                          <p:stCondLst>
                                            <p:cond delay="0"/>
                                          </p:stCondLst>
                                        </p:cTn>
                                        <p:tgtEl>
                                          <p:spTgt spid="36"/>
                                        </p:tgtEl>
                                        <p:attrNameLst>
                                          <p:attrName>style.visibility</p:attrName>
                                        </p:attrNameLst>
                                      </p:cBhvr>
                                      <p:to>
                                        <p:strVal val="visible"/>
                                      </p:to>
                                    </p:set>
                                    <p:animEffect transition="in" filter="fade">
                                      <p:cBhvr>
                                        <p:cTn id="34" dur="1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3" grpId="0"/>
      <p:bldP spid="34" grpId="0"/>
      <p:bldP spid="35" grpId="0"/>
      <p:bldP spid="36" grpId="0"/>
      <p:bldP spid="3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2"/>
          <p:cNvGrpSpPr/>
          <p:nvPr/>
        </p:nvGrpSpPr>
        <p:grpSpPr bwMode="auto">
          <a:xfrm>
            <a:off x="2897188" y="1506723"/>
            <a:ext cx="2628901" cy="2628444"/>
            <a:chOff x="3868719" y="1776670"/>
            <a:chExt cx="2628619" cy="2628031"/>
          </a:xfrm>
        </p:grpSpPr>
        <p:sp>
          <p:nvSpPr>
            <p:cNvPr id="24593" name="Freeform 4"/>
            <p:cNvSpPr/>
            <p:nvPr/>
          </p:nvSpPr>
          <p:spPr bwMode="auto">
            <a:xfrm>
              <a:off x="3868719" y="1776670"/>
              <a:ext cx="2628619" cy="2628031"/>
            </a:xfrm>
            <a:custGeom>
              <a:avLst/>
              <a:gdLst>
                <a:gd name="T0" fmla="*/ 2147483647 w 1050"/>
                <a:gd name="T1" fmla="*/ 2147483647 h 1049"/>
                <a:gd name="T2" fmla="*/ 2147483647 w 1050"/>
                <a:gd name="T3" fmla="*/ 2147483647 h 1049"/>
                <a:gd name="T4" fmla="*/ 2147483647 w 1050"/>
                <a:gd name="T5" fmla="*/ 2147483647 h 1049"/>
                <a:gd name="T6" fmla="*/ 2147483647 w 1050"/>
                <a:gd name="T7" fmla="*/ 2147483647 h 1049"/>
                <a:gd name="T8" fmla="*/ 2147483647 w 1050"/>
                <a:gd name="T9" fmla="*/ 2147483647 h 1049"/>
                <a:gd name="T10" fmla="*/ 2147483647 w 1050"/>
                <a:gd name="T11" fmla="*/ 2147483647 h 1049"/>
                <a:gd name="T12" fmla="*/ 2147483647 w 1050"/>
                <a:gd name="T13" fmla="*/ 2147483647 h 1049"/>
                <a:gd name="T14" fmla="*/ 1886439439 w 1050"/>
                <a:gd name="T15" fmla="*/ 2147483647 h 1049"/>
                <a:gd name="T16" fmla="*/ 1704689296 w 1050"/>
                <a:gd name="T17" fmla="*/ 2147483647 h 1049"/>
                <a:gd name="T18" fmla="*/ 1454001774 w 1050"/>
                <a:gd name="T19" fmla="*/ 2147483647 h 1049"/>
                <a:gd name="T20" fmla="*/ 877415403 w 1050"/>
                <a:gd name="T21" fmla="*/ 2147483647 h 1049"/>
                <a:gd name="T22" fmla="*/ 839811148 w 1050"/>
                <a:gd name="T23" fmla="*/ 2147483647 h 1049"/>
                <a:gd name="T24" fmla="*/ 294560483 w 1050"/>
                <a:gd name="T25" fmla="*/ 2147483647 h 1049"/>
                <a:gd name="T26" fmla="*/ 488845456 w 1050"/>
                <a:gd name="T27" fmla="*/ 2147483647 h 1049"/>
                <a:gd name="T28" fmla="*/ 0 w 1050"/>
                <a:gd name="T29" fmla="*/ 2147483647 h 1049"/>
                <a:gd name="T30" fmla="*/ 376035195 w 1050"/>
                <a:gd name="T31" fmla="*/ 2147483647 h 1049"/>
                <a:gd name="T32" fmla="*/ 37604265 w 1050"/>
                <a:gd name="T33" fmla="*/ 2147483647 h 1049"/>
                <a:gd name="T34" fmla="*/ 538981959 w 1050"/>
                <a:gd name="T35" fmla="*/ 2147483647 h 1049"/>
                <a:gd name="T36" fmla="*/ 344699568 w 1050"/>
                <a:gd name="T37" fmla="*/ 1782493765 h 1049"/>
                <a:gd name="T38" fmla="*/ 927551906 w 1050"/>
                <a:gd name="T39" fmla="*/ 1569097246 h 1049"/>
                <a:gd name="T40" fmla="*/ 877415403 w 1050"/>
                <a:gd name="T41" fmla="*/ 1023050467 h 1049"/>
                <a:gd name="T42" fmla="*/ 1454001774 w 1050"/>
                <a:gd name="T43" fmla="*/ 1016774762 h 1049"/>
                <a:gd name="T44" fmla="*/ 1698423172 w 1050"/>
                <a:gd name="T45" fmla="*/ 382860754 h 1049"/>
                <a:gd name="T46" fmla="*/ 2147483647 w 1050"/>
                <a:gd name="T47" fmla="*/ 552322327 h 1049"/>
                <a:gd name="T48" fmla="*/ 2147483647 w 1050"/>
                <a:gd name="T49" fmla="*/ 458176730 h 1049"/>
                <a:gd name="T50" fmla="*/ 2147483647 w 1050"/>
                <a:gd name="T51" fmla="*/ 364031133 h 1049"/>
                <a:gd name="T52" fmla="*/ 2147483647 w 1050"/>
                <a:gd name="T53" fmla="*/ 0 h 1049"/>
                <a:gd name="T54" fmla="*/ 2147483647 w 1050"/>
                <a:gd name="T55" fmla="*/ 458176730 h 1049"/>
                <a:gd name="T56" fmla="*/ 2147483647 w 1050"/>
                <a:gd name="T57" fmla="*/ 552322327 h 1049"/>
                <a:gd name="T58" fmla="*/ 2147483647 w 1050"/>
                <a:gd name="T59" fmla="*/ 382860754 h 1049"/>
                <a:gd name="T60" fmla="*/ 2147483647 w 1050"/>
                <a:gd name="T61" fmla="*/ 972839816 h 1049"/>
                <a:gd name="T62" fmla="*/ 2147483647 w 1050"/>
                <a:gd name="T63" fmla="*/ 947734491 h 1049"/>
                <a:gd name="T64" fmla="*/ 2147483647 w 1050"/>
                <a:gd name="T65" fmla="*/ 1569097246 h 1049"/>
                <a:gd name="T66" fmla="*/ 2147483647 w 1050"/>
                <a:gd name="T67" fmla="*/ 1782493765 h 1049"/>
                <a:gd name="T68" fmla="*/ 2147483647 w 1050"/>
                <a:gd name="T69" fmla="*/ 2147483647 h 1049"/>
                <a:gd name="T70" fmla="*/ 2147483647 w 1050"/>
                <a:gd name="T71" fmla="*/ 2147483647 h 1049"/>
                <a:gd name="T72" fmla="*/ 2147483647 w 1050"/>
                <a:gd name="T73" fmla="*/ 2147483647 h 1049"/>
                <a:gd name="T74" fmla="*/ 2147483647 w 1050"/>
                <a:gd name="T75" fmla="*/ 2147483647 h 1049"/>
                <a:gd name="T76" fmla="*/ 2147483647 w 1050"/>
                <a:gd name="T77" fmla="*/ 2147483647 h 1049"/>
                <a:gd name="T78" fmla="*/ 2147483647 w 1050"/>
                <a:gd name="T79" fmla="*/ 2147483647 h 1049"/>
                <a:gd name="T80" fmla="*/ 2147483647 w 1050"/>
                <a:gd name="T81" fmla="*/ 2147483647 h 1049"/>
                <a:gd name="T82" fmla="*/ 2147483647 w 1050"/>
                <a:gd name="T83" fmla="*/ 2147483647 h 1049"/>
                <a:gd name="T84" fmla="*/ 2147483647 w 1050"/>
                <a:gd name="T85" fmla="*/ 2147483647 h 10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50"/>
                <a:gd name="T130" fmla="*/ 0 h 1049"/>
                <a:gd name="T131" fmla="*/ 1050 w 1050"/>
                <a:gd name="T132" fmla="*/ 1049 h 104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2"/>
            </a:solidFill>
            <a:ln w="3175" cap="flat" cmpd="sng" algn="ctr">
              <a:solidFill>
                <a:srgbClr val="FFFFFF"/>
              </a:solidFill>
              <a:prstDash val="solid"/>
              <a:round/>
            </a:ln>
          </p:spPr>
          <p:txBody>
            <a:bodyPr lIns="0" rIns="0" anchor="ctr"/>
            <a:lstStyle/>
            <a:p>
              <a:endParaRPr lang="zh-CN" altLang="en-US"/>
            </a:p>
          </p:txBody>
        </p:sp>
        <p:sp>
          <p:nvSpPr>
            <p:cNvPr id="55" name="Oval 5"/>
            <p:cNvSpPr>
              <a:spLocks noChangeArrowheads="1"/>
            </p:cNvSpPr>
            <p:nvPr/>
          </p:nvSpPr>
          <p:spPr bwMode="auto">
            <a:xfrm>
              <a:off x="4275076" y="2176588"/>
              <a:ext cx="1822255" cy="1828195"/>
            </a:xfrm>
            <a:prstGeom prst="ellipse">
              <a:avLst/>
            </a:prstGeom>
            <a:solidFill>
              <a:srgbClr val="F2F2F2"/>
            </a:solidFill>
            <a:ln w="22225">
              <a:noFill/>
              <a:round/>
            </a:ln>
            <a:effectLst/>
          </p:spPr>
          <p:txBody>
            <a:bodyPr lIns="86387" tIns="43194" rIns="86387" bIns="43194" anchor="ctr" anchorCtr="1"/>
            <a:lstStyle/>
            <a:p>
              <a:pPr defTabSz="912495">
                <a:defRPr/>
              </a:pPr>
              <a:r>
                <a:rPr lang="zh-CN" altLang="en-US" sz="1400" dirty="0">
                  <a:solidFill>
                    <a:schemeClr val="tx1">
                      <a:lumMod val="65000"/>
                      <a:lumOff val="35000"/>
                    </a:schemeClr>
                  </a:solidFill>
                  <a:latin typeface="Calibri" panose="020F0502020204030204" pitchFamily="34" charset="0"/>
                  <a:ea typeface="微软雅黑" panose="020B0503020204020204" pitchFamily="34" charset="-122"/>
                </a:rPr>
                <a:t>单击此处</a:t>
              </a:r>
              <a:endParaRPr lang="en-US" altLang="zh-CN" sz="1400" dirty="0">
                <a:solidFill>
                  <a:schemeClr val="tx1">
                    <a:lumMod val="65000"/>
                    <a:lumOff val="35000"/>
                  </a:schemeClr>
                </a:solidFill>
                <a:latin typeface="Calibri" panose="020F0502020204030204" pitchFamily="34" charset="0"/>
                <a:ea typeface="微软雅黑" panose="020B0503020204020204" pitchFamily="34" charset="-122"/>
              </a:endParaRPr>
            </a:p>
            <a:p>
              <a:pPr defTabSz="912495">
                <a:defRPr/>
              </a:pPr>
              <a:r>
                <a:rPr lang="zh-CN" altLang="en-US" sz="1400" dirty="0">
                  <a:solidFill>
                    <a:schemeClr val="tx1">
                      <a:lumMod val="65000"/>
                      <a:lumOff val="35000"/>
                    </a:schemeClr>
                  </a:solidFill>
                  <a:latin typeface="Calibri" panose="020F0502020204030204" pitchFamily="34" charset="0"/>
                  <a:ea typeface="微软雅黑" panose="020B0503020204020204" pitchFamily="34" charset="-122"/>
                </a:rPr>
                <a:t>添加文本</a:t>
              </a:r>
              <a:endParaRPr lang="zh-CN" altLang="en-US" sz="1400" dirty="0">
                <a:solidFill>
                  <a:schemeClr val="tx1">
                    <a:lumMod val="65000"/>
                    <a:lumOff val="35000"/>
                  </a:schemeClr>
                </a:solidFill>
                <a:latin typeface="Calibri" panose="020F0502020204030204" pitchFamily="34" charset="0"/>
                <a:ea typeface="微软雅黑" panose="020B0503020204020204" pitchFamily="34" charset="-122"/>
              </a:endParaRPr>
            </a:p>
          </p:txBody>
        </p:sp>
      </p:grpSp>
      <p:grpSp>
        <p:nvGrpSpPr>
          <p:cNvPr id="3" name="组合 55"/>
          <p:cNvGrpSpPr/>
          <p:nvPr/>
        </p:nvGrpSpPr>
        <p:grpSpPr bwMode="auto">
          <a:xfrm>
            <a:off x="5257800" y="1049602"/>
            <a:ext cx="1790700" cy="1790389"/>
            <a:chOff x="6012485" y="1170407"/>
            <a:chExt cx="1487948" cy="1487615"/>
          </a:xfrm>
        </p:grpSpPr>
        <p:sp>
          <p:nvSpPr>
            <p:cNvPr id="57" name="Freeform 6"/>
            <p:cNvSpPr/>
            <p:nvPr/>
          </p:nvSpPr>
          <p:spPr bwMode="auto">
            <a:xfrm>
              <a:off x="6012485" y="1170407"/>
              <a:ext cx="1487948" cy="1487615"/>
            </a:xfrm>
            <a:custGeom>
              <a:avLst/>
              <a:gdLst>
                <a:gd name="T0" fmla="*/ 1030118 w 637"/>
                <a:gd name="T1" fmla="*/ 1282427 h 638"/>
                <a:gd name="T2" fmla="*/ 981065 w 637"/>
                <a:gd name="T3" fmla="*/ 1305744 h 638"/>
                <a:gd name="T4" fmla="*/ 927340 w 637"/>
                <a:gd name="T5" fmla="*/ 1324397 h 638"/>
                <a:gd name="T6" fmla="*/ 845584 w 637"/>
                <a:gd name="T7" fmla="*/ 1482952 h 638"/>
                <a:gd name="T8" fmla="*/ 728791 w 637"/>
                <a:gd name="T9" fmla="*/ 1350046 h 638"/>
                <a:gd name="T10" fmla="*/ 672730 w 637"/>
                <a:gd name="T11" fmla="*/ 1345382 h 638"/>
                <a:gd name="T12" fmla="*/ 616669 w 637"/>
                <a:gd name="T13" fmla="*/ 1336055 h 638"/>
                <a:gd name="T14" fmla="*/ 488196 w 637"/>
                <a:gd name="T15" fmla="*/ 1443313 h 638"/>
                <a:gd name="T16" fmla="*/ 422792 w 637"/>
                <a:gd name="T17" fmla="*/ 1417664 h 638"/>
                <a:gd name="T18" fmla="*/ 406441 w 637"/>
                <a:gd name="T19" fmla="*/ 1242788 h 638"/>
                <a:gd name="T20" fmla="*/ 362060 w 637"/>
                <a:gd name="T21" fmla="*/ 1210144 h 638"/>
                <a:gd name="T22" fmla="*/ 184534 w 637"/>
                <a:gd name="T23" fmla="*/ 1238125 h 638"/>
                <a:gd name="T24" fmla="*/ 130809 w 637"/>
                <a:gd name="T25" fmla="*/ 1170506 h 638"/>
                <a:gd name="T26" fmla="*/ 207892 w 637"/>
                <a:gd name="T27" fmla="*/ 1007288 h 638"/>
                <a:gd name="T28" fmla="*/ 182198 w 637"/>
                <a:gd name="T29" fmla="*/ 955991 h 638"/>
                <a:gd name="T30" fmla="*/ 14015 w 637"/>
                <a:gd name="T31" fmla="*/ 893035 h 638"/>
                <a:gd name="T32" fmla="*/ 0 w 637"/>
                <a:gd name="T33" fmla="*/ 806763 h 638"/>
                <a:gd name="T34" fmla="*/ 149496 w 637"/>
                <a:gd name="T35" fmla="*/ 701837 h 638"/>
                <a:gd name="T36" fmla="*/ 156503 w 637"/>
                <a:gd name="T37" fmla="*/ 643545 h 638"/>
                <a:gd name="T38" fmla="*/ 39710 w 637"/>
                <a:gd name="T39" fmla="*/ 501312 h 638"/>
                <a:gd name="T40" fmla="*/ 70076 w 637"/>
                <a:gd name="T41" fmla="*/ 424367 h 638"/>
                <a:gd name="T42" fmla="*/ 254610 w 637"/>
                <a:gd name="T43" fmla="*/ 408045 h 638"/>
                <a:gd name="T44" fmla="*/ 289648 w 637"/>
                <a:gd name="T45" fmla="*/ 361411 h 638"/>
                <a:gd name="T46" fmla="*/ 259281 w 637"/>
                <a:gd name="T47" fmla="*/ 177208 h 638"/>
                <a:gd name="T48" fmla="*/ 322350 w 637"/>
                <a:gd name="T49" fmla="*/ 128243 h 638"/>
                <a:gd name="T50" fmla="*/ 492868 w 637"/>
                <a:gd name="T51" fmla="*/ 205188 h 638"/>
                <a:gd name="T52" fmla="*/ 546593 w 637"/>
                <a:gd name="T53" fmla="*/ 184203 h 638"/>
                <a:gd name="T54" fmla="*/ 609662 w 637"/>
                <a:gd name="T55" fmla="*/ 9327 h 638"/>
                <a:gd name="T56" fmla="*/ 651707 w 637"/>
                <a:gd name="T57" fmla="*/ 2332 h 638"/>
                <a:gd name="T58" fmla="*/ 770836 w 637"/>
                <a:gd name="T59" fmla="*/ 149228 h 638"/>
                <a:gd name="T60" fmla="*/ 829233 w 637"/>
                <a:gd name="T61" fmla="*/ 153891 h 638"/>
                <a:gd name="T62" fmla="*/ 885294 w 637"/>
                <a:gd name="T63" fmla="*/ 163218 h 638"/>
                <a:gd name="T64" fmla="*/ 1018439 w 637"/>
                <a:gd name="T65" fmla="*/ 48965 h 638"/>
                <a:gd name="T66" fmla="*/ 1076835 w 637"/>
                <a:gd name="T67" fmla="*/ 74614 h 638"/>
                <a:gd name="T68" fmla="*/ 1093186 w 637"/>
                <a:gd name="T69" fmla="*/ 256485 h 638"/>
                <a:gd name="T70" fmla="*/ 1139904 w 637"/>
                <a:gd name="T71" fmla="*/ 291461 h 638"/>
                <a:gd name="T72" fmla="*/ 1312758 w 637"/>
                <a:gd name="T73" fmla="*/ 261149 h 638"/>
                <a:gd name="T74" fmla="*/ 1352468 w 637"/>
                <a:gd name="T75" fmla="*/ 317109 h 638"/>
                <a:gd name="T76" fmla="*/ 1280056 w 637"/>
                <a:gd name="T77" fmla="*/ 468669 h 638"/>
                <a:gd name="T78" fmla="*/ 1294071 w 637"/>
                <a:gd name="T79" fmla="*/ 496649 h 638"/>
                <a:gd name="T80" fmla="*/ 1315094 w 637"/>
                <a:gd name="T81" fmla="*/ 547946 h 638"/>
                <a:gd name="T82" fmla="*/ 1476269 w 637"/>
                <a:gd name="T83" fmla="*/ 608570 h 638"/>
                <a:gd name="T84" fmla="*/ 1487948 w 637"/>
                <a:gd name="T85" fmla="*/ 701837 h 638"/>
                <a:gd name="T86" fmla="*/ 1347796 w 637"/>
                <a:gd name="T87" fmla="*/ 802100 h 638"/>
                <a:gd name="T88" fmla="*/ 1340788 w 637"/>
                <a:gd name="T89" fmla="*/ 855728 h 638"/>
                <a:gd name="T90" fmla="*/ 1448238 w 637"/>
                <a:gd name="T91" fmla="*/ 988634 h 638"/>
                <a:gd name="T92" fmla="*/ 1410864 w 637"/>
                <a:gd name="T93" fmla="*/ 1077238 h 638"/>
                <a:gd name="T94" fmla="*/ 1242682 w 637"/>
                <a:gd name="T95" fmla="*/ 1093560 h 638"/>
                <a:gd name="T96" fmla="*/ 1209980 w 637"/>
                <a:gd name="T97" fmla="*/ 1137862 h 638"/>
                <a:gd name="T98" fmla="*/ 1235674 w 637"/>
                <a:gd name="T99" fmla="*/ 1303412 h 638"/>
                <a:gd name="T100" fmla="*/ 1179613 w 637"/>
                <a:gd name="T101" fmla="*/ 1350046 h 6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6350" cap="flat" cmpd="sng" algn="ctr">
              <a:solidFill>
                <a:srgbClr val="FFFFFF"/>
              </a:solidFill>
              <a:prstDash val="solid"/>
              <a:round/>
            </a:ln>
          </p:spPr>
          <p:txBody>
            <a:bodyPr lIns="0" rIns="0" anchor="ctr"/>
            <a:lstStyle/>
            <a:p>
              <a:pPr>
                <a:defRPr/>
              </a:pPr>
              <a:endParaRPr lang="zh-CN" altLang="en-US"/>
            </a:p>
          </p:txBody>
        </p:sp>
        <p:sp>
          <p:nvSpPr>
            <p:cNvPr id="58" name="Oval 7"/>
            <p:cNvSpPr>
              <a:spLocks noChangeArrowheads="1"/>
            </p:cNvSpPr>
            <p:nvPr/>
          </p:nvSpPr>
          <p:spPr bwMode="auto">
            <a:xfrm>
              <a:off x="6307964" y="1468458"/>
              <a:ext cx="896990" cy="891514"/>
            </a:xfrm>
            <a:prstGeom prst="ellipse">
              <a:avLst/>
            </a:prstGeom>
            <a:solidFill>
              <a:srgbClr val="F2F2F2"/>
            </a:solidFill>
            <a:ln w="22225">
              <a:noFill/>
              <a:round/>
            </a:ln>
            <a:effectLst/>
          </p:spPr>
          <p:txBody>
            <a:bodyPr lIns="86387" tIns="43194" rIns="86387" bIns="43194" anchor="ctr" anchorCtr="1"/>
            <a:lstStyle/>
            <a:p>
              <a:pPr defTabSz="862965">
                <a:defRPr/>
              </a:pPr>
              <a:r>
                <a:rPr lang="zh-CN" altLang="en-US" sz="1100" dirty="0">
                  <a:solidFill>
                    <a:schemeClr val="tx1">
                      <a:lumMod val="65000"/>
                      <a:lumOff val="35000"/>
                    </a:schemeClr>
                  </a:solidFill>
                  <a:latin typeface="Calibri" panose="020F0502020204030204" pitchFamily="34" charset="0"/>
                  <a:ea typeface="微软雅黑" panose="020B0503020204020204" pitchFamily="34" charset="-122"/>
                </a:rPr>
                <a:t>单击此处添加文本</a:t>
              </a:r>
              <a:endParaRPr lang="en-US" altLang="zh-CN" sz="1100" dirty="0">
                <a:solidFill>
                  <a:schemeClr val="tx1">
                    <a:lumMod val="65000"/>
                    <a:lumOff val="35000"/>
                  </a:schemeClr>
                </a:solidFill>
                <a:latin typeface="Calibri" panose="020F0502020204030204" pitchFamily="34" charset="0"/>
                <a:ea typeface="微软雅黑" panose="020B0503020204020204" pitchFamily="34" charset="-122"/>
              </a:endParaRPr>
            </a:p>
          </p:txBody>
        </p:sp>
      </p:grpSp>
      <p:grpSp>
        <p:nvGrpSpPr>
          <p:cNvPr id="4" name="组合 58"/>
          <p:cNvGrpSpPr/>
          <p:nvPr/>
        </p:nvGrpSpPr>
        <p:grpSpPr bwMode="auto">
          <a:xfrm>
            <a:off x="992187" y="1278163"/>
            <a:ext cx="2074862" cy="2080851"/>
            <a:chOff x="2057536" y="1194444"/>
            <a:chExt cx="2075647" cy="2080525"/>
          </a:xfrm>
        </p:grpSpPr>
        <p:sp>
          <p:nvSpPr>
            <p:cNvPr id="24589" name="Freeform 8"/>
            <p:cNvSpPr/>
            <p:nvPr/>
          </p:nvSpPr>
          <p:spPr bwMode="auto">
            <a:xfrm>
              <a:off x="2057536" y="1194444"/>
              <a:ext cx="2075647" cy="2080525"/>
            </a:xfrm>
            <a:custGeom>
              <a:avLst/>
              <a:gdLst>
                <a:gd name="T0" fmla="*/ 2147483647 w 808"/>
                <a:gd name="T1" fmla="*/ 2147483647 h 810"/>
                <a:gd name="T2" fmla="*/ 2147483647 w 808"/>
                <a:gd name="T3" fmla="*/ 2147483647 h 810"/>
                <a:gd name="T4" fmla="*/ 2147483647 w 808"/>
                <a:gd name="T5" fmla="*/ 2147483647 h 810"/>
                <a:gd name="T6" fmla="*/ 2147483647 w 808"/>
                <a:gd name="T7" fmla="*/ 2147483647 h 810"/>
                <a:gd name="T8" fmla="*/ 2147483647 w 808"/>
                <a:gd name="T9" fmla="*/ 2147483647 h 810"/>
                <a:gd name="T10" fmla="*/ 2147483647 w 808"/>
                <a:gd name="T11" fmla="*/ 2147483647 h 810"/>
                <a:gd name="T12" fmla="*/ 2147483647 w 808"/>
                <a:gd name="T13" fmla="*/ 2147483647 h 810"/>
                <a:gd name="T14" fmla="*/ 2147483647 w 808"/>
                <a:gd name="T15" fmla="*/ 2147483647 h 810"/>
                <a:gd name="T16" fmla="*/ 2091913095 w 808"/>
                <a:gd name="T17" fmla="*/ 2147483647 h 810"/>
                <a:gd name="T18" fmla="*/ 1926935173 w 808"/>
                <a:gd name="T19" fmla="*/ 2147483647 h 810"/>
                <a:gd name="T20" fmla="*/ 1484796807 w 808"/>
                <a:gd name="T21" fmla="*/ 2147483647 h 810"/>
                <a:gd name="T22" fmla="*/ 1313219138 w 808"/>
                <a:gd name="T23" fmla="*/ 2147483647 h 810"/>
                <a:gd name="T24" fmla="*/ 1300020288 w 808"/>
                <a:gd name="T25" fmla="*/ 2147483647 h 810"/>
                <a:gd name="T26" fmla="*/ 1168039491 w 808"/>
                <a:gd name="T27" fmla="*/ 2147483647 h 810"/>
                <a:gd name="T28" fmla="*/ 653309856 w 808"/>
                <a:gd name="T29" fmla="*/ 2147483647 h 810"/>
                <a:gd name="T30" fmla="*/ 534525341 w 808"/>
                <a:gd name="T31" fmla="*/ 2147483647 h 810"/>
                <a:gd name="T32" fmla="*/ 679707718 w 808"/>
                <a:gd name="T33" fmla="*/ 2147483647 h 810"/>
                <a:gd name="T34" fmla="*/ 607116449 w 808"/>
                <a:gd name="T35" fmla="*/ 2147483647 h 810"/>
                <a:gd name="T36" fmla="*/ 105585705 w 808"/>
                <a:gd name="T37" fmla="*/ 2147483647 h 810"/>
                <a:gd name="T38" fmla="*/ 442138527 w 808"/>
                <a:gd name="T39" fmla="*/ 2147483647 h 810"/>
                <a:gd name="T40" fmla="*/ 422342820 w 808"/>
                <a:gd name="T41" fmla="*/ 2147483647 h 810"/>
                <a:gd name="T42" fmla="*/ 409143970 w 808"/>
                <a:gd name="T43" fmla="*/ 2147483647 h 810"/>
                <a:gd name="T44" fmla="*/ 6599428 w 808"/>
                <a:gd name="T45" fmla="*/ 2147483647 h 810"/>
                <a:gd name="T46" fmla="*/ 461936802 w 808"/>
                <a:gd name="T47" fmla="*/ 2147483647 h 810"/>
                <a:gd name="T48" fmla="*/ 514729635 w 808"/>
                <a:gd name="T49" fmla="*/ 1999024968 h 810"/>
                <a:gd name="T50" fmla="*/ 567522467 w 808"/>
                <a:gd name="T51" fmla="*/ 1834090756 h 810"/>
                <a:gd name="T52" fmla="*/ 316757075 w 808"/>
                <a:gd name="T53" fmla="*/ 1398657553 h 810"/>
                <a:gd name="T54" fmla="*/ 824887365 w 808"/>
                <a:gd name="T55" fmla="*/ 1359073650 h 810"/>
                <a:gd name="T56" fmla="*/ 923873604 w 808"/>
                <a:gd name="T57" fmla="*/ 1227124419 h 810"/>
                <a:gd name="T58" fmla="*/ 1036058694 w 808"/>
                <a:gd name="T59" fmla="*/ 1095175508 h 810"/>
                <a:gd name="T60" fmla="*/ 976666437 w 808"/>
                <a:gd name="T61" fmla="*/ 600367575 h 810"/>
                <a:gd name="T62" fmla="*/ 1458399106 w 808"/>
                <a:gd name="T63" fmla="*/ 752109882 h 810"/>
                <a:gd name="T64" fmla="*/ 1682769286 w 808"/>
                <a:gd name="T65" fmla="*/ 626756844 h 810"/>
                <a:gd name="T66" fmla="*/ 1794954376 w 808"/>
                <a:gd name="T67" fmla="*/ 138547552 h 810"/>
                <a:gd name="T68" fmla="*/ 1992926856 w 808"/>
                <a:gd name="T69" fmla="*/ 79170394 h 810"/>
                <a:gd name="T70" fmla="*/ 2147483647 w 808"/>
                <a:gd name="T71" fmla="*/ 415640128 h 810"/>
                <a:gd name="T72" fmla="*/ 2147483647 w 808"/>
                <a:gd name="T73" fmla="*/ 402445494 h 810"/>
                <a:gd name="T74" fmla="*/ 2147483647 w 808"/>
                <a:gd name="T75" fmla="*/ 0 h 810"/>
                <a:gd name="T76" fmla="*/ 2147483647 w 808"/>
                <a:gd name="T77" fmla="*/ 19793241 h 810"/>
                <a:gd name="T78" fmla="*/ 2147483647 w 808"/>
                <a:gd name="T79" fmla="*/ 468418665 h 810"/>
                <a:gd name="T80" fmla="*/ 2147483647 w 808"/>
                <a:gd name="T81" fmla="*/ 514601169 h 810"/>
                <a:gd name="T82" fmla="*/ 2147483647 w 808"/>
                <a:gd name="T83" fmla="*/ 257299300 h 810"/>
                <a:gd name="T84" fmla="*/ 2147483647 w 808"/>
                <a:gd name="T85" fmla="*/ 356262990 h 810"/>
                <a:gd name="T86" fmla="*/ 2147483647 w 808"/>
                <a:gd name="T87" fmla="*/ 857666955 h 810"/>
                <a:gd name="T88" fmla="*/ 2147483647 w 808"/>
                <a:gd name="T89" fmla="*/ 963226598 h 810"/>
                <a:gd name="T90" fmla="*/ 2147483647 w 808"/>
                <a:gd name="T91" fmla="*/ 884058792 h 810"/>
                <a:gd name="T92" fmla="*/ 2147483647 w 808"/>
                <a:gd name="T93" fmla="*/ 1042396971 h 810"/>
                <a:gd name="T94" fmla="*/ 2147483647 w 808"/>
                <a:gd name="T95" fmla="*/ 1589983602 h 810"/>
                <a:gd name="T96" fmla="*/ 2147483647 w 808"/>
                <a:gd name="T97" fmla="*/ 1741725748 h 810"/>
                <a:gd name="T98" fmla="*/ 2147483647 w 808"/>
                <a:gd name="T99" fmla="*/ 1880273260 h 810"/>
                <a:gd name="T100" fmla="*/ 2147483647 w 808"/>
                <a:gd name="T101" fmla="*/ 2147483647 h 810"/>
                <a:gd name="T102" fmla="*/ 2147483647 w 808"/>
                <a:gd name="T103" fmla="*/ 2147483647 h 810"/>
                <a:gd name="T104" fmla="*/ 2147483647 w 808"/>
                <a:gd name="T105" fmla="*/ 2147483647 h 810"/>
                <a:gd name="T106" fmla="*/ 2147483647 w 808"/>
                <a:gd name="T107" fmla="*/ 2147483647 h 810"/>
                <a:gd name="T108" fmla="*/ 2147483647 w 808"/>
                <a:gd name="T109" fmla="*/ 2147483647 h 810"/>
                <a:gd name="T110" fmla="*/ 2147483647 w 808"/>
                <a:gd name="T111" fmla="*/ 2147483647 h 810"/>
                <a:gd name="T112" fmla="*/ 2147483647 w 808"/>
                <a:gd name="T113" fmla="*/ 2147483647 h 810"/>
                <a:gd name="T114" fmla="*/ 2147483647 w 808"/>
                <a:gd name="T115" fmla="*/ 2147483647 h 810"/>
                <a:gd name="T116" fmla="*/ 2147483647 w 808"/>
                <a:gd name="T117" fmla="*/ 2147483647 h 810"/>
                <a:gd name="T118" fmla="*/ 2147483647 w 808"/>
                <a:gd name="T119" fmla="*/ 2147483647 h 810"/>
                <a:gd name="T120" fmla="*/ 2147483647 w 808"/>
                <a:gd name="T121" fmla="*/ 2147483647 h 810"/>
                <a:gd name="T122" fmla="*/ 2147483647 w 808"/>
                <a:gd name="T123" fmla="*/ 2147483647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1"/>
            </a:solidFill>
            <a:ln w="3175" cap="flat" cmpd="sng" algn="ctr">
              <a:solidFill>
                <a:srgbClr val="FFFFFF"/>
              </a:solidFill>
              <a:prstDash val="solid"/>
              <a:round/>
            </a:ln>
          </p:spPr>
          <p:txBody>
            <a:bodyPr lIns="0" rIns="0" anchor="ctr"/>
            <a:lstStyle/>
            <a:p>
              <a:endParaRPr lang="zh-CN" altLang="en-US"/>
            </a:p>
          </p:txBody>
        </p:sp>
        <p:sp>
          <p:nvSpPr>
            <p:cNvPr id="61" name="Oval 9"/>
            <p:cNvSpPr>
              <a:spLocks noChangeArrowheads="1"/>
            </p:cNvSpPr>
            <p:nvPr/>
          </p:nvSpPr>
          <p:spPr bwMode="auto">
            <a:xfrm>
              <a:off x="2405330" y="1543579"/>
              <a:ext cx="1378471" cy="1379082"/>
            </a:xfrm>
            <a:prstGeom prst="ellipse">
              <a:avLst/>
            </a:prstGeom>
            <a:solidFill>
              <a:srgbClr val="F2F2F2"/>
            </a:solidFill>
            <a:ln w="22225">
              <a:noFill/>
              <a:round/>
            </a:ln>
            <a:effectLst/>
          </p:spPr>
          <p:txBody>
            <a:bodyPr lIns="86387" tIns="43194" rIns="86387" bIns="43194" anchor="ctr"/>
            <a:lstStyle/>
            <a:p>
              <a:pPr algn="ctr" defTabSz="912495">
                <a:defRPr/>
              </a:pPr>
              <a:r>
                <a:rPr lang="zh-CN" altLang="en-US" sz="1400" dirty="0">
                  <a:solidFill>
                    <a:schemeClr val="tx1">
                      <a:lumMod val="65000"/>
                      <a:lumOff val="35000"/>
                    </a:schemeClr>
                  </a:solidFill>
                  <a:latin typeface="Calibri" panose="020F0502020204030204" pitchFamily="34" charset="0"/>
                  <a:ea typeface="微软雅黑" panose="020B0503020204020204" pitchFamily="34" charset="-122"/>
                </a:rPr>
                <a:t>单击此处添加文本</a:t>
              </a:r>
              <a:endParaRPr lang="zh-CN" altLang="en-US" sz="1400" dirty="0">
                <a:solidFill>
                  <a:schemeClr val="tx1">
                    <a:lumMod val="65000"/>
                    <a:lumOff val="35000"/>
                  </a:schemeClr>
                </a:solidFill>
                <a:latin typeface="Calibri" panose="020F0502020204030204" pitchFamily="34" charset="0"/>
                <a:ea typeface="微软雅黑" panose="020B0503020204020204" pitchFamily="34" charset="-122"/>
              </a:endParaRPr>
            </a:p>
          </p:txBody>
        </p:sp>
      </p:grpSp>
      <p:sp>
        <p:nvSpPr>
          <p:cNvPr id="62" name="Freeform 10"/>
          <p:cNvSpPr/>
          <p:nvPr/>
        </p:nvSpPr>
        <p:spPr bwMode="auto">
          <a:xfrm>
            <a:off x="1597025" y="4139928"/>
            <a:ext cx="4922838" cy="338079"/>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ln>
        </p:spPr>
        <p:txBody>
          <a:bodyPr vert="eaVert" lIns="96763" tIns="48382" rIns="96763" bIns="4838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67105">
              <a:defRPr/>
            </a:pPr>
            <a:endParaRPr lang="en-US" sz="1500" kern="0" dirty="0">
              <a:solidFill>
                <a:sysClr val="window" lastClr="FFFFFF"/>
              </a:solidFill>
              <a:latin typeface="微软雅黑" panose="020B0503020204020204" pitchFamily="34" charset="-122"/>
            </a:endParaRPr>
          </a:p>
        </p:txBody>
      </p:sp>
      <p:sp>
        <p:nvSpPr>
          <p:cNvPr id="63" name="TextBox 53"/>
          <p:cNvSpPr txBox="1">
            <a:spLocks noChangeArrowheads="1"/>
          </p:cNvSpPr>
          <p:nvPr/>
        </p:nvSpPr>
        <p:spPr bwMode="auto">
          <a:xfrm>
            <a:off x="1050925" y="928973"/>
            <a:ext cx="1730376" cy="246019"/>
          </a:xfrm>
          <a:prstGeom prst="rect">
            <a:avLst/>
          </a:prstGeom>
          <a:noFill/>
          <a:ln w="9525">
            <a:noFill/>
            <a:miter lim="800000"/>
          </a:ln>
        </p:spPr>
        <p:txBody>
          <a:bodyPr lIns="91431" tIns="45716" rIns="91431" bIns="45716">
            <a:spAutoFit/>
          </a:bodyPr>
          <a:lstStyle/>
          <a:p>
            <a:pPr algn="ctr" defTabSz="912495">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TextBox 53"/>
          <p:cNvSpPr txBox="1">
            <a:spLocks noChangeArrowheads="1"/>
          </p:cNvSpPr>
          <p:nvPr/>
        </p:nvSpPr>
        <p:spPr bwMode="auto">
          <a:xfrm>
            <a:off x="3284538" y="1165471"/>
            <a:ext cx="1727200" cy="246020"/>
          </a:xfrm>
          <a:prstGeom prst="rect">
            <a:avLst/>
          </a:prstGeom>
          <a:noFill/>
          <a:ln w="9525">
            <a:noFill/>
            <a:miter lim="800000"/>
          </a:ln>
        </p:spPr>
        <p:txBody>
          <a:bodyPr lIns="91431" tIns="45716" rIns="91431" bIns="45716">
            <a:spAutoFit/>
          </a:bodyPr>
          <a:lstStyle/>
          <a:p>
            <a:pPr algn="ctr" defTabSz="912495">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5" name="TextBox 53"/>
          <p:cNvSpPr txBox="1">
            <a:spLocks noChangeArrowheads="1"/>
          </p:cNvSpPr>
          <p:nvPr/>
        </p:nvSpPr>
        <p:spPr bwMode="auto">
          <a:xfrm>
            <a:off x="6813551" y="1505137"/>
            <a:ext cx="1511300" cy="246020"/>
          </a:xfrm>
          <a:prstGeom prst="rect">
            <a:avLst/>
          </a:prstGeom>
          <a:noFill/>
          <a:ln w="9525">
            <a:noFill/>
            <a:miter lim="800000"/>
          </a:ln>
        </p:spPr>
        <p:txBody>
          <a:bodyPr lIns="91431" tIns="45716" rIns="91431" bIns="45716">
            <a:spAutoFit/>
          </a:bodyPr>
          <a:lstStyle/>
          <a:p>
            <a:pPr algn="ctr" defTabSz="912495">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 name="组合 65"/>
          <p:cNvGrpSpPr/>
          <p:nvPr/>
        </p:nvGrpSpPr>
        <p:grpSpPr bwMode="auto">
          <a:xfrm>
            <a:off x="6705601" y="1963845"/>
            <a:ext cx="1658938" cy="1660237"/>
            <a:chOff x="2057536" y="1194444"/>
            <a:chExt cx="2075647" cy="2080525"/>
          </a:xfrm>
        </p:grpSpPr>
        <p:sp>
          <p:nvSpPr>
            <p:cNvPr id="67" name="Freeform 8"/>
            <p:cNvSpPr/>
            <p:nvPr/>
          </p:nvSpPr>
          <p:spPr bwMode="auto">
            <a:xfrm>
              <a:off x="2057536" y="1194444"/>
              <a:ext cx="2075647" cy="2080525"/>
            </a:xfrm>
            <a:custGeom>
              <a:avLst/>
              <a:gdLst>
                <a:gd name="T0" fmla="*/ 1507927 w 808"/>
                <a:gd name="T1" fmla="*/ 1774868 h 810"/>
                <a:gd name="T2" fmla="*/ 1420585 w 808"/>
                <a:gd name="T3" fmla="*/ 1823670 h 810"/>
                <a:gd name="T4" fmla="*/ 1374345 w 808"/>
                <a:gd name="T5" fmla="*/ 2026585 h 810"/>
                <a:gd name="T6" fmla="*/ 1307555 w 808"/>
                <a:gd name="T7" fmla="*/ 2047134 h 810"/>
                <a:gd name="T8" fmla="*/ 1155992 w 808"/>
                <a:gd name="T9" fmla="*/ 1903295 h 810"/>
                <a:gd name="T10" fmla="*/ 1091770 w 808"/>
                <a:gd name="T11" fmla="*/ 1911001 h 810"/>
                <a:gd name="T12" fmla="*/ 971033 w 808"/>
                <a:gd name="T13" fmla="*/ 2080525 h 810"/>
                <a:gd name="T14" fmla="*/ 901673 w 808"/>
                <a:gd name="T15" fmla="*/ 2072819 h 810"/>
                <a:gd name="T16" fmla="*/ 814332 w 808"/>
                <a:gd name="T17" fmla="*/ 1882747 h 810"/>
                <a:gd name="T18" fmla="*/ 750110 w 808"/>
                <a:gd name="T19" fmla="*/ 1864767 h 810"/>
                <a:gd name="T20" fmla="*/ 577996 w 808"/>
                <a:gd name="T21" fmla="*/ 1975214 h 810"/>
                <a:gd name="T22" fmla="*/ 511205 w 808"/>
                <a:gd name="T23" fmla="*/ 1939255 h 810"/>
                <a:gd name="T24" fmla="*/ 506067 w 808"/>
                <a:gd name="T25" fmla="*/ 1733771 h 810"/>
                <a:gd name="T26" fmla="*/ 454690 w 808"/>
                <a:gd name="T27" fmla="*/ 1690105 h 810"/>
                <a:gd name="T28" fmla="*/ 254318 w 808"/>
                <a:gd name="T29" fmla="*/ 1726065 h 810"/>
                <a:gd name="T30" fmla="*/ 208078 w 808"/>
                <a:gd name="T31" fmla="*/ 1666989 h 810"/>
                <a:gd name="T32" fmla="*/ 264594 w 808"/>
                <a:gd name="T33" fmla="*/ 1446093 h 810"/>
                <a:gd name="T34" fmla="*/ 236336 w 808"/>
                <a:gd name="T35" fmla="*/ 1387017 h 810"/>
                <a:gd name="T36" fmla="*/ 41102 w 808"/>
                <a:gd name="T37" fmla="*/ 1338214 h 810"/>
                <a:gd name="T38" fmla="*/ 172114 w 808"/>
                <a:gd name="T39" fmla="*/ 1184101 h 810"/>
                <a:gd name="T40" fmla="*/ 164408 w 808"/>
                <a:gd name="T41" fmla="*/ 1119888 h 810"/>
                <a:gd name="T42" fmla="*/ 159270 w 808"/>
                <a:gd name="T43" fmla="*/ 1053105 h 810"/>
                <a:gd name="T44" fmla="*/ 2569 w 808"/>
                <a:gd name="T45" fmla="*/ 929815 h 810"/>
                <a:gd name="T46" fmla="*/ 179821 w 808"/>
                <a:gd name="T47" fmla="*/ 842484 h 810"/>
                <a:gd name="T48" fmla="*/ 200372 w 808"/>
                <a:gd name="T49" fmla="*/ 778270 h 810"/>
                <a:gd name="T50" fmla="*/ 220923 w 808"/>
                <a:gd name="T51" fmla="*/ 714057 h 810"/>
                <a:gd name="T52" fmla="*/ 123306 w 808"/>
                <a:gd name="T53" fmla="*/ 544532 h 810"/>
                <a:gd name="T54" fmla="*/ 321109 w 808"/>
                <a:gd name="T55" fmla="*/ 529121 h 810"/>
                <a:gd name="T56" fmla="*/ 359642 w 808"/>
                <a:gd name="T57" fmla="*/ 477750 h 810"/>
                <a:gd name="T58" fmla="*/ 403313 w 808"/>
                <a:gd name="T59" fmla="*/ 426379 h 810"/>
                <a:gd name="T60" fmla="*/ 380193 w 808"/>
                <a:gd name="T61" fmla="*/ 233738 h 810"/>
                <a:gd name="T62" fmla="*/ 567720 w 808"/>
                <a:gd name="T63" fmla="*/ 292815 h 810"/>
                <a:gd name="T64" fmla="*/ 655062 w 808"/>
                <a:gd name="T65" fmla="*/ 244012 h 810"/>
                <a:gd name="T66" fmla="*/ 698733 w 808"/>
                <a:gd name="T67" fmla="*/ 53940 h 810"/>
                <a:gd name="T68" fmla="*/ 775799 w 808"/>
                <a:gd name="T69" fmla="*/ 30823 h 810"/>
                <a:gd name="T70" fmla="*/ 919655 w 808"/>
                <a:gd name="T71" fmla="*/ 161819 h 810"/>
                <a:gd name="T72" fmla="*/ 983877 w 808"/>
                <a:gd name="T73" fmla="*/ 156682 h 810"/>
                <a:gd name="T74" fmla="*/ 1096908 w 808"/>
                <a:gd name="T75" fmla="*/ 0 h 810"/>
                <a:gd name="T76" fmla="*/ 1179111 w 808"/>
                <a:gd name="T77" fmla="*/ 7706 h 810"/>
                <a:gd name="T78" fmla="*/ 1261315 w 808"/>
                <a:gd name="T79" fmla="*/ 182367 h 810"/>
                <a:gd name="T80" fmla="*/ 1322968 w 808"/>
                <a:gd name="T81" fmla="*/ 200347 h 810"/>
                <a:gd name="T82" fmla="*/ 1487376 w 808"/>
                <a:gd name="T83" fmla="*/ 100173 h 810"/>
                <a:gd name="T84" fmla="*/ 1559304 w 808"/>
                <a:gd name="T85" fmla="*/ 138702 h 810"/>
                <a:gd name="T86" fmla="*/ 1569580 w 808"/>
                <a:gd name="T87" fmla="*/ 333911 h 810"/>
                <a:gd name="T88" fmla="*/ 1618388 w 808"/>
                <a:gd name="T89" fmla="*/ 375008 h 810"/>
                <a:gd name="T90" fmla="*/ 1811053 w 808"/>
                <a:gd name="T91" fmla="*/ 344186 h 810"/>
                <a:gd name="T92" fmla="*/ 1862431 w 808"/>
                <a:gd name="T93" fmla="*/ 405831 h 810"/>
                <a:gd name="T94" fmla="*/ 1811053 w 808"/>
                <a:gd name="T95" fmla="*/ 619020 h 810"/>
                <a:gd name="T96" fmla="*/ 1839311 w 808"/>
                <a:gd name="T97" fmla="*/ 678097 h 810"/>
                <a:gd name="T98" fmla="*/ 2031976 w 808"/>
                <a:gd name="T99" fmla="*/ 732037 h 810"/>
                <a:gd name="T100" fmla="*/ 1900964 w 808"/>
                <a:gd name="T101" fmla="*/ 881012 h 810"/>
                <a:gd name="T102" fmla="*/ 1911239 w 808"/>
                <a:gd name="T103" fmla="*/ 945226 h 810"/>
                <a:gd name="T104" fmla="*/ 1913808 w 808"/>
                <a:gd name="T105" fmla="*/ 1014577 h 810"/>
                <a:gd name="T106" fmla="*/ 2073078 w 808"/>
                <a:gd name="T107" fmla="*/ 1135299 h 810"/>
                <a:gd name="T108" fmla="*/ 1893257 w 808"/>
                <a:gd name="T109" fmla="*/ 1225198 h 810"/>
                <a:gd name="T110" fmla="*/ 1875275 w 808"/>
                <a:gd name="T111" fmla="*/ 1289412 h 810"/>
                <a:gd name="T112" fmla="*/ 1854724 w 808"/>
                <a:gd name="T113" fmla="*/ 1351057 h 810"/>
                <a:gd name="T114" fmla="*/ 1957479 w 808"/>
                <a:gd name="T115" fmla="*/ 1528287 h 810"/>
                <a:gd name="T116" fmla="*/ 1754538 w 808"/>
                <a:gd name="T117" fmla="*/ 1538561 h 810"/>
                <a:gd name="T118" fmla="*/ 1716005 w 808"/>
                <a:gd name="T119" fmla="*/ 1592501 h 810"/>
                <a:gd name="T120" fmla="*/ 1672334 w 808"/>
                <a:gd name="T121" fmla="*/ 1641303 h 810"/>
                <a:gd name="T122" fmla="*/ 1700592 w 808"/>
                <a:gd name="T123" fmla="*/ 1844218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12700" cap="flat" cmpd="sng" algn="ctr">
              <a:solidFill>
                <a:srgbClr val="FFFFFF"/>
              </a:solidFill>
              <a:prstDash val="solid"/>
              <a:round/>
            </a:ln>
          </p:spPr>
          <p:txBody>
            <a:bodyPr lIns="0" rIns="0" anchor="ctr"/>
            <a:lstStyle/>
            <a:p>
              <a:pPr>
                <a:defRPr/>
              </a:pPr>
              <a:endParaRPr lang="zh-CN" altLang="en-US"/>
            </a:p>
          </p:txBody>
        </p:sp>
        <p:sp>
          <p:nvSpPr>
            <p:cNvPr id="68" name="Oval 9"/>
            <p:cNvSpPr>
              <a:spLocks noChangeArrowheads="1"/>
            </p:cNvSpPr>
            <p:nvPr/>
          </p:nvSpPr>
          <p:spPr bwMode="auto">
            <a:xfrm>
              <a:off x="2405133" y="1544513"/>
              <a:ext cx="1378468" cy="1378397"/>
            </a:xfrm>
            <a:prstGeom prst="ellipse">
              <a:avLst/>
            </a:prstGeom>
            <a:solidFill>
              <a:srgbClr val="F2F2F2"/>
            </a:solidFill>
            <a:ln w="22225">
              <a:noFill/>
              <a:round/>
            </a:ln>
            <a:effectLst/>
          </p:spPr>
          <p:txBody>
            <a:bodyPr lIns="86387" tIns="43194" rIns="86387" bIns="43194" anchor="ctr"/>
            <a:lstStyle/>
            <a:p>
              <a:pPr algn="ctr" defTabSz="912495">
                <a:defRPr/>
              </a:pPr>
              <a:r>
                <a:rPr lang="zh-CN" altLang="en-US" sz="1100" dirty="0">
                  <a:solidFill>
                    <a:schemeClr val="tx1">
                      <a:lumMod val="65000"/>
                      <a:lumOff val="35000"/>
                    </a:schemeClr>
                  </a:solidFill>
                  <a:latin typeface="Calibri" panose="020F0502020204030204" pitchFamily="34" charset="0"/>
                  <a:ea typeface="微软雅黑" panose="020B0503020204020204" pitchFamily="34" charset="-122"/>
                </a:rPr>
                <a:t>单击此处添加文本</a:t>
              </a:r>
              <a:endParaRPr lang="zh-CN" altLang="en-US" sz="1100" dirty="0">
                <a:solidFill>
                  <a:schemeClr val="tx1">
                    <a:lumMod val="65000"/>
                    <a:lumOff val="35000"/>
                  </a:schemeClr>
                </a:solidFill>
                <a:latin typeface="Calibri" panose="020F0502020204030204" pitchFamily="34" charset="0"/>
                <a:ea typeface="微软雅黑" panose="020B0503020204020204" pitchFamily="34" charset="-122"/>
              </a:endParaRPr>
            </a:p>
          </p:txBody>
        </p:sp>
      </p:grpSp>
      <p:sp>
        <p:nvSpPr>
          <p:cNvPr id="69" name="TextBox 53"/>
          <p:cNvSpPr txBox="1">
            <a:spLocks noChangeArrowheads="1"/>
          </p:cNvSpPr>
          <p:nvPr/>
        </p:nvSpPr>
        <p:spPr bwMode="auto">
          <a:xfrm>
            <a:off x="5237164" y="662320"/>
            <a:ext cx="1728787" cy="246019"/>
          </a:xfrm>
          <a:prstGeom prst="rect">
            <a:avLst/>
          </a:prstGeom>
          <a:noFill/>
          <a:ln w="9525">
            <a:noFill/>
            <a:miter lim="800000"/>
          </a:ln>
        </p:spPr>
        <p:txBody>
          <a:bodyPr lIns="91431" tIns="45716" rIns="91431" bIns="45716">
            <a:spAutoFit/>
          </a:bodyPr>
          <a:lstStyle/>
          <a:p>
            <a:pPr algn="ctr" defTabSz="912495">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4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6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10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p:tgtEl>
                                          <p:spTgt spid="62"/>
                                        </p:tgtEl>
                                        <p:attrNameLst>
                                          <p:attrName>ppt_x</p:attrName>
                                        </p:attrNameLst>
                                      </p:cBhvr>
                                      <p:tavLst>
                                        <p:tav tm="0">
                                          <p:val>
                                            <p:strVal val="#ppt_x-#ppt_w*1.125000"/>
                                          </p:val>
                                        </p:tav>
                                        <p:tav tm="100000">
                                          <p:val>
                                            <p:strVal val="#ppt_x"/>
                                          </p:val>
                                        </p:tav>
                                      </p:tavLst>
                                    </p:anim>
                                    <p:animEffect transition="in" filter="wipe(right)">
                                      <p:cBhvr>
                                        <p:cTn id="21" dur="500"/>
                                        <p:tgtEl>
                                          <p:spTgt spid="62"/>
                                        </p:tgtEl>
                                      </p:cBhvr>
                                    </p:animEffect>
                                  </p:childTnLst>
                                </p:cTn>
                              </p:par>
                            </p:childTnLst>
                          </p:cTn>
                        </p:par>
                        <p:par>
                          <p:cTn id="22" fill="hold">
                            <p:stCondLst>
                              <p:cond delay="1000"/>
                            </p:stCondLst>
                            <p:childTnLst>
                              <p:par>
                                <p:cTn id="23" presetID="8" presetClass="emph" presetSubtype="0" fill="hold" nodeType="afterEffect">
                                  <p:stCondLst>
                                    <p:cond delay="0"/>
                                  </p:stCondLst>
                                  <p:childTnLst>
                                    <p:animRot by="21600000">
                                      <p:cBhvr>
                                        <p:cTn id="24" dur="2000" fill="hold"/>
                                        <p:tgtEl>
                                          <p:spTgt spid="2"/>
                                        </p:tgtEl>
                                        <p:attrNameLst>
                                          <p:attrName>r</p:attrName>
                                        </p:attrNameLst>
                                      </p:cBhvr>
                                    </p:animRot>
                                  </p:childTnLst>
                                </p:cTn>
                              </p:par>
                              <p:par>
                                <p:cTn id="25" presetID="8" presetClass="emph" presetSubtype="0" fill="hold" nodeType="withEffect">
                                  <p:stCondLst>
                                    <p:cond delay="0"/>
                                  </p:stCondLst>
                                  <p:childTnLst>
                                    <p:animRot by="21600000">
                                      <p:cBhvr>
                                        <p:cTn id="26" dur="1500" fill="hold"/>
                                        <p:tgtEl>
                                          <p:spTgt spid="4"/>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3"/>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5"/>
                                        </p:tgtEl>
                                        <p:attrNameLst>
                                          <p:attrName>r</p:attrName>
                                        </p:attrNameLst>
                                      </p:cBhvr>
                                    </p:animRot>
                                  </p:childTnLst>
                                </p:cTn>
                              </p:par>
                              <p:par>
                                <p:cTn id="31" presetID="42" presetClass="entr" presetSubtype="0" fill="hold" grpId="0" nodeType="withEffect">
                                  <p:stCondLst>
                                    <p:cond delay="6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10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500"/>
                                        <p:tgtEl>
                                          <p:spTgt spid="64"/>
                                        </p:tgtEl>
                                      </p:cBhvr>
                                    </p:animEffect>
                                    <p:anim calcmode="lin" valueType="num">
                                      <p:cBhvr>
                                        <p:cTn id="39" dur="500" fill="hold"/>
                                        <p:tgtEl>
                                          <p:spTgt spid="64"/>
                                        </p:tgtEl>
                                        <p:attrNameLst>
                                          <p:attrName>ppt_x</p:attrName>
                                        </p:attrNameLst>
                                      </p:cBhvr>
                                      <p:tavLst>
                                        <p:tav tm="0">
                                          <p:val>
                                            <p:strVal val="#ppt_x"/>
                                          </p:val>
                                        </p:tav>
                                        <p:tav tm="100000">
                                          <p:val>
                                            <p:strVal val="#ppt_x"/>
                                          </p:val>
                                        </p:tav>
                                      </p:tavLst>
                                    </p:anim>
                                    <p:anim calcmode="lin" valueType="num">
                                      <p:cBhvr>
                                        <p:cTn id="40" dur="500" fill="hold"/>
                                        <p:tgtEl>
                                          <p:spTgt spid="6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3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anim calcmode="lin" valueType="num">
                                      <p:cBhvr>
                                        <p:cTn id="44" dur="500" fill="hold"/>
                                        <p:tgtEl>
                                          <p:spTgt spid="65"/>
                                        </p:tgtEl>
                                        <p:attrNameLst>
                                          <p:attrName>ppt_x</p:attrName>
                                        </p:attrNameLst>
                                      </p:cBhvr>
                                      <p:tavLst>
                                        <p:tav tm="0">
                                          <p:val>
                                            <p:strVal val="#ppt_x"/>
                                          </p:val>
                                        </p:tav>
                                        <p:tav tm="100000">
                                          <p:val>
                                            <p:strVal val="#ppt_x"/>
                                          </p:val>
                                        </p:tav>
                                      </p:tavLst>
                                    </p:anim>
                                    <p:anim calcmode="lin" valueType="num">
                                      <p:cBhvr>
                                        <p:cTn id="45" dur="500" fill="hold"/>
                                        <p:tgtEl>
                                          <p:spTgt spid="6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60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500"/>
                                        <p:tgtEl>
                                          <p:spTgt spid="69"/>
                                        </p:tgtEl>
                                      </p:cBhvr>
                                    </p:animEffect>
                                    <p:anim calcmode="lin" valueType="num">
                                      <p:cBhvr>
                                        <p:cTn id="49" dur="500" fill="hold"/>
                                        <p:tgtEl>
                                          <p:spTgt spid="69"/>
                                        </p:tgtEl>
                                        <p:attrNameLst>
                                          <p:attrName>ppt_x</p:attrName>
                                        </p:attrNameLst>
                                      </p:cBhvr>
                                      <p:tavLst>
                                        <p:tav tm="0">
                                          <p:val>
                                            <p:strVal val="#ppt_x"/>
                                          </p:val>
                                        </p:tav>
                                        <p:tav tm="100000">
                                          <p:val>
                                            <p:strVal val="#ppt_x"/>
                                          </p:val>
                                        </p:tav>
                                      </p:tavLst>
                                    </p:anim>
                                    <p:anim calcmode="lin" valueType="num">
                                      <p:cBhvr>
                                        <p:cTn id="50"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463988" y="0"/>
            <a:ext cx="4680012" cy="51450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43" name="Picture 3" descr="C:\Users\Administrator\Desktop\369a7e85cf2c9147e0b5b0c557696f53.png"/>
          <p:cNvPicPr>
            <a:picLocks noChangeAspect="1" noChangeArrowheads="1"/>
          </p:cNvPicPr>
          <p:nvPr/>
        </p:nvPicPr>
        <p:blipFill>
          <a:blip r:embed="rId1" cstate="print"/>
          <a:srcRect l="4317" b="13995"/>
          <a:stretch>
            <a:fillRect/>
          </a:stretch>
        </p:blipFill>
        <p:spPr bwMode="auto">
          <a:xfrm>
            <a:off x="0" y="841377"/>
            <a:ext cx="4788024" cy="4303711"/>
          </a:xfrm>
          <a:prstGeom prst="rect">
            <a:avLst/>
          </a:prstGeom>
          <a:noFill/>
        </p:spPr>
      </p:pic>
      <p:sp>
        <p:nvSpPr>
          <p:cNvPr id="5" name="TextBox 4"/>
          <p:cNvSpPr txBox="1"/>
          <p:nvPr/>
        </p:nvSpPr>
        <p:spPr>
          <a:xfrm>
            <a:off x="4578528" y="2854042"/>
            <a:ext cx="4556826" cy="438582"/>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l" eaLnBrk="1" hangingPunct="1">
              <a:lnSpc>
                <a:spcPct val="150000"/>
              </a:lnSpc>
            </a:pPr>
            <a:r>
              <a:rPr lang="en-US" altLang="zh-CN" sz="800" dirty="0">
                <a:solidFill>
                  <a:schemeClr val="bg1"/>
                </a:solidFill>
              </a:rPr>
              <a:t>Chinadaily.com.cn is the largest English portal in China, providing news, business information, BBS, learning materials. The Website has channels as China,</a:t>
            </a:r>
            <a:endParaRPr lang="id-ID" altLang="zh-CN" sz="600" dirty="0">
              <a:solidFill>
                <a:schemeClr val="bg1"/>
              </a:solidFill>
              <a:latin typeface="Lato" pitchFamily="34" charset="0"/>
              <a:ea typeface="Clear Sans Light" pitchFamily="34" charset="0"/>
              <a:cs typeface="Clear Sans Light" pitchFamily="34" charset="0"/>
            </a:endParaRPr>
          </a:p>
        </p:txBody>
      </p:sp>
      <p:sp>
        <p:nvSpPr>
          <p:cNvPr id="6" name="TextBox 5"/>
          <p:cNvSpPr txBox="1"/>
          <p:nvPr/>
        </p:nvSpPr>
        <p:spPr>
          <a:xfrm>
            <a:off x="4539157" y="1312258"/>
            <a:ext cx="4860032" cy="62324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r>
              <a:rPr lang="zh-CN" altLang="en-US" sz="3600" b="1" dirty="0">
                <a:solidFill>
                  <a:schemeClr val="bg1"/>
                </a:solidFill>
                <a:latin typeface="锐字云字库美黑体1.0" panose="02010604000000000000" charset="-122"/>
                <a:ea typeface="锐字云字库美黑体1.0" panose="02010604000000000000" charset="-122"/>
              </a:rPr>
              <a:t>演讲完毕    谢谢观看</a:t>
            </a:r>
            <a:endParaRPr lang="zh-CN" altLang="en-US" sz="3600" b="1" dirty="0">
              <a:solidFill>
                <a:schemeClr val="bg1"/>
              </a:solidFill>
              <a:latin typeface="锐字云字库美黑体1.0" panose="02010604000000000000" charset="-122"/>
              <a:ea typeface="锐字云字库美黑体1.0" panose="02010604000000000000" charset="-122"/>
            </a:endParaRPr>
          </a:p>
        </p:txBody>
      </p:sp>
      <p:sp>
        <p:nvSpPr>
          <p:cNvPr id="7" name="TextBox 6"/>
          <p:cNvSpPr txBox="1">
            <a:spLocks noChangeArrowheads="1"/>
          </p:cNvSpPr>
          <p:nvPr/>
        </p:nvSpPr>
        <p:spPr bwMode="auto">
          <a:xfrm>
            <a:off x="4557262" y="2392524"/>
            <a:ext cx="4129539" cy="276999"/>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buClrTx/>
              <a:buSzTx/>
              <a:buFontTx/>
              <a:buNone/>
            </a:pPr>
            <a:r>
              <a:rPr lang="zh-CN" altLang="en-US" sz="1200" dirty="0">
                <a:solidFill>
                  <a:schemeClr val="bg1"/>
                </a:solidFill>
                <a:latin typeface="Verdana" panose="020B0604030504040204" pitchFamily="34" charset="0"/>
              </a:rPr>
              <a:t>动态</a:t>
            </a:r>
            <a:r>
              <a:rPr lang="en-US" altLang="zh-CN" sz="1200" dirty="0">
                <a:solidFill>
                  <a:schemeClr val="bg1"/>
                </a:solidFill>
                <a:latin typeface="Verdana" panose="020B0604030504040204" pitchFamily="34" charset="0"/>
              </a:rPr>
              <a:t>PPT/</a:t>
            </a:r>
            <a:r>
              <a:rPr lang="zh-CN" altLang="en-US" sz="1200" dirty="0">
                <a:solidFill>
                  <a:schemeClr val="bg1"/>
                </a:solidFill>
                <a:latin typeface="Verdana" panose="020B0604030504040204" pitchFamily="34" charset="0"/>
              </a:rPr>
              <a:t>框架完整</a:t>
            </a:r>
            <a:r>
              <a:rPr lang="en-US" altLang="zh-CN" sz="1200" dirty="0">
                <a:solidFill>
                  <a:schemeClr val="bg1"/>
                </a:solidFill>
                <a:latin typeface="Verdana" panose="020B0604030504040204" pitchFamily="34" charset="0"/>
              </a:rPr>
              <a:t>/</a:t>
            </a:r>
            <a:r>
              <a:rPr lang="zh-CN" altLang="en-US" sz="1200" dirty="0">
                <a:solidFill>
                  <a:schemeClr val="bg1"/>
                </a:solidFill>
                <a:latin typeface="Verdana" panose="020B0604030504040204" pitchFamily="34" charset="0"/>
              </a:rPr>
              <a:t>精美大气</a:t>
            </a:r>
            <a:r>
              <a:rPr lang="en-US" altLang="zh-CN" sz="1200" dirty="0">
                <a:solidFill>
                  <a:schemeClr val="bg1"/>
                </a:solidFill>
                <a:latin typeface="Verdana" panose="020B0604030504040204" pitchFamily="34" charset="0"/>
              </a:rPr>
              <a:t>/</a:t>
            </a:r>
            <a:r>
              <a:rPr lang="zh-CN" altLang="en-US" sz="1200" dirty="0">
                <a:solidFill>
                  <a:schemeClr val="bg1"/>
                </a:solidFill>
                <a:latin typeface="Verdana" panose="020B0604030504040204" pitchFamily="34" charset="0"/>
              </a:rPr>
              <a:t>可以编辑</a:t>
            </a:r>
            <a:r>
              <a:rPr lang="en-US" altLang="zh-CN" sz="1200" dirty="0">
                <a:solidFill>
                  <a:schemeClr val="bg1"/>
                </a:solidFill>
                <a:latin typeface="Verdana" panose="020B0604030504040204" pitchFamily="34" charset="0"/>
              </a:rPr>
              <a:t>/</a:t>
            </a:r>
            <a:r>
              <a:rPr lang="zh-CN" altLang="en-US" sz="1200" dirty="0">
                <a:solidFill>
                  <a:schemeClr val="bg1"/>
                </a:solidFill>
                <a:latin typeface="Verdana" panose="020B0604030504040204" pitchFamily="34" charset="0"/>
              </a:rPr>
              <a:t>一键换色</a:t>
            </a:r>
            <a:endParaRPr lang="en-US" altLang="zh-CN" sz="1200" dirty="0">
              <a:solidFill>
                <a:schemeClr val="bg1"/>
              </a:solidFill>
              <a:latin typeface="Verdana" panose="020B0604030504040204" pitchFamily="34" charset="0"/>
            </a:endParaRPr>
          </a:p>
        </p:txBody>
      </p:sp>
      <p:sp>
        <p:nvSpPr>
          <p:cNvPr id="9" name="TextBox 8"/>
          <p:cNvSpPr txBox="1"/>
          <p:nvPr/>
        </p:nvSpPr>
        <p:spPr>
          <a:xfrm>
            <a:off x="4499992" y="124272"/>
            <a:ext cx="1656184" cy="561692"/>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marL="0" lvl="2" indent="0" fontAlgn="base"/>
            <a:r>
              <a:rPr lang="en-US" altLang="zh-CN" sz="3200" b="1" dirty="0">
                <a:solidFill>
                  <a:srgbClr val="C00000"/>
                </a:solidFill>
                <a:latin typeface="Verdana" panose="020B0604030504040204" pitchFamily="34" charset="0"/>
              </a:rPr>
              <a:t>LOGO</a:t>
            </a:r>
            <a:endParaRPr lang="en-US" altLang="zh-CN" sz="3200" b="1" dirty="0">
              <a:solidFill>
                <a:srgbClr val="C00000"/>
              </a:solidFill>
              <a:latin typeface="Verdana" panose="020B0604030504040204" pitchFamily="34" charset="0"/>
            </a:endParaRPr>
          </a:p>
        </p:txBody>
      </p:sp>
      <p:pic>
        <p:nvPicPr>
          <p:cNvPr id="2" name="tears - 泪花">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33980" y="1007458"/>
            <a:ext cx="609600" cy="609600"/>
          </a:xfrm>
          <a:prstGeom prst="rect">
            <a:avLst/>
          </a:prstGeom>
        </p:spPr>
      </p:pic>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2"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1+#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50" presetClass="entr" presetSubtype="0" decel="100000" fill="hold" nodeType="afterEffect">
                                  <p:stCondLst>
                                    <p:cond delay="0"/>
                                  </p:stCondLst>
                                  <p:childTnLst>
                                    <p:set>
                                      <p:cBhvr>
                                        <p:cTn id="14" dur="1" fill="hold">
                                          <p:stCondLst>
                                            <p:cond delay="0"/>
                                          </p:stCondLst>
                                        </p:cTn>
                                        <p:tgtEl>
                                          <p:spTgt spid="10243"/>
                                        </p:tgtEl>
                                        <p:attrNameLst>
                                          <p:attrName>style.visibility</p:attrName>
                                        </p:attrNameLst>
                                      </p:cBhvr>
                                      <p:to>
                                        <p:strVal val="visible"/>
                                      </p:to>
                                    </p:set>
                                    <p:anim calcmode="lin" valueType="num">
                                      <p:cBhvr>
                                        <p:cTn id="15" dur="1000" fill="hold"/>
                                        <p:tgtEl>
                                          <p:spTgt spid="10243"/>
                                        </p:tgtEl>
                                        <p:attrNameLst>
                                          <p:attrName>ppt_w</p:attrName>
                                        </p:attrNameLst>
                                      </p:cBhvr>
                                      <p:tavLst>
                                        <p:tav tm="0">
                                          <p:val>
                                            <p:strVal val="#ppt_w+.3"/>
                                          </p:val>
                                        </p:tav>
                                        <p:tav tm="100000">
                                          <p:val>
                                            <p:strVal val="#ppt_w"/>
                                          </p:val>
                                        </p:tav>
                                      </p:tavLst>
                                    </p:anim>
                                    <p:anim calcmode="lin" valueType="num">
                                      <p:cBhvr>
                                        <p:cTn id="16" dur="1000" fill="hold"/>
                                        <p:tgtEl>
                                          <p:spTgt spid="10243"/>
                                        </p:tgtEl>
                                        <p:attrNameLst>
                                          <p:attrName>ppt_h</p:attrName>
                                        </p:attrNameLst>
                                      </p:cBhvr>
                                      <p:tavLst>
                                        <p:tav tm="0">
                                          <p:val>
                                            <p:strVal val="#ppt_h"/>
                                          </p:val>
                                        </p:tav>
                                        <p:tav tm="100000">
                                          <p:val>
                                            <p:strVal val="#ppt_h"/>
                                          </p:val>
                                        </p:tav>
                                      </p:tavLst>
                                    </p:anim>
                                    <p:animEffect transition="in" filter="fade">
                                      <p:cBhvr>
                                        <p:cTn id="17" dur="1000"/>
                                        <p:tgtEl>
                                          <p:spTgt spid="10243"/>
                                        </p:tgtEl>
                                      </p:cBhvr>
                                    </p:animEffect>
                                  </p:childTnLst>
                                </p:cTn>
                              </p:par>
                            </p:childTnLst>
                          </p:cTn>
                        </p:par>
                        <p:par>
                          <p:cTn id="18" fill="hold">
                            <p:stCondLst>
                              <p:cond delay="1500"/>
                            </p:stCondLst>
                            <p:childTnLst>
                              <p:par>
                                <p:cTn id="19" presetID="52" presetClass="entr" presetSubtype="0" fill="hold" grpId="0" nodeType="after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Scale>
                                      <p:cBhvr>
                                        <p:cTn id="21" dur="1000" decel="50000" fill="hold">
                                          <p:stCondLst>
                                            <p:cond delay="0"/>
                                          </p:stCondLst>
                                        </p:cTn>
                                        <p:tgtEl>
                                          <p:spTgt spid="9">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9">
                                            <p:txEl>
                                              <p:pRg st="0" end="0"/>
                                            </p:txEl>
                                          </p:spTgt>
                                        </p:tgtEl>
                                        <p:attrNameLst>
                                          <p:attrName>ppt_x</p:attrName>
                                          <p:attrName>ppt_y</p:attrName>
                                        </p:attrNameLst>
                                      </p:cBhvr>
                                    </p:animMotion>
                                    <p:animEffect transition="in" filter="fade">
                                      <p:cBhvr>
                                        <p:cTn id="23" dur="1000"/>
                                        <p:tgtEl>
                                          <p:spTgt spid="9">
                                            <p:txEl>
                                              <p:pRg st="0" end="0"/>
                                            </p:txEl>
                                          </p:spTgt>
                                        </p:tgtEl>
                                      </p:cBhvr>
                                    </p:animEffect>
                                  </p:childTnLst>
                                </p:cTn>
                              </p:par>
                            </p:childTnLst>
                          </p:cTn>
                        </p:par>
                        <p:par>
                          <p:cTn id="24" fill="hold">
                            <p:stCondLst>
                              <p:cond delay="2500"/>
                            </p:stCondLst>
                            <p:childTnLst>
                              <p:par>
                                <p:cTn id="25" presetID="52" presetClass="entr" presetSubtype="0" fill="hold" grpId="0" nodeType="after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Scale>
                                      <p:cBhvr>
                                        <p:cTn id="27"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6">
                                            <p:txEl>
                                              <p:pRg st="0" end="0"/>
                                            </p:txEl>
                                          </p:spTgt>
                                        </p:tgtEl>
                                        <p:attrNameLst>
                                          <p:attrName>ppt_x</p:attrName>
                                          <p:attrName>ppt_y</p:attrName>
                                        </p:attrNameLst>
                                      </p:cBhvr>
                                    </p:animMotion>
                                    <p:animEffect transition="in" filter="fade">
                                      <p:cBhvr>
                                        <p:cTn id="29" dur="1000"/>
                                        <p:tgtEl>
                                          <p:spTgt spid="6">
                                            <p:txEl>
                                              <p:pRg st="0" end="0"/>
                                            </p:txEl>
                                          </p:spTgt>
                                        </p:tgtEl>
                                      </p:cBhvr>
                                    </p:animEffect>
                                  </p:childTnLst>
                                </p:cTn>
                              </p:par>
                            </p:childTnLst>
                          </p:cTn>
                        </p:par>
                        <p:par>
                          <p:cTn id="30" fill="hold">
                            <p:stCondLst>
                              <p:cond delay="3500"/>
                            </p:stCondLst>
                            <p:childTnLst>
                              <p:par>
                                <p:cTn id="31" presetID="53" presetClass="entr" presetSubtype="16"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750" fill="hold"/>
                                        <p:tgtEl>
                                          <p:spTgt spid="7"/>
                                        </p:tgtEl>
                                        <p:attrNameLst>
                                          <p:attrName>ppt_w</p:attrName>
                                        </p:attrNameLst>
                                      </p:cBhvr>
                                      <p:tavLst>
                                        <p:tav tm="0">
                                          <p:val>
                                            <p:fltVal val="0"/>
                                          </p:val>
                                        </p:tav>
                                        <p:tav tm="100000">
                                          <p:val>
                                            <p:strVal val="#ppt_w"/>
                                          </p:val>
                                        </p:tav>
                                      </p:tavLst>
                                    </p:anim>
                                    <p:anim calcmode="lin" valueType="num">
                                      <p:cBhvr>
                                        <p:cTn id="34" dur="750" fill="hold"/>
                                        <p:tgtEl>
                                          <p:spTgt spid="7"/>
                                        </p:tgtEl>
                                        <p:attrNameLst>
                                          <p:attrName>ppt_h</p:attrName>
                                        </p:attrNameLst>
                                      </p:cBhvr>
                                      <p:tavLst>
                                        <p:tav tm="0">
                                          <p:val>
                                            <p:fltVal val="0"/>
                                          </p:val>
                                        </p:tav>
                                        <p:tav tm="100000">
                                          <p:val>
                                            <p:strVal val="#ppt_h"/>
                                          </p:val>
                                        </p:tav>
                                      </p:tavLst>
                                    </p:anim>
                                    <p:animEffect transition="in" filter="fade">
                                      <p:cBhvr>
                                        <p:cTn id="35" dur="750"/>
                                        <p:tgtEl>
                                          <p:spTgt spid="7"/>
                                        </p:tgtEl>
                                      </p:cBhvr>
                                    </p:animEffect>
                                  </p:childTnLst>
                                </p:cTn>
                              </p:par>
                            </p:childTnLst>
                          </p:cTn>
                        </p:par>
                        <p:par>
                          <p:cTn id="36" fill="hold">
                            <p:stCondLst>
                              <p:cond delay="4500"/>
                            </p:stCondLst>
                            <p:childTnLst>
                              <p:par>
                                <p:cTn id="37" presetID="22" presetClass="entr" presetSubtype="8"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0" repeatCount="indefinite" fill="hold" display="0">
                  <p:stCondLst>
                    <p:cond delay="indefinite"/>
                  </p:stCondLst>
                  <p:endCondLst>
                    <p:cond evt="onStopAudio" delay="0">
                      <p:tgtEl>
                        <p:sldTgt/>
                      </p:tgtEl>
                    </p:cond>
                  </p:endCondLst>
                </p:cTn>
                <p:tgtEl>
                  <p:spTgt spid="2"/>
                </p:tgtEl>
              </p:cMediaNode>
            </p:audio>
          </p:childTnLst>
        </p:cTn>
      </p:par>
    </p:tnLst>
    <p:bldLst>
      <p:bldP spid="4" grpId="0" animBg="1"/>
      <p:bldP spid="5" grpId="0"/>
      <p:bldP spid="6" grpId="0" build="p"/>
      <p:bldP spid="7" grpId="0"/>
      <p:bldP spid="9" grpId="0" build="p"/>
    </p:bldLst>
  </p:timing>
</p:sld>
</file>

<file path=ppt/tags/tag1.xml><?xml version="1.0" encoding="utf-8"?>
<p:tagLst xmlns:p="http://schemas.openxmlformats.org/presentationml/2006/main">
  <p:tag name="MH" val="20160830110146"/>
  <p:tag name="MH_LIBRARY" val="CONTENTS"/>
  <p:tag name="MH_TYPE" val="OTHERS"/>
  <p:tag name="ID" val="553512"/>
</p:tagLst>
</file>

<file path=ppt/tags/tag2.xml><?xml version="1.0" encoding="utf-8"?>
<p:tagLst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主题​​">
  <a:themeElements>
    <a:clrScheme name="自定义 720">
      <a:dk1>
        <a:sysClr val="windowText" lastClr="000000"/>
      </a:dk1>
      <a:lt1>
        <a:sysClr val="window" lastClr="FFFFFF"/>
      </a:lt1>
      <a:dk2>
        <a:srgbClr val="44546A"/>
      </a:dk2>
      <a:lt2>
        <a:srgbClr val="E7E6E6"/>
      </a:lt2>
      <a:accent1>
        <a:srgbClr val="000000"/>
      </a:accent1>
      <a:accent2>
        <a:srgbClr val="C00000"/>
      </a:accent2>
      <a:accent3>
        <a:srgbClr val="000000"/>
      </a:accent3>
      <a:accent4>
        <a:srgbClr val="C00000"/>
      </a:accent4>
      <a:accent5>
        <a:srgbClr val="000000"/>
      </a:accent5>
      <a:accent6>
        <a:srgbClr val="C00000"/>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3689</Words>
  <Application>WPS 演示</Application>
  <PresentationFormat>自定义</PresentationFormat>
  <Paragraphs>499</Paragraphs>
  <Slides>24</Slides>
  <Notes>22</Notes>
  <HiddenSlides>0</HiddenSlides>
  <MMClips>2</MMClips>
  <ScaleCrop>false</ScaleCrop>
  <HeadingPairs>
    <vt:vector size="6" baseType="variant">
      <vt:variant>
        <vt:lpstr>已用的字体</vt:lpstr>
      </vt:variant>
      <vt:variant>
        <vt:i4>32</vt:i4>
      </vt:variant>
      <vt:variant>
        <vt:lpstr>主题</vt:lpstr>
      </vt:variant>
      <vt:variant>
        <vt:i4>1</vt:i4>
      </vt:variant>
      <vt:variant>
        <vt:lpstr>幻灯片标题</vt:lpstr>
      </vt:variant>
      <vt:variant>
        <vt:i4>24</vt:i4>
      </vt:variant>
    </vt:vector>
  </HeadingPairs>
  <TitlesOfParts>
    <vt:vector size="57" baseType="lpstr">
      <vt:lpstr>Arial</vt:lpstr>
      <vt:lpstr>宋体</vt:lpstr>
      <vt:lpstr>Wingdings</vt:lpstr>
      <vt:lpstr>微软雅黑</vt:lpstr>
      <vt:lpstr>Lato Regular</vt:lpstr>
      <vt:lpstr>Lato Hairline</vt:lpstr>
      <vt:lpstr>Lato Light</vt:lpstr>
      <vt:lpstr>Calibri</vt:lpstr>
      <vt:lpstr>Lato</vt:lpstr>
      <vt:lpstr>Clear Sans Light</vt:lpstr>
      <vt:lpstr>Verdana</vt:lpstr>
      <vt:lpstr>IrisUPC</vt:lpstr>
      <vt:lpstr>微软雅黑 Light</vt:lpstr>
      <vt:lpstr>Calibri</vt:lpstr>
      <vt:lpstr>Arial Rounded MT Bold</vt:lpstr>
      <vt:lpstr>Times New Roman</vt:lpstr>
      <vt:lpstr>Agency FB</vt:lpstr>
      <vt:lpstr>Kartika</vt:lpstr>
      <vt:lpstr>幼圆</vt:lpstr>
      <vt:lpstr>Impact</vt:lpstr>
      <vt:lpstr>汉仪菱心体简</vt:lpstr>
      <vt:lpstr>Segoe Print</vt:lpstr>
      <vt:lpstr>Arial Unicode MS</vt:lpstr>
      <vt:lpstr>等线 Light</vt:lpstr>
      <vt:lpstr>Calibri Light</vt:lpstr>
      <vt:lpstr>等线</vt:lpstr>
      <vt:lpstr>Helvetica Light</vt:lpstr>
      <vt:lpstr>Neris Thin</vt:lpstr>
      <vt:lpstr>UKIJ Qolyazma</vt:lpstr>
      <vt:lpstr>锐字云字库美黑体1.0</vt:lpstr>
      <vt:lpstr>黑体</vt:lpstr>
      <vt:lpstr>Malgun Gothic</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36</cp:revision>
  <dcterms:created xsi:type="dcterms:W3CDTF">2017-06-22T13:36:00Z</dcterms:created>
  <dcterms:modified xsi:type="dcterms:W3CDTF">2017-09-12T02:29:44Z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