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72" r:id="rId12"/>
    <p:sldId id="276" r:id="rId13"/>
    <p:sldId id="277" r:id="rId14"/>
    <p:sldId id="278" r:id="rId15"/>
    <p:sldId id="279" r:id="rId16"/>
    <p:sldId id="273" r:id="rId17"/>
    <p:sldId id="274" r:id="rId18"/>
    <p:sldId id="275" r:id="rId19"/>
    <p:sldId id="269" r:id="rId20"/>
    <p:sldId id="270" r:id="rId21"/>
    <p:sldId id="271" r:id="rId22"/>
    <p:sldId id="280" r:id="rId23"/>
    <p:sldId id="265" r:id="rId24"/>
    <p:sldId id="266" r:id="rId25"/>
    <p:sldId id="267" r:id="rId26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DF97"/>
    <a:srgbClr val="0904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3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5F20F4-9A91-43C8-B56C-62441BE0D086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2A89EA-8584-416B-9130-7575D7DEF7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1965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2A89EA-8584-416B-9130-7575D7DEF79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5129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2A89EA-8584-416B-9130-7575D7DEF79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08642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/>
              <a:t>rosyhouse.Taobao.com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2A89EA-8584-416B-9130-7575D7DEF79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97849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2A89EA-8584-416B-9130-7575D7DEF79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68464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2A89EA-8584-416B-9130-7575D7DEF79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4373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19.jpeg"/><Relationship Id="rId4" Type="http://schemas.microsoft.com/office/2007/relationships/hdphoto" Target="../media/hdphoto3.wdp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795" y="6350"/>
            <a:ext cx="12212955" cy="6324600"/>
          </a:xfrm>
          <a:prstGeom prst="rect">
            <a:avLst/>
          </a:prstGeom>
        </p:spPr>
      </p:pic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3124567" y="3623039"/>
            <a:ext cx="5942797" cy="759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buNone/>
            </a:pPr>
            <a:r>
              <a:rPr lang="en-US" altLang="zh-CN" sz="265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COOL TECHNOLOGY SIMPLE PPT</a:t>
            </a:r>
          </a:p>
          <a:p>
            <a:pPr algn="ctr">
              <a:buNone/>
            </a:pPr>
            <a:r>
              <a:rPr lang="zh-CN" altLang="en-US" sz="189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会议报告 </a:t>
            </a:r>
            <a:r>
              <a:rPr lang="en-US" altLang="zh-CN" sz="189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zh-CN" altLang="en-US" sz="189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座谈交流 </a:t>
            </a:r>
            <a:r>
              <a:rPr lang="en-US" altLang="zh-CN" sz="189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zh-CN" altLang="en-US" sz="189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工作总结 </a:t>
            </a:r>
            <a:r>
              <a:rPr lang="en-US" altLang="zh-CN" sz="189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zh-CN" altLang="en-US" sz="189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工作汇报</a:t>
            </a:r>
            <a:endParaRPr lang="en-US" altLang="zh-CN" sz="1895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2365912" y="2430973"/>
            <a:ext cx="7460107" cy="1050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buNone/>
            </a:pPr>
            <a:r>
              <a:rPr lang="zh-CN" altLang="en-US" sz="68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炫酷科技简约</a:t>
            </a:r>
            <a:r>
              <a:rPr lang="en-US" altLang="zh-CN" sz="68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PPT</a:t>
            </a:r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3964517" y="5154851"/>
            <a:ext cx="4262898" cy="204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buNone/>
            </a:pPr>
            <a:r>
              <a:rPr lang="zh-CN" altLang="en-US" sz="13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汇报人：</a:t>
            </a:r>
            <a:r>
              <a:rPr lang="en-US" altLang="zh-CN" sz="13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XXX</a:t>
            </a:r>
            <a:endParaRPr lang="zh-CN" altLang="en-US" sz="1325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图片 2" descr="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6935" y="6350"/>
            <a:ext cx="6796405" cy="3121025"/>
          </a:xfrm>
          <a:prstGeom prst="rect">
            <a:avLst/>
          </a:prstGeom>
        </p:spPr>
      </p:pic>
      <p:pic>
        <p:nvPicPr>
          <p:cNvPr id="4" name="图片 3" descr="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0795" y="4801870"/>
            <a:ext cx="12178030" cy="2028190"/>
          </a:xfrm>
          <a:prstGeom prst="rect">
            <a:avLst/>
          </a:prstGeom>
        </p:spPr>
      </p:pic>
      <p:pic>
        <p:nvPicPr>
          <p:cNvPr id="8" name="William Joseph - Radioactive">
            <a:hlinkClick r:id="" action="ppaction://media"/>
            <a:extLst>
              <a:ext uri="{FF2B5EF4-FFF2-40B4-BE49-F238E27FC236}">
                <a16:creationId xmlns:a16="http://schemas.microsoft.com/office/drawing/2014/main" id="{8E4AB883-E618-499D-8CEA-7DC918A52D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609600" y="-16126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11466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400"/>
                            </p:stCondLst>
                            <p:childTnLst>
                              <p:par>
                                <p:cTn id="2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900"/>
                            </p:stCondLst>
                            <p:childTnLst>
                              <p:par>
                                <p:cTn id="3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450"/>
                            </p:stCondLst>
                            <p:childTnLst>
                              <p:par>
                                <p:cTn id="3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95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450"/>
                            </p:stCondLst>
                            <p:childTnLst>
                              <p:par>
                                <p:cTn id="4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0" grpId="0" bldLvl="0" animBg="1"/>
      <p:bldP spid="10" grpId="1" bldLvl="0" animBg="1"/>
      <p:bldP spid="11" grpId="0" bldLvl="0" animBg="1"/>
      <p:bldP spid="11" grpId="1" bldLvl="0" animBg="1"/>
      <p:bldP spid="12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圆角矩形 71"/>
          <p:cNvSpPr/>
          <p:nvPr/>
        </p:nvSpPr>
        <p:spPr>
          <a:xfrm>
            <a:off x="5305732" y="4600617"/>
            <a:ext cx="4139789" cy="628291"/>
          </a:xfrm>
          <a:prstGeom prst="roundRect">
            <a:avLst>
              <a:gd name="adj" fmla="val 50000"/>
            </a:avLst>
          </a:prstGeom>
          <a:gradFill>
            <a:gsLst>
              <a:gs pos="62470">
                <a:srgbClr val="C69135"/>
              </a:gs>
              <a:gs pos="325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 w="19050">
            <a:solidFill>
              <a:srgbClr val="F1DF97"/>
            </a:soli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3" name="文本框 9"/>
          <p:cNvSpPr txBox="1"/>
          <p:nvPr/>
        </p:nvSpPr>
        <p:spPr>
          <a:xfrm>
            <a:off x="6442710" y="4727575"/>
            <a:ext cx="2695575" cy="374650"/>
          </a:xfrm>
          <a:prstGeom prst="rect">
            <a:avLst/>
          </a:prstGeom>
          <a:noFill/>
        </p:spPr>
        <p:txBody>
          <a:bodyPr wrap="square" lIns="68568" tIns="34284" rIns="68568" bIns="34284" rtlCol="0">
            <a:spAutoFit/>
          </a:bodyPr>
          <a:lstStyle/>
          <a:p>
            <a:pPr marL="0" lvl="1"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04.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</p:txBody>
      </p:sp>
      <p:sp>
        <p:nvSpPr>
          <p:cNvPr id="60" name="圆角矩形 59"/>
          <p:cNvSpPr/>
          <p:nvPr/>
        </p:nvSpPr>
        <p:spPr>
          <a:xfrm>
            <a:off x="5863240" y="2512723"/>
            <a:ext cx="3949956" cy="628291"/>
          </a:xfrm>
          <a:prstGeom prst="roundRect">
            <a:avLst>
              <a:gd name="adj" fmla="val 50000"/>
            </a:avLst>
          </a:prstGeom>
          <a:gradFill>
            <a:gsLst>
              <a:gs pos="62470">
                <a:srgbClr val="C69135"/>
              </a:gs>
              <a:gs pos="325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 w="19050">
            <a:solidFill>
              <a:srgbClr val="F1DF97"/>
            </a:soli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1" name="文本框 9"/>
          <p:cNvSpPr txBox="1"/>
          <p:nvPr/>
        </p:nvSpPr>
        <p:spPr>
          <a:xfrm>
            <a:off x="6774815" y="2639695"/>
            <a:ext cx="2605405" cy="374650"/>
          </a:xfrm>
          <a:prstGeom prst="rect">
            <a:avLst/>
          </a:prstGeom>
          <a:noFill/>
        </p:spPr>
        <p:txBody>
          <a:bodyPr wrap="square" lIns="68568" tIns="34284" rIns="68568" bIns="34284" rtlCol="0">
            <a:spAutoFit/>
          </a:bodyPr>
          <a:lstStyle/>
          <a:p>
            <a:pPr marL="0" lvl="1"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02.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</p:txBody>
      </p:sp>
      <p:sp>
        <p:nvSpPr>
          <p:cNvPr id="36" name="椭圆 35"/>
          <p:cNvSpPr/>
          <p:nvPr/>
        </p:nvSpPr>
        <p:spPr>
          <a:xfrm>
            <a:off x="2028806" y="2241060"/>
            <a:ext cx="2447876" cy="2447876"/>
          </a:xfrm>
          <a:prstGeom prst="ellipse">
            <a:avLst/>
          </a:prstGeom>
          <a:noFill/>
          <a:ln w="9525">
            <a:solidFill>
              <a:srgbClr val="F1DF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Oval 28"/>
          <p:cNvSpPr/>
          <p:nvPr/>
        </p:nvSpPr>
        <p:spPr>
          <a:xfrm>
            <a:off x="2135710" y="2341554"/>
            <a:ext cx="2234068" cy="2246888"/>
          </a:xfrm>
          <a:prstGeom prst="ellipse">
            <a:avLst/>
          </a:prstGeom>
          <a:gradFill>
            <a:gsLst>
              <a:gs pos="62470">
                <a:srgbClr val="C69135"/>
              </a:gs>
              <a:gs pos="325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>
            <a:solidFill>
              <a:srgbClr val="F1DF97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1920812" y="2133066"/>
            <a:ext cx="2663865" cy="2663865"/>
          </a:xfrm>
          <a:prstGeom prst="ellipse">
            <a:avLst/>
          </a:prstGeom>
          <a:noFill/>
          <a:ln w="9525">
            <a:solidFill>
              <a:srgbClr val="F1DF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Oval 28"/>
          <p:cNvSpPr/>
          <p:nvPr/>
        </p:nvSpPr>
        <p:spPr>
          <a:xfrm>
            <a:off x="3250970" y="1683876"/>
            <a:ext cx="935952" cy="941324"/>
          </a:xfrm>
          <a:prstGeom prst="ellipse">
            <a:avLst/>
          </a:prstGeom>
          <a:gradFill>
            <a:gsLst>
              <a:gs pos="62470">
                <a:srgbClr val="C69135"/>
              </a:gs>
              <a:gs pos="325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>
            <a:solidFill>
              <a:srgbClr val="F1DF97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Oval 28"/>
          <p:cNvSpPr/>
          <p:nvPr/>
        </p:nvSpPr>
        <p:spPr>
          <a:xfrm>
            <a:off x="4038829" y="2449400"/>
            <a:ext cx="527384" cy="530410"/>
          </a:xfrm>
          <a:prstGeom prst="ellipse">
            <a:avLst/>
          </a:prstGeom>
          <a:gradFill>
            <a:gsLst>
              <a:gs pos="62470">
                <a:srgbClr val="C69135"/>
              </a:gs>
              <a:gs pos="325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 w="12700">
            <a:solidFill>
              <a:srgbClr val="F1DF97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Oval 28"/>
          <p:cNvSpPr/>
          <p:nvPr/>
        </p:nvSpPr>
        <p:spPr>
          <a:xfrm>
            <a:off x="4214083" y="1935863"/>
            <a:ext cx="371686" cy="373818"/>
          </a:xfrm>
          <a:prstGeom prst="ellipse">
            <a:avLst/>
          </a:prstGeom>
          <a:gradFill>
            <a:gsLst>
              <a:gs pos="62470">
                <a:srgbClr val="C69135"/>
              </a:gs>
              <a:gs pos="325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 w="12700">
            <a:solidFill>
              <a:srgbClr val="F1DF97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TextBox 7"/>
          <p:cNvSpPr>
            <a:spLocks noChangeArrowheads="1"/>
          </p:cNvSpPr>
          <p:nvPr/>
        </p:nvSpPr>
        <p:spPr bwMode="auto">
          <a:xfrm>
            <a:off x="2209889" y="3017295"/>
            <a:ext cx="2159890" cy="923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目录</a:t>
            </a:r>
          </a:p>
        </p:txBody>
      </p:sp>
      <p:sp>
        <p:nvSpPr>
          <p:cNvPr id="49" name="圆角矩形 48"/>
          <p:cNvSpPr/>
          <p:nvPr/>
        </p:nvSpPr>
        <p:spPr>
          <a:xfrm>
            <a:off x="5449724" y="1494937"/>
            <a:ext cx="3931493" cy="628291"/>
          </a:xfrm>
          <a:prstGeom prst="roundRect">
            <a:avLst>
              <a:gd name="adj" fmla="val 50000"/>
            </a:avLst>
          </a:prstGeom>
          <a:gradFill>
            <a:gsLst>
              <a:gs pos="62470">
                <a:srgbClr val="C69135"/>
              </a:gs>
              <a:gs pos="325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 w="19050">
            <a:solidFill>
              <a:srgbClr val="F1DF97"/>
            </a:soli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5017746" y="1341106"/>
            <a:ext cx="935952" cy="935952"/>
            <a:chOff x="1677608" y="2996952"/>
            <a:chExt cx="1395643" cy="1395643"/>
          </a:xfrm>
        </p:grpSpPr>
        <p:sp>
          <p:nvSpPr>
            <p:cNvPr id="51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A783A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2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69000">
                  <a:srgbClr val="C69135"/>
                </a:gs>
                <a:gs pos="329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rgbClr val="FA78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53" name="KSO_Shape"/>
          <p:cNvSpPr/>
          <p:nvPr/>
        </p:nvSpPr>
        <p:spPr bwMode="auto">
          <a:xfrm>
            <a:off x="5319644" y="1708159"/>
            <a:ext cx="332155" cy="251883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A78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4" name="文本框 9"/>
          <p:cNvSpPr txBox="1"/>
          <p:nvPr/>
        </p:nvSpPr>
        <p:spPr>
          <a:xfrm>
            <a:off x="6357620" y="1623060"/>
            <a:ext cx="3190875" cy="374650"/>
          </a:xfrm>
          <a:prstGeom prst="rect">
            <a:avLst/>
          </a:prstGeom>
          <a:noFill/>
        </p:spPr>
        <p:txBody>
          <a:bodyPr wrap="square" lIns="68568" tIns="34284" rIns="68568" bIns="34284" rtlCol="0">
            <a:spAutoFit/>
          </a:bodyPr>
          <a:lstStyle/>
          <a:p>
            <a:pPr marL="0" lvl="1"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01.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</p:txBody>
      </p:sp>
      <p:grpSp>
        <p:nvGrpSpPr>
          <p:cNvPr id="56" name="组合 55"/>
          <p:cNvGrpSpPr/>
          <p:nvPr/>
        </p:nvGrpSpPr>
        <p:grpSpPr>
          <a:xfrm>
            <a:off x="5449725" y="2349055"/>
            <a:ext cx="935952" cy="935952"/>
            <a:chOff x="1677608" y="2996952"/>
            <a:chExt cx="1395643" cy="1395643"/>
          </a:xfrm>
        </p:grpSpPr>
        <p:sp>
          <p:nvSpPr>
            <p:cNvPr id="57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A783A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8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65450">
                  <a:srgbClr val="C69135"/>
                </a:gs>
                <a:gs pos="330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rgbClr val="FA78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59" name="KSO_Shape"/>
          <p:cNvSpPr/>
          <p:nvPr/>
        </p:nvSpPr>
        <p:spPr bwMode="auto">
          <a:xfrm>
            <a:off x="5766016" y="2701204"/>
            <a:ext cx="321595" cy="273892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A78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" name="圆角矩形 61"/>
          <p:cNvSpPr/>
          <p:nvPr/>
        </p:nvSpPr>
        <p:spPr>
          <a:xfrm>
            <a:off x="5881703" y="3616420"/>
            <a:ext cx="3931492" cy="628291"/>
          </a:xfrm>
          <a:prstGeom prst="roundRect">
            <a:avLst>
              <a:gd name="adj" fmla="val 50000"/>
            </a:avLst>
          </a:prstGeom>
          <a:gradFill>
            <a:gsLst>
              <a:gs pos="62470">
                <a:srgbClr val="C69135"/>
              </a:gs>
              <a:gs pos="325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 w="19050">
            <a:solidFill>
              <a:srgbClr val="F1DF97"/>
            </a:soli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3" name="文本框 9"/>
          <p:cNvSpPr txBox="1"/>
          <p:nvPr/>
        </p:nvSpPr>
        <p:spPr>
          <a:xfrm>
            <a:off x="6789420" y="3744595"/>
            <a:ext cx="2591435" cy="374650"/>
          </a:xfrm>
          <a:prstGeom prst="rect">
            <a:avLst/>
          </a:prstGeom>
          <a:noFill/>
        </p:spPr>
        <p:txBody>
          <a:bodyPr wrap="square" lIns="68568" tIns="34284" rIns="68568" bIns="34284" rtlCol="0">
            <a:spAutoFit/>
          </a:bodyPr>
          <a:lstStyle/>
          <a:p>
            <a:pPr marL="0" lvl="1" algn="l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03.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</p:txBody>
      </p:sp>
      <p:grpSp>
        <p:nvGrpSpPr>
          <p:cNvPr id="64" name="组合 63"/>
          <p:cNvGrpSpPr/>
          <p:nvPr/>
        </p:nvGrpSpPr>
        <p:grpSpPr>
          <a:xfrm>
            <a:off x="5449725" y="3429000"/>
            <a:ext cx="935952" cy="935952"/>
            <a:chOff x="1677608" y="2996952"/>
            <a:chExt cx="1395643" cy="1395643"/>
          </a:xfrm>
        </p:grpSpPr>
        <p:sp>
          <p:nvSpPr>
            <p:cNvPr id="65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A783A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6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64556">
                  <a:srgbClr val="C69135"/>
                </a:gs>
                <a:gs pos="321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rgbClr val="FA78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67" name="KSO_Shape"/>
          <p:cNvSpPr/>
          <p:nvPr/>
        </p:nvSpPr>
        <p:spPr bwMode="auto">
          <a:xfrm>
            <a:off x="5758959" y="3774655"/>
            <a:ext cx="317482" cy="314307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A78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5017746" y="4436949"/>
            <a:ext cx="935952" cy="935952"/>
            <a:chOff x="1677608" y="2996952"/>
            <a:chExt cx="1395643" cy="1395643"/>
          </a:xfrm>
        </p:grpSpPr>
        <p:sp>
          <p:nvSpPr>
            <p:cNvPr id="69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A783A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0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65396">
                  <a:srgbClr val="C69135"/>
                </a:gs>
                <a:gs pos="358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rgbClr val="FA78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71" name="KSO_Shape"/>
          <p:cNvSpPr/>
          <p:nvPr/>
        </p:nvSpPr>
        <p:spPr bwMode="auto">
          <a:xfrm>
            <a:off x="5332550" y="4775071"/>
            <a:ext cx="346585" cy="294596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A78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Tm="17503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25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75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25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25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750"/>
                            </p:stCondLst>
                            <p:childTnLst>
                              <p:par>
                                <p:cTn id="7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75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25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725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7750"/>
                            </p:stCondLst>
                            <p:childTnLst>
                              <p:par>
                                <p:cTn id="10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bldLvl="0" animBg="1"/>
      <p:bldP spid="73" grpId="0"/>
      <p:bldP spid="60" grpId="0" bldLvl="0" animBg="1"/>
      <p:bldP spid="61" grpId="0"/>
      <p:bldP spid="36" grpId="0" bldLvl="0" animBg="1"/>
      <p:bldP spid="37" grpId="0" bldLvl="0" animBg="1"/>
      <p:bldP spid="38" grpId="0" bldLvl="0" animBg="1"/>
      <p:bldP spid="39" grpId="0" bldLvl="0" animBg="1"/>
      <p:bldP spid="40" grpId="0" bldLvl="0" animBg="1"/>
      <p:bldP spid="41" grpId="0" bldLvl="0" animBg="1"/>
      <p:bldP spid="44" grpId="0"/>
      <p:bldP spid="49" grpId="0" bldLvl="0" animBg="1"/>
      <p:bldP spid="53" grpId="0" bldLvl="0" animBg="1"/>
      <p:bldP spid="54" grpId="0"/>
      <p:bldP spid="59" grpId="0" bldLvl="0" animBg="1"/>
      <p:bldP spid="62" grpId="0" bldLvl="0" animBg="1"/>
      <p:bldP spid="63" grpId="0"/>
      <p:bldP spid="67" grpId="0" bldLvl="0" animBg="1"/>
      <p:bldP spid="71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5016655" y="1325085"/>
            <a:ext cx="2031919" cy="2031919"/>
            <a:chOff x="1677608" y="2996952"/>
            <a:chExt cx="1395643" cy="1395643"/>
          </a:xfrm>
        </p:grpSpPr>
        <p:sp>
          <p:nvSpPr>
            <p:cNvPr id="25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A783A"/>
                </a:solidFill>
              </a:endParaRPr>
            </a:p>
          </p:txBody>
        </p:sp>
        <p:sp>
          <p:nvSpPr>
            <p:cNvPr id="26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63739">
                  <a:srgbClr val="C69135"/>
                </a:gs>
                <a:gs pos="308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rgbClr val="FA78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sp>
        <p:nvSpPr>
          <p:cNvPr id="27" name="KSO_Shape"/>
          <p:cNvSpPr/>
          <p:nvPr/>
        </p:nvSpPr>
        <p:spPr bwMode="auto">
          <a:xfrm>
            <a:off x="5613954" y="2024174"/>
            <a:ext cx="836131" cy="634062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A78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TextBox 45"/>
          <p:cNvSpPr txBox="1"/>
          <p:nvPr/>
        </p:nvSpPr>
        <p:spPr>
          <a:xfrm>
            <a:off x="5284307" y="3769821"/>
            <a:ext cx="1569085" cy="52197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</a:rPr>
              <a:t>PART 01</a:t>
            </a:r>
          </a:p>
        </p:txBody>
      </p:sp>
      <p:grpSp>
        <p:nvGrpSpPr>
          <p:cNvPr id="42" name="组合 41"/>
          <p:cNvGrpSpPr/>
          <p:nvPr/>
        </p:nvGrpSpPr>
        <p:grpSpPr>
          <a:xfrm flipH="1">
            <a:off x="-23089" y="4522010"/>
            <a:ext cx="4031795" cy="2198117"/>
            <a:chOff x="5917425" y="3435846"/>
            <a:chExt cx="3226575" cy="1707654"/>
          </a:xfrm>
        </p:grpSpPr>
        <p:pic>
          <p:nvPicPr>
            <p:cNvPr id="43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4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5" name="组合 44"/>
          <p:cNvGrpSpPr/>
          <p:nvPr/>
        </p:nvGrpSpPr>
        <p:grpSpPr>
          <a:xfrm>
            <a:off x="7915545" y="4458029"/>
            <a:ext cx="4300744" cy="2276153"/>
            <a:chOff x="5917425" y="3435846"/>
            <a:chExt cx="3226575" cy="1707654"/>
          </a:xfrm>
        </p:grpSpPr>
        <p:pic>
          <p:nvPicPr>
            <p:cNvPr id="46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7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8" name="圆角矩形 47"/>
          <p:cNvSpPr/>
          <p:nvPr/>
        </p:nvSpPr>
        <p:spPr>
          <a:xfrm>
            <a:off x="4109008" y="4300220"/>
            <a:ext cx="3931493" cy="628291"/>
          </a:xfrm>
          <a:prstGeom prst="roundRect">
            <a:avLst>
              <a:gd name="adj" fmla="val 50000"/>
            </a:avLst>
          </a:prstGeom>
          <a:gradFill>
            <a:gsLst>
              <a:gs pos="68306">
                <a:srgbClr val="C69135"/>
              </a:gs>
              <a:gs pos="308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 w="19050">
            <a:solidFill>
              <a:srgbClr val="F1DF97"/>
            </a:soli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sp>
        <p:nvSpPr>
          <p:cNvPr id="29" name="Rectangle 49"/>
          <p:cNvSpPr/>
          <p:nvPr/>
        </p:nvSpPr>
        <p:spPr>
          <a:xfrm>
            <a:off x="4656673" y="4322025"/>
            <a:ext cx="2879854" cy="58356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marL="0" lvl="1" algn="ctr"/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此处添加名称</a:t>
            </a:r>
          </a:p>
        </p:txBody>
      </p:sp>
      <p:sp>
        <p:nvSpPr>
          <p:cNvPr id="30" name="Rectangle 60"/>
          <p:cNvSpPr/>
          <p:nvPr/>
        </p:nvSpPr>
        <p:spPr>
          <a:xfrm>
            <a:off x="4368688" y="4984671"/>
            <a:ext cx="3455824" cy="53340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在此录入上述图表的描述说明，在此录入上述图表的描述说明文字信息。</a:t>
            </a:r>
          </a:p>
        </p:txBody>
      </p:sp>
    </p:spTree>
  </p:cSld>
  <p:clrMapOvr>
    <a:masterClrMapping/>
  </p:clrMapOvr>
  <p:transition advTm="5102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ldLvl="0" animBg="1"/>
      <p:bldP spid="28" grpId="0" bldLvl="0" animBg="1"/>
      <p:bldP spid="48" grpId="0" bldLvl="0" animBg="1"/>
      <p:bldP spid="29" grpId="0" bldLvl="0" animBg="1"/>
      <p:bldP spid="30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 rot="16200000">
            <a:off x="3507213" y="362964"/>
            <a:ext cx="398347" cy="398346"/>
          </a:xfrm>
          <a:prstGeom prst="ellipse">
            <a:avLst/>
          </a:prstGeom>
          <a:noFill/>
          <a:ln>
            <a:solidFill>
              <a:srgbClr val="FCF873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>
            <a:off x="-16329" y="562136"/>
            <a:ext cx="3597194" cy="2478"/>
          </a:xfrm>
          <a:prstGeom prst="line">
            <a:avLst/>
          </a:prstGeom>
          <a:ln>
            <a:solidFill>
              <a:srgbClr val="FCF873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>
            <a:spLocks noChangeAspect="1"/>
          </p:cNvSpPr>
          <p:nvPr/>
        </p:nvSpPr>
        <p:spPr>
          <a:xfrm rot="16200000">
            <a:off x="3597194" y="453679"/>
            <a:ext cx="221871" cy="221871"/>
          </a:xfrm>
          <a:prstGeom prst="ellipse">
            <a:avLst/>
          </a:prstGeom>
          <a:gradFill>
            <a:gsLst>
              <a:gs pos="68000">
                <a:srgbClr val="C69135"/>
              </a:gs>
              <a:gs pos="310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 rot="5400000" flipH="1">
            <a:off x="8270111" y="355246"/>
            <a:ext cx="398347" cy="398346"/>
          </a:xfrm>
          <a:prstGeom prst="ellipse">
            <a:avLst/>
          </a:prstGeom>
          <a:noFill/>
          <a:ln>
            <a:solidFill>
              <a:srgbClr val="FCF873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>
            <a:endCxn id="5" idx="0"/>
          </p:cNvCxnSpPr>
          <p:nvPr/>
        </p:nvCxnSpPr>
        <p:spPr>
          <a:xfrm flipH="1">
            <a:off x="8668458" y="554419"/>
            <a:ext cx="3523542" cy="0"/>
          </a:xfrm>
          <a:prstGeom prst="line">
            <a:avLst/>
          </a:prstGeom>
          <a:ln>
            <a:solidFill>
              <a:srgbClr val="FCF873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>
            <a:spLocks noChangeAspect="1"/>
          </p:cNvSpPr>
          <p:nvPr/>
        </p:nvSpPr>
        <p:spPr>
          <a:xfrm rot="5400000" flipH="1">
            <a:off x="8356606" y="445961"/>
            <a:ext cx="221871" cy="221871"/>
          </a:xfrm>
          <a:prstGeom prst="ellipse">
            <a:avLst/>
          </a:prstGeom>
          <a:gradFill>
            <a:gsLst>
              <a:gs pos="68000">
                <a:srgbClr val="C69135"/>
              </a:gs>
              <a:gs pos="310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 descr="e7d195523061f1c0deeec63e560781cfd59afb0ea006f2a87ABB68BF51EA6619813959095094C18C62A12F549504892A4AAA8C1554C6663626E05CA27F281A14E6983772AFC3FB97135759321DEA3D709AACD122C08E6ED192FFACBB1E1BECB2ED91EE5F1ED7B5B4D639FA608C47C1EEEE0A899CA8C6B4A60DCCA6D3BA80ED4161D4A4778988E171"/>
          <p:cNvSpPr txBox="1"/>
          <p:nvPr/>
        </p:nvSpPr>
        <p:spPr>
          <a:xfrm>
            <a:off x="4141629" y="269748"/>
            <a:ext cx="3892412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gradFill>
                  <a:gsLst>
                    <a:gs pos="0">
                      <a:srgbClr val="BC9E51"/>
                    </a:gs>
                    <a:gs pos="50000">
                      <a:srgbClr val="ECE499"/>
                    </a:gs>
                    <a:gs pos="100000">
                      <a:srgbClr val="BC9E51"/>
                    </a:gs>
                  </a:gsLst>
                  <a:lin ang="0" scaled="0"/>
                </a:gra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Kartika" panose="02020503030404060203" pitchFamily="18" charset="0"/>
              </a:rPr>
              <a:t>请在此输入您的标题</a:t>
            </a:r>
            <a:endParaRPr lang="en-US" altLang="zh-CN" sz="3200" b="1" dirty="0">
              <a:gradFill>
                <a:gsLst>
                  <a:gs pos="0">
                    <a:srgbClr val="BC9E51"/>
                  </a:gs>
                  <a:gs pos="50000">
                    <a:srgbClr val="ECE499"/>
                  </a:gs>
                  <a:gs pos="100000">
                    <a:srgbClr val="BC9E51"/>
                  </a:gs>
                </a:gsLst>
                <a:lin ang="0" scaled="0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Kartika" panose="02020503030404060203" pitchFamily="18" charset="0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3891013" y="1485099"/>
            <a:ext cx="4382604" cy="3750059"/>
            <a:chOff x="4093768" y="1570891"/>
            <a:chExt cx="3890939" cy="3329355"/>
          </a:xfrm>
        </p:grpSpPr>
        <p:pic>
          <p:nvPicPr>
            <p:cNvPr id="45" name="Picture 8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81" b="10616"/>
            <a:stretch>
              <a:fillRect/>
            </a:stretch>
          </p:blipFill>
          <p:spPr>
            <a:xfrm>
              <a:off x="4093768" y="1570891"/>
              <a:ext cx="3890939" cy="3329355"/>
            </a:xfrm>
            <a:prstGeom prst="rect">
              <a:avLst/>
            </a:prstGeom>
          </p:spPr>
        </p:pic>
        <p:sp>
          <p:nvSpPr>
            <p:cNvPr id="46" name="Freeform 11"/>
            <p:cNvSpPr/>
            <p:nvPr/>
          </p:nvSpPr>
          <p:spPr>
            <a:xfrm>
              <a:off x="4536120" y="1783080"/>
              <a:ext cx="2743200" cy="2148840"/>
            </a:xfrm>
            <a:custGeom>
              <a:avLst/>
              <a:gdLst>
                <a:gd name="connsiteX0" fmla="*/ 175260 w 2743200"/>
                <a:gd name="connsiteY0" fmla="*/ 632460 h 2148840"/>
                <a:gd name="connsiteX1" fmla="*/ 0 w 2743200"/>
                <a:gd name="connsiteY1" fmla="*/ 2148840 h 2148840"/>
                <a:gd name="connsiteX2" fmla="*/ 2621280 w 2743200"/>
                <a:gd name="connsiteY2" fmla="*/ 1905000 h 2148840"/>
                <a:gd name="connsiteX3" fmla="*/ 2743200 w 2743200"/>
                <a:gd name="connsiteY3" fmla="*/ 0 h 2148840"/>
                <a:gd name="connsiteX4" fmla="*/ 175260 w 2743200"/>
                <a:gd name="connsiteY4" fmla="*/ 632460 h 214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3200" h="2148840">
                  <a:moveTo>
                    <a:pt x="175260" y="632460"/>
                  </a:moveTo>
                  <a:lnTo>
                    <a:pt x="0" y="2148840"/>
                  </a:lnTo>
                  <a:lnTo>
                    <a:pt x="2621280" y="1905000"/>
                  </a:lnTo>
                  <a:lnTo>
                    <a:pt x="2743200" y="0"/>
                  </a:lnTo>
                  <a:lnTo>
                    <a:pt x="175260" y="632460"/>
                  </a:lnTo>
                  <a:close/>
                </a:path>
              </a:pathLst>
            </a:custGeom>
            <a:blipFill rotWithShape="1"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47" name="矩形 46"/>
          <p:cNvSpPr/>
          <p:nvPr/>
        </p:nvSpPr>
        <p:spPr>
          <a:xfrm>
            <a:off x="5433421" y="5176883"/>
            <a:ext cx="15544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50" name="矩形 49"/>
          <p:cNvSpPr/>
          <p:nvPr/>
        </p:nvSpPr>
        <p:spPr>
          <a:xfrm>
            <a:off x="5016655" y="5514877"/>
            <a:ext cx="2231887" cy="64516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</a:rPr>
              <a:t>在此输入详细的文字介绍信息，表达图表的含义</a:t>
            </a:r>
            <a:endParaRPr lang="en-US" altLang="zh-CN" sz="1200" dirty="0">
              <a:solidFill>
                <a:srgbClr val="F1DF97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8817249" y="2205062"/>
            <a:ext cx="15544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52" name="矩形 51"/>
          <p:cNvSpPr/>
          <p:nvPr/>
        </p:nvSpPr>
        <p:spPr>
          <a:xfrm>
            <a:off x="8745627" y="2523864"/>
            <a:ext cx="2390717" cy="64516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</a:rPr>
              <a:t>在此输入详细的文字介绍信息，表达图表的含义。</a:t>
            </a:r>
            <a:endParaRPr lang="en-US" altLang="zh-CN" sz="1200" dirty="0">
              <a:solidFill>
                <a:srgbClr val="F1DF97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8817249" y="3407216"/>
            <a:ext cx="15544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54" name="矩形 53"/>
          <p:cNvSpPr/>
          <p:nvPr/>
        </p:nvSpPr>
        <p:spPr>
          <a:xfrm>
            <a:off x="8772972" y="3726017"/>
            <a:ext cx="2390717" cy="64516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</a:rPr>
              <a:t>在此输入详细的文字介绍信息，表达图表的含义。</a:t>
            </a:r>
            <a:endParaRPr lang="en-US" altLang="zh-CN" sz="1200" dirty="0">
              <a:solidFill>
                <a:srgbClr val="F1DF97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8817249" y="4578236"/>
            <a:ext cx="15544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56" name="矩形 55"/>
          <p:cNvSpPr/>
          <p:nvPr/>
        </p:nvSpPr>
        <p:spPr>
          <a:xfrm>
            <a:off x="8745627" y="4897038"/>
            <a:ext cx="2390717" cy="64516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</a:rPr>
              <a:t>在此输入详细的文字介绍信息，表达图表的含义。</a:t>
            </a:r>
            <a:endParaRPr lang="en-US" altLang="zh-CN" sz="1200" dirty="0">
              <a:solidFill>
                <a:srgbClr val="F1DF97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933476" y="2205062"/>
            <a:ext cx="15544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58" name="矩形 57"/>
          <p:cNvSpPr/>
          <p:nvPr/>
        </p:nvSpPr>
        <p:spPr>
          <a:xfrm>
            <a:off x="912863" y="2523864"/>
            <a:ext cx="2390717" cy="64516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</a:rPr>
              <a:t>在此输入详细的文字介绍信息，表达图表的含义。</a:t>
            </a:r>
            <a:endParaRPr lang="en-US" altLang="zh-CN" sz="1200" dirty="0">
              <a:solidFill>
                <a:srgbClr val="F1DF97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933476" y="3407216"/>
            <a:ext cx="15544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60" name="矩形 59"/>
          <p:cNvSpPr/>
          <p:nvPr/>
        </p:nvSpPr>
        <p:spPr>
          <a:xfrm>
            <a:off x="912863" y="3726017"/>
            <a:ext cx="2390717" cy="64516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</a:rPr>
              <a:t>在此输入详细的文字介绍信息，表达图表的含义。</a:t>
            </a:r>
            <a:endParaRPr lang="en-US" altLang="zh-CN" sz="1200" dirty="0">
              <a:solidFill>
                <a:srgbClr val="F1DF97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933476" y="4578236"/>
            <a:ext cx="15544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62" name="矩形 61"/>
          <p:cNvSpPr/>
          <p:nvPr/>
        </p:nvSpPr>
        <p:spPr>
          <a:xfrm>
            <a:off x="912863" y="4897038"/>
            <a:ext cx="2390717" cy="64516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</a:rPr>
              <a:t>在此输入详细的文字介绍信息，表达图表的含义。</a:t>
            </a:r>
            <a:endParaRPr lang="en-US" altLang="zh-CN" sz="1200" dirty="0">
              <a:solidFill>
                <a:srgbClr val="F1DF97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8103736" y="2456874"/>
            <a:ext cx="592544" cy="592544"/>
            <a:chOff x="8105048" y="2696033"/>
            <a:chExt cx="592640" cy="592640"/>
          </a:xfrm>
          <a:gradFill>
            <a:gsLst>
              <a:gs pos="67054">
                <a:srgbClr val="C69135"/>
              </a:gs>
              <a:gs pos="329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5400000" scaled="1"/>
          </a:gradFill>
        </p:grpSpPr>
        <p:sp>
          <p:nvSpPr>
            <p:cNvPr id="64" name="Rectangle 185"/>
            <p:cNvSpPr/>
            <p:nvPr/>
          </p:nvSpPr>
          <p:spPr>
            <a:xfrm>
              <a:off x="8105048" y="2696033"/>
              <a:ext cx="592640" cy="592640"/>
            </a:xfrm>
            <a:prstGeom prst="rect">
              <a:avLst/>
            </a:prstGeom>
            <a:grpFill/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65" name="Rectangle 185"/>
            <p:cNvSpPr/>
            <p:nvPr/>
          </p:nvSpPr>
          <p:spPr>
            <a:xfrm>
              <a:off x="8175894" y="2766879"/>
              <a:ext cx="450948" cy="450948"/>
            </a:xfrm>
            <a:prstGeom prst="rect">
              <a:avLst/>
            </a:prstGeom>
            <a:grpFill/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66" name="Freeform 153"/>
            <p:cNvSpPr>
              <a:spLocks noEditPoints="1"/>
            </p:cNvSpPr>
            <p:nvPr/>
          </p:nvSpPr>
          <p:spPr bwMode="auto">
            <a:xfrm>
              <a:off x="8279535" y="2874330"/>
              <a:ext cx="264536" cy="257255"/>
            </a:xfrm>
            <a:custGeom>
              <a:avLst/>
              <a:gdLst>
                <a:gd name="T0" fmla="*/ 138 w 138"/>
                <a:gd name="T1" fmla="*/ 67 h 134"/>
                <a:gd name="T2" fmla="*/ 128 w 138"/>
                <a:gd name="T3" fmla="*/ 53 h 134"/>
                <a:gd name="T4" fmla="*/ 131 w 138"/>
                <a:gd name="T5" fmla="*/ 37 h 134"/>
                <a:gd name="T6" fmla="*/ 117 w 138"/>
                <a:gd name="T7" fmla="*/ 29 h 134"/>
                <a:gd name="T8" fmla="*/ 112 w 138"/>
                <a:gd name="T9" fmla="*/ 13 h 134"/>
                <a:gd name="T10" fmla="*/ 100 w 138"/>
                <a:gd name="T11" fmla="*/ 12 h 134"/>
                <a:gd name="T12" fmla="*/ 95 w 138"/>
                <a:gd name="T13" fmla="*/ 12 h 134"/>
                <a:gd name="T14" fmla="*/ 84 w 138"/>
                <a:gd name="T15" fmla="*/ 0 h 134"/>
                <a:gd name="T16" fmla="*/ 73 w 138"/>
                <a:gd name="T17" fmla="*/ 4 h 134"/>
                <a:gd name="T18" fmla="*/ 65 w 138"/>
                <a:gd name="T19" fmla="*/ 4 h 134"/>
                <a:gd name="T20" fmla="*/ 54 w 138"/>
                <a:gd name="T21" fmla="*/ 0 h 134"/>
                <a:gd name="T22" fmla="*/ 43 w 138"/>
                <a:gd name="T23" fmla="*/ 12 h 134"/>
                <a:gd name="T24" fmla="*/ 38 w 138"/>
                <a:gd name="T25" fmla="*/ 12 h 134"/>
                <a:gd name="T26" fmla="*/ 26 w 138"/>
                <a:gd name="T27" fmla="*/ 13 h 134"/>
                <a:gd name="T28" fmla="*/ 21 w 138"/>
                <a:gd name="T29" fmla="*/ 29 h 134"/>
                <a:gd name="T30" fmla="*/ 7 w 138"/>
                <a:gd name="T31" fmla="*/ 37 h 134"/>
                <a:gd name="T32" fmla="*/ 10 w 138"/>
                <a:gd name="T33" fmla="*/ 53 h 134"/>
                <a:gd name="T34" fmla="*/ 0 w 138"/>
                <a:gd name="T35" fmla="*/ 67 h 134"/>
                <a:gd name="T36" fmla="*/ 10 w 138"/>
                <a:gd name="T37" fmla="*/ 80 h 134"/>
                <a:gd name="T38" fmla="*/ 7 w 138"/>
                <a:gd name="T39" fmla="*/ 97 h 134"/>
                <a:gd name="T40" fmla="*/ 21 w 138"/>
                <a:gd name="T41" fmla="*/ 105 h 134"/>
                <a:gd name="T42" fmla="*/ 26 w 138"/>
                <a:gd name="T43" fmla="*/ 121 h 134"/>
                <a:gd name="T44" fmla="*/ 38 w 138"/>
                <a:gd name="T45" fmla="*/ 122 h 134"/>
                <a:gd name="T46" fmla="*/ 43 w 138"/>
                <a:gd name="T47" fmla="*/ 122 h 134"/>
                <a:gd name="T48" fmla="*/ 54 w 138"/>
                <a:gd name="T49" fmla="*/ 134 h 134"/>
                <a:gd name="T50" fmla="*/ 65 w 138"/>
                <a:gd name="T51" fmla="*/ 130 h 134"/>
                <a:gd name="T52" fmla="*/ 73 w 138"/>
                <a:gd name="T53" fmla="*/ 130 h 134"/>
                <a:gd name="T54" fmla="*/ 84 w 138"/>
                <a:gd name="T55" fmla="*/ 134 h 134"/>
                <a:gd name="T56" fmla="*/ 95 w 138"/>
                <a:gd name="T57" fmla="*/ 122 h 134"/>
                <a:gd name="T58" fmla="*/ 100 w 138"/>
                <a:gd name="T59" fmla="*/ 122 h 134"/>
                <a:gd name="T60" fmla="*/ 112 w 138"/>
                <a:gd name="T61" fmla="*/ 121 h 134"/>
                <a:gd name="T62" fmla="*/ 116 w 138"/>
                <a:gd name="T63" fmla="*/ 105 h 134"/>
                <a:gd name="T64" fmla="*/ 131 w 138"/>
                <a:gd name="T65" fmla="*/ 97 h 134"/>
                <a:gd name="T66" fmla="*/ 128 w 138"/>
                <a:gd name="T67" fmla="*/ 81 h 134"/>
                <a:gd name="T68" fmla="*/ 51 w 138"/>
                <a:gd name="T69" fmla="*/ 87 h 134"/>
                <a:gd name="T70" fmla="*/ 41 w 138"/>
                <a:gd name="T71" fmla="*/ 74 h 134"/>
                <a:gd name="T72" fmla="*/ 37 w 138"/>
                <a:gd name="T73" fmla="*/ 64 h 134"/>
                <a:gd name="T74" fmla="*/ 38 w 138"/>
                <a:gd name="T75" fmla="*/ 87 h 134"/>
                <a:gd name="T76" fmla="*/ 32 w 138"/>
                <a:gd name="T77" fmla="*/ 54 h 134"/>
                <a:gd name="T78" fmla="*/ 43 w 138"/>
                <a:gd name="T79" fmla="*/ 67 h 134"/>
                <a:gd name="T80" fmla="*/ 46 w 138"/>
                <a:gd name="T81" fmla="*/ 76 h 134"/>
                <a:gd name="T82" fmla="*/ 46 w 138"/>
                <a:gd name="T83" fmla="*/ 54 h 134"/>
                <a:gd name="T84" fmla="*/ 51 w 138"/>
                <a:gd name="T85" fmla="*/ 87 h 134"/>
                <a:gd name="T86" fmla="*/ 57 w 138"/>
                <a:gd name="T87" fmla="*/ 87 h 134"/>
                <a:gd name="T88" fmla="*/ 71 w 138"/>
                <a:gd name="T89" fmla="*/ 54 h 134"/>
                <a:gd name="T90" fmla="*/ 64 w 138"/>
                <a:gd name="T91" fmla="*/ 59 h 134"/>
                <a:gd name="T92" fmla="*/ 71 w 138"/>
                <a:gd name="T93" fmla="*/ 67 h 134"/>
                <a:gd name="T94" fmla="*/ 64 w 138"/>
                <a:gd name="T95" fmla="*/ 72 h 134"/>
                <a:gd name="T96" fmla="*/ 72 w 138"/>
                <a:gd name="T97" fmla="*/ 81 h 134"/>
                <a:gd name="T98" fmla="*/ 100 w 138"/>
                <a:gd name="T99" fmla="*/ 87 h 134"/>
                <a:gd name="T100" fmla="*/ 92 w 138"/>
                <a:gd name="T101" fmla="*/ 76 h 134"/>
                <a:gd name="T102" fmla="*/ 90 w 138"/>
                <a:gd name="T103" fmla="*/ 65 h 134"/>
                <a:gd name="T104" fmla="*/ 86 w 138"/>
                <a:gd name="T105" fmla="*/ 87 h 134"/>
                <a:gd name="T106" fmla="*/ 74 w 138"/>
                <a:gd name="T107" fmla="*/ 54 h 134"/>
                <a:gd name="T108" fmla="*/ 83 w 138"/>
                <a:gd name="T109" fmla="*/ 67 h 134"/>
                <a:gd name="T110" fmla="*/ 84 w 138"/>
                <a:gd name="T111" fmla="*/ 78 h 134"/>
                <a:gd name="T112" fmla="*/ 88 w 138"/>
                <a:gd name="T113" fmla="*/ 54 h 134"/>
                <a:gd name="T114" fmla="*/ 95 w 138"/>
                <a:gd name="T115" fmla="*/ 67 h 134"/>
                <a:gd name="T116" fmla="*/ 97 w 138"/>
                <a:gd name="T117" fmla="*/ 78 h 134"/>
                <a:gd name="T118" fmla="*/ 100 w 138"/>
                <a:gd name="T119" fmla="*/ 54 h 134"/>
                <a:gd name="T120" fmla="*/ 100 w 138"/>
                <a:gd name="T121" fmla="*/ 8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8" h="134">
                  <a:moveTo>
                    <a:pt x="131" y="77"/>
                  </a:moveTo>
                  <a:cubicBezTo>
                    <a:pt x="134" y="75"/>
                    <a:pt x="138" y="72"/>
                    <a:pt x="138" y="67"/>
                  </a:cubicBezTo>
                  <a:cubicBezTo>
                    <a:pt x="138" y="62"/>
                    <a:pt x="134" y="59"/>
                    <a:pt x="131" y="57"/>
                  </a:cubicBezTo>
                  <a:cubicBezTo>
                    <a:pt x="130" y="56"/>
                    <a:pt x="129" y="54"/>
                    <a:pt x="128" y="53"/>
                  </a:cubicBezTo>
                  <a:cubicBezTo>
                    <a:pt x="128" y="53"/>
                    <a:pt x="129" y="50"/>
                    <a:pt x="130" y="49"/>
                  </a:cubicBezTo>
                  <a:cubicBezTo>
                    <a:pt x="131" y="46"/>
                    <a:pt x="133" y="41"/>
                    <a:pt x="131" y="37"/>
                  </a:cubicBezTo>
                  <a:cubicBezTo>
                    <a:pt x="129" y="33"/>
                    <a:pt x="124" y="32"/>
                    <a:pt x="121" y="31"/>
                  </a:cubicBezTo>
                  <a:cubicBezTo>
                    <a:pt x="119" y="30"/>
                    <a:pt x="117" y="29"/>
                    <a:pt x="117" y="29"/>
                  </a:cubicBezTo>
                  <a:cubicBezTo>
                    <a:pt x="116" y="28"/>
                    <a:pt x="116" y="26"/>
                    <a:pt x="116" y="25"/>
                  </a:cubicBezTo>
                  <a:cubicBezTo>
                    <a:pt x="116" y="21"/>
                    <a:pt x="116" y="16"/>
                    <a:pt x="112" y="13"/>
                  </a:cubicBezTo>
                  <a:cubicBezTo>
                    <a:pt x="110" y="12"/>
                    <a:pt x="108" y="11"/>
                    <a:pt x="106" y="11"/>
                  </a:cubicBezTo>
                  <a:cubicBezTo>
                    <a:pt x="104" y="11"/>
                    <a:pt x="102" y="11"/>
                    <a:pt x="100" y="12"/>
                  </a:cubicBezTo>
                  <a:cubicBezTo>
                    <a:pt x="99" y="12"/>
                    <a:pt x="97" y="12"/>
                    <a:pt x="96" y="12"/>
                  </a:cubicBezTo>
                  <a:cubicBezTo>
                    <a:pt x="96" y="12"/>
                    <a:pt x="95" y="12"/>
                    <a:pt x="95" y="12"/>
                  </a:cubicBezTo>
                  <a:cubicBezTo>
                    <a:pt x="95" y="12"/>
                    <a:pt x="94" y="10"/>
                    <a:pt x="93" y="8"/>
                  </a:cubicBezTo>
                  <a:cubicBezTo>
                    <a:pt x="91" y="5"/>
                    <a:pt x="89" y="1"/>
                    <a:pt x="84" y="0"/>
                  </a:cubicBezTo>
                  <a:cubicBezTo>
                    <a:pt x="84" y="0"/>
                    <a:pt x="83" y="0"/>
                    <a:pt x="82" y="0"/>
                  </a:cubicBezTo>
                  <a:cubicBezTo>
                    <a:pt x="79" y="0"/>
                    <a:pt x="76" y="2"/>
                    <a:pt x="73" y="4"/>
                  </a:cubicBezTo>
                  <a:cubicBezTo>
                    <a:pt x="72" y="5"/>
                    <a:pt x="70" y="6"/>
                    <a:pt x="69" y="6"/>
                  </a:cubicBezTo>
                  <a:cubicBezTo>
                    <a:pt x="68" y="6"/>
                    <a:pt x="66" y="5"/>
                    <a:pt x="65" y="4"/>
                  </a:cubicBezTo>
                  <a:cubicBezTo>
                    <a:pt x="62" y="2"/>
                    <a:pt x="59" y="0"/>
                    <a:pt x="56" y="0"/>
                  </a:cubicBezTo>
                  <a:cubicBezTo>
                    <a:pt x="55" y="0"/>
                    <a:pt x="54" y="0"/>
                    <a:pt x="54" y="0"/>
                  </a:cubicBezTo>
                  <a:cubicBezTo>
                    <a:pt x="49" y="1"/>
                    <a:pt x="47" y="5"/>
                    <a:pt x="45" y="8"/>
                  </a:cubicBezTo>
                  <a:cubicBezTo>
                    <a:pt x="44" y="10"/>
                    <a:pt x="43" y="12"/>
                    <a:pt x="43" y="12"/>
                  </a:cubicBezTo>
                  <a:cubicBezTo>
                    <a:pt x="43" y="12"/>
                    <a:pt x="42" y="12"/>
                    <a:pt x="42" y="12"/>
                  </a:cubicBezTo>
                  <a:cubicBezTo>
                    <a:pt x="41" y="12"/>
                    <a:pt x="39" y="12"/>
                    <a:pt x="38" y="12"/>
                  </a:cubicBezTo>
                  <a:cubicBezTo>
                    <a:pt x="36" y="11"/>
                    <a:pt x="34" y="11"/>
                    <a:pt x="32" y="11"/>
                  </a:cubicBezTo>
                  <a:cubicBezTo>
                    <a:pt x="30" y="11"/>
                    <a:pt x="28" y="12"/>
                    <a:pt x="26" y="13"/>
                  </a:cubicBezTo>
                  <a:cubicBezTo>
                    <a:pt x="22" y="16"/>
                    <a:pt x="22" y="21"/>
                    <a:pt x="22" y="25"/>
                  </a:cubicBezTo>
                  <a:cubicBezTo>
                    <a:pt x="22" y="26"/>
                    <a:pt x="22" y="28"/>
                    <a:pt x="21" y="29"/>
                  </a:cubicBezTo>
                  <a:cubicBezTo>
                    <a:pt x="21" y="29"/>
                    <a:pt x="19" y="30"/>
                    <a:pt x="17" y="31"/>
                  </a:cubicBezTo>
                  <a:cubicBezTo>
                    <a:pt x="13" y="32"/>
                    <a:pt x="9" y="33"/>
                    <a:pt x="7" y="37"/>
                  </a:cubicBezTo>
                  <a:cubicBezTo>
                    <a:pt x="5" y="41"/>
                    <a:pt x="7" y="46"/>
                    <a:pt x="8" y="49"/>
                  </a:cubicBezTo>
                  <a:cubicBezTo>
                    <a:pt x="9" y="50"/>
                    <a:pt x="10" y="53"/>
                    <a:pt x="10" y="53"/>
                  </a:cubicBezTo>
                  <a:cubicBezTo>
                    <a:pt x="9" y="54"/>
                    <a:pt x="8" y="56"/>
                    <a:pt x="7" y="57"/>
                  </a:cubicBezTo>
                  <a:cubicBezTo>
                    <a:pt x="4" y="59"/>
                    <a:pt x="0" y="62"/>
                    <a:pt x="0" y="67"/>
                  </a:cubicBezTo>
                  <a:cubicBezTo>
                    <a:pt x="0" y="72"/>
                    <a:pt x="4" y="75"/>
                    <a:pt x="7" y="77"/>
                  </a:cubicBezTo>
                  <a:cubicBezTo>
                    <a:pt x="8" y="78"/>
                    <a:pt x="9" y="80"/>
                    <a:pt x="10" y="80"/>
                  </a:cubicBezTo>
                  <a:cubicBezTo>
                    <a:pt x="10" y="81"/>
                    <a:pt x="9" y="84"/>
                    <a:pt x="8" y="85"/>
                  </a:cubicBezTo>
                  <a:cubicBezTo>
                    <a:pt x="7" y="88"/>
                    <a:pt x="5" y="93"/>
                    <a:pt x="7" y="97"/>
                  </a:cubicBezTo>
                  <a:cubicBezTo>
                    <a:pt x="9" y="101"/>
                    <a:pt x="13" y="102"/>
                    <a:pt x="17" y="103"/>
                  </a:cubicBezTo>
                  <a:cubicBezTo>
                    <a:pt x="19" y="104"/>
                    <a:pt x="21" y="104"/>
                    <a:pt x="21" y="105"/>
                  </a:cubicBezTo>
                  <a:cubicBezTo>
                    <a:pt x="22" y="105"/>
                    <a:pt x="22" y="108"/>
                    <a:pt x="22" y="109"/>
                  </a:cubicBezTo>
                  <a:cubicBezTo>
                    <a:pt x="22" y="113"/>
                    <a:pt x="22" y="118"/>
                    <a:pt x="26" y="121"/>
                  </a:cubicBezTo>
                  <a:cubicBezTo>
                    <a:pt x="28" y="122"/>
                    <a:pt x="30" y="123"/>
                    <a:pt x="32" y="123"/>
                  </a:cubicBezTo>
                  <a:cubicBezTo>
                    <a:pt x="34" y="123"/>
                    <a:pt x="36" y="123"/>
                    <a:pt x="38" y="122"/>
                  </a:cubicBezTo>
                  <a:cubicBezTo>
                    <a:pt x="39" y="122"/>
                    <a:pt x="41" y="122"/>
                    <a:pt x="42" y="122"/>
                  </a:cubicBezTo>
                  <a:cubicBezTo>
                    <a:pt x="42" y="122"/>
                    <a:pt x="43" y="122"/>
                    <a:pt x="43" y="122"/>
                  </a:cubicBezTo>
                  <a:cubicBezTo>
                    <a:pt x="43" y="122"/>
                    <a:pt x="44" y="124"/>
                    <a:pt x="45" y="126"/>
                  </a:cubicBezTo>
                  <a:cubicBezTo>
                    <a:pt x="47" y="129"/>
                    <a:pt x="49" y="133"/>
                    <a:pt x="54" y="134"/>
                  </a:cubicBezTo>
                  <a:cubicBezTo>
                    <a:pt x="54" y="134"/>
                    <a:pt x="55" y="134"/>
                    <a:pt x="56" y="134"/>
                  </a:cubicBezTo>
                  <a:cubicBezTo>
                    <a:pt x="59" y="134"/>
                    <a:pt x="62" y="132"/>
                    <a:pt x="65" y="130"/>
                  </a:cubicBezTo>
                  <a:cubicBezTo>
                    <a:pt x="66" y="129"/>
                    <a:pt x="68" y="128"/>
                    <a:pt x="69" y="128"/>
                  </a:cubicBezTo>
                  <a:cubicBezTo>
                    <a:pt x="70" y="128"/>
                    <a:pt x="72" y="129"/>
                    <a:pt x="73" y="130"/>
                  </a:cubicBezTo>
                  <a:cubicBezTo>
                    <a:pt x="76" y="132"/>
                    <a:pt x="79" y="134"/>
                    <a:pt x="82" y="134"/>
                  </a:cubicBezTo>
                  <a:cubicBezTo>
                    <a:pt x="83" y="134"/>
                    <a:pt x="84" y="134"/>
                    <a:pt x="84" y="134"/>
                  </a:cubicBezTo>
                  <a:cubicBezTo>
                    <a:pt x="89" y="133"/>
                    <a:pt x="91" y="129"/>
                    <a:pt x="93" y="126"/>
                  </a:cubicBezTo>
                  <a:cubicBezTo>
                    <a:pt x="94" y="124"/>
                    <a:pt x="95" y="122"/>
                    <a:pt x="95" y="122"/>
                  </a:cubicBezTo>
                  <a:cubicBezTo>
                    <a:pt x="95" y="122"/>
                    <a:pt x="95" y="122"/>
                    <a:pt x="96" y="122"/>
                  </a:cubicBezTo>
                  <a:cubicBezTo>
                    <a:pt x="97" y="122"/>
                    <a:pt x="98" y="122"/>
                    <a:pt x="100" y="122"/>
                  </a:cubicBezTo>
                  <a:cubicBezTo>
                    <a:pt x="102" y="123"/>
                    <a:pt x="104" y="123"/>
                    <a:pt x="106" y="123"/>
                  </a:cubicBezTo>
                  <a:cubicBezTo>
                    <a:pt x="108" y="123"/>
                    <a:pt x="110" y="122"/>
                    <a:pt x="112" y="121"/>
                  </a:cubicBezTo>
                  <a:cubicBezTo>
                    <a:pt x="116" y="118"/>
                    <a:pt x="116" y="113"/>
                    <a:pt x="116" y="109"/>
                  </a:cubicBezTo>
                  <a:cubicBezTo>
                    <a:pt x="116" y="108"/>
                    <a:pt x="116" y="105"/>
                    <a:pt x="116" y="105"/>
                  </a:cubicBezTo>
                  <a:cubicBezTo>
                    <a:pt x="117" y="104"/>
                    <a:pt x="119" y="104"/>
                    <a:pt x="121" y="103"/>
                  </a:cubicBezTo>
                  <a:cubicBezTo>
                    <a:pt x="124" y="102"/>
                    <a:pt x="129" y="101"/>
                    <a:pt x="131" y="97"/>
                  </a:cubicBezTo>
                  <a:cubicBezTo>
                    <a:pt x="133" y="93"/>
                    <a:pt x="131" y="88"/>
                    <a:pt x="130" y="85"/>
                  </a:cubicBezTo>
                  <a:cubicBezTo>
                    <a:pt x="129" y="84"/>
                    <a:pt x="128" y="81"/>
                    <a:pt x="128" y="81"/>
                  </a:cubicBezTo>
                  <a:cubicBezTo>
                    <a:pt x="129" y="80"/>
                    <a:pt x="130" y="78"/>
                    <a:pt x="131" y="77"/>
                  </a:cubicBezTo>
                  <a:close/>
                  <a:moveTo>
                    <a:pt x="51" y="87"/>
                  </a:moveTo>
                  <a:cubicBezTo>
                    <a:pt x="46" y="87"/>
                    <a:pt x="46" y="87"/>
                    <a:pt x="46" y="87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39" y="71"/>
                    <a:pt x="38" y="67"/>
                    <a:pt x="37" y="64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7" y="68"/>
                    <a:pt x="38" y="73"/>
                    <a:pt x="38" y="79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9"/>
                    <a:pt x="45" y="73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3"/>
                    <a:pt x="46" y="67"/>
                    <a:pt x="46" y="61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51" y="54"/>
                    <a:pt x="51" y="54"/>
                    <a:pt x="51" y="54"/>
                  </a:cubicBezTo>
                  <a:lnTo>
                    <a:pt x="51" y="87"/>
                  </a:lnTo>
                  <a:close/>
                  <a:moveTo>
                    <a:pt x="72" y="87"/>
                  </a:moveTo>
                  <a:cubicBezTo>
                    <a:pt x="57" y="87"/>
                    <a:pt x="57" y="87"/>
                    <a:pt x="57" y="87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71" y="54"/>
                    <a:pt x="71" y="54"/>
                    <a:pt x="71" y="54"/>
                  </a:cubicBezTo>
                  <a:cubicBezTo>
                    <a:pt x="71" y="59"/>
                    <a:pt x="71" y="59"/>
                    <a:pt x="71" y="59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71" y="67"/>
                    <a:pt x="71" y="67"/>
                    <a:pt x="71" y="67"/>
                  </a:cubicBezTo>
                  <a:cubicBezTo>
                    <a:pt x="71" y="72"/>
                    <a:pt x="71" y="72"/>
                    <a:pt x="71" y="72"/>
                  </a:cubicBezTo>
                  <a:cubicBezTo>
                    <a:pt x="64" y="72"/>
                    <a:pt x="64" y="72"/>
                    <a:pt x="64" y="72"/>
                  </a:cubicBezTo>
                  <a:cubicBezTo>
                    <a:pt x="64" y="81"/>
                    <a:pt x="64" y="81"/>
                    <a:pt x="64" y="81"/>
                  </a:cubicBezTo>
                  <a:cubicBezTo>
                    <a:pt x="72" y="81"/>
                    <a:pt x="72" y="81"/>
                    <a:pt x="72" y="81"/>
                  </a:cubicBezTo>
                  <a:lnTo>
                    <a:pt x="72" y="87"/>
                  </a:lnTo>
                  <a:close/>
                  <a:moveTo>
                    <a:pt x="100" y="87"/>
                  </a:moveTo>
                  <a:cubicBezTo>
                    <a:pt x="94" y="87"/>
                    <a:pt x="94" y="87"/>
                    <a:pt x="94" y="87"/>
                  </a:cubicBezTo>
                  <a:cubicBezTo>
                    <a:pt x="92" y="76"/>
                    <a:pt x="92" y="76"/>
                    <a:pt x="92" y="76"/>
                  </a:cubicBezTo>
                  <a:cubicBezTo>
                    <a:pt x="91" y="73"/>
                    <a:pt x="91" y="69"/>
                    <a:pt x="90" y="65"/>
                  </a:cubicBezTo>
                  <a:cubicBezTo>
                    <a:pt x="90" y="65"/>
                    <a:pt x="90" y="65"/>
                    <a:pt x="90" y="65"/>
                  </a:cubicBezTo>
                  <a:cubicBezTo>
                    <a:pt x="90" y="69"/>
                    <a:pt x="89" y="73"/>
                    <a:pt x="88" y="76"/>
                  </a:cubicBezTo>
                  <a:cubicBezTo>
                    <a:pt x="86" y="87"/>
                    <a:pt x="86" y="87"/>
                    <a:pt x="86" y="87"/>
                  </a:cubicBezTo>
                  <a:cubicBezTo>
                    <a:pt x="80" y="87"/>
                    <a:pt x="80" y="87"/>
                    <a:pt x="80" y="87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3" y="71"/>
                    <a:pt x="83" y="74"/>
                    <a:pt x="84" y="78"/>
                  </a:cubicBezTo>
                  <a:cubicBezTo>
                    <a:pt x="84" y="78"/>
                    <a:pt x="84" y="78"/>
                    <a:pt x="84" y="78"/>
                  </a:cubicBezTo>
                  <a:cubicBezTo>
                    <a:pt x="84" y="74"/>
                    <a:pt x="85" y="71"/>
                    <a:pt x="86" y="67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6" y="70"/>
                    <a:pt x="97" y="74"/>
                    <a:pt x="97" y="78"/>
                  </a:cubicBezTo>
                  <a:cubicBezTo>
                    <a:pt x="97" y="78"/>
                    <a:pt x="97" y="78"/>
                    <a:pt x="97" y="78"/>
                  </a:cubicBezTo>
                  <a:cubicBezTo>
                    <a:pt x="97" y="74"/>
                    <a:pt x="98" y="71"/>
                    <a:pt x="98" y="67"/>
                  </a:cubicBezTo>
                  <a:cubicBezTo>
                    <a:pt x="100" y="54"/>
                    <a:pt x="100" y="54"/>
                    <a:pt x="100" y="54"/>
                  </a:cubicBezTo>
                  <a:cubicBezTo>
                    <a:pt x="106" y="54"/>
                    <a:pt x="106" y="54"/>
                    <a:pt x="106" y="54"/>
                  </a:cubicBezTo>
                  <a:lnTo>
                    <a:pt x="100" y="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5" tIns="45712" rIns="91425" bIns="45712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8103736" y="3627487"/>
            <a:ext cx="592544" cy="592544"/>
            <a:chOff x="8105048" y="3866835"/>
            <a:chExt cx="592640" cy="592640"/>
          </a:xfrm>
          <a:gradFill>
            <a:gsLst>
              <a:gs pos="67054">
                <a:srgbClr val="C69135"/>
              </a:gs>
              <a:gs pos="329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5400000" scaled="1"/>
          </a:gradFill>
        </p:grpSpPr>
        <p:sp>
          <p:nvSpPr>
            <p:cNvPr id="68" name="Rectangle 186"/>
            <p:cNvSpPr/>
            <p:nvPr/>
          </p:nvSpPr>
          <p:spPr>
            <a:xfrm>
              <a:off x="8105048" y="3866835"/>
              <a:ext cx="592640" cy="592640"/>
            </a:xfrm>
            <a:prstGeom prst="rect">
              <a:avLst/>
            </a:prstGeom>
            <a:grpFill/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69" name="Rectangle 185"/>
            <p:cNvSpPr/>
            <p:nvPr/>
          </p:nvSpPr>
          <p:spPr>
            <a:xfrm>
              <a:off x="8175894" y="3937681"/>
              <a:ext cx="450948" cy="450948"/>
            </a:xfrm>
            <a:prstGeom prst="rect">
              <a:avLst/>
            </a:prstGeom>
            <a:grpFill/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70" name="Freeform 139"/>
            <p:cNvSpPr>
              <a:spLocks noEditPoints="1"/>
            </p:cNvSpPr>
            <p:nvPr/>
          </p:nvSpPr>
          <p:spPr bwMode="auto">
            <a:xfrm>
              <a:off x="8247758" y="4055115"/>
              <a:ext cx="281091" cy="222934"/>
            </a:xfrm>
            <a:custGeom>
              <a:avLst/>
              <a:gdLst>
                <a:gd name="T0" fmla="*/ 134 w 135"/>
                <a:gd name="T1" fmla="*/ 23 h 107"/>
                <a:gd name="T2" fmla="*/ 130 w 135"/>
                <a:gd name="T3" fmla="*/ 21 h 107"/>
                <a:gd name="T4" fmla="*/ 31 w 135"/>
                <a:gd name="T5" fmla="*/ 21 h 107"/>
                <a:gd name="T6" fmla="*/ 27 w 135"/>
                <a:gd name="T7" fmla="*/ 8 h 107"/>
                <a:gd name="T8" fmla="*/ 24 w 135"/>
                <a:gd name="T9" fmla="*/ 5 h 107"/>
                <a:gd name="T10" fmla="*/ 7 w 135"/>
                <a:gd name="T11" fmla="*/ 0 h 107"/>
                <a:gd name="T12" fmla="*/ 1 w 135"/>
                <a:gd name="T13" fmla="*/ 4 h 107"/>
                <a:gd name="T14" fmla="*/ 4 w 135"/>
                <a:gd name="T15" fmla="*/ 10 h 107"/>
                <a:gd name="T16" fmla="*/ 19 w 135"/>
                <a:gd name="T17" fmla="*/ 14 h 107"/>
                <a:gd name="T18" fmla="*/ 37 w 135"/>
                <a:gd name="T19" fmla="*/ 70 h 107"/>
                <a:gd name="T20" fmla="*/ 33 w 135"/>
                <a:gd name="T21" fmla="*/ 83 h 107"/>
                <a:gd name="T22" fmla="*/ 24 w 135"/>
                <a:gd name="T23" fmla="*/ 95 h 107"/>
                <a:gd name="T24" fmla="*/ 37 w 135"/>
                <a:gd name="T25" fmla="*/ 107 h 107"/>
                <a:gd name="T26" fmla="*/ 49 w 135"/>
                <a:gd name="T27" fmla="*/ 100 h 107"/>
                <a:gd name="T28" fmla="*/ 88 w 135"/>
                <a:gd name="T29" fmla="*/ 100 h 107"/>
                <a:gd name="T30" fmla="*/ 100 w 135"/>
                <a:gd name="T31" fmla="*/ 107 h 107"/>
                <a:gd name="T32" fmla="*/ 113 w 135"/>
                <a:gd name="T33" fmla="*/ 95 h 107"/>
                <a:gd name="T34" fmla="*/ 100 w 135"/>
                <a:gd name="T35" fmla="*/ 82 h 107"/>
                <a:gd name="T36" fmla="*/ 88 w 135"/>
                <a:gd name="T37" fmla="*/ 90 h 107"/>
                <a:gd name="T38" fmla="*/ 49 w 135"/>
                <a:gd name="T39" fmla="*/ 90 h 107"/>
                <a:gd name="T40" fmla="*/ 43 w 135"/>
                <a:gd name="T41" fmla="*/ 84 h 107"/>
                <a:gd name="T42" fmla="*/ 46 w 135"/>
                <a:gd name="T43" fmla="*/ 75 h 107"/>
                <a:gd name="T44" fmla="*/ 114 w 135"/>
                <a:gd name="T45" fmla="*/ 75 h 107"/>
                <a:gd name="T46" fmla="*/ 123 w 135"/>
                <a:gd name="T47" fmla="*/ 67 h 107"/>
                <a:gd name="T48" fmla="*/ 134 w 135"/>
                <a:gd name="T49" fmla="*/ 27 h 107"/>
                <a:gd name="T50" fmla="*/ 134 w 135"/>
                <a:gd name="T51" fmla="*/ 23 h 107"/>
                <a:gd name="T52" fmla="*/ 108 w 135"/>
                <a:gd name="T53" fmla="*/ 59 h 107"/>
                <a:gd name="T54" fmla="*/ 51 w 135"/>
                <a:gd name="T55" fmla="*/ 59 h 107"/>
                <a:gd name="T56" fmla="*/ 46 w 135"/>
                <a:gd name="T57" fmla="*/ 55 h 107"/>
                <a:gd name="T58" fmla="*/ 51 w 135"/>
                <a:gd name="T59" fmla="*/ 50 h 107"/>
                <a:gd name="T60" fmla="*/ 108 w 135"/>
                <a:gd name="T61" fmla="*/ 50 h 107"/>
                <a:gd name="T62" fmla="*/ 113 w 135"/>
                <a:gd name="T63" fmla="*/ 55 h 107"/>
                <a:gd name="T64" fmla="*/ 108 w 135"/>
                <a:gd name="T65" fmla="*/ 59 h 107"/>
                <a:gd name="T66" fmla="*/ 112 w 135"/>
                <a:gd name="T67" fmla="*/ 45 h 107"/>
                <a:gd name="T68" fmla="*/ 47 w 135"/>
                <a:gd name="T69" fmla="*/ 45 h 107"/>
                <a:gd name="T70" fmla="*/ 42 w 135"/>
                <a:gd name="T71" fmla="*/ 40 h 107"/>
                <a:gd name="T72" fmla="*/ 47 w 135"/>
                <a:gd name="T73" fmla="*/ 35 h 107"/>
                <a:gd name="T74" fmla="*/ 112 w 135"/>
                <a:gd name="T75" fmla="*/ 35 h 107"/>
                <a:gd name="T76" fmla="*/ 117 w 135"/>
                <a:gd name="T77" fmla="*/ 40 h 107"/>
                <a:gd name="T78" fmla="*/ 112 w 135"/>
                <a:gd name="T79" fmla="*/ 4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5" h="107">
                  <a:moveTo>
                    <a:pt x="134" y="23"/>
                  </a:moveTo>
                  <a:cubicBezTo>
                    <a:pt x="133" y="21"/>
                    <a:pt x="131" y="21"/>
                    <a:pt x="130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7"/>
                    <a:pt x="26" y="6"/>
                    <a:pt x="24" y="5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2" y="1"/>
                    <a:pt x="1" y="4"/>
                  </a:cubicBezTo>
                  <a:cubicBezTo>
                    <a:pt x="0" y="6"/>
                    <a:pt x="2" y="9"/>
                    <a:pt x="4" y="10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3" y="83"/>
                    <a:pt x="33" y="83"/>
                    <a:pt x="33" y="83"/>
                  </a:cubicBezTo>
                  <a:cubicBezTo>
                    <a:pt x="28" y="84"/>
                    <a:pt x="24" y="89"/>
                    <a:pt x="24" y="95"/>
                  </a:cubicBezTo>
                  <a:cubicBezTo>
                    <a:pt x="24" y="102"/>
                    <a:pt x="30" y="107"/>
                    <a:pt x="37" y="107"/>
                  </a:cubicBezTo>
                  <a:cubicBezTo>
                    <a:pt x="42" y="107"/>
                    <a:pt x="47" y="104"/>
                    <a:pt x="49" y="100"/>
                  </a:cubicBezTo>
                  <a:cubicBezTo>
                    <a:pt x="88" y="100"/>
                    <a:pt x="88" y="100"/>
                    <a:pt x="88" y="100"/>
                  </a:cubicBezTo>
                  <a:cubicBezTo>
                    <a:pt x="90" y="104"/>
                    <a:pt x="95" y="107"/>
                    <a:pt x="100" y="107"/>
                  </a:cubicBezTo>
                  <a:cubicBezTo>
                    <a:pt x="107" y="107"/>
                    <a:pt x="113" y="102"/>
                    <a:pt x="113" y="95"/>
                  </a:cubicBezTo>
                  <a:cubicBezTo>
                    <a:pt x="113" y="88"/>
                    <a:pt x="107" y="82"/>
                    <a:pt x="100" y="82"/>
                  </a:cubicBezTo>
                  <a:cubicBezTo>
                    <a:pt x="95" y="82"/>
                    <a:pt x="90" y="85"/>
                    <a:pt x="88" y="90"/>
                  </a:cubicBezTo>
                  <a:cubicBezTo>
                    <a:pt x="49" y="90"/>
                    <a:pt x="49" y="90"/>
                    <a:pt x="49" y="90"/>
                  </a:cubicBezTo>
                  <a:cubicBezTo>
                    <a:pt x="48" y="87"/>
                    <a:pt x="46" y="85"/>
                    <a:pt x="43" y="84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114" y="75"/>
                    <a:pt x="114" y="75"/>
                    <a:pt x="114" y="75"/>
                  </a:cubicBezTo>
                  <a:cubicBezTo>
                    <a:pt x="119" y="75"/>
                    <a:pt x="123" y="71"/>
                    <a:pt x="123" y="67"/>
                  </a:cubicBezTo>
                  <a:cubicBezTo>
                    <a:pt x="134" y="27"/>
                    <a:pt x="134" y="27"/>
                    <a:pt x="134" y="27"/>
                  </a:cubicBezTo>
                  <a:cubicBezTo>
                    <a:pt x="135" y="25"/>
                    <a:pt x="135" y="24"/>
                    <a:pt x="134" y="23"/>
                  </a:cubicBezTo>
                  <a:close/>
                  <a:moveTo>
                    <a:pt x="108" y="59"/>
                  </a:moveTo>
                  <a:cubicBezTo>
                    <a:pt x="51" y="59"/>
                    <a:pt x="51" y="59"/>
                    <a:pt x="51" y="59"/>
                  </a:cubicBezTo>
                  <a:cubicBezTo>
                    <a:pt x="49" y="59"/>
                    <a:pt x="46" y="57"/>
                    <a:pt x="46" y="55"/>
                  </a:cubicBezTo>
                  <a:cubicBezTo>
                    <a:pt x="46" y="52"/>
                    <a:pt x="49" y="50"/>
                    <a:pt x="51" y="50"/>
                  </a:cubicBezTo>
                  <a:cubicBezTo>
                    <a:pt x="108" y="50"/>
                    <a:pt x="108" y="50"/>
                    <a:pt x="108" y="50"/>
                  </a:cubicBezTo>
                  <a:cubicBezTo>
                    <a:pt x="111" y="50"/>
                    <a:pt x="113" y="52"/>
                    <a:pt x="113" y="55"/>
                  </a:cubicBezTo>
                  <a:cubicBezTo>
                    <a:pt x="113" y="57"/>
                    <a:pt x="111" y="59"/>
                    <a:pt x="108" y="59"/>
                  </a:cubicBezTo>
                  <a:close/>
                  <a:moveTo>
                    <a:pt x="112" y="45"/>
                  </a:moveTo>
                  <a:cubicBezTo>
                    <a:pt x="47" y="45"/>
                    <a:pt x="47" y="45"/>
                    <a:pt x="47" y="45"/>
                  </a:cubicBezTo>
                  <a:cubicBezTo>
                    <a:pt x="44" y="45"/>
                    <a:pt x="42" y="43"/>
                    <a:pt x="42" y="40"/>
                  </a:cubicBezTo>
                  <a:cubicBezTo>
                    <a:pt x="42" y="38"/>
                    <a:pt x="44" y="35"/>
                    <a:pt x="47" y="35"/>
                  </a:cubicBezTo>
                  <a:cubicBezTo>
                    <a:pt x="112" y="35"/>
                    <a:pt x="112" y="35"/>
                    <a:pt x="112" y="35"/>
                  </a:cubicBezTo>
                  <a:cubicBezTo>
                    <a:pt x="115" y="35"/>
                    <a:pt x="117" y="38"/>
                    <a:pt x="117" y="40"/>
                  </a:cubicBezTo>
                  <a:cubicBezTo>
                    <a:pt x="117" y="43"/>
                    <a:pt x="115" y="45"/>
                    <a:pt x="112" y="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5" tIns="45712" rIns="91425" bIns="45712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8103736" y="4772060"/>
            <a:ext cx="592544" cy="592544"/>
            <a:chOff x="8105048" y="5011593"/>
            <a:chExt cx="592640" cy="592640"/>
          </a:xfrm>
          <a:gradFill>
            <a:gsLst>
              <a:gs pos="67054">
                <a:srgbClr val="C69135"/>
              </a:gs>
              <a:gs pos="329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5400000" scaled="1"/>
          </a:gradFill>
        </p:grpSpPr>
        <p:sp>
          <p:nvSpPr>
            <p:cNvPr id="72" name="Rectangle 187"/>
            <p:cNvSpPr/>
            <p:nvPr/>
          </p:nvSpPr>
          <p:spPr>
            <a:xfrm>
              <a:off x="8105048" y="5011593"/>
              <a:ext cx="592640" cy="592640"/>
            </a:xfrm>
            <a:prstGeom prst="rect">
              <a:avLst/>
            </a:prstGeom>
            <a:grpFill/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73" name="Rectangle 185"/>
            <p:cNvSpPr/>
            <p:nvPr/>
          </p:nvSpPr>
          <p:spPr>
            <a:xfrm>
              <a:off x="8175894" y="5082439"/>
              <a:ext cx="450948" cy="450948"/>
            </a:xfrm>
            <a:prstGeom prst="rect">
              <a:avLst/>
            </a:prstGeom>
            <a:grpFill/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74" name="Freeform 84"/>
            <p:cNvSpPr>
              <a:spLocks noEditPoints="1"/>
            </p:cNvSpPr>
            <p:nvPr/>
          </p:nvSpPr>
          <p:spPr bwMode="auto">
            <a:xfrm>
              <a:off x="8267015" y="5210680"/>
              <a:ext cx="261834" cy="200553"/>
            </a:xfrm>
            <a:custGeom>
              <a:avLst/>
              <a:gdLst>
                <a:gd name="T0" fmla="*/ 99 w 107"/>
                <a:gd name="T1" fmla="*/ 0 h 82"/>
                <a:gd name="T2" fmla="*/ 9 w 107"/>
                <a:gd name="T3" fmla="*/ 0 h 82"/>
                <a:gd name="T4" fmla="*/ 0 w 107"/>
                <a:gd name="T5" fmla="*/ 8 h 82"/>
                <a:gd name="T6" fmla="*/ 0 w 107"/>
                <a:gd name="T7" fmla="*/ 74 h 82"/>
                <a:gd name="T8" fmla="*/ 9 w 107"/>
                <a:gd name="T9" fmla="*/ 82 h 82"/>
                <a:gd name="T10" fmla="*/ 99 w 107"/>
                <a:gd name="T11" fmla="*/ 82 h 82"/>
                <a:gd name="T12" fmla="*/ 107 w 107"/>
                <a:gd name="T13" fmla="*/ 74 h 82"/>
                <a:gd name="T14" fmla="*/ 107 w 107"/>
                <a:gd name="T15" fmla="*/ 8 h 82"/>
                <a:gd name="T16" fmla="*/ 99 w 107"/>
                <a:gd name="T17" fmla="*/ 0 h 82"/>
                <a:gd name="T18" fmla="*/ 33 w 107"/>
                <a:gd name="T19" fmla="*/ 55 h 82"/>
                <a:gd name="T20" fmla="*/ 16 w 107"/>
                <a:gd name="T21" fmla="*/ 73 h 82"/>
                <a:gd name="T22" fmla="*/ 10 w 107"/>
                <a:gd name="T23" fmla="*/ 73 h 82"/>
                <a:gd name="T24" fmla="*/ 10 w 107"/>
                <a:gd name="T25" fmla="*/ 67 h 82"/>
                <a:gd name="T26" fmla="*/ 27 w 107"/>
                <a:gd name="T27" fmla="*/ 50 h 82"/>
                <a:gd name="T28" fmla="*/ 33 w 107"/>
                <a:gd name="T29" fmla="*/ 50 h 82"/>
                <a:gd name="T30" fmla="*/ 33 w 107"/>
                <a:gd name="T31" fmla="*/ 55 h 82"/>
                <a:gd name="T32" fmla="*/ 54 w 107"/>
                <a:gd name="T33" fmla="*/ 57 h 82"/>
                <a:gd name="T34" fmla="*/ 51 w 107"/>
                <a:gd name="T35" fmla="*/ 56 h 82"/>
                <a:gd name="T36" fmla="*/ 10 w 107"/>
                <a:gd name="T37" fmla="*/ 15 h 82"/>
                <a:gd name="T38" fmla="*/ 10 w 107"/>
                <a:gd name="T39" fmla="*/ 9 h 82"/>
                <a:gd name="T40" fmla="*/ 16 w 107"/>
                <a:gd name="T41" fmla="*/ 9 h 82"/>
                <a:gd name="T42" fmla="*/ 54 w 107"/>
                <a:gd name="T43" fmla="*/ 47 h 82"/>
                <a:gd name="T44" fmla="*/ 92 w 107"/>
                <a:gd name="T45" fmla="*/ 9 h 82"/>
                <a:gd name="T46" fmla="*/ 98 w 107"/>
                <a:gd name="T47" fmla="*/ 9 h 82"/>
                <a:gd name="T48" fmla="*/ 98 w 107"/>
                <a:gd name="T49" fmla="*/ 15 h 82"/>
                <a:gd name="T50" fmla="*/ 57 w 107"/>
                <a:gd name="T51" fmla="*/ 56 h 82"/>
                <a:gd name="T52" fmla="*/ 54 w 107"/>
                <a:gd name="T53" fmla="*/ 57 h 82"/>
                <a:gd name="T54" fmla="*/ 98 w 107"/>
                <a:gd name="T55" fmla="*/ 73 h 82"/>
                <a:gd name="T56" fmla="*/ 92 w 107"/>
                <a:gd name="T57" fmla="*/ 73 h 82"/>
                <a:gd name="T58" fmla="*/ 75 w 107"/>
                <a:gd name="T59" fmla="*/ 55 h 82"/>
                <a:gd name="T60" fmla="*/ 75 w 107"/>
                <a:gd name="T61" fmla="*/ 50 h 82"/>
                <a:gd name="T62" fmla="*/ 81 w 107"/>
                <a:gd name="T63" fmla="*/ 50 h 82"/>
                <a:gd name="T64" fmla="*/ 98 w 107"/>
                <a:gd name="T65" fmla="*/ 67 h 82"/>
                <a:gd name="T66" fmla="*/ 98 w 107"/>
                <a:gd name="T67" fmla="*/ 7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7" h="82">
                  <a:moveTo>
                    <a:pt x="9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4" y="82"/>
                    <a:pt x="9" y="82"/>
                  </a:cubicBezTo>
                  <a:cubicBezTo>
                    <a:pt x="99" y="82"/>
                    <a:pt x="99" y="82"/>
                    <a:pt x="99" y="82"/>
                  </a:cubicBezTo>
                  <a:cubicBezTo>
                    <a:pt x="104" y="82"/>
                    <a:pt x="107" y="78"/>
                    <a:pt x="107" y="74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4"/>
                    <a:pt x="104" y="0"/>
                    <a:pt x="99" y="0"/>
                  </a:cubicBezTo>
                  <a:close/>
                  <a:moveTo>
                    <a:pt x="33" y="55"/>
                  </a:moveTo>
                  <a:cubicBezTo>
                    <a:pt x="16" y="73"/>
                    <a:pt x="16" y="73"/>
                    <a:pt x="16" y="73"/>
                  </a:cubicBezTo>
                  <a:cubicBezTo>
                    <a:pt x="14" y="74"/>
                    <a:pt x="11" y="74"/>
                    <a:pt x="10" y="73"/>
                  </a:cubicBezTo>
                  <a:cubicBezTo>
                    <a:pt x="8" y="71"/>
                    <a:pt x="8" y="69"/>
                    <a:pt x="10" y="67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9" y="48"/>
                    <a:pt x="31" y="48"/>
                    <a:pt x="33" y="50"/>
                  </a:cubicBezTo>
                  <a:cubicBezTo>
                    <a:pt x="35" y="51"/>
                    <a:pt x="35" y="54"/>
                    <a:pt x="33" y="55"/>
                  </a:cubicBezTo>
                  <a:close/>
                  <a:moveTo>
                    <a:pt x="54" y="57"/>
                  </a:moveTo>
                  <a:cubicBezTo>
                    <a:pt x="53" y="57"/>
                    <a:pt x="52" y="57"/>
                    <a:pt x="51" y="56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8" y="13"/>
                    <a:pt x="8" y="11"/>
                    <a:pt x="10" y="9"/>
                  </a:cubicBezTo>
                  <a:cubicBezTo>
                    <a:pt x="12" y="8"/>
                    <a:pt x="14" y="8"/>
                    <a:pt x="16" y="9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4" y="8"/>
                    <a:pt x="96" y="8"/>
                    <a:pt x="98" y="9"/>
                  </a:cubicBezTo>
                  <a:cubicBezTo>
                    <a:pt x="99" y="11"/>
                    <a:pt x="99" y="13"/>
                    <a:pt x="98" y="15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6" y="57"/>
                    <a:pt x="55" y="57"/>
                    <a:pt x="54" y="57"/>
                  </a:cubicBezTo>
                  <a:close/>
                  <a:moveTo>
                    <a:pt x="98" y="73"/>
                  </a:moveTo>
                  <a:cubicBezTo>
                    <a:pt x="96" y="74"/>
                    <a:pt x="94" y="74"/>
                    <a:pt x="92" y="73"/>
                  </a:cubicBezTo>
                  <a:cubicBezTo>
                    <a:pt x="75" y="55"/>
                    <a:pt x="75" y="55"/>
                    <a:pt x="75" y="55"/>
                  </a:cubicBezTo>
                  <a:cubicBezTo>
                    <a:pt x="73" y="54"/>
                    <a:pt x="73" y="51"/>
                    <a:pt x="75" y="50"/>
                  </a:cubicBezTo>
                  <a:cubicBezTo>
                    <a:pt x="76" y="48"/>
                    <a:pt x="79" y="48"/>
                    <a:pt x="81" y="50"/>
                  </a:cubicBezTo>
                  <a:cubicBezTo>
                    <a:pt x="98" y="67"/>
                    <a:pt x="98" y="67"/>
                    <a:pt x="98" y="67"/>
                  </a:cubicBezTo>
                  <a:cubicBezTo>
                    <a:pt x="100" y="69"/>
                    <a:pt x="100" y="71"/>
                    <a:pt x="98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5" tIns="45712" rIns="91425" bIns="45712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3390878" y="3627487"/>
            <a:ext cx="592544" cy="592544"/>
            <a:chOff x="3391427" y="3866835"/>
            <a:chExt cx="592640" cy="592640"/>
          </a:xfrm>
          <a:gradFill>
            <a:gsLst>
              <a:gs pos="67054">
                <a:srgbClr val="C69135"/>
              </a:gs>
              <a:gs pos="329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5400000" scaled="1"/>
          </a:gradFill>
        </p:grpSpPr>
        <p:sp>
          <p:nvSpPr>
            <p:cNvPr id="76" name="Rectangle 183"/>
            <p:cNvSpPr/>
            <p:nvPr/>
          </p:nvSpPr>
          <p:spPr>
            <a:xfrm>
              <a:off x="3391427" y="3866835"/>
              <a:ext cx="592640" cy="592640"/>
            </a:xfrm>
            <a:prstGeom prst="rect">
              <a:avLst/>
            </a:prstGeom>
            <a:grpFill/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77" name="Rectangle 185"/>
            <p:cNvSpPr/>
            <p:nvPr/>
          </p:nvSpPr>
          <p:spPr>
            <a:xfrm>
              <a:off x="3454162" y="3937681"/>
              <a:ext cx="450948" cy="450948"/>
            </a:xfrm>
            <a:prstGeom prst="rect">
              <a:avLst/>
            </a:prstGeom>
            <a:grpFill/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78" name="Freeform 70"/>
            <p:cNvSpPr>
              <a:spLocks noEditPoints="1"/>
            </p:cNvSpPr>
            <p:nvPr/>
          </p:nvSpPr>
          <p:spPr bwMode="auto">
            <a:xfrm>
              <a:off x="3546440" y="4004056"/>
              <a:ext cx="257213" cy="298241"/>
            </a:xfrm>
            <a:custGeom>
              <a:avLst/>
              <a:gdLst>
                <a:gd name="T0" fmla="*/ 85 w 123"/>
                <a:gd name="T1" fmla="*/ 53 h 143"/>
                <a:gd name="T2" fmla="*/ 62 w 123"/>
                <a:gd name="T3" fmla="*/ 58 h 143"/>
                <a:gd name="T4" fmla="*/ 59 w 123"/>
                <a:gd name="T5" fmla="*/ 59 h 143"/>
                <a:gd name="T6" fmla="*/ 56 w 123"/>
                <a:gd name="T7" fmla="*/ 50 h 143"/>
                <a:gd name="T8" fmla="*/ 52 w 123"/>
                <a:gd name="T9" fmla="*/ 20 h 143"/>
                <a:gd name="T10" fmla="*/ 42 w 123"/>
                <a:gd name="T11" fmla="*/ 21 h 143"/>
                <a:gd name="T12" fmla="*/ 54 w 123"/>
                <a:gd name="T13" fmla="*/ 59 h 143"/>
                <a:gd name="T14" fmla="*/ 45 w 123"/>
                <a:gd name="T15" fmla="*/ 52 h 143"/>
                <a:gd name="T16" fmla="*/ 12 w 123"/>
                <a:gd name="T17" fmla="*/ 112 h 143"/>
                <a:gd name="T18" fmla="*/ 49 w 123"/>
                <a:gd name="T19" fmla="*/ 142 h 143"/>
                <a:gd name="T20" fmla="*/ 60 w 123"/>
                <a:gd name="T21" fmla="*/ 139 h 143"/>
                <a:gd name="T22" fmla="*/ 71 w 123"/>
                <a:gd name="T23" fmla="*/ 142 h 143"/>
                <a:gd name="T24" fmla="*/ 107 w 123"/>
                <a:gd name="T25" fmla="*/ 118 h 143"/>
                <a:gd name="T26" fmla="*/ 85 w 123"/>
                <a:gd name="T27" fmla="*/ 53 h 143"/>
                <a:gd name="T28" fmla="*/ 99 w 123"/>
                <a:gd name="T29" fmla="*/ 0 h 143"/>
                <a:gd name="T30" fmla="*/ 73 w 123"/>
                <a:gd name="T31" fmla="*/ 12 h 143"/>
                <a:gd name="T32" fmla="*/ 61 w 123"/>
                <a:gd name="T33" fmla="*/ 38 h 143"/>
                <a:gd name="T34" fmla="*/ 88 w 123"/>
                <a:gd name="T35" fmla="*/ 26 h 143"/>
                <a:gd name="T36" fmla="*/ 99 w 123"/>
                <a:gd name="T3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3" h="143">
                  <a:moveTo>
                    <a:pt x="85" y="53"/>
                  </a:moveTo>
                  <a:cubicBezTo>
                    <a:pt x="77" y="52"/>
                    <a:pt x="75" y="54"/>
                    <a:pt x="62" y="58"/>
                  </a:cubicBezTo>
                  <a:cubicBezTo>
                    <a:pt x="61" y="59"/>
                    <a:pt x="60" y="59"/>
                    <a:pt x="59" y="59"/>
                  </a:cubicBezTo>
                  <a:cubicBezTo>
                    <a:pt x="58" y="57"/>
                    <a:pt x="57" y="54"/>
                    <a:pt x="56" y="50"/>
                  </a:cubicBezTo>
                  <a:cubicBezTo>
                    <a:pt x="51" y="35"/>
                    <a:pt x="52" y="20"/>
                    <a:pt x="52" y="20"/>
                  </a:cubicBezTo>
                  <a:cubicBezTo>
                    <a:pt x="52" y="20"/>
                    <a:pt x="48" y="16"/>
                    <a:pt x="42" y="21"/>
                  </a:cubicBezTo>
                  <a:cubicBezTo>
                    <a:pt x="40" y="29"/>
                    <a:pt x="49" y="49"/>
                    <a:pt x="54" y="59"/>
                  </a:cubicBezTo>
                  <a:cubicBezTo>
                    <a:pt x="50" y="57"/>
                    <a:pt x="49" y="52"/>
                    <a:pt x="45" y="52"/>
                  </a:cubicBezTo>
                  <a:cubicBezTo>
                    <a:pt x="15" y="50"/>
                    <a:pt x="0" y="84"/>
                    <a:pt x="12" y="112"/>
                  </a:cubicBezTo>
                  <a:cubicBezTo>
                    <a:pt x="19" y="130"/>
                    <a:pt x="35" y="141"/>
                    <a:pt x="49" y="142"/>
                  </a:cubicBezTo>
                  <a:cubicBezTo>
                    <a:pt x="53" y="143"/>
                    <a:pt x="56" y="139"/>
                    <a:pt x="60" y="139"/>
                  </a:cubicBezTo>
                  <a:cubicBezTo>
                    <a:pt x="64" y="139"/>
                    <a:pt x="69" y="142"/>
                    <a:pt x="71" y="142"/>
                  </a:cubicBezTo>
                  <a:cubicBezTo>
                    <a:pt x="85" y="143"/>
                    <a:pt x="97" y="134"/>
                    <a:pt x="107" y="118"/>
                  </a:cubicBezTo>
                  <a:cubicBezTo>
                    <a:pt x="123" y="91"/>
                    <a:pt x="114" y="55"/>
                    <a:pt x="85" y="53"/>
                  </a:cubicBezTo>
                  <a:close/>
                  <a:moveTo>
                    <a:pt x="99" y="0"/>
                  </a:moveTo>
                  <a:cubicBezTo>
                    <a:pt x="99" y="0"/>
                    <a:pt x="84" y="1"/>
                    <a:pt x="73" y="12"/>
                  </a:cubicBezTo>
                  <a:cubicBezTo>
                    <a:pt x="63" y="22"/>
                    <a:pt x="61" y="38"/>
                    <a:pt x="61" y="38"/>
                  </a:cubicBezTo>
                  <a:cubicBezTo>
                    <a:pt x="61" y="38"/>
                    <a:pt x="77" y="37"/>
                    <a:pt x="88" y="26"/>
                  </a:cubicBezTo>
                  <a:cubicBezTo>
                    <a:pt x="98" y="16"/>
                    <a:pt x="99" y="0"/>
                    <a:pt x="9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5" tIns="45712" rIns="91425" bIns="45712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3390878" y="2456874"/>
            <a:ext cx="592544" cy="592544"/>
            <a:chOff x="3391427" y="2696033"/>
            <a:chExt cx="592640" cy="592640"/>
          </a:xfrm>
          <a:gradFill>
            <a:gsLst>
              <a:gs pos="67054">
                <a:srgbClr val="C69135"/>
              </a:gs>
              <a:gs pos="329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5400000" scaled="1"/>
          </a:gradFill>
        </p:grpSpPr>
        <p:sp>
          <p:nvSpPr>
            <p:cNvPr id="80" name="Rectangle 182"/>
            <p:cNvSpPr/>
            <p:nvPr/>
          </p:nvSpPr>
          <p:spPr>
            <a:xfrm>
              <a:off x="3391427" y="2696033"/>
              <a:ext cx="592640" cy="592640"/>
            </a:xfrm>
            <a:prstGeom prst="rect">
              <a:avLst/>
            </a:prstGeom>
            <a:grpFill/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81" name="Rectangle 185"/>
            <p:cNvSpPr/>
            <p:nvPr/>
          </p:nvSpPr>
          <p:spPr>
            <a:xfrm>
              <a:off x="3454162" y="2766879"/>
              <a:ext cx="450948" cy="450948"/>
            </a:xfrm>
            <a:prstGeom prst="rect">
              <a:avLst/>
            </a:prstGeom>
            <a:grpFill/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82" name="Freeform 5"/>
            <p:cNvSpPr>
              <a:spLocks noEditPoints="1"/>
            </p:cNvSpPr>
            <p:nvPr/>
          </p:nvSpPr>
          <p:spPr bwMode="auto">
            <a:xfrm>
              <a:off x="3524597" y="2913125"/>
              <a:ext cx="304697" cy="177189"/>
            </a:xfrm>
            <a:custGeom>
              <a:avLst/>
              <a:gdLst>
                <a:gd name="T0" fmla="*/ 135 w 139"/>
                <a:gd name="T1" fmla="*/ 61 h 81"/>
                <a:gd name="T2" fmla="*/ 131 w 139"/>
                <a:gd name="T3" fmla="*/ 56 h 81"/>
                <a:gd name="T4" fmla="*/ 131 w 139"/>
                <a:gd name="T5" fmla="*/ 27 h 81"/>
                <a:gd name="T6" fmla="*/ 139 w 139"/>
                <a:gd name="T7" fmla="*/ 24 h 81"/>
                <a:gd name="T8" fmla="*/ 70 w 139"/>
                <a:gd name="T9" fmla="*/ 0 h 81"/>
                <a:gd name="T10" fmla="*/ 0 w 139"/>
                <a:gd name="T11" fmla="*/ 24 h 81"/>
                <a:gd name="T12" fmla="*/ 70 w 139"/>
                <a:gd name="T13" fmla="*/ 48 h 81"/>
                <a:gd name="T14" fmla="*/ 127 w 139"/>
                <a:gd name="T15" fmla="*/ 28 h 81"/>
                <a:gd name="T16" fmla="*/ 127 w 139"/>
                <a:gd name="T17" fmla="*/ 56 h 81"/>
                <a:gd name="T18" fmla="*/ 123 w 139"/>
                <a:gd name="T19" fmla="*/ 61 h 81"/>
                <a:gd name="T20" fmla="*/ 126 w 139"/>
                <a:gd name="T21" fmla="*/ 64 h 81"/>
                <a:gd name="T22" fmla="*/ 123 w 139"/>
                <a:gd name="T23" fmla="*/ 81 h 81"/>
                <a:gd name="T24" fmla="*/ 135 w 139"/>
                <a:gd name="T25" fmla="*/ 81 h 81"/>
                <a:gd name="T26" fmla="*/ 132 w 139"/>
                <a:gd name="T27" fmla="*/ 64 h 81"/>
                <a:gd name="T28" fmla="*/ 135 w 139"/>
                <a:gd name="T29" fmla="*/ 61 h 81"/>
                <a:gd name="T30" fmla="*/ 28 w 139"/>
                <a:gd name="T31" fmla="*/ 42 h 81"/>
                <a:gd name="T32" fmla="*/ 28 w 139"/>
                <a:gd name="T33" fmla="*/ 69 h 81"/>
                <a:gd name="T34" fmla="*/ 70 w 139"/>
                <a:gd name="T35" fmla="*/ 81 h 81"/>
                <a:gd name="T36" fmla="*/ 111 w 139"/>
                <a:gd name="T37" fmla="*/ 69 h 81"/>
                <a:gd name="T38" fmla="*/ 111 w 139"/>
                <a:gd name="T39" fmla="*/ 42 h 81"/>
                <a:gd name="T40" fmla="*/ 70 w 139"/>
                <a:gd name="T41" fmla="*/ 56 h 81"/>
                <a:gd name="T42" fmla="*/ 28 w 139"/>
                <a:gd name="T43" fmla="*/ 4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9" h="81">
                  <a:moveTo>
                    <a:pt x="135" y="61"/>
                  </a:moveTo>
                  <a:cubicBezTo>
                    <a:pt x="135" y="58"/>
                    <a:pt x="134" y="56"/>
                    <a:pt x="131" y="56"/>
                  </a:cubicBezTo>
                  <a:cubicBezTo>
                    <a:pt x="131" y="27"/>
                    <a:pt x="131" y="27"/>
                    <a:pt x="131" y="27"/>
                  </a:cubicBezTo>
                  <a:cubicBezTo>
                    <a:pt x="139" y="24"/>
                    <a:pt x="139" y="24"/>
                    <a:pt x="139" y="24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70" y="48"/>
                    <a:pt x="70" y="48"/>
                    <a:pt x="70" y="48"/>
                  </a:cubicBezTo>
                  <a:cubicBezTo>
                    <a:pt x="127" y="28"/>
                    <a:pt x="127" y="28"/>
                    <a:pt x="127" y="28"/>
                  </a:cubicBezTo>
                  <a:cubicBezTo>
                    <a:pt x="127" y="56"/>
                    <a:pt x="127" y="56"/>
                    <a:pt x="127" y="56"/>
                  </a:cubicBezTo>
                  <a:cubicBezTo>
                    <a:pt x="125" y="56"/>
                    <a:pt x="123" y="58"/>
                    <a:pt x="123" y="61"/>
                  </a:cubicBezTo>
                  <a:cubicBezTo>
                    <a:pt x="123" y="63"/>
                    <a:pt x="125" y="64"/>
                    <a:pt x="126" y="64"/>
                  </a:cubicBezTo>
                  <a:cubicBezTo>
                    <a:pt x="123" y="81"/>
                    <a:pt x="123" y="81"/>
                    <a:pt x="123" y="81"/>
                  </a:cubicBezTo>
                  <a:cubicBezTo>
                    <a:pt x="135" y="81"/>
                    <a:pt x="135" y="81"/>
                    <a:pt x="135" y="81"/>
                  </a:cubicBezTo>
                  <a:cubicBezTo>
                    <a:pt x="132" y="64"/>
                    <a:pt x="132" y="64"/>
                    <a:pt x="132" y="64"/>
                  </a:cubicBezTo>
                  <a:cubicBezTo>
                    <a:pt x="134" y="64"/>
                    <a:pt x="135" y="63"/>
                    <a:pt x="135" y="61"/>
                  </a:cubicBezTo>
                  <a:close/>
                  <a:moveTo>
                    <a:pt x="28" y="42"/>
                  </a:moveTo>
                  <a:cubicBezTo>
                    <a:pt x="28" y="69"/>
                    <a:pt x="28" y="69"/>
                    <a:pt x="28" y="69"/>
                  </a:cubicBezTo>
                  <a:cubicBezTo>
                    <a:pt x="28" y="76"/>
                    <a:pt x="47" y="81"/>
                    <a:pt x="70" y="81"/>
                  </a:cubicBezTo>
                  <a:cubicBezTo>
                    <a:pt x="92" y="81"/>
                    <a:pt x="111" y="76"/>
                    <a:pt x="111" y="69"/>
                  </a:cubicBezTo>
                  <a:cubicBezTo>
                    <a:pt x="111" y="42"/>
                    <a:pt x="111" y="42"/>
                    <a:pt x="111" y="42"/>
                  </a:cubicBezTo>
                  <a:cubicBezTo>
                    <a:pt x="70" y="56"/>
                    <a:pt x="70" y="56"/>
                    <a:pt x="70" y="56"/>
                  </a:cubicBezTo>
                  <a:lnTo>
                    <a:pt x="28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5" tIns="45712" rIns="91425" bIns="45712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3390878" y="4772060"/>
            <a:ext cx="592544" cy="592544"/>
            <a:chOff x="3391427" y="5011593"/>
            <a:chExt cx="592640" cy="592640"/>
          </a:xfrm>
          <a:gradFill>
            <a:gsLst>
              <a:gs pos="67054">
                <a:srgbClr val="C69135"/>
              </a:gs>
              <a:gs pos="329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5400000" scaled="1"/>
          </a:gradFill>
        </p:grpSpPr>
        <p:sp>
          <p:nvSpPr>
            <p:cNvPr id="84" name="Rectangle 184"/>
            <p:cNvSpPr/>
            <p:nvPr/>
          </p:nvSpPr>
          <p:spPr>
            <a:xfrm>
              <a:off x="3391427" y="5011593"/>
              <a:ext cx="592640" cy="592640"/>
            </a:xfrm>
            <a:prstGeom prst="rect">
              <a:avLst/>
            </a:prstGeom>
            <a:grpFill/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85" name="Rectangle 185"/>
            <p:cNvSpPr/>
            <p:nvPr/>
          </p:nvSpPr>
          <p:spPr>
            <a:xfrm>
              <a:off x="3454162" y="5082439"/>
              <a:ext cx="450948" cy="450948"/>
            </a:xfrm>
            <a:prstGeom prst="rect">
              <a:avLst/>
            </a:prstGeom>
            <a:grpFill/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32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86" name="Freeform 28"/>
            <p:cNvSpPr/>
            <p:nvPr/>
          </p:nvSpPr>
          <p:spPr bwMode="auto">
            <a:xfrm>
              <a:off x="3549088" y="5181652"/>
              <a:ext cx="280206" cy="275536"/>
            </a:xfrm>
            <a:custGeom>
              <a:avLst/>
              <a:gdLst>
                <a:gd name="T0" fmla="*/ 16 w 136"/>
                <a:gd name="T1" fmla="*/ 57 h 134"/>
                <a:gd name="T2" fmla="*/ 0 w 136"/>
                <a:gd name="T3" fmla="*/ 72 h 134"/>
                <a:gd name="T4" fmla="*/ 25 w 136"/>
                <a:gd name="T5" fmla="*/ 92 h 134"/>
                <a:gd name="T6" fmla="*/ 37 w 136"/>
                <a:gd name="T7" fmla="*/ 78 h 134"/>
                <a:gd name="T8" fmla="*/ 55 w 136"/>
                <a:gd name="T9" fmla="*/ 80 h 134"/>
                <a:gd name="T10" fmla="*/ 42 w 136"/>
                <a:gd name="T11" fmla="*/ 95 h 134"/>
                <a:gd name="T12" fmla="*/ 44 w 136"/>
                <a:gd name="T13" fmla="*/ 115 h 134"/>
                <a:gd name="T14" fmla="*/ 65 w 136"/>
                <a:gd name="T15" fmla="*/ 134 h 134"/>
                <a:gd name="T16" fmla="*/ 92 w 136"/>
                <a:gd name="T17" fmla="*/ 98 h 134"/>
                <a:gd name="T18" fmla="*/ 79 w 136"/>
                <a:gd name="T19" fmla="*/ 92 h 134"/>
                <a:gd name="T20" fmla="*/ 80 w 136"/>
                <a:gd name="T21" fmla="*/ 78 h 134"/>
                <a:gd name="T22" fmla="*/ 96 w 136"/>
                <a:gd name="T23" fmla="*/ 76 h 134"/>
                <a:gd name="T24" fmla="*/ 107 w 136"/>
                <a:gd name="T25" fmla="*/ 90 h 134"/>
                <a:gd name="T26" fmla="*/ 136 w 136"/>
                <a:gd name="T27" fmla="*/ 62 h 134"/>
                <a:gd name="T28" fmla="*/ 103 w 136"/>
                <a:gd name="T29" fmla="*/ 40 h 134"/>
                <a:gd name="T30" fmla="*/ 90 w 136"/>
                <a:gd name="T31" fmla="*/ 54 h 134"/>
                <a:gd name="T32" fmla="*/ 75 w 136"/>
                <a:gd name="T33" fmla="*/ 40 h 134"/>
                <a:gd name="T34" fmla="*/ 93 w 136"/>
                <a:gd name="T35" fmla="*/ 27 h 134"/>
                <a:gd name="T36" fmla="*/ 71 w 136"/>
                <a:gd name="T37" fmla="*/ 0 h 134"/>
                <a:gd name="T38" fmla="*/ 37 w 136"/>
                <a:gd name="T39" fmla="*/ 28 h 134"/>
                <a:gd name="T40" fmla="*/ 30 w 136"/>
                <a:gd name="T41" fmla="*/ 16 h 134"/>
                <a:gd name="T42" fmla="*/ 12 w 136"/>
                <a:gd name="T43" fmla="*/ 15 h 134"/>
                <a:gd name="T44" fmla="*/ 19 w 136"/>
                <a:gd name="T45" fmla="*/ 32 h 134"/>
                <a:gd name="T46" fmla="*/ 16 w 136"/>
                <a:gd name="T47" fmla="*/ 5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6" h="134">
                  <a:moveTo>
                    <a:pt x="16" y="57"/>
                  </a:moveTo>
                  <a:cubicBezTo>
                    <a:pt x="6" y="64"/>
                    <a:pt x="0" y="72"/>
                    <a:pt x="0" y="72"/>
                  </a:cubicBezTo>
                  <a:cubicBezTo>
                    <a:pt x="0" y="72"/>
                    <a:pt x="16" y="94"/>
                    <a:pt x="25" y="92"/>
                  </a:cubicBezTo>
                  <a:cubicBezTo>
                    <a:pt x="33" y="90"/>
                    <a:pt x="33" y="85"/>
                    <a:pt x="37" y="78"/>
                  </a:cubicBezTo>
                  <a:cubicBezTo>
                    <a:pt x="40" y="70"/>
                    <a:pt x="54" y="72"/>
                    <a:pt x="55" y="80"/>
                  </a:cubicBezTo>
                  <a:cubicBezTo>
                    <a:pt x="55" y="87"/>
                    <a:pt x="53" y="94"/>
                    <a:pt x="42" y="95"/>
                  </a:cubicBezTo>
                  <a:cubicBezTo>
                    <a:pt x="32" y="96"/>
                    <a:pt x="31" y="108"/>
                    <a:pt x="44" y="115"/>
                  </a:cubicBezTo>
                  <a:cubicBezTo>
                    <a:pt x="56" y="122"/>
                    <a:pt x="56" y="127"/>
                    <a:pt x="65" y="134"/>
                  </a:cubicBezTo>
                  <a:cubicBezTo>
                    <a:pt x="74" y="124"/>
                    <a:pt x="98" y="105"/>
                    <a:pt x="92" y="98"/>
                  </a:cubicBezTo>
                  <a:cubicBezTo>
                    <a:pt x="86" y="95"/>
                    <a:pt x="85" y="99"/>
                    <a:pt x="79" y="92"/>
                  </a:cubicBezTo>
                  <a:cubicBezTo>
                    <a:pt x="73" y="86"/>
                    <a:pt x="78" y="80"/>
                    <a:pt x="80" y="78"/>
                  </a:cubicBezTo>
                  <a:cubicBezTo>
                    <a:pt x="82" y="75"/>
                    <a:pt x="90" y="70"/>
                    <a:pt x="96" y="76"/>
                  </a:cubicBezTo>
                  <a:cubicBezTo>
                    <a:pt x="102" y="82"/>
                    <a:pt x="96" y="89"/>
                    <a:pt x="107" y="90"/>
                  </a:cubicBezTo>
                  <a:cubicBezTo>
                    <a:pt x="118" y="91"/>
                    <a:pt x="127" y="71"/>
                    <a:pt x="136" y="62"/>
                  </a:cubicBezTo>
                  <a:cubicBezTo>
                    <a:pt x="123" y="49"/>
                    <a:pt x="114" y="34"/>
                    <a:pt x="103" y="40"/>
                  </a:cubicBezTo>
                  <a:cubicBezTo>
                    <a:pt x="91" y="46"/>
                    <a:pt x="98" y="45"/>
                    <a:pt x="90" y="54"/>
                  </a:cubicBezTo>
                  <a:cubicBezTo>
                    <a:pt x="81" y="62"/>
                    <a:pt x="67" y="48"/>
                    <a:pt x="75" y="40"/>
                  </a:cubicBezTo>
                  <a:cubicBezTo>
                    <a:pt x="83" y="32"/>
                    <a:pt x="85" y="36"/>
                    <a:pt x="93" y="27"/>
                  </a:cubicBezTo>
                  <a:cubicBezTo>
                    <a:pt x="101" y="18"/>
                    <a:pt x="83" y="12"/>
                    <a:pt x="71" y="0"/>
                  </a:cubicBezTo>
                  <a:cubicBezTo>
                    <a:pt x="60" y="15"/>
                    <a:pt x="45" y="29"/>
                    <a:pt x="37" y="28"/>
                  </a:cubicBezTo>
                  <a:cubicBezTo>
                    <a:pt x="30" y="26"/>
                    <a:pt x="30" y="22"/>
                    <a:pt x="30" y="16"/>
                  </a:cubicBezTo>
                  <a:cubicBezTo>
                    <a:pt x="30" y="11"/>
                    <a:pt x="18" y="8"/>
                    <a:pt x="12" y="15"/>
                  </a:cubicBezTo>
                  <a:cubicBezTo>
                    <a:pt x="6" y="23"/>
                    <a:pt x="11" y="30"/>
                    <a:pt x="19" y="32"/>
                  </a:cubicBezTo>
                  <a:cubicBezTo>
                    <a:pt x="27" y="33"/>
                    <a:pt x="26" y="50"/>
                    <a:pt x="16" y="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5" tIns="45712" rIns="91425" bIns="45712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ransition advTm="11700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 rot="16200000">
            <a:off x="3507213" y="362964"/>
            <a:ext cx="398347" cy="398346"/>
          </a:xfrm>
          <a:prstGeom prst="ellipse">
            <a:avLst/>
          </a:prstGeom>
          <a:noFill/>
          <a:ln>
            <a:solidFill>
              <a:srgbClr val="FCF873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>
            <a:off x="-16329" y="562136"/>
            <a:ext cx="3597194" cy="2478"/>
          </a:xfrm>
          <a:prstGeom prst="line">
            <a:avLst/>
          </a:prstGeom>
          <a:ln>
            <a:solidFill>
              <a:srgbClr val="FCF873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>
            <a:spLocks noChangeAspect="1"/>
          </p:cNvSpPr>
          <p:nvPr/>
        </p:nvSpPr>
        <p:spPr>
          <a:xfrm rot="16200000">
            <a:off x="3597194" y="453679"/>
            <a:ext cx="221871" cy="221871"/>
          </a:xfrm>
          <a:prstGeom prst="ellipse">
            <a:avLst/>
          </a:prstGeom>
          <a:gradFill>
            <a:gsLst>
              <a:gs pos="68000">
                <a:srgbClr val="C69135"/>
              </a:gs>
              <a:gs pos="310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 rot="5400000" flipH="1">
            <a:off x="8270111" y="355246"/>
            <a:ext cx="398347" cy="398346"/>
          </a:xfrm>
          <a:prstGeom prst="ellipse">
            <a:avLst/>
          </a:prstGeom>
          <a:noFill/>
          <a:ln>
            <a:solidFill>
              <a:srgbClr val="FCF873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>
            <a:endCxn id="5" idx="0"/>
          </p:cNvCxnSpPr>
          <p:nvPr/>
        </p:nvCxnSpPr>
        <p:spPr>
          <a:xfrm flipH="1">
            <a:off x="8668458" y="554419"/>
            <a:ext cx="3523542" cy="0"/>
          </a:xfrm>
          <a:prstGeom prst="line">
            <a:avLst/>
          </a:prstGeom>
          <a:ln>
            <a:solidFill>
              <a:srgbClr val="FCF873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>
            <a:spLocks noChangeAspect="1"/>
          </p:cNvSpPr>
          <p:nvPr/>
        </p:nvSpPr>
        <p:spPr>
          <a:xfrm rot="5400000" flipH="1">
            <a:off x="8356606" y="445961"/>
            <a:ext cx="221871" cy="221871"/>
          </a:xfrm>
          <a:prstGeom prst="ellipse">
            <a:avLst/>
          </a:prstGeom>
          <a:gradFill>
            <a:gsLst>
              <a:gs pos="68000">
                <a:srgbClr val="C69135"/>
              </a:gs>
              <a:gs pos="310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 descr="e7d195523061f1c0deeec63e560781cfd59afb0ea006f2a87ABB68BF51EA6619813959095094C18C62A12F549504892A4AAA8C1554C6663626E05CA27F281A14E6983772AFC3FB97135759321DEA3D709AACD122C08E6ED192FFACBB1E1BECB2ED91EE5F1ED7B5B4D639FA608C47C1EEEE0A899CA8C6B4A60DCCA6D3BA80ED4161D4A4778988E171"/>
          <p:cNvSpPr txBox="1"/>
          <p:nvPr/>
        </p:nvSpPr>
        <p:spPr>
          <a:xfrm>
            <a:off x="4141629" y="269748"/>
            <a:ext cx="3892412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gradFill>
                  <a:gsLst>
                    <a:gs pos="0">
                      <a:srgbClr val="BC9E51"/>
                    </a:gs>
                    <a:gs pos="50000">
                      <a:srgbClr val="ECE499"/>
                    </a:gs>
                    <a:gs pos="100000">
                      <a:srgbClr val="BC9E51"/>
                    </a:gs>
                  </a:gsLst>
                  <a:lin ang="0" scaled="0"/>
                </a:gra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Kartika" panose="02020503030404060203" pitchFamily="18" charset="0"/>
              </a:rPr>
              <a:t>请在此输入您的标题</a:t>
            </a:r>
            <a:endParaRPr lang="en-US" altLang="zh-CN" sz="3200" b="1" dirty="0">
              <a:gradFill>
                <a:gsLst>
                  <a:gs pos="0">
                    <a:srgbClr val="BC9E51"/>
                  </a:gs>
                  <a:gs pos="50000">
                    <a:srgbClr val="ECE499"/>
                  </a:gs>
                  <a:gs pos="100000">
                    <a:srgbClr val="BC9E51"/>
                  </a:gs>
                </a:gsLst>
                <a:lin ang="0" scaled="0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Kartika" panose="02020503030404060203" pitchFamily="18" charset="0"/>
            </a:endParaRPr>
          </a:p>
        </p:txBody>
      </p:sp>
      <p:sp>
        <p:nvSpPr>
          <p:cNvPr id="12" name="直角三角形 11"/>
          <p:cNvSpPr/>
          <p:nvPr/>
        </p:nvSpPr>
        <p:spPr>
          <a:xfrm rot="13500000">
            <a:off x="6510871" y="3903339"/>
            <a:ext cx="331734" cy="331734"/>
          </a:xfrm>
          <a:prstGeom prst="rtTriangle">
            <a:avLst/>
          </a:prstGeom>
          <a:gradFill>
            <a:gsLst>
              <a:gs pos="70000">
                <a:srgbClr val="C69135"/>
              </a:gs>
              <a:gs pos="358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path path="circle">
              <a:fillToRect t="100000" r="100000"/>
            </a:path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3" name="直角三角形 12"/>
          <p:cNvSpPr/>
          <p:nvPr/>
        </p:nvSpPr>
        <p:spPr>
          <a:xfrm rot="2719133">
            <a:off x="5310916" y="3097021"/>
            <a:ext cx="301576" cy="301576"/>
          </a:xfrm>
          <a:prstGeom prst="rtTriangle">
            <a:avLst/>
          </a:prstGeom>
          <a:gradFill>
            <a:gsLst>
              <a:gs pos="70000">
                <a:srgbClr val="C69135"/>
              </a:gs>
              <a:gs pos="358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path path="circle">
              <a:fillToRect t="100000" r="100000"/>
            </a:path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4" name="直角三角形 13"/>
          <p:cNvSpPr/>
          <p:nvPr/>
        </p:nvSpPr>
        <p:spPr>
          <a:xfrm rot="2719133">
            <a:off x="5311710" y="4739024"/>
            <a:ext cx="299988" cy="301576"/>
          </a:xfrm>
          <a:prstGeom prst="rtTriangle">
            <a:avLst/>
          </a:prstGeom>
          <a:gradFill>
            <a:gsLst>
              <a:gs pos="70000">
                <a:srgbClr val="C69135"/>
              </a:gs>
              <a:gs pos="358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path path="circle">
              <a:fillToRect t="100000" r="100000"/>
            </a:path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5" name="直角三角形 14"/>
          <p:cNvSpPr/>
          <p:nvPr/>
        </p:nvSpPr>
        <p:spPr>
          <a:xfrm rot="13500000">
            <a:off x="6510078" y="5545342"/>
            <a:ext cx="333321" cy="331734"/>
          </a:xfrm>
          <a:prstGeom prst="rtTriangle">
            <a:avLst/>
          </a:prstGeom>
          <a:gradFill>
            <a:gsLst>
              <a:gs pos="70000">
                <a:srgbClr val="C69135"/>
              </a:gs>
              <a:gs pos="358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path path="circle">
              <a:fillToRect t="100000" r="100000"/>
            </a:path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5789469" y="3762076"/>
            <a:ext cx="611089" cy="612676"/>
          </a:xfrm>
          <a:prstGeom prst="ellipse">
            <a:avLst/>
          </a:prstGeom>
          <a:gradFill>
            <a:gsLst>
              <a:gs pos="67054">
                <a:srgbClr val="C69135"/>
              </a:gs>
              <a:gs pos="329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5400000" scaled="1"/>
          </a:gra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Impact MT Std" pitchFamily="34" charset="0"/>
              </a:rPr>
              <a:t>3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5789469" y="2941471"/>
            <a:ext cx="611089" cy="612676"/>
          </a:xfrm>
          <a:prstGeom prst="ellipse">
            <a:avLst/>
          </a:prstGeom>
          <a:gradFill>
            <a:gsLst>
              <a:gs pos="67054">
                <a:srgbClr val="C69135"/>
              </a:gs>
              <a:gs pos="329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5400000" scaled="1"/>
          </a:gra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Impact MT Std" pitchFamily="34" charset="0"/>
              </a:rPr>
              <a:t>4</a:t>
            </a:r>
            <a:endParaRPr lang="zh-CN" altLang="en-US" sz="24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5789469" y="4584268"/>
            <a:ext cx="611089" cy="611088"/>
          </a:xfrm>
          <a:prstGeom prst="ellipse">
            <a:avLst/>
          </a:prstGeom>
          <a:gradFill>
            <a:gsLst>
              <a:gs pos="67054">
                <a:srgbClr val="C69135"/>
              </a:gs>
              <a:gs pos="329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5400000" scaled="1"/>
          </a:gra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Impact MT Std" pitchFamily="34" charset="0"/>
              </a:rPr>
              <a:t>2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789469" y="5404872"/>
            <a:ext cx="611089" cy="612676"/>
          </a:xfrm>
          <a:prstGeom prst="ellipse">
            <a:avLst/>
          </a:prstGeom>
          <a:gradFill>
            <a:gsLst>
              <a:gs pos="67054">
                <a:srgbClr val="C69135"/>
              </a:gs>
              <a:gs pos="329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5400000" scaled="1"/>
          </a:gra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Impact MT Std" pitchFamily="34" charset="0"/>
              </a:rPr>
              <a:t>1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20" name="Group 4"/>
          <p:cNvGrpSpPr>
            <a:grpSpLocks noChangeAspect="1"/>
          </p:cNvGrpSpPr>
          <p:nvPr/>
        </p:nvGrpSpPr>
        <p:grpSpPr bwMode="auto">
          <a:xfrm>
            <a:off x="5709113" y="1557095"/>
            <a:ext cx="706458" cy="1123700"/>
            <a:chOff x="2813" y="511"/>
            <a:chExt cx="916" cy="1457"/>
          </a:xfrm>
          <a:gradFill>
            <a:gsLst>
              <a:gs pos="70000">
                <a:srgbClr val="C69135"/>
              </a:gs>
              <a:gs pos="358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path path="circle">
              <a:fillToRect t="100000" r="100000"/>
            </a:path>
          </a:gradFill>
        </p:grpSpPr>
        <p:sp>
          <p:nvSpPr>
            <p:cNvPr id="21" name="Freeform 5"/>
            <p:cNvSpPr>
              <a:spLocks noEditPoints="1"/>
            </p:cNvSpPr>
            <p:nvPr/>
          </p:nvSpPr>
          <p:spPr bwMode="auto">
            <a:xfrm>
              <a:off x="2813" y="1159"/>
              <a:ext cx="248" cy="546"/>
            </a:xfrm>
            <a:custGeom>
              <a:avLst/>
              <a:gdLst>
                <a:gd name="T0" fmla="*/ 0 w 104"/>
                <a:gd name="T1" fmla="*/ 108 h 230"/>
                <a:gd name="T2" fmla="*/ 21 w 104"/>
                <a:gd name="T3" fmla="*/ 230 h 230"/>
                <a:gd name="T4" fmla="*/ 78 w 104"/>
                <a:gd name="T5" fmla="*/ 144 h 230"/>
                <a:gd name="T6" fmla="*/ 104 w 104"/>
                <a:gd name="T7" fmla="*/ 144 h 230"/>
                <a:gd name="T8" fmla="*/ 59 w 104"/>
                <a:gd name="T9" fmla="*/ 0 h 230"/>
                <a:gd name="T10" fmla="*/ 0 w 104"/>
                <a:gd name="T11" fmla="*/ 108 h 230"/>
                <a:gd name="T12" fmla="*/ 0 w 104"/>
                <a:gd name="T13" fmla="*/ 108 h 230"/>
                <a:gd name="T14" fmla="*/ 0 w 104"/>
                <a:gd name="T15" fmla="*/ 108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230">
                  <a:moveTo>
                    <a:pt x="0" y="108"/>
                  </a:moveTo>
                  <a:cubicBezTo>
                    <a:pt x="21" y="230"/>
                    <a:pt x="21" y="230"/>
                    <a:pt x="21" y="230"/>
                  </a:cubicBezTo>
                  <a:cubicBezTo>
                    <a:pt x="78" y="144"/>
                    <a:pt x="78" y="144"/>
                    <a:pt x="78" y="144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84" y="86"/>
                    <a:pt x="70" y="38"/>
                    <a:pt x="59" y="0"/>
                  </a:cubicBezTo>
                  <a:lnTo>
                    <a:pt x="0" y="108"/>
                  </a:lnTo>
                  <a:close/>
                  <a:moveTo>
                    <a:pt x="0" y="108"/>
                  </a:moveTo>
                  <a:cubicBezTo>
                    <a:pt x="0" y="108"/>
                    <a:pt x="0" y="108"/>
                    <a:pt x="0" y="10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5" tIns="45712" rIns="91425" bIns="45712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6"/>
            <p:cNvSpPr>
              <a:spLocks noEditPoints="1"/>
            </p:cNvSpPr>
            <p:nvPr/>
          </p:nvSpPr>
          <p:spPr bwMode="auto">
            <a:xfrm>
              <a:off x="3482" y="1159"/>
              <a:ext cx="247" cy="546"/>
            </a:xfrm>
            <a:custGeom>
              <a:avLst/>
              <a:gdLst>
                <a:gd name="T0" fmla="*/ 45 w 104"/>
                <a:gd name="T1" fmla="*/ 0 h 230"/>
                <a:gd name="T2" fmla="*/ 0 w 104"/>
                <a:gd name="T3" fmla="*/ 144 h 230"/>
                <a:gd name="T4" fmla="*/ 26 w 104"/>
                <a:gd name="T5" fmla="*/ 144 h 230"/>
                <a:gd name="T6" fmla="*/ 84 w 104"/>
                <a:gd name="T7" fmla="*/ 230 h 230"/>
                <a:gd name="T8" fmla="*/ 104 w 104"/>
                <a:gd name="T9" fmla="*/ 108 h 230"/>
                <a:gd name="T10" fmla="*/ 45 w 104"/>
                <a:gd name="T11" fmla="*/ 0 h 230"/>
                <a:gd name="T12" fmla="*/ 45 w 104"/>
                <a:gd name="T13" fmla="*/ 0 h 230"/>
                <a:gd name="T14" fmla="*/ 45 w 104"/>
                <a:gd name="T15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230">
                  <a:moveTo>
                    <a:pt x="45" y="0"/>
                  </a:moveTo>
                  <a:cubicBezTo>
                    <a:pt x="35" y="38"/>
                    <a:pt x="20" y="86"/>
                    <a:pt x="0" y="144"/>
                  </a:cubicBezTo>
                  <a:cubicBezTo>
                    <a:pt x="26" y="144"/>
                    <a:pt x="26" y="144"/>
                    <a:pt x="26" y="144"/>
                  </a:cubicBezTo>
                  <a:cubicBezTo>
                    <a:pt x="84" y="230"/>
                    <a:pt x="84" y="230"/>
                    <a:pt x="84" y="230"/>
                  </a:cubicBezTo>
                  <a:cubicBezTo>
                    <a:pt x="104" y="108"/>
                    <a:pt x="104" y="108"/>
                    <a:pt x="104" y="108"/>
                  </a:cubicBezTo>
                  <a:lnTo>
                    <a:pt x="45" y="0"/>
                  </a:lnTo>
                  <a:close/>
                  <a:moveTo>
                    <a:pt x="45" y="0"/>
                  </a:moveTo>
                  <a:cubicBezTo>
                    <a:pt x="45" y="0"/>
                    <a:pt x="45" y="0"/>
                    <a:pt x="4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5" tIns="45712" rIns="91425" bIns="45712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7"/>
            <p:cNvSpPr>
              <a:spLocks noEditPoints="1"/>
            </p:cNvSpPr>
            <p:nvPr/>
          </p:nvSpPr>
          <p:spPr bwMode="auto">
            <a:xfrm>
              <a:off x="3172" y="1669"/>
              <a:ext cx="198" cy="299"/>
            </a:xfrm>
            <a:custGeom>
              <a:avLst/>
              <a:gdLst>
                <a:gd name="T0" fmla="*/ 42 w 83"/>
                <a:gd name="T1" fmla="*/ 0 h 126"/>
                <a:gd name="T2" fmla="*/ 0 w 83"/>
                <a:gd name="T3" fmla="*/ 41 h 126"/>
                <a:gd name="T4" fmla="*/ 42 w 83"/>
                <a:gd name="T5" fmla="*/ 126 h 126"/>
                <a:gd name="T6" fmla="*/ 83 w 83"/>
                <a:gd name="T7" fmla="*/ 41 h 126"/>
                <a:gd name="T8" fmla="*/ 42 w 83"/>
                <a:gd name="T9" fmla="*/ 0 h 126"/>
                <a:gd name="T10" fmla="*/ 42 w 83"/>
                <a:gd name="T11" fmla="*/ 0 h 126"/>
                <a:gd name="T12" fmla="*/ 42 w 83"/>
                <a:gd name="T13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126">
                  <a:moveTo>
                    <a:pt x="42" y="0"/>
                  </a:moveTo>
                  <a:cubicBezTo>
                    <a:pt x="19" y="0"/>
                    <a:pt x="0" y="18"/>
                    <a:pt x="0" y="41"/>
                  </a:cubicBezTo>
                  <a:cubicBezTo>
                    <a:pt x="0" y="64"/>
                    <a:pt x="42" y="126"/>
                    <a:pt x="42" y="126"/>
                  </a:cubicBezTo>
                  <a:cubicBezTo>
                    <a:pt x="42" y="126"/>
                    <a:pt x="83" y="64"/>
                    <a:pt x="83" y="41"/>
                  </a:cubicBezTo>
                  <a:cubicBezTo>
                    <a:pt x="83" y="18"/>
                    <a:pt x="65" y="0"/>
                    <a:pt x="42" y="0"/>
                  </a:cubicBezTo>
                  <a:close/>
                  <a:moveTo>
                    <a:pt x="42" y="0"/>
                  </a:moveTo>
                  <a:cubicBezTo>
                    <a:pt x="42" y="0"/>
                    <a:pt x="42" y="0"/>
                    <a:pt x="4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5" tIns="45712" rIns="91425" bIns="45712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8"/>
            <p:cNvSpPr>
              <a:spLocks noEditPoints="1"/>
            </p:cNvSpPr>
            <p:nvPr/>
          </p:nvSpPr>
          <p:spPr bwMode="auto">
            <a:xfrm>
              <a:off x="2968" y="872"/>
              <a:ext cx="609" cy="759"/>
            </a:xfrm>
            <a:custGeom>
              <a:avLst/>
              <a:gdLst>
                <a:gd name="T0" fmla="*/ 128 w 256"/>
                <a:gd name="T1" fmla="*/ 0 h 320"/>
                <a:gd name="T2" fmla="*/ 58 w 256"/>
                <a:gd name="T3" fmla="*/ 14 h 320"/>
                <a:gd name="T4" fmla="*/ 94 w 256"/>
                <a:gd name="T5" fmla="*/ 282 h 320"/>
                <a:gd name="T6" fmla="*/ 28 w 256"/>
                <a:gd name="T7" fmla="*/ 29 h 320"/>
                <a:gd name="T8" fmla="*/ 0 w 256"/>
                <a:gd name="T9" fmla="*/ 50 h 320"/>
                <a:gd name="T10" fmla="*/ 81 w 256"/>
                <a:gd name="T11" fmla="*/ 320 h 320"/>
                <a:gd name="T12" fmla="*/ 175 w 256"/>
                <a:gd name="T13" fmla="*/ 320 h 320"/>
                <a:gd name="T14" fmla="*/ 256 w 256"/>
                <a:gd name="T15" fmla="*/ 50 h 320"/>
                <a:gd name="T16" fmla="*/ 128 w 256"/>
                <a:gd name="T17" fmla="*/ 0 h 320"/>
                <a:gd name="T18" fmla="*/ 128 w 256"/>
                <a:gd name="T19" fmla="*/ 0 h 320"/>
                <a:gd name="T20" fmla="*/ 128 w 256"/>
                <a:gd name="T21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6" h="320">
                  <a:moveTo>
                    <a:pt x="128" y="0"/>
                  </a:moveTo>
                  <a:cubicBezTo>
                    <a:pt x="103" y="0"/>
                    <a:pt x="80" y="5"/>
                    <a:pt x="58" y="14"/>
                  </a:cubicBezTo>
                  <a:cubicBezTo>
                    <a:pt x="58" y="102"/>
                    <a:pt x="82" y="207"/>
                    <a:pt x="94" y="282"/>
                  </a:cubicBezTo>
                  <a:cubicBezTo>
                    <a:pt x="79" y="235"/>
                    <a:pt x="30" y="125"/>
                    <a:pt x="28" y="29"/>
                  </a:cubicBezTo>
                  <a:cubicBezTo>
                    <a:pt x="18" y="35"/>
                    <a:pt x="9" y="42"/>
                    <a:pt x="0" y="50"/>
                  </a:cubicBezTo>
                  <a:cubicBezTo>
                    <a:pt x="7" y="104"/>
                    <a:pt x="48" y="225"/>
                    <a:pt x="81" y="320"/>
                  </a:cubicBezTo>
                  <a:cubicBezTo>
                    <a:pt x="175" y="320"/>
                    <a:pt x="175" y="320"/>
                    <a:pt x="175" y="320"/>
                  </a:cubicBezTo>
                  <a:cubicBezTo>
                    <a:pt x="208" y="225"/>
                    <a:pt x="248" y="104"/>
                    <a:pt x="256" y="50"/>
                  </a:cubicBezTo>
                  <a:cubicBezTo>
                    <a:pt x="222" y="19"/>
                    <a:pt x="177" y="0"/>
                    <a:pt x="128" y="0"/>
                  </a:cubicBezTo>
                  <a:close/>
                  <a:moveTo>
                    <a:pt x="128" y="0"/>
                  </a:moveTo>
                  <a:cubicBezTo>
                    <a:pt x="128" y="0"/>
                    <a:pt x="128" y="0"/>
                    <a:pt x="12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5" tIns="45712" rIns="91425" bIns="45712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9"/>
            <p:cNvSpPr>
              <a:spLocks noEditPoints="1"/>
            </p:cNvSpPr>
            <p:nvPr/>
          </p:nvSpPr>
          <p:spPr bwMode="auto">
            <a:xfrm>
              <a:off x="2968" y="511"/>
              <a:ext cx="609" cy="391"/>
            </a:xfrm>
            <a:custGeom>
              <a:avLst/>
              <a:gdLst>
                <a:gd name="T0" fmla="*/ 86 w 256"/>
                <a:gd name="T1" fmla="*/ 42 h 165"/>
                <a:gd name="T2" fmla="*/ 59 w 256"/>
                <a:gd name="T3" fmla="*/ 135 h 165"/>
                <a:gd name="T4" fmla="*/ 128 w 256"/>
                <a:gd name="T5" fmla="*/ 124 h 165"/>
                <a:gd name="T6" fmla="*/ 256 w 256"/>
                <a:gd name="T7" fmla="*/ 165 h 165"/>
                <a:gd name="T8" fmla="*/ 128 w 256"/>
                <a:gd name="T9" fmla="*/ 0 h 165"/>
                <a:gd name="T10" fmla="*/ 0 w 256"/>
                <a:gd name="T11" fmla="*/ 165 h 165"/>
                <a:gd name="T12" fmla="*/ 30 w 256"/>
                <a:gd name="T13" fmla="*/ 147 h 165"/>
                <a:gd name="T14" fmla="*/ 86 w 256"/>
                <a:gd name="T15" fmla="*/ 42 h 165"/>
                <a:gd name="T16" fmla="*/ 86 w 256"/>
                <a:gd name="T17" fmla="*/ 42 h 165"/>
                <a:gd name="T18" fmla="*/ 86 w 256"/>
                <a:gd name="T19" fmla="*/ 42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6" h="165">
                  <a:moveTo>
                    <a:pt x="86" y="42"/>
                  </a:moveTo>
                  <a:cubicBezTo>
                    <a:pt x="70" y="67"/>
                    <a:pt x="62" y="99"/>
                    <a:pt x="59" y="135"/>
                  </a:cubicBezTo>
                  <a:cubicBezTo>
                    <a:pt x="81" y="128"/>
                    <a:pt x="104" y="124"/>
                    <a:pt x="128" y="124"/>
                  </a:cubicBezTo>
                  <a:cubicBezTo>
                    <a:pt x="176" y="124"/>
                    <a:pt x="220" y="139"/>
                    <a:pt x="256" y="165"/>
                  </a:cubicBezTo>
                  <a:cubicBezTo>
                    <a:pt x="245" y="29"/>
                    <a:pt x="128" y="0"/>
                    <a:pt x="128" y="0"/>
                  </a:cubicBezTo>
                  <a:cubicBezTo>
                    <a:pt x="128" y="0"/>
                    <a:pt x="11" y="29"/>
                    <a:pt x="0" y="165"/>
                  </a:cubicBezTo>
                  <a:cubicBezTo>
                    <a:pt x="9" y="158"/>
                    <a:pt x="19" y="152"/>
                    <a:pt x="30" y="147"/>
                  </a:cubicBezTo>
                  <a:cubicBezTo>
                    <a:pt x="34" y="105"/>
                    <a:pt x="50" y="67"/>
                    <a:pt x="86" y="42"/>
                  </a:cubicBezTo>
                  <a:close/>
                  <a:moveTo>
                    <a:pt x="86" y="42"/>
                  </a:moveTo>
                  <a:cubicBezTo>
                    <a:pt x="86" y="42"/>
                    <a:pt x="86" y="42"/>
                    <a:pt x="86" y="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5" tIns="45712" rIns="91425" bIns="45712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960556" y="5170568"/>
            <a:ext cx="2450021" cy="967190"/>
            <a:chOff x="8779234" y="1963160"/>
            <a:chExt cx="2450418" cy="967347"/>
          </a:xfrm>
        </p:grpSpPr>
        <p:sp>
          <p:nvSpPr>
            <p:cNvPr id="27" name="矩形 26"/>
            <p:cNvSpPr/>
            <p:nvPr/>
          </p:nvSpPr>
          <p:spPr>
            <a:xfrm>
              <a:off x="9233262" y="1963160"/>
              <a:ext cx="1554732" cy="3683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8779234" y="2359550"/>
              <a:ext cx="2450418" cy="57095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请在此输入详细的文字介绍信息，表达图表的含义。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856764" y="4220960"/>
            <a:ext cx="2450021" cy="967190"/>
            <a:chOff x="8779234" y="1963160"/>
            <a:chExt cx="2450418" cy="967347"/>
          </a:xfrm>
        </p:grpSpPr>
        <p:sp>
          <p:nvSpPr>
            <p:cNvPr id="30" name="矩形 29"/>
            <p:cNvSpPr/>
            <p:nvPr/>
          </p:nvSpPr>
          <p:spPr>
            <a:xfrm>
              <a:off x="9233262" y="1963160"/>
              <a:ext cx="1554732" cy="3683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8779234" y="2359550"/>
              <a:ext cx="2450418" cy="57095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请在此输入详细的文字介绍信息，表达图表的含义。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960556" y="3500996"/>
            <a:ext cx="2450021" cy="967190"/>
            <a:chOff x="8779234" y="1963160"/>
            <a:chExt cx="2450418" cy="967347"/>
          </a:xfrm>
        </p:grpSpPr>
        <p:sp>
          <p:nvSpPr>
            <p:cNvPr id="33" name="矩形 32"/>
            <p:cNvSpPr/>
            <p:nvPr/>
          </p:nvSpPr>
          <p:spPr>
            <a:xfrm>
              <a:off x="9233262" y="1963160"/>
              <a:ext cx="1554732" cy="3683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8779234" y="2359550"/>
              <a:ext cx="2450418" cy="57095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请在此输入详细的文字介绍信息，表达图表的含义。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856764" y="2709037"/>
            <a:ext cx="2450021" cy="967190"/>
            <a:chOff x="8779234" y="1963160"/>
            <a:chExt cx="2450418" cy="967347"/>
          </a:xfrm>
        </p:grpSpPr>
        <p:sp>
          <p:nvSpPr>
            <p:cNvPr id="36" name="矩形 35"/>
            <p:cNvSpPr/>
            <p:nvPr/>
          </p:nvSpPr>
          <p:spPr>
            <a:xfrm>
              <a:off x="9233262" y="1963160"/>
              <a:ext cx="1554732" cy="3683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37" name="矩形 36"/>
            <p:cNvSpPr/>
            <p:nvPr/>
          </p:nvSpPr>
          <p:spPr>
            <a:xfrm>
              <a:off x="8779234" y="2359550"/>
              <a:ext cx="2450418" cy="57095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请在此输入详细的文字介绍信息，表达图表的含义。</a:t>
              </a:r>
            </a:p>
          </p:txBody>
        </p:sp>
      </p:grpSp>
    </p:spTree>
  </p:cSld>
  <p:clrMapOvr>
    <a:masterClrMapping/>
  </p:clrMapOvr>
  <p:transition advTm="9501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  <p:bldP spid="19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 rot="16200000">
            <a:off x="3507213" y="362964"/>
            <a:ext cx="398347" cy="398346"/>
          </a:xfrm>
          <a:prstGeom prst="ellipse">
            <a:avLst/>
          </a:prstGeom>
          <a:noFill/>
          <a:ln>
            <a:solidFill>
              <a:srgbClr val="FCF873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>
            <a:off x="-16329" y="562136"/>
            <a:ext cx="3597194" cy="2478"/>
          </a:xfrm>
          <a:prstGeom prst="line">
            <a:avLst/>
          </a:prstGeom>
          <a:ln>
            <a:solidFill>
              <a:srgbClr val="FCF873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>
            <a:spLocks noChangeAspect="1"/>
          </p:cNvSpPr>
          <p:nvPr/>
        </p:nvSpPr>
        <p:spPr>
          <a:xfrm rot="16200000">
            <a:off x="3597194" y="453679"/>
            <a:ext cx="221871" cy="221871"/>
          </a:xfrm>
          <a:prstGeom prst="ellipse">
            <a:avLst/>
          </a:prstGeom>
          <a:gradFill>
            <a:gsLst>
              <a:gs pos="68000">
                <a:srgbClr val="C69135"/>
              </a:gs>
              <a:gs pos="310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 rot="5400000" flipH="1">
            <a:off x="8270111" y="355246"/>
            <a:ext cx="398347" cy="398346"/>
          </a:xfrm>
          <a:prstGeom prst="ellipse">
            <a:avLst/>
          </a:prstGeom>
          <a:noFill/>
          <a:ln>
            <a:solidFill>
              <a:srgbClr val="FCF873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>
            <a:endCxn id="5" idx="0"/>
          </p:cNvCxnSpPr>
          <p:nvPr/>
        </p:nvCxnSpPr>
        <p:spPr>
          <a:xfrm flipH="1">
            <a:off x="8668458" y="554419"/>
            <a:ext cx="3523542" cy="0"/>
          </a:xfrm>
          <a:prstGeom prst="line">
            <a:avLst/>
          </a:prstGeom>
          <a:ln>
            <a:solidFill>
              <a:srgbClr val="FCF873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>
            <a:spLocks noChangeAspect="1"/>
          </p:cNvSpPr>
          <p:nvPr/>
        </p:nvSpPr>
        <p:spPr>
          <a:xfrm rot="5400000" flipH="1">
            <a:off x="8356606" y="445961"/>
            <a:ext cx="221871" cy="221871"/>
          </a:xfrm>
          <a:prstGeom prst="ellipse">
            <a:avLst/>
          </a:prstGeom>
          <a:gradFill>
            <a:gsLst>
              <a:gs pos="68000">
                <a:srgbClr val="C69135"/>
              </a:gs>
              <a:gs pos="310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 descr="e7d195523061f1c0deeec63e560781cfd59afb0ea006f2a87ABB68BF51EA6619813959095094C18C62A12F549504892A4AAA8C1554C6663626E05CA27F281A14E6983772AFC3FB97135759321DEA3D709AACD122C08E6ED192FFACBB1E1BECB2ED91EE5F1ED7B5B4D639FA608C47C1EEEE0A899CA8C6B4A60DCCA6D3BA80ED4161D4A4778988E171"/>
          <p:cNvSpPr txBox="1"/>
          <p:nvPr/>
        </p:nvSpPr>
        <p:spPr>
          <a:xfrm>
            <a:off x="4141629" y="269748"/>
            <a:ext cx="3892412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gradFill>
                  <a:gsLst>
                    <a:gs pos="0">
                      <a:srgbClr val="BC9E51"/>
                    </a:gs>
                    <a:gs pos="50000">
                      <a:srgbClr val="ECE499"/>
                    </a:gs>
                    <a:gs pos="100000">
                      <a:srgbClr val="BC9E51"/>
                    </a:gs>
                  </a:gsLst>
                  <a:lin ang="0" scaled="0"/>
                </a:gra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Kartika" panose="02020503030404060203" pitchFamily="18" charset="0"/>
              </a:rPr>
              <a:t>请在此输入您的标题</a:t>
            </a:r>
            <a:endParaRPr lang="en-US" altLang="zh-CN" sz="3200" b="1" dirty="0">
              <a:gradFill>
                <a:gsLst>
                  <a:gs pos="0">
                    <a:srgbClr val="BC9E51"/>
                  </a:gs>
                  <a:gs pos="50000">
                    <a:srgbClr val="ECE499"/>
                  </a:gs>
                  <a:gs pos="100000">
                    <a:srgbClr val="BC9E51"/>
                  </a:gs>
                </a:gsLst>
                <a:lin ang="0" scaled="0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Kartika" panose="02020503030404060203" pitchFamily="18" charset="0"/>
            </a:endParaRPr>
          </a:p>
        </p:txBody>
      </p:sp>
      <p:grpSp>
        <p:nvGrpSpPr>
          <p:cNvPr id="138" name="组合 137"/>
          <p:cNvGrpSpPr/>
          <p:nvPr/>
        </p:nvGrpSpPr>
        <p:grpSpPr>
          <a:xfrm>
            <a:off x="4763767" y="2983279"/>
            <a:ext cx="2671330" cy="3829549"/>
            <a:chOff x="7056438" y="2401888"/>
            <a:chExt cx="2671763" cy="4160838"/>
          </a:xfrm>
          <a:effectLst>
            <a:outerShdw blurRad="254000" dist="101600" dir="8100000" sx="102000" sy="102000" algn="tr" rotWithShape="0">
              <a:prstClr val="black">
                <a:alpha val="28000"/>
              </a:prstClr>
            </a:outerShdw>
          </a:effectLst>
        </p:grpSpPr>
        <p:sp>
          <p:nvSpPr>
            <p:cNvPr id="139" name="Freeform 49"/>
            <p:cNvSpPr/>
            <p:nvPr/>
          </p:nvSpPr>
          <p:spPr bwMode="auto">
            <a:xfrm>
              <a:off x="7056438" y="2401888"/>
              <a:ext cx="2671763" cy="4160838"/>
            </a:xfrm>
            <a:custGeom>
              <a:avLst/>
              <a:gdLst>
                <a:gd name="T0" fmla="*/ 388 w 842"/>
                <a:gd name="T1" fmla="*/ 1312 h 1312"/>
                <a:gd name="T2" fmla="*/ 340 w 842"/>
                <a:gd name="T3" fmla="*/ 1265 h 1312"/>
                <a:gd name="T4" fmla="*/ 343 w 842"/>
                <a:gd name="T5" fmla="*/ 1249 h 1312"/>
                <a:gd name="T6" fmla="*/ 278 w 842"/>
                <a:gd name="T7" fmla="*/ 1249 h 1312"/>
                <a:gd name="T8" fmla="*/ 228 w 842"/>
                <a:gd name="T9" fmla="*/ 1199 h 1312"/>
                <a:gd name="T10" fmla="*/ 241 w 842"/>
                <a:gd name="T11" fmla="*/ 1164 h 1312"/>
                <a:gd name="T12" fmla="*/ 219 w 842"/>
                <a:gd name="T13" fmla="*/ 1121 h 1312"/>
                <a:gd name="T14" fmla="*/ 232 w 842"/>
                <a:gd name="T15" fmla="*/ 1086 h 1312"/>
                <a:gd name="T16" fmla="*/ 196 w 842"/>
                <a:gd name="T17" fmla="*/ 1022 h 1312"/>
                <a:gd name="T18" fmla="*/ 196 w 842"/>
                <a:gd name="T19" fmla="*/ 982 h 1312"/>
                <a:gd name="T20" fmla="*/ 196 w 842"/>
                <a:gd name="T21" fmla="*/ 982 h 1312"/>
                <a:gd name="T22" fmla="*/ 196 w 842"/>
                <a:gd name="T23" fmla="*/ 976 h 1312"/>
                <a:gd name="T24" fmla="*/ 196 w 842"/>
                <a:gd name="T25" fmla="*/ 947 h 1312"/>
                <a:gd name="T26" fmla="*/ 197 w 842"/>
                <a:gd name="T27" fmla="*/ 940 h 1312"/>
                <a:gd name="T28" fmla="*/ 197 w 842"/>
                <a:gd name="T29" fmla="*/ 917 h 1312"/>
                <a:gd name="T30" fmla="*/ 180 w 842"/>
                <a:gd name="T31" fmla="*/ 849 h 1312"/>
                <a:gd name="T32" fmla="*/ 129 w 842"/>
                <a:gd name="T33" fmla="*/ 779 h 1312"/>
                <a:gd name="T34" fmla="*/ 0 w 842"/>
                <a:gd name="T35" fmla="*/ 419 h 1312"/>
                <a:gd name="T36" fmla="*/ 419 w 842"/>
                <a:gd name="T37" fmla="*/ 0 h 1312"/>
                <a:gd name="T38" fmla="*/ 423 w 842"/>
                <a:gd name="T39" fmla="*/ 0 h 1312"/>
                <a:gd name="T40" fmla="*/ 842 w 842"/>
                <a:gd name="T41" fmla="*/ 419 h 1312"/>
                <a:gd name="T42" fmla="*/ 713 w 842"/>
                <a:gd name="T43" fmla="*/ 779 h 1312"/>
                <a:gd name="T44" fmla="*/ 662 w 842"/>
                <a:gd name="T45" fmla="*/ 849 h 1312"/>
                <a:gd name="T46" fmla="*/ 647 w 842"/>
                <a:gd name="T47" fmla="*/ 899 h 1312"/>
                <a:gd name="T48" fmla="*/ 646 w 842"/>
                <a:gd name="T49" fmla="*/ 1023 h 1312"/>
                <a:gd name="T50" fmla="*/ 610 w 842"/>
                <a:gd name="T51" fmla="*/ 1086 h 1312"/>
                <a:gd name="T52" fmla="*/ 623 w 842"/>
                <a:gd name="T53" fmla="*/ 1121 h 1312"/>
                <a:gd name="T54" fmla="*/ 601 w 842"/>
                <a:gd name="T55" fmla="*/ 1164 h 1312"/>
                <a:gd name="T56" fmla="*/ 614 w 842"/>
                <a:gd name="T57" fmla="*/ 1199 h 1312"/>
                <a:gd name="T58" fmla="*/ 564 w 842"/>
                <a:gd name="T59" fmla="*/ 1249 h 1312"/>
                <a:gd name="T60" fmla="*/ 499 w 842"/>
                <a:gd name="T61" fmla="*/ 1249 h 1312"/>
                <a:gd name="T62" fmla="*/ 502 w 842"/>
                <a:gd name="T63" fmla="*/ 1265 h 1312"/>
                <a:gd name="T64" fmla="*/ 455 w 842"/>
                <a:gd name="T65" fmla="*/ 1312 h 1312"/>
                <a:gd name="T66" fmla="*/ 388 w 842"/>
                <a:gd name="T67" fmla="*/ 1312 h 1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42" h="1312">
                  <a:moveTo>
                    <a:pt x="388" y="1312"/>
                  </a:moveTo>
                  <a:cubicBezTo>
                    <a:pt x="362" y="1312"/>
                    <a:pt x="340" y="1291"/>
                    <a:pt x="340" y="1265"/>
                  </a:cubicBezTo>
                  <a:cubicBezTo>
                    <a:pt x="340" y="1259"/>
                    <a:pt x="341" y="1254"/>
                    <a:pt x="343" y="1249"/>
                  </a:cubicBezTo>
                  <a:cubicBezTo>
                    <a:pt x="278" y="1249"/>
                    <a:pt x="278" y="1249"/>
                    <a:pt x="278" y="1249"/>
                  </a:cubicBezTo>
                  <a:cubicBezTo>
                    <a:pt x="250" y="1249"/>
                    <a:pt x="228" y="1226"/>
                    <a:pt x="228" y="1199"/>
                  </a:cubicBezTo>
                  <a:cubicBezTo>
                    <a:pt x="228" y="1186"/>
                    <a:pt x="233" y="1173"/>
                    <a:pt x="241" y="1164"/>
                  </a:cubicBezTo>
                  <a:cubicBezTo>
                    <a:pt x="228" y="1156"/>
                    <a:pt x="219" y="1140"/>
                    <a:pt x="219" y="1121"/>
                  </a:cubicBezTo>
                  <a:cubicBezTo>
                    <a:pt x="219" y="1108"/>
                    <a:pt x="223" y="1095"/>
                    <a:pt x="232" y="1086"/>
                  </a:cubicBezTo>
                  <a:cubicBezTo>
                    <a:pt x="210" y="1073"/>
                    <a:pt x="196" y="1049"/>
                    <a:pt x="196" y="1022"/>
                  </a:cubicBezTo>
                  <a:cubicBezTo>
                    <a:pt x="196" y="982"/>
                    <a:pt x="196" y="982"/>
                    <a:pt x="196" y="982"/>
                  </a:cubicBezTo>
                  <a:cubicBezTo>
                    <a:pt x="196" y="982"/>
                    <a:pt x="196" y="982"/>
                    <a:pt x="196" y="982"/>
                  </a:cubicBezTo>
                  <a:cubicBezTo>
                    <a:pt x="196" y="976"/>
                    <a:pt x="196" y="976"/>
                    <a:pt x="196" y="976"/>
                  </a:cubicBezTo>
                  <a:cubicBezTo>
                    <a:pt x="196" y="966"/>
                    <a:pt x="196" y="957"/>
                    <a:pt x="196" y="947"/>
                  </a:cubicBezTo>
                  <a:cubicBezTo>
                    <a:pt x="197" y="940"/>
                    <a:pt x="197" y="940"/>
                    <a:pt x="197" y="940"/>
                  </a:cubicBezTo>
                  <a:cubicBezTo>
                    <a:pt x="197" y="917"/>
                    <a:pt x="197" y="917"/>
                    <a:pt x="197" y="917"/>
                  </a:cubicBezTo>
                  <a:cubicBezTo>
                    <a:pt x="196" y="897"/>
                    <a:pt x="194" y="871"/>
                    <a:pt x="180" y="849"/>
                  </a:cubicBezTo>
                  <a:cubicBezTo>
                    <a:pt x="166" y="824"/>
                    <a:pt x="148" y="802"/>
                    <a:pt x="129" y="779"/>
                  </a:cubicBezTo>
                  <a:cubicBezTo>
                    <a:pt x="69" y="706"/>
                    <a:pt x="0" y="623"/>
                    <a:pt x="0" y="419"/>
                  </a:cubicBezTo>
                  <a:cubicBezTo>
                    <a:pt x="0" y="188"/>
                    <a:pt x="188" y="0"/>
                    <a:pt x="419" y="0"/>
                  </a:cubicBezTo>
                  <a:cubicBezTo>
                    <a:pt x="423" y="0"/>
                    <a:pt x="423" y="0"/>
                    <a:pt x="423" y="0"/>
                  </a:cubicBezTo>
                  <a:cubicBezTo>
                    <a:pt x="654" y="0"/>
                    <a:pt x="842" y="188"/>
                    <a:pt x="842" y="419"/>
                  </a:cubicBezTo>
                  <a:cubicBezTo>
                    <a:pt x="842" y="623"/>
                    <a:pt x="773" y="706"/>
                    <a:pt x="713" y="779"/>
                  </a:cubicBezTo>
                  <a:cubicBezTo>
                    <a:pt x="694" y="802"/>
                    <a:pt x="676" y="824"/>
                    <a:pt x="662" y="849"/>
                  </a:cubicBezTo>
                  <a:cubicBezTo>
                    <a:pt x="653" y="863"/>
                    <a:pt x="649" y="879"/>
                    <a:pt x="647" y="899"/>
                  </a:cubicBezTo>
                  <a:cubicBezTo>
                    <a:pt x="646" y="1023"/>
                    <a:pt x="646" y="1023"/>
                    <a:pt x="646" y="1023"/>
                  </a:cubicBezTo>
                  <a:cubicBezTo>
                    <a:pt x="646" y="1049"/>
                    <a:pt x="632" y="1073"/>
                    <a:pt x="610" y="1086"/>
                  </a:cubicBezTo>
                  <a:cubicBezTo>
                    <a:pt x="619" y="1095"/>
                    <a:pt x="623" y="1108"/>
                    <a:pt x="623" y="1121"/>
                  </a:cubicBezTo>
                  <a:cubicBezTo>
                    <a:pt x="623" y="1140"/>
                    <a:pt x="614" y="1156"/>
                    <a:pt x="601" y="1164"/>
                  </a:cubicBezTo>
                  <a:cubicBezTo>
                    <a:pt x="609" y="1173"/>
                    <a:pt x="614" y="1186"/>
                    <a:pt x="614" y="1199"/>
                  </a:cubicBezTo>
                  <a:cubicBezTo>
                    <a:pt x="614" y="1226"/>
                    <a:pt x="592" y="1249"/>
                    <a:pt x="564" y="1249"/>
                  </a:cubicBezTo>
                  <a:cubicBezTo>
                    <a:pt x="499" y="1249"/>
                    <a:pt x="499" y="1249"/>
                    <a:pt x="499" y="1249"/>
                  </a:cubicBezTo>
                  <a:cubicBezTo>
                    <a:pt x="501" y="1254"/>
                    <a:pt x="502" y="1259"/>
                    <a:pt x="502" y="1265"/>
                  </a:cubicBezTo>
                  <a:cubicBezTo>
                    <a:pt x="502" y="1291"/>
                    <a:pt x="480" y="1312"/>
                    <a:pt x="455" y="1312"/>
                  </a:cubicBezTo>
                  <a:lnTo>
                    <a:pt x="388" y="1312"/>
                  </a:ln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5" tIns="45712" rIns="91425" bIns="45712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50"/>
            <p:cNvSpPr/>
            <p:nvPr/>
          </p:nvSpPr>
          <p:spPr bwMode="auto">
            <a:xfrm>
              <a:off x="8247063" y="6384925"/>
              <a:ext cx="293688" cy="82550"/>
            </a:xfrm>
            <a:custGeom>
              <a:avLst/>
              <a:gdLst>
                <a:gd name="T0" fmla="*/ 13 w 93"/>
                <a:gd name="T1" fmla="*/ 26 h 26"/>
                <a:gd name="T2" fmla="*/ 0 w 93"/>
                <a:gd name="T3" fmla="*/ 13 h 26"/>
                <a:gd name="T4" fmla="*/ 13 w 93"/>
                <a:gd name="T5" fmla="*/ 0 h 26"/>
                <a:gd name="T6" fmla="*/ 80 w 93"/>
                <a:gd name="T7" fmla="*/ 0 h 26"/>
                <a:gd name="T8" fmla="*/ 93 w 93"/>
                <a:gd name="T9" fmla="*/ 13 h 26"/>
                <a:gd name="T10" fmla="*/ 80 w 93"/>
                <a:gd name="T11" fmla="*/ 26 h 26"/>
                <a:gd name="T12" fmla="*/ 13 w 93"/>
                <a:gd name="T1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26">
                  <a:moveTo>
                    <a:pt x="13" y="26"/>
                  </a:moveTo>
                  <a:cubicBezTo>
                    <a:pt x="5" y="26"/>
                    <a:pt x="0" y="20"/>
                    <a:pt x="0" y="13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7" y="0"/>
                    <a:pt x="93" y="6"/>
                    <a:pt x="93" y="13"/>
                  </a:cubicBezTo>
                  <a:cubicBezTo>
                    <a:pt x="93" y="20"/>
                    <a:pt x="87" y="26"/>
                    <a:pt x="80" y="26"/>
                  </a:cubicBezTo>
                  <a:lnTo>
                    <a:pt x="13" y="26"/>
                  </a:lnTo>
                  <a:close/>
                </a:path>
              </a:pathLst>
            </a:custGeom>
            <a:solidFill>
              <a:srgbClr val="8586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5" tIns="45712" rIns="91425" bIns="45712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Freeform 51"/>
            <p:cNvSpPr/>
            <p:nvPr/>
          </p:nvSpPr>
          <p:spPr bwMode="auto">
            <a:xfrm>
              <a:off x="7888288" y="6162675"/>
              <a:ext cx="1008063" cy="104775"/>
            </a:xfrm>
            <a:custGeom>
              <a:avLst/>
              <a:gdLst>
                <a:gd name="T0" fmla="*/ 16 w 318"/>
                <a:gd name="T1" fmla="*/ 33 h 33"/>
                <a:gd name="T2" fmla="*/ 0 w 318"/>
                <a:gd name="T3" fmla="*/ 16 h 33"/>
                <a:gd name="T4" fmla="*/ 16 w 318"/>
                <a:gd name="T5" fmla="*/ 0 h 33"/>
                <a:gd name="T6" fmla="*/ 302 w 318"/>
                <a:gd name="T7" fmla="*/ 0 h 33"/>
                <a:gd name="T8" fmla="*/ 318 w 318"/>
                <a:gd name="T9" fmla="*/ 16 h 33"/>
                <a:gd name="T10" fmla="*/ 302 w 318"/>
                <a:gd name="T11" fmla="*/ 33 h 33"/>
                <a:gd name="T12" fmla="*/ 16 w 318"/>
                <a:gd name="T1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8" h="33">
                  <a:moveTo>
                    <a:pt x="16" y="33"/>
                  </a:moveTo>
                  <a:cubicBezTo>
                    <a:pt x="7" y="33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302" y="0"/>
                    <a:pt x="302" y="0"/>
                    <a:pt x="302" y="0"/>
                  </a:cubicBezTo>
                  <a:cubicBezTo>
                    <a:pt x="311" y="0"/>
                    <a:pt x="318" y="7"/>
                    <a:pt x="318" y="16"/>
                  </a:cubicBezTo>
                  <a:cubicBezTo>
                    <a:pt x="318" y="25"/>
                    <a:pt x="311" y="33"/>
                    <a:pt x="302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rgbClr val="8586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5" tIns="45712" rIns="91425" bIns="45712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Freeform 52"/>
            <p:cNvSpPr/>
            <p:nvPr/>
          </p:nvSpPr>
          <p:spPr bwMode="auto">
            <a:xfrm>
              <a:off x="7856538" y="5897563"/>
              <a:ext cx="1052513" cy="107950"/>
            </a:xfrm>
            <a:custGeom>
              <a:avLst/>
              <a:gdLst>
                <a:gd name="T0" fmla="*/ 17 w 332"/>
                <a:gd name="T1" fmla="*/ 34 h 34"/>
                <a:gd name="T2" fmla="*/ 0 w 332"/>
                <a:gd name="T3" fmla="*/ 17 h 34"/>
                <a:gd name="T4" fmla="*/ 17 w 332"/>
                <a:gd name="T5" fmla="*/ 0 h 34"/>
                <a:gd name="T6" fmla="*/ 315 w 332"/>
                <a:gd name="T7" fmla="*/ 0 h 34"/>
                <a:gd name="T8" fmla="*/ 332 w 332"/>
                <a:gd name="T9" fmla="*/ 17 h 34"/>
                <a:gd name="T10" fmla="*/ 315 w 332"/>
                <a:gd name="T11" fmla="*/ 34 h 34"/>
                <a:gd name="T12" fmla="*/ 17 w 332"/>
                <a:gd name="T1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2" h="34">
                  <a:moveTo>
                    <a:pt x="17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315" y="0"/>
                    <a:pt x="315" y="0"/>
                    <a:pt x="315" y="0"/>
                  </a:cubicBezTo>
                  <a:cubicBezTo>
                    <a:pt x="324" y="0"/>
                    <a:pt x="332" y="7"/>
                    <a:pt x="332" y="17"/>
                  </a:cubicBezTo>
                  <a:cubicBezTo>
                    <a:pt x="332" y="26"/>
                    <a:pt x="324" y="34"/>
                    <a:pt x="315" y="34"/>
                  </a:cubicBezTo>
                  <a:lnTo>
                    <a:pt x="17" y="34"/>
                  </a:lnTo>
                  <a:close/>
                </a:path>
              </a:pathLst>
            </a:custGeom>
            <a:solidFill>
              <a:srgbClr val="8586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5" tIns="45712" rIns="91425" bIns="45712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Freeform 53"/>
            <p:cNvSpPr/>
            <p:nvPr/>
          </p:nvSpPr>
          <p:spPr bwMode="auto">
            <a:xfrm>
              <a:off x="7780338" y="5211763"/>
              <a:ext cx="1223963" cy="552450"/>
            </a:xfrm>
            <a:custGeom>
              <a:avLst/>
              <a:gdLst>
                <a:gd name="T0" fmla="*/ 3 w 386"/>
                <a:gd name="T1" fmla="*/ 30 h 174"/>
                <a:gd name="T2" fmla="*/ 3 w 386"/>
                <a:gd name="T3" fmla="*/ 30 h 174"/>
                <a:gd name="T4" fmla="*/ 3 w 386"/>
                <a:gd name="T5" fmla="*/ 54 h 174"/>
                <a:gd name="T6" fmla="*/ 2 w 386"/>
                <a:gd name="T7" fmla="*/ 62 h 174"/>
                <a:gd name="T8" fmla="*/ 3 w 386"/>
                <a:gd name="T9" fmla="*/ 62 h 174"/>
                <a:gd name="T10" fmla="*/ 2 w 386"/>
                <a:gd name="T11" fmla="*/ 137 h 174"/>
                <a:gd name="T12" fmla="*/ 27 w 386"/>
                <a:gd name="T13" fmla="*/ 174 h 174"/>
                <a:gd name="T14" fmla="*/ 359 w 386"/>
                <a:gd name="T15" fmla="*/ 174 h 174"/>
                <a:gd name="T16" fmla="*/ 384 w 386"/>
                <a:gd name="T17" fmla="*/ 136 h 174"/>
                <a:gd name="T18" fmla="*/ 385 w 386"/>
                <a:gd name="T19" fmla="*/ 11 h 174"/>
                <a:gd name="T20" fmla="*/ 385 w 386"/>
                <a:gd name="T21" fmla="*/ 10 h 174"/>
                <a:gd name="T22" fmla="*/ 386 w 386"/>
                <a:gd name="T23" fmla="*/ 0 h 174"/>
                <a:gd name="T24" fmla="*/ 0 w 386"/>
                <a:gd name="T25" fmla="*/ 0 h 174"/>
                <a:gd name="T26" fmla="*/ 3 w 386"/>
                <a:gd name="T27" fmla="*/ 3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6" h="174">
                  <a:moveTo>
                    <a:pt x="3" y="30"/>
                  </a:moveTo>
                  <a:cubicBezTo>
                    <a:pt x="3" y="30"/>
                    <a:pt x="3" y="30"/>
                    <a:pt x="3" y="30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3" y="54"/>
                    <a:pt x="2" y="62"/>
                    <a:pt x="2" y="62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2" y="137"/>
                    <a:pt x="2" y="137"/>
                    <a:pt x="2" y="137"/>
                  </a:cubicBezTo>
                  <a:cubicBezTo>
                    <a:pt x="2" y="153"/>
                    <a:pt x="12" y="168"/>
                    <a:pt x="27" y="174"/>
                  </a:cubicBezTo>
                  <a:cubicBezTo>
                    <a:pt x="34" y="173"/>
                    <a:pt x="359" y="174"/>
                    <a:pt x="359" y="174"/>
                  </a:cubicBezTo>
                  <a:cubicBezTo>
                    <a:pt x="374" y="168"/>
                    <a:pt x="384" y="153"/>
                    <a:pt x="384" y="136"/>
                  </a:cubicBezTo>
                  <a:cubicBezTo>
                    <a:pt x="385" y="11"/>
                    <a:pt x="385" y="11"/>
                    <a:pt x="385" y="11"/>
                  </a:cubicBezTo>
                  <a:cubicBezTo>
                    <a:pt x="385" y="10"/>
                    <a:pt x="385" y="10"/>
                    <a:pt x="385" y="10"/>
                  </a:cubicBezTo>
                  <a:cubicBezTo>
                    <a:pt x="385" y="6"/>
                    <a:pt x="385" y="3"/>
                    <a:pt x="38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2" y="21"/>
                    <a:pt x="3" y="30"/>
                  </a:cubicBezTo>
                  <a:close/>
                </a:path>
              </a:pathLst>
            </a:custGeom>
            <a:gradFill>
              <a:gsLst>
                <a:gs pos="70000">
                  <a:srgbClr val="C69135"/>
                </a:gs>
                <a:gs pos="358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path path="circle">
                <a:fillToRect t="100000" r="10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5" tIns="45712" rIns="91425" bIns="45712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54"/>
            <p:cNvSpPr/>
            <p:nvPr/>
          </p:nvSpPr>
          <p:spPr bwMode="auto">
            <a:xfrm>
              <a:off x="7167563" y="2509838"/>
              <a:ext cx="2452688" cy="2578100"/>
            </a:xfrm>
            <a:custGeom>
              <a:avLst/>
              <a:gdLst>
                <a:gd name="T0" fmla="*/ 597 w 773"/>
                <a:gd name="T1" fmla="*/ 797 h 813"/>
                <a:gd name="T2" fmla="*/ 652 w 773"/>
                <a:gd name="T3" fmla="*/ 723 h 813"/>
                <a:gd name="T4" fmla="*/ 773 w 773"/>
                <a:gd name="T5" fmla="*/ 385 h 813"/>
                <a:gd name="T6" fmla="*/ 388 w 773"/>
                <a:gd name="T7" fmla="*/ 0 h 813"/>
                <a:gd name="T8" fmla="*/ 384 w 773"/>
                <a:gd name="T9" fmla="*/ 0 h 813"/>
                <a:gd name="T10" fmla="*/ 0 w 773"/>
                <a:gd name="T11" fmla="*/ 385 h 813"/>
                <a:gd name="T12" fmla="*/ 120 w 773"/>
                <a:gd name="T13" fmla="*/ 723 h 813"/>
                <a:gd name="T14" fmla="*/ 175 w 773"/>
                <a:gd name="T15" fmla="*/ 797 h 813"/>
                <a:gd name="T16" fmla="*/ 183 w 773"/>
                <a:gd name="T17" fmla="*/ 813 h 813"/>
                <a:gd name="T18" fmla="*/ 589 w 773"/>
                <a:gd name="T19" fmla="*/ 813 h 813"/>
                <a:gd name="T20" fmla="*/ 597 w 773"/>
                <a:gd name="T21" fmla="*/ 797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3" h="813">
                  <a:moveTo>
                    <a:pt x="597" y="797"/>
                  </a:moveTo>
                  <a:cubicBezTo>
                    <a:pt x="613" y="771"/>
                    <a:pt x="632" y="748"/>
                    <a:pt x="652" y="723"/>
                  </a:cubicBezTo>
                  <a:cubicBezTo>
                    <a:pt x="709" y="655"/>
                    <a:pt x="773" y="577"/>
                    <a:pt x="773" y="385"/>
                  </a:cubicBezTo>
                  <a:cubicBezTo>
                    <a:pt x="773" y="173"/>
                    <a:pt x="600" y="0"/>
                    <a:pt x="388" y="0"/>
                  </a:cubicBezTo>
                  <a:cubicBezTo>
                    <a:pt x="384" y="0"/>
                    <a:pt x="384" y="0"/>
                    <a:pt x="384" y="0"/>
                  </a:cubicBezTo>
                  <a:cubicBezTo>
                    <a:pt x="172" y="0"/>
                    <a:pt x="0" y="173"/>
                    <a:pt x="0" y="385"/>
                  </a:cubicBezTo>
                  <a:cubicBezTo>
                    <a:pt x="0" y="577"/>
                    <a:pt x="64" y="655"/>
                    <a:pt x="120" y="723"/>
                  </a:cubicBezTo>
                  <a:cubicBezTo>
                    <a:pt x="140" y="748"/>
                    <a:pt x="159" y="771"/>
                    <a:pt x="175" y="797"/>
                  </a:cubicBezTo>
                  <a:cubicBezTo>
                    <a:pt x="178" y="803"/>
                    <a:pt x="180" y="808"/>
                    <a:pt x="183" y="813"/>
                  </a:cubicBezTo>
                  <a:cubicBezTo>
                    <a:pt x="589" y="813"/>
                    <a:pt x="589" y="813"/>
                    <a:pt x="589" y="813"/>
                  </a:cubicBezTo>
                  <a:cubicBezTo>
                    <a:pt x="592" y="808"/>
                    <a:pt x="594" y="802"/>
                    <a:pt x="597" y="797"/>
                  </a:cubicBezTo>
                  <a:close/>
                </a:path>
              </a:pathLst>
            </a:custGeom>
            <a:gradFill>
              <a:gsLst>
                <a:gs pos="70000">
                  <a:srgbClr val="C69135"/>
                </a:gs>
                <a:gs pos="358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path path="circle">
                <a:fillToRect t="100000" r="10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5" tIns="45712" rIns="91425" bIns="45712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45" name="矩形 144"/>
          <p:cNvSpPr/>
          <p:nvPr/>
        </p:nvSpPr>
        <p:spPr>
          <a:xfrm>
            <a:off x="5098065" y="3818943"/>
            <a:ext cx="1960880" cy="927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五年工作计划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bg1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400" kern="100" dirty="0">
              <a:solidFill>
                <a:schemeClr val="bg1"/>
              </a:solidFill>
              <a:latin typeface="Impact MT Std" pitchFamily="34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bg1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和详细信息。</a:t>
            </a:r>
          </a:p>
        </p:txBody>
      </p:sp>
      <p:grpSp>
        <p:nvGrpSpPr>
          <p:cNvPr id="146" name="组合 145"/>
          <p:cNvGrpSpPr/>
          <p:nvPr/>
        </p:nvGrpSpPr>
        <p:grpSpPr>
          <a:xfrm>
            <a:off x="5791798" y="2248298"/>
            <a:ext cx="610169" cy="611425"/>
            <a:chOff x="5792736" y="1742999"/>
            <a:chExt cx="610268" cy="611524"/>
          </a:xfrm>
          <a:gradFill>
            <a:gsLst>
              <a:gs pos="66650">
                <a:srgbClr val="C69135"/>
              </a:gs>
              <a:gs pos="320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5400000" scaled="1"/>
          </a:gradFill>
        </p:grpSpPr>
        <p:sp>
          <p:nvSpPr>
            <p:cNvPr id="147" name="任意多边形 146"/>
            <p:cNvSpPr/>
            <p:nvPr/>
          </p:nvSpPr>
          <p:spPr>
            <a:xfrm>
              <a:off x="5792736" y="1742999"/>
              <a:ext cx="610268" cy="611524"/>
            </a:xfrm>
            <a:custGeom>
              <a:avLst/>
              <a:gdLst>
                <a:gd name="connsiteX0" fmla="*/ 413083 w 772417"/>
                <a:gd name="connsiteY0" fmla="*/ 962 h 772417"/>
                <a:gd name="connsiteX1" fmla="*/ 720620 w 772417"/>
                <a:gd name="connsiteY1" fmla="*/ 193137 h 772417"/>
                <a:gd name="connsiteX2" fmla="*/ 579281 w 772417"/>
                <a:gd name="connsiteY2" fmla="*/ 720619 h 772417"/>
                <a:gd name="connsiteX3" fmla="*/ 51799 w 772417"/>
                <a:gd name="connsiteY3" fmla="*/ 579281 h 772417"/>
                <a:gd name="connsiteX4" fmla="*/ 193137 w 772417"/>
                <a:gd name="connsiteY4" fmla="*/ 51798 h 772417"/>
                <a:gd name="connsiteX5" fmla="*/ 413083 w 772417"/>
                <a:gd name="connsiteY5" fmla="*/ 962 h 77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7" h="772417">
                  <a:moveTo>
                    <a:pt x="413083" y="962"/>
                  </a:moveTo>
                  <a:cubicBezTo>
                    <a:pt x="536733" y="9701"/>
                    <a:pt x="653976" y="77706"/>
                    <a:pt x="720620" y="193137"/>
                  </a:cubicBezTo>
                  <a:cubicBezTo>
                    <a:pt x="827250" y="377826"/>
                    <a:pt x="763971" y="613989"/>
                    <a:pt x="579281" y="720619"/>
                  </a:cubicBezTo>
                  <a:cubicBezTo>
                    <a:pt x="394592" y="827250"/>
                    <a:pt x="158429" y="763970"/>
                    <a:pt x="51799" y="579281"/>
                  </a:cubicBezTo>
                  <a:cubicBezTo>
                    <a:pt x="-54832" y="394591"/>
                    <a:pt x="8448" y="158429"/>
                    <a:pt x="193137" y="51798"/>
                  </a:cubicBezTo>
                  <a:cubicBezTo>
                    <a:pt x="262396" y="11812"/>
                    <a:pt x="338893" y="-4281"/>
                    <a:pt x="413083" y="962"/>
                  </a:cubicBezTo>
                  <a:close/>
                </a:path>
              </a:pathLst>
            </a:custGeom>
            <a:grpFill/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148" name="KSO_Shape"/>
            <p:cNvSpPr/>
            <p:nvPr/>
          </p:nvSpPr>
          <p:spPr bwMode="auto">
            <a:xfrm>
              <a:off x="5991136" y="1913773"/>
              <a:ext cx="213469" cy="269975"/>
            </a:xfrm>
            <a:custGeom>
              <a:avLst/>
              <a:gdLst>
                <a:gd name="T0" fmla="*/ 508479 w 1679575"/>
                <a:gd name="T1" fmla="*/ 933537 h 2125662"/>
                <a:gd name="T2" fmla="*/ 645344 w 1679575"/>
                <a:gd name="T3" fmla="*/ 1004349 h 2125662"/>
                <a:gd name="T4" fmla="*/ 637947 w 1679575"/>
                <a:gd name="T5" fmla="*/ 1045870 h 2125662"/>
                <a:gd name="T6" fmla="*/ 629410 w 1679575"/>
                <a:gd name="T7" fmla="*/ 1095637 h 2125662"/>
                <a:gd name="T8" fmla="*/ 645913 w 1679575"/>
                <a:gd name="T9" fmla="*/ 1148533 h 2125662"/>
                <a:gd name="T10" fmla="*/ 923628 w 1679575"/>
                <a:gd name="T11" fmla="*/ 1679766 h 2125662"/>
                <a:gd name="T12" fmla="*/ 886068 w 1679575"/>
                <a:gd name="T13" fmla="*/ 1137442 h 2125662"/>
                <a:gd name="T14" fmla="*/ 896597 w 1679575"/>
                <a:gd name="T15" fmla="*/ 1083408 h 2125662"/>
                <a:gd name="T16" fmla="*/ 885214 w 1679575"/>
                <a:gd name="T17" fmla="*/ 1039044 h 2125662"/>
                <a:gd name="T18" fmla="*/ 917083 w 1679575"/>
                <a:gd name="T19" fmla="*/ 999799 h 2125662"/>
                <a:gd name="T20" fmla="*/ 1048543 w 1679575"/>
                <a:gd name="T21" fmla="*/ 927280 h 2125662"/>
                <a:gd name="T22" fmla="*/ 1168905 w 1679575"/>
                <a:gd name="T23" fmla="*/ 933822 h 2125662"/>
                <a:gd name="T24" fmla="*/ 1257397 w 1679575"/>
                <a:gd name="T25" fmla="*/ 1021128 h 2125662"/>
                <a:gd name="T26" fmla="*/ 1333655 w 1679575"/>
                <a:gd name="T27" fmla="*/ 1118957 h 2125662"/>
                <a:gd name="T28" fmla="*/ 1397392 w 1679575"/>
                <a:gd name="T29" fmla="*/ 1227592 h 2125662"/>
                <a:gd name="T30" fmla="*/ 1446903 w 1679575"/>
                <a:gd name="T31" fmla="*/ 1349025 h 2125662"/>
                <a:gd name="T32" fmla="*/ 1482186 w 1679575"/>
                <a:gd name="T33" fmla="*/ 1483540 h 2125662"/>
                <a:gd name="T34" fmla="*/ 1501820 w 1679575"/>
                <a:gd name="T35" fmla="*/ 1632274 h 2125662"/>
                <a:gd name="T36" fmla="*/ 1439790 w 1679575"/>
                <a:gd name="T37" fmla="*/ 1742331 h 2125662"/>
                <a:gd name="T38" fmla="*/ 1242601 w 1679575"/>
                <a:gd name="T39" fmla="*/ 1826794 h 2125662"/>
                <a:gd name="T40" fmla="*/ 1035738 w 1679575"/>
                <a:gd name="T41" fmla="*/ 1881112 h 2125662"/>
                <a:gd name="T42" fmla="*/ 822331 w 1679575"/>
                <a:gd name="T43" fmla="*/ 1904432 h 2125662"/>
                <a:gd name="T44" fmla="*/ 596403 w 1679575"/>
                <a:gd name="T45" fmla="*/ 1894194 h 2125662"/>
                <a:gd name="T46" fmla="*/ 373036 w 1679575"/>
                <a:gd name="T47" fmla="*/ 1847838 h 2125662"/>
                <a:gd name="T48" fmla="*/ 159344 w 1679575"/>
                <a:gd name="T49" fmla="*/ 1766788 h 2125662"/>
                <a:gd name="T50" fmla="*/ 0 w 1679575"/>
                <a:gd name="T51" fmla="*/ 1676354 h 2125662"/>
                <a:gd name="T52" fmla="*/ 15365 w 1679575"/>
                <a:gd name="T53" fmla="*/ 1518519 h 2125662"/>
                <a:gd name="T54" fmla="*/ 47234 w 1679575"/>
                <a:gd name="T55" fmla="*/ 1376611 h 2125662"/>
                <a:gd name="T56" fmla="*/ 94468 w 1679575"/>
                <a:gd name="T57" fmla="*/ 1249206 h 2125662"/>
                <a:gd name="T58" fmla="*/ 155930 w 1679575"/>
                <a:gd name="T59" fmla="*/ 1135735 h 2125662"/>
                <a:gd name="T60" fmla="*/ 230765 w 1679575"/>
                <a:gd name="T61" fmla="*/ 1035348 h 2125662"/>
                <a:gd name="T62" fmla="*/ 317835 w 1679575"/>
                <a:gd name="T63" fmla="*/ 946334 h 2125662"/>
                <a:gd name="T64" fmla="*/ 427669 w 1679575"/>
                <a:gd name="T65" fmla="*/ 860449 h 2125662"/>
                <a:gd name="T66" fmla="*/ 831848 w 1679575"/>
                <a:gd name="T67" fmla="*/ 5125 h 2125662"/>
                <a:gd name="T68" fmla="*/ 927152 w 1679575"/>
                <a:gd name="T69" fmla="*/ 31035 h 2125662"/>
                <a:gd name="T70" fmla="*/ 1013353 w 1679575"/>
                <a:gd name="T71" fmla="*/ 76590 h 2125662"/>
                <a:gd name="T72" fmla="*/ 1087035 w 1679575"/>
                <a:gd name="T73" fmla="*/ 138945 h 2125662"/>
                <a:gd name="T74" fmla="*/ 1145356 w 1679575"/>
                <a:gd name="T75" fmla="*/ 215250 h 2125662"/>
                <a:gd name="T76" fmla="*/ 1186607 w 1679575"/>
                <a:gd name="T77" fmla="*/ 303514 h 2125662"/>
                <a:gd name="T78" fmla="*/ 1207944 w 1679575"/>
                <a:gd name="T79" fmla="*/ 401174 h 2125662"/>
                <a:gd name="T80" fmla="*/ 1205383 w 1679575"/>
                <a:gd name="T81" fmla="*/ 513924 h 2125662"/>
                <a:gd name="T82" fmla="*/ 1172382 w 1679575"/>
                <a:gd name="T83" fmla="*/ 626673 h 2125662"/>
                <a:gd name="T84" fmla="*/ 1112924 w 1679575"/>
                <a:gd name="T85" fmla="*/ 725187 h 2125662"/>
                <a:gd name="T86" fmla="*/ 1030706 w 1679575"/>
                <a:gd name="T87" fmla="*/ 804625 h 2125662"/>
                <a:gd name="T88" fmla="*/ 915204 w 1679575"/>
                <a:gd name="T89" fmla="*/ 867264 h 2125662"/>
                <a:gd name="T90" fmla="*/ 837253 w 1679575"/>
                <a:gd name="T91" fmla="*/ 887764 h 2125662"/>
                <a:gd name="T92" fmla="*/ 753044 w 1679575"/>
                <a:gd name="T93" fmla="*/ 893458 h 2125662"/>
                <a:gd name="T94" fmla="*/ 658879 w 1679575"/>
                <a:gd name="T95" fmla="*/ 881215 h 2125662"/>
                <a:gd name="T96" fmla="*/ 572394 w 1679575"/>
                <a:gd name="T97" fmla="*/ 850180 h 2125662"/>
                <a:gd name="T98" fmla="*/ 494728 w 1679575"/>
                <a:gd name="T99" fmla="*/ 802917 h 2125662"/>
                <a:gd name="T100" fmla="*/ 424459 w 1679575"/>
                <a:gd name="T101" fmla="*/ 736576 h 2125662"/>
                <a:gd name="T102" fmla="*/ 366992 w 1679575"/>
                <a:gd name="T103" fmla="*/ 651159 h 2125662"/>
                <a:gd name="T104" fmla="*/ 330578 w 1679575"/>
                <a:gd name="T105" fmla="*/ 553500 h 2125662"/>
                <a:gd name="T106" fmla="*/ 317206 w 1679575"/>
                <a:gd name="T107" fmla="*/ 446729 h 2125662"/>
                <a:gd name="T108" fmla="*/ 328586 w 1679575"/>
                <a:gd name="T109" fmla="*/ 345653 h 2125662"/>
                <a:gd name="T110" fmla="*/ 361587 w 1679575"/>
                <a:gd name="T111" fmla="*/ 253403 h 2125662"/>
                <a:gd name="T112" fmla="*/ 412795 w 1679575"/>
                <a:gd name="T113" fmla="*/ 171118 h 2125662"/>
                <a:gd name="T114" fmla="*/ 479934 w 1679575"/>
                <a:gd name="T115" fmla="*/ 101931 h 2125662"/>
                <a:gd name="T116" fmla="*/ 560729 w 1679575"/>
                <a:gd name="T117" fmla="*/ 48972 h 2125662"/>
                <a:gd name="T118" fmla="*/ 652620 w 1679575"/>
                <a:gd name="T119" fmla="*/ 13952 h 2125662"/>
                <a:gd name="T120" fmla="*/ 752191 w 1679575"/>
                <a:gd name="T121" fmla="*/ 0 h 212566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679575" h="2125662">
                  <a:moveTo>
                    <a:pt x="481421" y="957262"/>
                  </a:moveTo>
                  <a:lnTo>
                    <a:pt x="484914" y="961070"/>
                  </a:lnTo>
                  <a:lnTo>
                    <a:pt x="490948" y="968686"/>
                  </a:lnTo>
                  <a:lnTo>
                    <a:pt x="497299" y="975667"/>
                  </a:lnTo>
                  <a:lnTo>
                    <a:pt x="510319" y="990264"/>
                  </a:lnTo>
                  <a:lnTo>
                    <a:pt x="523657" y="1003909"/>
                  </a:lnTo>
                  <a:lnTo>
                    <a:pt x="537947" y="1017237"/>
                  </a:lnTo>
                  <a:lnTo>
                    <a:pt x="552237" y="1029613"/>
                  </a:lnTo>
                  <a:lnTo>
                    <a:pt x="567480" y="1041671"/>
                  </a:lnTo>
                  <a:lnTo>
                    <a:pt x="583040" y="1053095"/>
                  </a:lnTo>
                  <a:lnTo>
                    <a:pt x="598601" y="1063884"/>
                  </a:lnTo>
                  <a:lnTo>
                    <a:pt x="615114" y="1074039"/>
                  </a:lnTo>
                  <a:lnTo>
                    <a:pt x="631627" y="1083558"/>
                  </a:lnTo>
                  <a:lnTo>
                    <a:pt x="649093" y="1092126"/>
                  </a:lnTo>
                  <a:lnTo>
                    <a:pt x="666241" y="1100377"/>
                  </a:lnTo>
                  <a:lnTo>
                    <a:pt x="684025" y="1107993"/>
                  </a:lnTo>
                  <a:lnTo>
                    <a:pt x="701808" y="1114657"/>
                  </a:lnTo>
                  <a:lnTo>
                    <a:pt x="720226" y="1120686"/>
                  </a:lnTo>
                  <a:lnTo>
                    <a:pt x="738645" y="1125763"/>
                  </a:lnTo>
                  <a:lnTo>
                    <a:pt x="734517" y="1130840"/>
                  </a:lnTo>
                  <a:lnTo>
                    <a:pt x="730706" y="1135283"/>
                  </a:lnTo>
                  <a:lnTo>
                    <a:pt x="727213" y="1140043"/>
                  </a:lnTo>
                  <a:lnTo>
                    <a:pt x="723402" y="1145437"/>
                  </a:lnTo>
                  <a:lnTo>
                    <a:pt x="720544" y="1150515"/>
                  </a:lnTo>
                  <a:lnTo>
                    <a:pt x="717368" y="1155909"/>
                  </a:lnTo>
                  <a:lnTo>
                    <a:pt x="714510" y="1161304"/>
                  </a:lnTo>
                  <a:lnTo>
                    <a:pt x="711970" y="1167016"/>
                  </a:lnTo>
                  <a:lnTo>
                    <a:pt x="710064" y="1172410"/>
                  </a:lnTo>
                  <a:lnTo>
                    <a:pt x="708159" y="1178439"/>
                  </a:lnTo>
                  <a:lnTo>
                    <a:pt x="706254" y="1184151"/>
                  </a:lnTo>
                  <a:lnTo>
                    <a:pt x="704983" y="1190498"/>
                  </a:lnTo>
                  <a:lnTo>
                    <a:pt x="704031" y="1196210"/>
                  </a:lnTo>
                  <a:lnTo>
                    <a:pt x="702761" y="1202556"/>
                  </a:lnTo>
                  <a:lnTo>
                    <a:pt x="702443" y="1208903"/>
                  </a:lnTo>
                  <a:lnTo>
                    <a:pt x="702125" y="1215249"/>
                  </a:lnTo>
                  <a:lnTo>
                    <a:pt x="702443" y="1222548"/>
                  </a:lnTo>
                  <a:lnTo>
                    <a:pt x="703078" y="1229529"/>
                  </a:lnTo>
                  <a:lnTo>
                    <a:pt x="704348" y="1236510"/>
                  </a:lnTo>
                  <a:lnTo>
                    <a:pt x="705619" y="1243174"/>
                  </a:lnTo>
                  <a:lnTo>
                    <a:pt x="707206" y="1249838"/>
                  </a:lnTo>
                  <a:lnTo>
                    <a:pt x="709112" y="1256819"/>
                  </a:lnTo>
                  <a:lnTo>
                    <a:pt x="711652" y="1263166"/>
                  </a:lnTo>
                  <a:lnTo>
                    <a:pt x="714193" y="1269512"/>
                  </a:lnTo>
                  <a:lnTo>
                    <a:pt x="717686" y="1275542"/>
                  </a:lnTo>
                  <a:lnTo>
                    <a:pt x="720861" y="1281571"/>
                  </a:lnTo>
                  <a:lnTo>
                    <a:pt x="724355" y="1287283"/>
                  </a:lnTo>
                  <a:lnTo>
                    <a:pt x="728483" y="1292995"/>
                  </a:lnTo>
                  <a:lnTo>
                    <a:pt x="732611" y="1298389"/>
                  </a:lnTo>
                  <a:lnTo>
                    <a:pt x="737057" y="1303784"/>
                  </a:lnTo>
                  <a:lnTo>
                    <a:pt x="742138" y="1308861"/>
                  </a:lnTo>
                  <a:lnTo>
                    <a:pt x="746901" y="1313304"/>
                  </a:lnTo>
                  <a:lnTo>
                    <a:pt x="672275" y="1874339"/>
                  </a:lnTo>
                  <a:lnTo>
                    <a:pt x="854237" y="2050773"/>
                  </a:lnTo>
                  <a:lnTo>
                    <a:pt x="1030800" y="1874339"/>
                  </a:lnTo>
                  <a:lnTo>
                    <a:pt x="956173" y="1313304"/>
                  </a:lnTo>
                  <a:lnTo>
                    <a:pt x="961572" y="1308544"/>
                  </a:lnTo>
                  <a:lnTo>
                    <a:pt x="966018" y="1303466"/>
                  </a:lnTo>
                  <a:lnTo>
                    <a:pt x="970781" y="1298072"/>
                  </a:lnTo>
                  <a:lnTo>
                    <a:pt x="974910" y="1292995"/>
                  </a:lnTo>
                  <a:lnTo>
                    <a:pt x="978720" y="1286965"/>
                  </a:lnTo>
                  <a:lnTo>
                    <a:pt x="982531" y="1281571"/>
                  </a:lnTo>
                  <a:lnTo>
                    <a:pt x="986024" y="1275224"/>
                  </a:lnTo>
                  <a:lnTo>
                    <a:pt x="988882" y="1269195"/>
                  </a:lnTo>
                  <a:lnTo>
                    <a:pt x="991423" y="1262849"/>
                  </a:lnTo>
                  <a:lnTo>
                    <a:pt x="994281" y="1256502"/>
                  </a:lnTo>
                  <a:lnTo>
                    <a:pt x="996186" y="1249838"/>
                  </a:lnTo>
                  <a:lnTo>
                    <a:pt x="997774" y="1243174"/>
                  </a:lnTo>
                  <a:lnTo>
                    <a:pt x="999044" y="1236510"/>
                  </a:lnTo>
                  <a:lnTo>
                    <a:pt x="999997" y="1229212"/>
                  </a:lnTo>
                  <a:lnTo>
                    <a:pt x="1000632" y="1222548"/>
                  </a:lnTo>
                  <a:lnTo>
                    <a:pt x="1000632" y="1215249"/>
                  </a:lnTo>
                  <a:lnTo>
                    <a:pt x="1000632" y="1208903"/>
                  </a:lnTo>
                  <a:lnTo>
                    <a:pt x="1000314" y="1203191"/>
                  </a:lnTo>
                  <a:lnTo>
                    <a:pt x="999679" y="1197479"/>
                  </a:lnTo>
                  <a:lnTo>
                    <a:pt x="998727" y="1191767"/>
                  </a:lnTo>
                  <a:lnTo>
                    <a:pt x="997456" y="1186055"/>
                  </a:lnTo>
                  <a:lnTo>
                    <a:pt x="996186" y="1180661"/>
                  </a:lnTo>
                  <a:lnTo>
                    <a:pt x="994598" y="1175266"/>
                  </a:lnTo>
                  <a:lnTo>
                    <a:pt x="992375" y="1169872"/>
                  </a:lnTo>
                  <a:lnTo>
                    <a:pt x="990152" y="1164794"/>
                  </a:lnTo>
                  <a:lnTo>
                    <a:pt x="987929" y="1159400"/>
                  </a:lnTo>
                  <a:lnTo>
                    <a:pt x="985389" y="1154640"/>
                  </a:lnTo>
                  <a:lnTo>
                    <a:pt x="982849" y="1149563"/>
                  </a:lnTo>
                  <a:lnTo>
                    <a:pt x="979355" y="1144803"/>
                  </a:lnTo>
                  <a:lnTo>
                    <a:pt x="976497" y="1139725"/>
                  </a:lnTo>
                  <a:lnTo>
                    <a:pt x="973004" y="1135283"/>
                  </a:lnTo>
                  <a:lnTo>
                    <a:pt x="969829" y="1130840"/>
                  </a:lnTo>
                  <a:lnTo>
                    <a:pt x="987612" y="1126398"/>
                  </a:lnTo>
                  <a:lnTo>
                    <a:pt x="1005713" y="1121320"/>
                  </a:lnTo>
                  <a:lnTo>
                    <a:pt x="1023496" y="1115609"/>
                  </a:lnTo>
                  <a:lnTo>
                    <a:pt x="1041280" y="1109262"/>
                  </a:lnTo>
                  <a:lnTo>
                    <a:pt x="1058428" y="1101963"/>
                  </a:lnTo>
                  <a:lnTo>
                    <a:pt x="1075576" y="1094665"/>
                  </a:lnTo>
                  <a:lnTo>
                    <a:pt x="1092089" y="1086097"/>
                  </a:lnTo>
                  <a:lnTo>
                    <a:pt x="1108602" y="1076895"/>
                  </a:lnTo>
                  <a:lnTo>
                    <a:pt x="1124480" y="1067375"/>
                  </a:lnTo>
                  <a:lnTo>
                    <a:pt x="1140041" y="1056903"/>
                  </a:lnTo>
                  <a:lnTo>
                    <a:pt x="1155601" y="1046114"/>
                  </a:lnTo>
                  <a:lnTo>
                    <a:pt x="1170209" y="1034690"/>
                  </a:lnTo>
                  <a:lnTo>
                    <a:pt x="1184817" y="1022632"/>
                  </a:lnTo>
                  <a:lnTo>
                    <a:pt x="1198472" y="1009938"/>
                  </a:lnTo>
                  <a:lnTo>
                    <a:pt x="1211809" y="996928"/>
                  </a:lnTo>
                  <a:lnTo>
                    <a:pt x="1225147" y="983283"/>
                  </a:lnTo>
                  <a:lnTo>
                    <a:pt x="1228640" y="979792"/>
                  </a:lnTo>
                  <a:lnTo>
                    <a:pt x="1232451" y="982966"/>
                  </a:lnTo>
                  <a:lnTo>
                    <a:pt x="1257220" y="1002005"/>
                  </a:lnTo>
                  <a:lnTo>
                    <a:pt x="1281037" y="1021680"/>
                  </a:lnTo>
                  <a:lnTo>
                    <a:pt x="1304537" y="1041989"/>
                  </a:lnTo>
                  <a:lnTo>
                    <a:pt x="1316604" y="1052143"/>
                  </a:lnTo>
                  <a:lnTo>
                    <a:pt x="1327719" y="1062615"/>
                  </a:lnTo>
                  <a:lnTo>
                    <a:pt x="1338833" y="1073404"/>
                  </a:lnTo>
                  <a:lnTo>
                    <a:pt x="1349948" y="1084193"/>
                  </a:lnTo>
                  <a:lnTo>
                    <a:pt x="1361062" y="1094982"/>
                  </a:lnTo>
                  <a:lnTo>
                    <a:pt x="1371860" y="1105771"/>
                  </a:lnTo>
                  <a:lnTo>
                    <a:pt x="1382339" y="1116561"/>
                  </a:lnTo>
                  <a:lnTo>
                    <a:pt x="1392818" y="1127984"/>
                  </a:lnTo>
                  <a:lnTo>
                    <a:pt x="1403298" y="1139408"/>
                  </a:lnTo>
                  <a:lnTo>
                    <a:pt x="1413460" y="1150832"/>
                  </a:lnTo>
                  <a:lnTo>
                    <a:pt x="1423304" y="1162573"/>
                  </a:lnTo>
                  <a:lnTo>
                    <a:pt x="1433149" y="1174314"/>
                  </a:lnTo>
                  <a:lnTo>
                    <a:pt x="1442675" y="1186373"/>
                  </a:lnTo>
                  <a:lnTo>
                    <a:pt x="1452202" y="1198748"/>
                  </a:lnTo>
                  <a:lnTo>
                    <a:pt x="1461411" y="1210807"/>
                  </a:lnTo>
                  <a:lnTo>
                    <a:pt x="1470621" y="1223183"/>
                  </a:lnTo>
                  <a:lnTo>
                    <a:pt x="1479830" y="1235876"/>
                  </a:lnTo>
                  <a:lnTo>
                    <a:pt x="1488404" y="1248569"/>
                  </a:lnTo>
                  <a:lnTo>
                    <a:pt x="1496978" y="1261262"/>
                  </a:lnTo>
                  <a:lnTo>
                    <a:pt x="1505552" y="1274272"/>
                  </a:lnTo>
                  <a:lnTo>
                    <a:pt x="1513809" y="1287600"/>
                  </a:lnTo>
                  <a:lnTo>
                    <a:pt x="1521748" y="1300611"/>
                  </a:lnTo>
                  <a:lnTo>
                    <a:pt x="1529687" y="1314573"/>
                  </a:lnTo>
                  <a:lnTo>
                    <a:pt x="1537308" y="1328218"/>
                  </a:lnTo>
                  <a:lnTo>
                    <a:pt x="1544930" y="1341863"/>
                  </a:lnTo>
                  <a:lnTo>
                    <a:pt x="1552234" y="1355826"/>
                  </a:lnTo>
                  <a:lnTo>
                    <a:pt x="1559537" y="1369788"/>
                  </a:lnTo>
                  <a:lnTo>
                    <a:pt x="1566206" y="1384385"/>
                  </a:lnTo>
                  <a:lnTo>
                    <a:pt x="1573193" y="1398982"/>
                  </a:lnTo>
                  <a:lnTo>
                    <a:pt x="1579544" y="1413579"/>
                  </a:lnTo>
                  <a:lnTo>
                    <a:pt x="1586213" y="1428176"/>
                  </a:lnTo>
                  <a:lnTo>
                    <a:pt x="1592246" y="1443725"/>
                  </a:lnTo>
                  <a:lnTo>
                    <a:pt x="1598280" y="1458640"/>
                  </a:lnTo>
                  <a:lnTo>
                    <a:pt x="1603996" y="1473871"/>
                  </a:lnTo>
                  <a:lnTo>
                    <a:pt x="1609712" y="1489738"/>
                  </a:lnTo>
                  <a:lnTo>
                    <a:pt x="1614793" y="1505287"/>
                  </a:lnTo>
                  <a:lnTo>
                    <a:pt x="1620191" y="1521153"/>
                  </a:lnTo>
                  <a:lnTo>
                    <a:pt x="1624955" y="1537337"/>
                  </a:lnTo>
                  <a:lnTo>
                    <a:pt x="1630036" y="1553521"/>
                  </a:lnTo>
                  <a:lnTo>
                    <a:pt x="1634482" y="1570339"/>
                  </a:lnTo>
                  <a:lnTo>
                    <a:pt x="1638610" y="1586840"/>
                  </a:lnTo>
                  <a:lnTo>
                    <a:pt x="1643056" y="1603976"/>
                  </a:lnTo>
                  <a:lnTo>
                    <a:pt x="1646867" y="1620794"/>
                  </a:lnTo>
                  <a:lnTo>
                    <a:pt x="1650677" y="1637930"/>
                  </a:lnTo>
                  <a:lnTo>
                    <a:pt x="1654170" y="1655383"/>
                  </a:lnTo>
                  <a:lnTo>
                    <a:pt x="1657664" y="1673153"/>
                  </a:lnTo>
                  <a:lnTo>
                    <a:pt x="1660522" y="1690923"/>
                  </a:lnTo>
                  <a:lnTo>
                    <a:pt x="1663697" y="1709011"/>
                  </a:lnTo>
                  <a:lnTo>
                    <a:pt x="1666238" y="1727099"/>
                  </a:lnTo>
                  <a:lnTo>
                    <a:pt x="1668461" y="1745821"/>
                  </a:lnTo>
                  <a:lnTo>
                    <a:pt x="1670684" y="1764226"/>
                  </a:lnTo>
                  <a:lnTo>
                    <a:pt x="1672589" y="1783266"/>
                  </a:lnTo>
                  <a:lnTo>
                    <a:pt x="1674177" y="1802305"/>
                  </a:lnTo>
                  <a:lnTo>
                    <a:pt x="1676082" y="1821345"/>
                  </a:lnTo>
                  <a:lnTo>
                    <a:pt x="1677352" y="1841019"/>
                  </a:lnTo>
                  <a:lnTo>
                    <a:pt x="1678305" y="1860694"/>
                  </a:lnTo>
                  <a:lnTo>
                    <a:pt x="1679258" y="1880368"/>
                  </a:lnTo>
                  <a:lnTo>
                    <a:pt x="1679575" y="1900677"/>
                  </a:lnTo>
                  <a:lnTo>
                    <a:pt x="1679575" y="1903850"/>
                  </a:lnTo>
                  <a:lnTo>
                    <a:pt x="1677035" y="1905437"/>
                  </a:lnTo>
                  <a:lnTo>
                    <a:pt x="1653853" y="1918765"/>
                  </a:lnTo>
                  <a:lnTo>
                    <a:pt x="1630353" y="1931775"/>
                  </a:lnTo>
                  <a:lnTo>
                    <a:pt x="1606854" y="1944151"/>
                  </a:lnTo>
                  <a:lnTo>
                    <a:pt x="1583037" y="1956209"/>
                  </a:lnTo>
                  <a:lnTo>
                    <a:pt x="1558902" y="1967950"/>
                  </a:lnTo>
                  <a:lnTo>
                    <a:pt x="1534768" y="1979374"/>
                  </a:lnTo>
                  <a:lnTo>
                    <a:pt x="1510316" y="1990163"/>
                  </a:lnTo>
                  <a:lnTo>
                    <a:pt x="1485864" y="2000635"/>
                  </a:lnTo>
                  <a:lnTo>
                    <a:pt x="1461411" y="2010790"/>
                  </a:lnTo>
                  <a:lnTo>
                    <a:pt x="1436642" y="2020627"/>
                  </a:lnTo>
                  <a:lnTo>
                    <a:pt x="1411872" y="2029512"/>
                  </a:lnTo>
                  <a:lnTo>
                    <a:pt x="1386785" y="2038397"/>
                  </a:lnTo>
                  <a:lnTo>
                    <a:pt x="1361380" y="2046965"/>
                  </a:lnTo>
                  <a:lnTo>
                    <a:pt x="1335975" y="2054581"/>
                  </a:lnTo>
                  <a:lnTo>
                    <a:pt x="1310570" y="2062514"/>
                  </a:lnTo>
                  <a:lnTo>
                    <a:pt x="1285166" y="2069495"/>
                  </a:lnTo>
                  <a:lnTo>
                    <a:pt x="1259443" y="2076159"/>
                  </a:lnTo>
                  <a:lnTo>
                    <a:pt x="1233403" y="2082506"/>
                  </a:lnTo>
                  <a:lnTo>
                    <a:pt x="1207681" y="2088535"/>
                  </a:lnTo>
                  <a:lnTo>
                    <a:pt x="1181959" y="2093929"/>
                  </a:lnTo>
                  <a:lnTo>
                    <a:pt x="1155919" y="2099007"/>
                  </a:lnTo>
                  <a:lnTo>
                    <a:pt x="1129561" y="2103767"/>
                  </a:lnTo>
                  <a:lnTo>
                    <a:pt x="1103204" y="2107892"/>
                  </a:lnTo>
                  <a:lnTo>
                    <a:pt x="1077164" y="2111382"/>
                  </a:lnTo>
                  <a:lnTo>
                    <a:pt x="1050806" y="2114873"/>
                  </a:lnTo>
                  <a:lnTo>
                    <a:pt x="1024131" y="2117729"/>
                  </a:lnTo>
                  <a:lnTo>
                    <a:pt x="997774" y="2119950"/>
                  </a:lnTo>
                  <a:lnTo>
                    <a:pt x="971099" y="2121854"/>
                  </a:lnTo>
                  <a:lnTo>
                    <a:pt x="944424" y="2123441"/>
                  </a:lnTo>
                  <a:lnTo>
                    <a:pt x="917749" y="2125028"/>
                  </a:lnTo>
                  <a:lnTo>
                    <a:pt x="891074" y="2125662"/>
                  </a:lnTo>
                  <a:lnTo>
                    <a:pt x="864399" y="2125662"/>
                  </a:lnTo>
                  <a:lnTo>
                    <a:pt x="835818" y="2125662"/>
                  </a:lnTo>
                  <a:lnTo>
                    <a:pt x="807238" y="2124710"/>
                  </a:lnTo>
                  <a:lnTo>
                    <a:pt x="778657" y="2123124"/>
                  </a:lnTo>
                  <a:lnTo>
                    <a:pt x="750395" y="2121537"/>
                  </a:lnTo>
                  <a:lnTo>
                    <a:pt x="722132" y="2119316"/>
                  </a:lnTo>
                  <a:lnTo>
                    <a:pt x="693869" y="2116777"/>
                  </a:lnTo>
                  <a:lnTo>
                    <a:pt x="665606" y="2113604"/>
                  </a:lnTo>
                  <a:lnTo>
                    <a:pt x="637661" y="2109478"/>
                  </a:lnTo>
                  <a:lnTo>
                    <a:pt x="609398" y="2105353"/>
                  </a:lnTo>
                  <a:lnTo>
                    <a:pt x="581453" y="2100593"/>
                  </a:lnTo>
                  <a:lnTo>
                    <a:pt x="553825" y="2095199"/>
                  </a:lnTo>
                  <a:lnTo>
                    <a:pt x="525880" y="2089487"/>
                  </a:lnTo>
                  <a:lnTo>
                    <a:pt x="498252" y="2083458"/>
                  </a:lnTo>
                  <a:lnTo>
                    <a:pt x="470624" y="2076476"/>
                  </a:lnTo>
                  <a:lnTo>
                    <a:pt x="443314" y="2069495"/>
                  </a:lnTo>
                  <a:lnTo>
                    <a:pt x="416321" y="2061879"/>
                  </a:lnTo>
                  <a:lnTo>
                    <a:pt x="389011" y="2053629"/>
                  </a:lnTo>
                  <a:lnTo>
                    <a:pt x="362019" y="2045378"/>
                  </a:lnTo>
                  <a:lnTo>
                    <a:pt x="335343" y="2036176"/>
                  </a:lnTo>
                  <a:lnTo>
                    <a:pt x="308668" y="2026656"/>
                  </a:lnTo>
                  <a:lnTo>
                    <a:pt x="282311" y="2016502"/>
                  </a:lnTo>
                  <a:lnTo>
                    <a:pt x="255953" y="2006030"/>
                  </a:lnTo>
                  <a:lnTo>
                    <a:pt x="229913" y="1994923"/>
                  </a:lnTo>
                  <a:lnTo>
                    <a:pt x="203556" y="1983499"/>
                  </a:lnTo>
                  <a:lnTo>
                    <a:pt x="177833" y="1971441"/>
                  </a:lnTo>
                  <a:lnTo>
                    <a:pt x="152429" y="1959065"/>
                  </a:lnTo>
                  <a:lnTo>
                    <a:pt x="127024" y="1946372"/>
                  </a:lnTo>
                  <a:lnTo>
                    <a:pt x="101619" y="1933044"/>
                  </a:lnTo>
                  <a:lnTo>
                    <a:pt x="76532" y="1919399"/>
                  </a:lnTo>
                  <a:lnTo>
                    <a:pt x="51762" y="1905437"/>
                  </a:lnTo>
                  <a:lnTo>
                    <a:pt x="27310" y="1890523"/>
                  </a:lnTo>
                  <a:lnTo>
                    <a:pt x="2858" y="1875291"/>
                  </a:lnTo>
                  <a:lnTo>
                    <a:pt x="0" y="1888301"/>
                  </a:lnTo>
                  <a:lnTo>
                    <a:pt x="0" y="1870531"/>
                  </a:lnTo>
                  <a:lnTo>
                    <a:pt x="952" y="1850222"/>
                  </a:lnTo>
                  <a:lnTo>
                    <a:pt x="2223" y="1829913"/>
                  </a:lnTo>
                  <a:lnTo>
                    <a:pt x="3493" y="1809604"/>
                  </a:lnTo>
                  <a:lnTo>
                    <a:pt x="5398" y="1790247"/>
                  </a:lnTo>
                  <a:lnTo>
                    <a:pt x="6986" y="1770573"/>
                  </a:lnTo>
                  <a:lnTo>
                    <a:pt x="9209" y="1750898"/>
                  </a:lnTo>
                  <a:lnTo>
                    <a:pt x="11749" y="1732176"/>
                  </a:lnTo>
                  <a:lnTo>
                    <a:pt x="14290" y="1713136"/>
                  </a:lnTo>
                  <a:lnTo>
                    <a:pt x="17148" y="1694414"/>
                  </a:lnTo>
                  <a:lnTo>
                    <a:pt x="20006" y="1676009"/>
                  </a:lnTo>
                  <a:lnTo>
                    <a:pt x="23499" y="1657604"/>
                  </a:lnTo>
                  <a:lnTo>
                    <a:pt x="26992" y="1639834"/>
                  </a:lnTo>
                  <a:lnTo>
                    <a:pt x="30486" y="1621746"/>
                  </a:lnTo>
                  <a:lnTo>
                    <a:pt x="34931" y="1604293"/>
                  </a:lnTo>
                  <a:lnTo>
                    <a:pt x="38742" y="1586840"/>
                  </a:lnTo>
                  <a:lnTo>
                    <a:pt x="43188" y="1569704"/>
                  </a:lnTo>
                  <a:lnTo>
                    <a:pt x="47951" y="1552569"/>
                  </a:lnTo>
                  <a:lnTo>
                    <a:pt x="52715" y="1536068"/>
                  </a:lnTo>
                  <a:lnTo>
                    <a:pt x="57796" y="1519249"/>
                  </a:lnTo>
                  <a:lnTo>
                    <a:pt x="62877" y="1503066"/>
                  </a:lnTo>
                  <a:lnTo>
                    <a:pt x="68593" y="1486564"/>
                  </a:lnTo>
                  <a:lnTo>
                    <a:pt x="73991" y="1470698"/>
                  </a:lnTo>
                  <a:lnTo>
                    <a:pt x="80025" y="1455149"/>
                  </a:lnTo>
                  <a:lnTo>
                    <a:pt x="86059" y="1439283"/>
                  </a:lnTo>
                  <a:lnTo>
                    <a:pt x="92410" y="1424051"/>
                  </a:lnTo>
                  <a:lnTo>
                    <a:pt x="98761" y="1409137"/>
                  </a:lnTo>
                  <a:lnTo>
                    <a:pt x="105430" y="1393905"/>
                  </a:lnTo>
                  <a:lnTo>
                    <a:pt x="112098" y="1378990"/>
                  </a:lnTo>
                  <a:lnTo>
                    <a:pt x="119402" y="1364393"/>
                  </a:lnTo>
                  <a:lnTo>
                    <a:pt x="126706" y="1350114"/>
                  </a:lnTo>
                  <a:lnTo>
                    <a:pt x="134010" y="1335834"/>
                  </a:lnTo>
                  <a:lnTo>
                    <a:pt x="141632" y="1321871"/>
                  </a:lnTo>
                  <a:lnTo>
                    <a:pt x="149571" y="1307909"/>
                  </a:lnTo>
                  <a:lnTo>
                    <a:pt x="157510" y="1294264"/>
                  </a:lnTo>
                  <a:lnTo>
                    <a:pt x="165766" y="1280936"/>
                  </a:lnTo>
                  <a:lnTo>
                    <a:pt x="174023" y="1267291"/>
                  </a:lnTo>
                  <a:lnTo>
                    <a:pt x="182597" y="1253963"/>
                  </a:lnTo>
                  <a:lnTo>
                    <a:pt x="191171" y="1241270"/>
                  </a:lnTo>
                  <a:lnTo>
                    <a:pt x="200380" y="1228260"/>
                  </a:lnTo>
                  <a:lnTo>
                    <a:pt x="209589" y="1215884"/>
                  </a:lnTo>
                  <a:lnTo>
                    <a:pt x="218799" y="1203191"/>
                  </a:lnTo>
                  <a:lnTo>
                    <a:pt x="228008" y="1191133"/>
                  </a:lnTo>
                  <a:lnTo>
                    <a:pt x="237852" y="1178757"/>
                  </a:lnTo>
                  <a:lnTo>
                    <a:pt x="247697" y="1167016"/>
                  </a:lnTo>
                  <a:lnTo>
                    <a:pt x="257541" y="1155275"/>
                  </a:lnTo>
                  <a:lnTo>
                    <a:pt x="267703" y="1143533"/>
                  </a:lnTo>
                  <a:lnTo>
                    <a:pt x="278182" y="1132110"/>
                  </a:lnTo>
                  <a:lnTo>
                    <a:pt x="288662" y="1120686"/>
                  </a:lnTo>
                  <a:lnTo>
                    <a:pt x="298824" y="1109579"/>
                  </a:lnTo>
                  <a:lnTo>
                    <a:pt x="309938" y="1098473"/>
                  </a:lnTo>
                  <a:lnTo>
                    <a:pt x="320735" y="1087684"/>
                  </a:lnTo>
                  <a:lnTo>
                    <a:pt x="331850" y="1076895"/>
                  </a:lnTo>
                  <a:lnTo>
                    <a:pt x="343282" y="1066423"/>
                  </a:lnTo>
                  <a:lnTo>
                    <a:pt x="354715" y="1055951"/>
                  </a:lnTo>
                  <a:lnTo>
                    <a:pt x="366147" y="1045797"/>
                  </a:lnTo>
                  <a:lnTo>
                    <a:pt x="377897" y="1035642"/>
                  </a:lnTo>
                  <a:lnTo>
                    <a:pt x="389964" y="1025805"/>
                  </a:lnTo>
                  <a:lnTo>
                    <a:pt x="401714" y="1015968"/>
                  </a:lnTo>
                  <a:lnTo>
                    <a:pt x="414099" y="1006448"/>
                  </a:lnTo>
                  <a:lnTo>
                    <a:pt x="426801" y="996928"/>
                  </a:lnTo>
                  <a:lnTo>
                    <a:pt x="439186" y="987408"/>
                  </a:lnTo>
                  <a:lnTo>
                    <a:pt x="451571" y="977888"/>
                  </a:lnTo>
                  <a:lnTo>
                    <a:pt x="477293" y="960118"/>
                  </a:lnTo>
                  <a:lnTo>
                    <a:pt x="481421" y="957262"/>
                  </a:lnTo>
                  <a:close/>
                  <a:moveTo>
                    <a:pt x="839471" y="0"/>
                  </a:moveTo>
                  <a:lnTo>
                    <a:pt x="852171" y="0"/>
                  </a:lnTo>
                  <a:lnTo>
                    <a:pt x="865506" y="0"/>
                  </a:lnTo>
                  <a:lnTo>
                    <a:pt x="878206" y="636"/>
                  </a:lnTo>
                  <a:lnTo>
                    <a:pt x="890906" y="1271"/>
                  </a:lnTo>
                  <a:lnTo>
                    <a:pt x="903288" y="2542"/>
                  </a:lnTo>
                  <a:lnTo>
                    <a:pt x="915988" y="3813"/>
                  </a:lnTo>
                  <a:lnTo>
                    <a:pt x="928371" y="5719"/>
                  </a:lnTo>
                  <a:lnTo>
                    <a:pt x="940436" y="7943"/>
                  </a:lnTo>
                  <a:lnTo>
                    <a:pt x="952818" y="10167"/>
                  </a:lnTo>
                  <a:lnTo>
                    <a:pt x="964883" y="12708"/>
                  </a:lnTo>
                  <a:lnTo>
                    <a:pt x="976631" y="15568"/>
                  </a:lnTo>
                  <a:lnTo>
                    <a:pt x="988696" y="19062"/>
                  </a:lnTo>
                  <a:lnTo>
                    <a:pt x="1000443" y="22239"/>
                  </a:lnTo>
                  <a:lnTo>
                    <a:pt x="1011873" y="26052"/>
                  </a:lnTo>
                  <a:lnTo>
                    <a:pt x="1023621" y="30182"/>
                  </a:lnTo>
                  <a:lnTo>
                    <a:pt x="1034733" y="34630"/>
                  </a:lnTo>
                  <a:lnTo>
                    <a:pt x="1046163" y="39395"/>
                  </a:lnTo>
                  <a:lnTo>
                    <a:pt x="1057276" y="44161"/>
                  </a:lnTo>
                  <a:lnTo>
                    <a:pt x="1068388" y="48926"/>
                  </a:lnTo>
                  <a:lnTo>
                    <a:pt x="1079183" y="54645"/>
                  </a:lnTo>
                  <a:lnTo>
                    <a:pt x="1089661" y="60046"/>
                  </a:lnTo>
                  <a:lnTo>
                    <a:pt x="1100456" y="66082"/>
                  </a:lnTo>
                  <a:lnTo>
                    <a:pt x="1110616" y="72119"/>
                  </a:lnTo>
                  <a:lnTo>
                    <a:pt x="1120776" y="78790"/>
                  </a:lnTo>
                  <a:lnTo>
                    <a:pt x="1130936" y="85462"/>
                  </a:lnTo>
                  <a:lnTo>
                    <a:pt x="1140461" y="92134"/>
                  </a:lnTo>
                  <a:lnTo>
                    <a:pt x="1150303" y="99123"/>
                  </a:lnTo>
                  <a:lnTo>
                    <a:pt x="1159828" y="106430"/>
                  </a:lnTo>
                  <a:lnTo>
                    <a:pt x="1169353" y="114055"/>
                  </a:lnTo>
                  <a:lnTo>
                    <a:pt x="1178561" y="121680"/>
                  </a:lnTo>
                  <a:lnTo>
                    <a:pt x="1187133" y="129623"/>
                  </a:lnTo>
                  <a:lnTo>
                    <a:pt x="1196023" y="137883"/>
                  </a:lnTo>
                  <a:lnTo>
                    <a:pt x="1204596" y="146143"/>
                  </a:lnTo>
                  <a:lnTo>
                    <a:pt x="1213168" y="155039"/>
                  </a:lnTo>
                  <a:lnTo>
                    <a:pt x="1221106" y="163299"/>
                  </a:lnTo>
                  <a:lnTo>
                    <a:pt x="1229043" y="172513"/>
                  </a:lnTo>
                  <a:lnTo>
                    <a:pt x="1236981" y="181726"/>
                  </a:lnTo>
                  <a:lnTo>
                    <a:pt x="1244283" y="190939"/>
                  </a:lnTo>
                  <a:lnTo>
                    <a:pt x="1251586" y="200153"/>
                  </a:lnTo>
                  <a:lnTo>
                    <a:pt x="1258888" y="210001"/>
                  </a:lnTo>
                  <a:lnTo>
                    <a:pt x="1265556" y="219850"/>
                  </a:lnTo>
                  <a:lnTo>
                    <a:pt x="1272223" y="230017"/>
                  </a:lnTo>
                  <a:lnTo>
                    <a:pt x="1278256" y="240183"/>
                  </a:lnTo>
                  <a:lnTo>
                    <a:pt x="1284606" y="250667"/>
                  </a:lnTo>
                  <a:lnTo>
                    <a:pt x="1290321" y="261151"/>
                  </a:lnTo>
                  <a:lnTo>
                    <a:pt x="1296353" y="271953"/>
                  </a:lnTo>
                  <a:lnTo>
                    <a:pt x="1301433" y="282755"/>
                  </a:lnTo>
                  <a:lnTo>
                    <a:pt x="1306831" y="293239"/>
                  </a:lnTo>
                  <a:lnTo>
                    <a:pt x="1311593" y="304359"/>
                  </a:lnTo>
                  <a:lnTo>
                    <a:pt x="1316356" y="315796"/>
                  </a:lnTo>
                  <a:lnTo>
                    <a:pt x="1320483" y="327234"/>
                  </a:lnTo>
                  <a:lnTo>
                    <a:pt x="1324293" y="338671"/>
                  </a:lnTo>
                  <a:lnTo>
                    <a:pt x="1328421" y="350426"/>
                  </a:lnTo>
                  <a:lnTo>
                    <a:pt x="1331913" y="362181"/>
                  </a:lnTo>
                  <a:lnTo>
                    <a:pt x="1335088" y="373936"/>
                  </a:lnTo>
                  <a:lnTo>
                    <a:pt x="1337946" y="386009"/>
                  </a:lnTo>
                  <a:lnTo>
                    <a:pt x="1340803" y="398081"/>
                  </a:lnTo>
                  <a:lnTo>
                    <a:pt x="1343026" y="410472"/>
                  </a:lnTo>
                  <a:lnTo>
                    <a:pt x="1344931" y="422862"/>
                  </a:lnTo>
                  <a:lnTo>
                    <a:pt x="1346518" y="435252"/>
                  </a:lnTo>
                  <a:lnTo>
                    <a:pt x="1348106" y="447643"/>
                  </a:lnTo>
                  <a:lnTo>
                    <a:pt x="1349058" y="460033"/>
                  </a:lnTo>
                  <a:lnTo>
                    <a:pt x="1350011" y="472741"/>
                  </a:lnTo>
                  <a:lnTo>
                    <a:pt x="1350646" y="485449"/>
                  </a:lnTo>
                  <a:lnTo>
                    <a:pt x="1350963" y="498475"/>
                  </a:lnTo>
                  <a:lnTo>
                    <a:pt x="1350646" y="513407"/>
                  </a:lnTo>
                  <a:lnTo>
                    <a:pt x="1349693" y="528975"/>
                  </a:lnTo>
                  <a:lnTo>
                    <a:pt x="1348423" y="543907"/>
                  </a:lnTo>
                  <a:lnTo>
                    <a:pt x="1347153" y="558521"/>
                  </a:lnTo>
                  <a:lnTo>
                    <a:pt x="1345248" y="573453"/>
                  </a:lnTo>
                  <a:lnTo>
                    <a:pt x="1342708" y="588067"/>
                  </a:lnTo>
                  <a:lnTo>
                    <a:pt x="1339851" y="602682"/>
                  </a:lnTo>
                  <a:lnTo>
                    <a:pt x="1336358" y="616660"/>
                  </a:lnTo>
                  <a:lnTo>
                    <a:pt x="1332866" y="631275"/>
                  </a:lnTo>
                  <a:lnTo>
                    <a:pt x="1328738" y="645254"/>
                  </a:lnTo>
                  <a:lnTo>
                    <a:pt x="1324293" y="658915"/>
                  </a:lnTo>
                  <a:lnTo>
                    <a:pt x="1319531" y="672576"/>
                  </a:lnTo>
                  <a:lnTo>
                    <a:pt x="1314133" y="685920"/>
                  </a:lnTo>
                  <a:lnTo>
                    <a:pt x="1308418" y="699263"/>
                  </a:lnTo>
                  <a:lnTo>
                    <a:pt x="1302386" y="712607"/>
                  </a:lnTo>
                  <a:lnTo>
                    <a:pt x="1296353" y="725315"/>
                  </a:lnTo>
                  <a:lnTo>
                    <a:pt x="1289368" y="738023"/>
                  </a:lnTo>
                  <a:lnTo>
                    <a:pt x="1282383" y="750413"/>
                  </a:lnTo>
                  <a:lnTo>
                    <a:pt x="1275081" y="762486"/>
                  </a:lnTo>
                  <a:lnTo>
                    <a:pt x="1267143" y="774559"/>
                  </a:lnTo>
                  <a:lnTo>
                    <a:pt x="1259206" y="786313"/>
                  </a:lnTo>
                  <a:lnTo>
                    <a:pt x="1250633" y="797751"/>
                  </a:lnTo>
                  <a:lnTo>
                    <a:pt x="1242061" y="809188"/>
                  </a:lnTo>
                  <a:lnTo>
                    <a:pt x="1232853" y="819990"/>
                  </a:lnTo>
                  <a:lnTo>
                    <a:pt x="1223963" y="830792"/>
                  </a:lnTo>
                  <a:lnTo>
                    <a:pt x="1214121" y="841276"/>
                  </a:lnTo>
                  <a:lnTo>
                    <a:pt x="1204278" y="851442"/>
                  </a:lnTo>
                  <a:lnTo>
                    <a:pt x="1193801" y="860974"/>
                  </a:lnTo>
                  <a:lnTo>
                    <a:pt x="1183323" y="870822"/>
                  </a:lnTo>
                  <a:lnTo>
                    <a:pt x="1172528" y="880036"/>
                  </a:lnTo>
                  <a:lnTo>
                    <a:pt x="1161733" y="889249"/>
                  </a:lnTo>
                  <a:lnTo>
                    <a:pt x="1150303" y="897827"/>
                  </a:lnTo>
                  <a:lnTo>
                    <a:pt x="1134746" y="909264"/>
                  </a:lnTo>
                  <a:lnTo>
                    <a:pt x="1118236" y="920066"/>
                  </a:lnTo>
                  <a:lnTo>
                    <a:pt x="1101408" y="929915"/>
                  </a:lnTo>
                  <a:lnTo>
                    <a:pt x="1084581" y="939446"/>
                  </a:lnTo>
                  <a:lnTo>
                    <a:pt x="1066801" y="948342"/>
                  </a:lnTo>
                  <a:lnTo>
                    <a:pt x="1048703" y="956602"/>
                  </a:lnTo>
                  <a:lnTo>
                    <a:pt x="1040131" y="960414"/>
                  </a:lnTo>
                  <a:lnTo>
                    <a:pt x="1030606" y="963909"/>
                  </a:lnTo>
                  <a:lnTo>
                    <a:pt x="1021398" y="967722"/>
                  </a:lnTo>
                  <a:lnTo>
                    <a:pt x="1011873" y="970899"/>
                  </a:lnTo>
                  <a:lnTo>
                    <a:pt x="1002348" y="973758"/>
                  </a:lnTo>
                  <a:lnTo>
                    <a:pt x="993141" y="976617"/>
                  </a:lnTo>
                  <a:lnTo>
                    <a:pt x="983616" y="979794"/>
                  </a:lnTo>
                  <a:lnTo>
                    <a:pt x="973773" y="982018"/>
                  </a:lnTo>
                  <a:lnTo>
                    <a:pt x="963931" y="984560"/>
                  </a:lnTo>
                  <a:lnTo>
                    <a:pt x="954088" y="986466"/>
                  </a:lnTo>
                  <a:lnTo>
                    <a:pt x="944246" y="988372"/>
                  </a:lnTo>
                  <a:lnTo>
                    <a:pt x="934403" y="990596"/>
                  </a:lnTo>
                  <a:lnTo>
                    <a:pt x="924561" y="991867"/>
                  </a:lnTo>
                  <a:lnTo>
                    <a:pt x="914401" y="993455"/>
                  </a:lnTo>
                  <a:lnTo>
                    <a:pt x="904241" y="994409"/>
                  </a:lnTo>
                  <a:lnTo>
                    <a:pt x="893763" y="995362"/>
                  </a:lnTo>
                  <a:lnTo>
                    <a:pt x="883603" y="995997"/>
                  </a:lnTo>
                  <a:lnTo>
                    <a:pt x="873126" y="996632"/>
                  </a:lnTo>
                  <a:lnTo>
                    <a:pt x="862648" y="996950"/>
                  </a:lnTo>
                  <a:lnTo>
                    <a:pt x="852171" y="996950"/>
                  </a:lnTo>
                  <a:lnTo>
                    <a:pt x="840423" y="996950"/>
                  </a:lnTo>
                  <a:lnTo>
                    <a:pt x="828358" y="996315"/>
                  </a:lnTo>
                  <a:lnTo>
                    <a:pt x="816293" y="995679"/>
                  </a:lnTo>
                  <a:lnTo>
                    <a:pt x="804546" y="994726"/>
                  </a:lnTo>
                  <a:lnTo>
                    <a:pt x="792798" y="993455"/>
                  </a:lnTo>
                  <a:lnTo>
                    <a:pt x="781368" y="992185"/>
                  </a:lnTo>
                  <a:lnTo>
                    <a:pt x="769621" y="990278"/>
                  </a:lnTo>
                  <a:lnTo>
                    <a:pt x="758191" y="988054"/>
                  </a:lnTo>
                  <a:lnTo>
                    <a:pt x="746761" y="985831"/>
                  </a:lnTo>
                  <a:lnTo>
                    <a:pt x="735331" y="983289"/>
                  </a:lnTo>
                  <a:lnTo>
                    <a:pt x="724218" y="980430"/>
                  </a:lnTo>
                  <a:lnTo>
                    <a:pt x="713106" y="977253"/>
                  </a:lnTo>
                  <a:lnTo>
                    <a:pt x="702311" y="973758"/>
                  </a:lnTo>
                  <a:lnTo>
                    <a:pt x="691198" y="970263"/>
                  </a:lnTo>
                  <a:lnTo>
                    <a:pt x="680721" y="966768"/>
                  </a:lnTo>
                  <a:lnTo>
                    <a:pt x="670243" y="962321"/>
                  </a:lnTo>
                  <a:lnTo>
                    <a:pt x="659448" y="958190"/>
                  </a:lnTo>
                  <a:lnTo>
                    <a:pt x="648971" y="953425"/>
                  </a:lnTo>
                  <a:lnTo>
                    <a:pt x="638811" y="948659"/>
                  </a:lnTo>
                  <a:lnTo>
                    <a:pt x="628651" y="943894"/>
                  </a:lnTo>
                  <a:lnTo>
                    <a:pt x="618491" y="938493"/>
                  </a:lnTo>
                  <a:lnTo>
                    <a:pt x="608648" y="933410"/>
                  </a:lnTo>
                  <a:lnTo>
                    <a:pt x="599123" y="927373"/>
                  </a:lnTo>
                  <a:lnTo>
                    <a:pt x="589281" y="921655"/>
                  </a:lnTo>
                  <a:lnTo>
                    <a:pt x="579756" y="915618"/>
                  </a:lnTo>
                  <a:lnTo>
                    <a:pt x="570548" y="909264"/>
                  </a:lnTo>
                  <a:lnTo>
                    <a:pt x="561023" y="902910"/>
                  </a:lnTo>
                  <a:lnTo>
                    <a:pt x="552133" y="895921"/>
                  </a:lnTo>
                  <a:lnTo>
                    <a:pt x="543561" y="889249"/>
                  </a:lnTo>
                  <a:lnTo>
                    <a:pt x="534671" y="881942"/>
                  </a:lnTo>
                  <a:lnTo>
                    <a:pt x="526098" y="874952"/>
                  </a:lnTo>
                  <a:lnTo>
                    <a:pt x="517526" y="867328"/>
                  </a:lnTo>
                  <a:lnTo>
                    <a:pt x="508318" y="858750"/>
                  </a:lnTo>
                  <a:lnTo>
                    <a:pt x="499428" y="849854"/>
                  </a:lnTo>
                  <a:lnTo>
                    <a:pt x="490538" y="840958"/>
                  </a:lnTo>
                  <a:lnTo>
                    <a:pt x="481648" y="831427"/>
                  </a:lnTo>
                  <a:lnTo>
                    <a:pt x="473711" y="821896"/>
                  </a:lnTo>
                  <a:lnTo>
                    <a:pt x="465456" y="812047"/>
                  </a:lnTo>
                  <a:lnTo>
                    <a:pt x="457518" y="801881"/>
                  </a:lnTo>
                  <a:lnTo>
                    <a:pt x="449898" y="791714"/>
                  </a:lnTo>
                  <a:lnTo>
                    <a:pt x="442596" y="781548"/>
                  </a:lnTo>
                  <a:lnTo>
                    <a:pt x="435293" y="770746"/>
                  </a:lnTo>
                  <a:lnTo>
                    <a:pt x="428626" y="759944"/>
                  </a:lnTo>
                  <a:lnTo>
                    <a:pt x="421958" y="749142"/>
                  </a:lnTo>
                  <a:lnTo>
                    <a:pt x="415608" y="738023"/>
                  </a:lnTo>
                  <a:lnTo>
                    <a:pt x="409576" y="726585"/>
                  </a:lnTo>
                  <a:lnTo>
                    <a:pt x="403861" y="715148"/>
                  </a:lnTo>
                  <a:lnTo>
                    <a:pt x="398463" y="703393"/>
                  </a:lnTo>
                  <a:lnTo>
                    <a:pt x="393383" y="691638"/>
                  </a:lnTo>
                  <a:lnTo>
                    <a:pt x="388303" y="679566"/>
                  </a:lnTo>
                  <a:lnTo>
                    <a:pt x="383858" y="667493"/>
                  </a:lnTo>
                  <a:lnTo>
                    <a:pt x="379731" y="655420"/>
                  </a:lnTo>
                  <a:lnTo>
                    <a:pt x="375603" y="643030"/>
                  </a:lnTo>
                  <a:lnTo>
                    <a:pt x="372111" y="630322"/>
                  </a:lnTo>
                  <a:lnTo>
                    <a:pt x="368936" y="617614"/>
                  </a:lnTo>
                  <a:lnTo>
                    <a:pt x="365443" y="604588"/>
                  </a:lnTo>
                  <a:lnTo>
                    <a:pt x="362903" y="591880"/>
                  </a:lnTo>
                  <a:lnTo>
                    <a:pt x="360681" y="578854"/>
                  </a:lnTo>
                  <a:lnTo>
                    <a:pt x="358776" y="565828"/>
                  </a:lnTo>
                  <a:lnTo>
                    <a:pt x="357188" y="552485"/>
                  </a:lnTo>
                  <a:lnTo>
                    <a:pt x="355601" y="539141"/>
                  </a:lnTo>
                  <a:lnTo>
                    <a:pt x="354648" y="525480"/>
                  </a:lnTo>
                  <a:lnTo>
                    <a:pt x="354331" y="511819"/>
                  </a:lnTo>
                  <a:lnTo>
                    <a:pt x="354013" y="498475"/>
                  </a:lnTo>
                  <a:lnTo>
                    <a:pt x="354331" y="485449"/>
                  </a:lnTo>
                  <a:lnTo>
                    <a:pt x="354648" y="472741"/>
                  </a:lnTo>
                  <a:lnTo>
                    <a:pt x="355601" y="460033"/>
                  </a:lnTo>
                  <a:lnTo>
                    <a:pt x="356871" y="447643"/>
                  </a:lnTo>
                  <a:lnTo>
                    <a:pt x="358141" y="434935"/>
                  </a:lnTo>
                  <a:lnTo>
                    <a:pt x="360046" y="422544"/>
                  </a:lnTo>
                  <a:lnTo>
                    <a:pt x="361951" y="410472"/>
                  </a:lnTo>
                  <a:lnTo>
                    <a:pt x="364173" y="397763"/>
                  </a:lnTo>
                  <a:lnTo>
                    <a:pt x="366713" y="385691"/>
                  </a:lnTo>
                  <a:lnTo>
                    <a:pt x="369888" y="373936"/>
                  </a:lnTo>
                  <a:lnTo>
                    <a:pt x="373063" y="361863"/>
                  </a:lnTo>
                  <a:lnTo>
                    <a:pt x="376556" y="350108"/>
                  </a:lnTo>
                  <a:lnTo>
                    <a:pt x="380683" y="338671"/>
                  </a:lnTo>
                  <a:lnTo>
                    <a:pt x="384493" y="326916"/>
                  </a:lnTo>
                  <a:lnTo>
                    <a:pt x="388621" y="315796"/>
                  </a:lnTo>
                  <a:lnTo>
                    <a:pt x="393383" y="304359"/>
                  </a:lnTo>
                  <a:lnTo>
                    <a:pt x="398146" y="293239"/>
                  </a:lnTo>
                  <a:lnTo>
                    <a:pt x="403543" y="282755"/>
                  </a:lnTo>
                  <a:lnTo>
                    <a:pt x="408623" y="271636"/>
                  </a:lnTo>
                  <a:lnTo>
                    <a:pt x="414656" y="261151"/>
                  </a:lnTo>
                  <a:lnTo>
                    <a:pt x="420371" y="250667"/>
                  </a:lnTo>
                  <a:lnTo>
                    <a:pt x="426721" y="240183"/>
                  </a:lnTo>
                  <a:lnTo>
                    <a:pt x="432753" y="230017"/>
                  </a:lnTo>
                  <a:lnTo>
                    <a:pt x="439421" y="219850"/>
                  </a:lnTo>
                  <a:lnTo>
                    <a:pt x="446088" y="210001"/>
                  </a:lnTo>
                  <a:lnTo>
                    <a:pt x="453391" y="200153"/>
                  </a:lnTo>
                  <a:lnTo>
                    <a:pt x="460693" y="190939"/>
                  </a:lnTo>
                  <a:lnTo>
                    <a:pt x="467996" y="181408"/>
                  </a:lnTo>
                  <a:lnTo>
                    <a:pt x="475933" y="172195"/>
                  </a:lnTo>
                  <a:lnTo>
                    <a:pt x="483871" y="163299"/>
                  </a:lnTo>
                  <a:lnTo>
                    <a:pt x="491808" y="154403"/>
                  </a:lnTo>
                  <a:lnTo>
                    <a:pt x="500381" y="146143"/>
                  </a:lnTo>
                  <a:lnTo>
                    <a:pt x="508953" y="137565"/>
                  </a:lnTo>
                  <a:lnTo>
                    <a:pt x="517526" y="129305"/>
                  </a:lnTo>
                  <a:lnTo>
                    <a:pt x="526416" y="121680"/>
                  </a:lnTo>
                  <a:lnTo>
                    <a:pt x="535623" y="113738"/>
                  </a:lnTo>
                  <a:lnTo>
                    <a:pt x="545148" y="106113"/>
                  </a:lnTo>
                  <a:lnTo>
                    <a:pt x="554673" y="99123"/>
                  </a:lnTo>
                  <a:lnTo>
                    <a:pt x="564516" y="92134"/>
                  </a:lnTo>
                  <a:lnTo>
                    <a:pt x="574041" y="85462"/>
                  </a:lnTo>
                  <a:lnTo>
                    <a:pt x="584201" y="78473"/>
                  </a:lnTo>
                  <a:lnTo>
                    <a:pt x="594361" y="72119"/>
                  </a:lnTo>
                  <a:lnTo>
                    <a:pt x="604838" y="66082"/>
                  </a:lnTo>
                  <a:lnTo>
                    <a:pt x="615316" y="60046"/>
                  </a:lnTo>
                  <a:lnTo>
                    <a:pt x="625793" y="54645"/>
                  </a:lnTo>
                  <a:lnTo>
                    <a:pt x="636906" y="48926"/>
                  </a:lnTo>
                  <a:lnTo>
                    <a:pt x="647701" y="44161"/>
                  </a:lnTo>
                  <a:lnTo>
                    <a:pt x="658813" y="39395"/>
                  </a:lnTo>
                  <a:lnTo>
                    <a:pt x="670243" y="34630"/>
                  </a:lnTo>
                  <a:lnTo>
                    <a:pt x="681356" y="30182"/>
                  </a:lnTo>
                  <a:lnTo>
                    <a:pt x="693103" y="26052"/>
                  </a:lnTo>
                  <a:lnTo>
                    <a:pt x="704533" y="22239"/>
                  </a:lnTo>
                  <a:lnTo>
                    <a:pt x="716281" y="19062"/>
                  </a:lnTo>
                  <a:lnTo>
                    <a:pt x="728346" y="15568"/>
                  </a:lnTo>
                  <a:lnTo>
                    <a:pt x="740093" y="12708"/>
                  </a:lnTo>
                  <a:lnTo>
                    <a:pt x="752158" y="10167"/>
                  </a:lnTo>
                  <a:lnTo>
                    <a:pt x="764541" y="7625"/>
                  </a:lnTo>
                  <a:lnTo>
                    <a:pt x="776606" y="5719"/>
                  </a:lnTo>
                  <a:lnTo>
                    <a:pt x="788988" y="3813"/>
                  </a:lnTo>
                  <a:lnTo>
                    <a:pt x="801688" y="2542"/>
                  </a:lnTo>
                  <a:lnTo>
                    <a:pt x="814071" y="1271"/>
                  </a:lnTo>
                  <a:lnTo>
                    <a:pt x="826771" y="636"/>
                  </a:lnTo>
                  <a:lnTo>
                    <a:pt x="83947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149" name="组合 148"/>
          <p:cNvGrpSpPr/>
          <p:nvPr/>
        </p:nvGrpSpPr>
        <p:grpSpPr>
          <a:xfrm>
            <a:off x="7574324" y="4389223"/>
            <a:ext cx="610169" cy="611425"/>
            <a:chOff x="7099916" y="4007017"/>
            <a:chExt cx="610268" cy="611524"/>
          </a:xfrm>
          <a:gradFill>
            <a:gsLst>
              <a:gs pos="66650">
                <a:srgbClr val="C69135"/>
              </a:gs>
              <a:gs pos="320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5400000" scaled="1"/>
          </a:gradFill>
        </p:grpSpPr>
        <p:sp>
          <p:nvSpPr>
            <p:cNvPr id="150" name="任意多边形 149"/>
            <p:cNvSpPr/>
            <p:nvPr/>
          </p:nvSpPr>
          <p:spPr>
            <a:xfrm>
              <a:off x="7099916" y="4007017"/>
              <a:ext cx="610268" cy="611524"/>
            </a:xfrm>
            <a:custGeom>
              <a:avLst/>
              <a:gdLst>
                <a:gd name="connsiteX0" fmla="*/ 413081 w 772416"/>
                <a:gd name="connsiteY0" fmla="*/ 961 h 772416"/>
                <a:gd name="connsiteX1" fmla="*/ 720618 w 772416"/>
                <a:gd name="connsiteY1" fmla="*/ 193136 h 772416"/>
                <a:gd name="connsiteX2" fmla="*/ 579280 w 772416"/>
                <a:gd name="connsiteY2" fmla="*/ 720618 h 772416"/>
                <a:gd name="connsiteX3" fmla="*/ 51797 w 772416"/>
                <a:gd name="connsiteY3" fmla="*/ 579280 h 772416"/>
                <a:gd name="connsiteX4" fmla="*/ 193136 w 772416"/>
                <a:gd name="connsiteY4" fmla="*/ 51797 h 772416"/>
                <a:gd name="connsiteX5" fmla="*/ 413081 w 772416"/>
                <a:gd name="connsiteY5" fmla="*/ 961 h 772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6" h="772416">
                  <a:moveTo>
                    <a:pt x="413081" y="961"/>
                  </a:moveTo>
                  <a:cubicBezTo>
                    <a:pt x="536732" y="9700"/>
                    <a:pt x="653974" y="77705"/>
                    <a:pt x="720618" y="193136"/>
                  </a:cubicBezTo>
                  <a:cubicBezTo>
                    <a:pt x="827249" y="377825"/>
                    <a:pt x="763969" y="613988"/>
                    <a:pt x="579280" y="720618"/>
                  </a:cubicBezTo>
                  <a:cubicBezTo>
                    <a:pt x="394590" y="827249"/>
                    <a:pt x="158428" y="763969"/>
                    <a:pt x="51797" y="579280"/>
                  </a:cubicBezTo>
                  <a:cubicBezTo>
                    <a:pt x="-54833" y="394590"/>
                    <a:pt x="8446" y="158428"/>
                    <a:pt x="193136" y="51797"/>
                  </a:cubicBezTo>
                  <a:cubicBezTo>
                    <a:pt x="262394" y="11811"/>
                    <a:pt x="338891" y="-4282"/>
                    <a:pt x="413081" y="961"/>
                  </a:cubicBezTo>
                  <a:close/>
                </a:path>
              </a:pathLst>
            </a:custGeom>
            <a:grpFill/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151" name="KSO_Shape"/>
            <p:cNvSpPr/>
            <p:nvPr/>
          </p:nvSpPr>
          <p:spPr bwMode="auto">
            <a:xfrm>
              <a:off x="7333475" y="4177792"/>
              <a:ext cx="144405" cy="269974"/>
            </a:xfrm>
            <a:custGeom>
              <a:avLst/>
              <a:gdLst>
                <a:gd name="T0" fmla="*/ 134485 w 2938"/>
                <a:gd name="T1" fmla="*/ 2420 h 5511"/>
                <a:gd name="T2" fmla="*/ 89887 w 2938"/>
                <a:gd name="T3" fmla="*/ 15901 h 5511"/>
                <a:gd name="T4" fmla="*/ 51858 w 2938"/>
                <a:gd name="T5" fmla="*/ 41481 h 5511"/>
                <a:gd name="T6" fmla="*/ 22817 w 2938"/>
                <a:gd name="T7" fmla="*/ 77085 h 5511"/>
                <a:gd name="T8" fmla="*/ 4840 w 2938"/>
                <a:gd name="T9" fmla="*/ 119257 h 5511"/>
                <a:gd name="T10" fmla="*/ 0 w 2938"/>
                <a:gd name="T11" fmla="*/ 1746336 h 5511"/>
                <a:gd name="T12" fmla="*/ 4840 w 2938"/>
                <a:gd name="T13" fmla="*/ 1786089 h 5511"/>
                <a:gd name="T14" fmla="*/ 22817 w 2938"/>
                <a:gd name="T15" fmla="*/ 1828606 h 5511"/>
                <a:gd name="T16" fmla="*/ 51858 w 2938"/>
                <a:gd name="T17" fmla="*/ 1863865 h 5511"/>
                <a:gd name="T18" fmla="*/ 89887 w 2938"/>
                <a:gd name="T19" fmla="*/ 1889445 h 5511"/>
                <a:gd name="T20" fmla="*/ 134485 w 2938"/>
                <a:gd name="T21" fmla="*/ 1903272 h 5511"/>
                <a:gd name="T22" fmla="*/ 864989 w 2938"/>
                <a:gd name="T23" fmla="*/ 1905000 h 5511"/>
                <a:gd name="T24" fmla="*/ 911316 w 2938"/>
                <a:gd name="T25" fmla="*/ 1895667 h 5511"/>
                <a:gd name="T26" fmla="*/ 952111 w 2938"/>
                <a:gd name="T27" fmla="*/ 1873544 h 5511"/>
                <a:gd name="T28" fmla="*/ 984263 w 2938"/>
                <a:gd name="T29" fmla="*/ 1841396 h 5511"/>
                <a:gd name="T30" fmla="*/ 1006043 w 2938"/>
                <a:gd name="T31" fmla="*/ 1800953 h 5511"/>
                <a:gd name="T32" fmla="*/ 1015377 w 2938"/>
                <a:gd name="T33" fmla="*/ 1754633 h 5511"/>
                <a:gd name="T34" fmla="*/ 1013994 w 2938"/>
                <a:gd name="T35" fmla="*/ 134812 h 5511"/>
                <a:gd name="T36" fmla="*/ 999820 w 2938"/>
                <a:gd name="T37" fmla="*/ 90220 h 5511"/>
                <a:gd name="T38" fmla="*/ 974237 w 2938"/>
                <a:gd name="T39" fmla="*/ 52542 h 5511"/>
                <a:gd name="T40" fmla="*/ 938973 w 2938"/>
                <a:gd name="T41" fmla="*/ 23160 h 5511"/>
                <a:gd name="T42" fmla="*/ 896450 w 2938"/>
                <a:gd name="T43" fmla="*/ 5531 h 5511"/>
                <a:gd name="T44" fmla="*/ 412789 w 2938"/>
                <a:gd name="T45" fmla="*/ 127553 h 5511"/>
                <a:gd name="T46" fmla="*/ 615380 w 2938"/>
                <a:gd name="T47" fmla="*/ 129973 h 5511"/>
                <a:gd name="T48" fmla="*/ 629209 w 2938"/>
                <a:gd name="T49" fmla="*/ 141034 h 5511"/>
                <a:gd name="T50" fmla="*/ 635086 w 2938"/>
                <a:gd name="T51" fmla="*/ 159009 h 5511"/>
                <a:gd name="T52" fmla="*/ 630938 w 2938"/>
                <a:gd name="T53" fmla="*/ 174219 h 5511"/>
                <a:gd name="T54" fmla="*/ 618146 w 2938"/>
                <a:gd name="T55" fmla="*/ 187009 h 5511"/>
                <a:gd name="T56" fmla="*/ 412789 w 2938"/>
                <a:gd name="T57" fmla="*/ 190811 h 5511"/>
                <a:gd name="T58" fmla="*/ 397577 w 2938"/>
                <a:gd name="T59" fmla="*/ 187009 h 5511"/>
                <a:gd name="T60" fmla="*/ 384440 w 2938"/>
                <a:gd name="T61" fmla="*/ 174219 h 5511"/>
                <a:gd name="T62" fmla="*/ 380637 w 2938"/>
                <a:gd name="T63" fmla="*/ 159009 h 5511"/>
                <a:gd name="T64" fmla="*/ 386168 w 2938"/>
                <a:gd name="T65" fmla="*/ 141034 h 5511"/>
                <a:gd name="T66" fmla="*/ 400343 w 2938"/>
                <a:gd name="T67" fmla="*/ 129973 h 5511"/>
                <a:gd name="T68" fmla="*/ 507516 w 2938"/>
                <a:gd name="T69" fmla="*/ 1841742 h 5511"/>
                <a:gd name="T70" fmla="*/ 479513 w 2938"/>
                <a:gd name="T71" fmla="*/ 1837594 h 5511"/>
                <a:gd name="T72" fmla="*/ 454275 w 2938"/>
                <a:gd name="T73" fmla="*/ 1825495 h 5511"/>
                <a:gd name="T74" fmla="*/ 434223 w 2938"/>
                <a:gd name="T75" fmla="*/ 1806829 h 5511"/>
                <a:gd name="T76" fmla="*/ 420049 w 2938"/>
                <a:gd name="T77" fmla="*/ 1783323 h 5511"/>
                <a:gd name="T78" fmla="*/ 413134 w 2938"/>
                <a:gd name="T79" fmla="*/ 1756015 h 5511"/>
                <a:gd name="T80" fmla="*/ 413826 w 2938"/>
                <a:gd name="T81" fmla="*/ 1731818 h 5511"/>
                <a:gd name="T82" fmla="*/ 422123 w 2938"/>
                <a:gd name="T83" fmla="*/ 1704856 h 5511"/>
                <a:gd name="T84" fmla="*/ 437335 w 2938"/>
                <a:gd name="T85" fmla="*/ 1682387 h 5511"/>
                <a:gd name="T86" fmla="*/ 458078 w 2938"/>
                <a:gd name="T87" fmla="*/ 1665103 h 5511"/>
                <a:gd name="T88" fmla="*/ 483661 w 2938"/>
                <a:gd name="T89" fmla="*/ 1654042 h 5511"/>
                <a:gd name="T90" fmla="*/ 507516 w 2938"/>
                <a:gd name="T91" fmla="*/ 1651277 h 5511"/>
                <a:gd name="T92" fmla="*/ 536210 w 2938"/>
                <a:gd name="T93" fmla="*/ 1655425 h 5511"/>
                <a:gd name="T94" fmla="*/ 561102 w 2938"/>
                <a:gd name="T95" fmla="*/ 1667523 h 5511"/>
                <a:gd name="T96" fmla="*/ 581154 w 2938"/>
                <a:gd name="T97" fmla="*/ 1685498 h 5511"/>
                <a:gd name="T98" fmla="*/ 595674 w 2938"/>
                <a:gd name="T99" fmla="*/ 1709349 h 5511"/>
                <a:gd name="T100" fmla="*/ 602589 w 2938"/>
                <a:gd name="T101" fmla="*/ 1737003 h 5511"/>
                <a:gd name="T102" fmla="*/ 601897 w 2938"/>
                <a:gd name="T103" fmla="*/ 1761200 h 5511"/>
                <a:gd name="T104" fmla="*/ 593600 w 2938"/>
                <a:gd name="T105" fmla="*/ 1787817 h 5511"/>
                <a:gd name="T106" fmla="*/ 578388 w 2938"/>
                <a:gd name="T107" fmla="*/ 1810631 h 5511"/>
                <a:gd name="T108" fmla="*/ 556954 w 2938"/>
                <a:gd name="T109" fmla="*/ 1827915 h 5511"/>
                <a:gd name="T110" fmla="*/ 531370 w 2938"/>
                <a:gd name="T111" fmla="*/ 1838631 h 5511"/>
                <a:gd name="T112" fmla="*/ 952456 w 2938"/>
                <a:gd name="T113" fmla="*/ 1587673 h 551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938" h="5511">
                  <a:moveTo>
                    <a:pt x="2479" y="0"/>
                  </a:moveTo>
                  <a:lnTo>
                    <a:pt x="458" y="0"/>
                  </a:lnTo>
                  <a:lnTo>
                    <a:pt x="435" y="1"/>
                  </a:lnTo>
                  <a:lnTo>
                    <a:pt x="412" y="3"/>
                  </a:lnTo>
                  <a:lnTo>
                    <a:pt x="389" y="7"/>
                  </a:lnTo>
                  <a:lnTo>
                    <a:pt x="366" y="11"/>
                  </a:lnTo>
                  <a:lnTo>
                    <a:pt x="345" y="16"/>
                  </a:lnTo>
                  <a:lnTo>
                    <a:pt x="322" y="22"/>
                  </a:lnTo>
                  <a:lnTo>
                    <a:pt x="301" y="29"/>
                  </a:lnTo>
                  <a:lnTo>
                    <a:pt x="281" y="37"/>
                  </a:lnTo>
                  <a:lnTo>
                    <a:pt x="260" y="46"/>
                  </a:lnTo>
                  <a:lnTo>
                    <a:pt x="240" y="56"/>
                  </a:lnTo>
                  <a:lnTo>
                    <a:pt x="221" y="67"/>
                  </a:lnTo>
                  <a:lnTo>
                    <a:pt x="203" y="80"/>
                  </a:lnTo>
                  <a:lnTo>
                    <a:pt x="184" y="93"/>
                  </a:lnTo>
                  <a:lnTo>
                    <a:pt x="167" y="106"/>
                  </a:lnTo>
                  <a:lnTo>
                    <a:pt x="150" y="120"/>
                  </a:lnTo>
                  <a:lnTo>
                    <a:pt x="135" y="135"/>
                  </a:lnTo>
                  <a:lnTo>
                    <a:pt x="119" y="152"/>
                  </a:lnTo>
                  <a:lnTo>
                    <a:pt x="104" y="169"/>
                  </a:lnTo>
                  <a:lnTo>
                    <a:pt x="91" y="186"/>
                  </a:lnTo>
                  <a:lnTo>
                    <a:pt x="78" y="203"/>
                  </a:lnTo>
                  <a:lnTo>
                    <a:pt x="66" y="223"/>
                  </a:lnTo>
                  <a:lnTo>
                    <a:pt x="55" y="242"/>
                  </a:lnTo>
                  <a:lnTo>
                    <a:pt x="45" y="261"/>
                  </a:lnTo>
                  <a:lnTo>
                    <a:pt x="35" y="281"/>
                  </a:lnTo>
                  <a:lnTo>
                    <a:pt x="27" y="303"/>
                  </a:lnTo>
                  <a:lnTo>
                    <a:pt x="20" y="324"/>
                  </a:lnTo>
                  <a:lnTo>
                    <a:pt x="14" y="345"/>
                  </a:lnTo>
                  <a:lnTo>
                    <a:pt x="9" y="368"/>
                  </a:lnTo>
                  <a:lnTo>
                    <a:pt x="5" y="390"/>
                  </a:lnTo>
                  <a:lnTo>
                    <a:pt x="2" y="413"/>
                  </a:lnTo>
                  <a:lnTo>
                    <a:pt x="0" y="437"/>
                  </a:lnTo>
                  <a:lnTo>
                    <a:pt x="0" y="460"/>
                  </a:lnTo>
                  <a:lnTo>
                    <a:pt x="0" y="5052"/>
                  </a:lnTo>
                  <a:lnTo>
                    <a:pt x="0" y="5076"/>
                  </a:lnTo>
                  <a:lnTo>
                    <a:pt x="2" y="5099"/>
                  </a:lnTo>
                  <a:lnTo>
                    <a:pt x="5" y="5122"/>
                  </a:lnTo>
                  <a:lnTo>
                    <a:pt x="9" y="5144"/>
                  </a:lnTo>
                  <a:lnTo>
                    <a:pt x="14" y="5167"/>
                  </a:lnTo>
                  <a:lnTo>
                    <a:pt x="20" y="5189"/>
                  </a:lnTo>
                  <a:lnTo>
                    <a:pt x="27" y="5210"/>
                  </a:lnTo>
                  <a:lnTo>
                    <a:pt x="35" y="5230"/>
                  </a:lnTo>
                  <a:lnTo>
                    <a:pt x="45" y="5251"/>
                  </a:lnTo>
                  <a:lnTo>
                    <a:pt x="55" y="5271"/>
                  </a:lnTo>
                  <a:lnTo>
                    <a:pt x="66" y="5290"/>
                  </a:lnTo>
                  <a:lnTo>
                    <a:pt x="78" y="5309"/>
                  </a:lnTo>
                  <a:lnTo>
                    <a:pt x="91" y="5327"/>
                  </a:lnTo>
                  <a:lnTo>
                    <a:pt x="104" y="5344"/>
                  </a:lnTo>
                  <a:lnTo>
                    <a:pt x="119" y="5360"/>
                  </a:lnTo>
                  <a:lnTo>
                    <a:pt x="135" y="5377"/>
                  </a:lnTo>
                  <a:lnTo>
                    <a:pt x="150" y="5392"/>
                  </a:lnTo>
                  <a:lnTo>
                    <a:pt x="167" y="5406"/>
                  </a:lnTo>
                  <a:lnTo>
                    <a:pt x="184" y="5420"/>
                  </a:lnTo>
                  <a:lnTo>
                    <a:pt x="203" y="5433"/>
                  </a:lnTo>
                  <a:lnTo>
                    <a:pt x="221" y="5445"/>
                  </a:lnTo>
                  <a:lnTo>
                    <a:pt x="240" y="5456"/>
                  </a:lnTo>
                  <a:lnTo>
                    <a:pt x="260" y="5466"/>
                  </a:lnTo>
                  <a:lnTo>
                    <a:pt x="281" y="5475"/>
                  </a:lnTo>
                  <a:lnTo>
                    <a:pt x="301" y="5484"/>
                  </a:lnTo>
                  <a:lnTo>
                    <a:pt x="322" y="5491"/>
                  </a:lnTo>
                  <a:lnTo>
                    <a:pt x="345" y="5497"/>
                  </a:lnTo>
                  <a:lnTo>
                    <a:pt x="366" y="5502"/>
                  </a:lnTo>
                  <a:lnTo>
                    <a:pt x="389" y="5506"/>
                  </a:lnTo>
                  <a:lnTo>
                    <a:pt x="412" y="5509"/>
                  </a:lnTo>
                  <a:lnTo>
                    <a:pt x="435" y="5511"/>
                  </a:lnTo>
                  <a:lnTo>
                    <a:pt x="458" y="5511"/>
                  </a:lnTo>
                  <a:lnTo>
                    <a:pt x="2479" y="5511"/>
                  </a:lnTo>
                  <a:lnTo>
                    <a:pt x="2502" y="5511"/>
                  </a:lnTo>
                  <a:lnTo>
                    <a:pt x="2525" y="5509"/>
                  </a:lnTo>
                  <a:lnTo>
                    <a:pt x="2549" y="5506"/>
                  </a:lnTo>
                  <a:lnTo>
                    <a:pt x="2571" y="5502"/>
                  </a:lnTo>
                  <a:lnTo>
                    <a:pt x="2593" y="5497"/>
                  </a:lnTo>
                  <a:lnTo>
                    <a:pt x="2615" y="5491"/>
                  </a:lnTo>
                  <a:lnTo>
                    <a:pt x="2636" y="5484"/>
                  </a:lnTo>
                  <a:lnTo>
                    <a:pt x="2657" y="5475"/>
                  </a:lnTo>
                  <a:lnTo>
                    <a:pt x="2677" y="5466"/>
                  </a:lnTo>
                  <a:lnTo>
                    <a:pt x="2698" y="5456"/>
                  </a:lnTo>
                  <a:lnTo>
                    <a:pt x="2716" y="5445"/>
                  </a:lnTo>
                  <a:lnTo>
                    <a:pt x="2735" y="5433"/>
                  </a:lnTo>
                  <a:lnTo>
                    <a:pt x="2754" y="5420"/>
                  </a:lnTo>
                  <a:lnTo>
                    <a:pt x="2771" y="5406"/>
                  </a:lnTo>
                  <a:lnTo>
                    <a:pt x="2787" y="5392"/>
                  </a:lnTo>
                  <a:lnTo>
                    <a:pt x="2803" y="5377"/>
                  </a:lnTo>
                  <a:lnTo>
                    <a:pt x="2818" y="5360"/>
                  </a:lnTo>
                  <a:lnTo>
                    <a:pt x="2833" y="5344"/>
                  </a:lnTo>
                  <a:lnTo>
                    <a:pt x="2847" y="5327"/>
                  </a:lnTo>
                  <a:lnTo>
                    <a:pt x="2859" y="5309"/>
                  </a:lnTo>
                  <a:lnTo>
                    <a:pt x="2871" y="5290"/>
                  </a:lnTo>
                  <a:lnTo>
                    <a:pt x="2882" y="5271"/>
                  </a:lnTo>
                  <a:lnTo>
                    <a:pt x="2892" y="5251"/>
                  </a:lnTo>
                  <a:lnTo>
                    <a:pt x="2902" y="5230"/>
                  </a:lnTo>
                  <a:lnTo>
                    <a:pt x="2910" y="5210"/>
                  </a:lnTo>
                  <a:lnTo>
                    <a:pt x="2918" y="5189"/>
                  </a:lnTo>
                  <a:lnTo>
                    <a:pt x="2924" y="5167"/>
                  </a:lnTo>
                  <a:lnTo>
                    <a:pt x="2929" y="5144"/>
                  </a:lnTo>
                  <a:lnTo>
                    <a:pt x="2933" y="5122"/>
                  </a:lnTo>
                  <a:lnTo>
                    <a:pt x="2936" y="5099"/>
                  </a:lnTo>
                  <a:lnTo>
                    <a:pt x="2937" y="5076"/>
                  </a:lnTo>
                  <a:lnTo>
                    <a:pt x="2938" y="5052"/>
                  </a:lnTo>
                  <a:lnTo>
                    <a:pt x="2938" y="460"/>
                  </a:lnTo>
                  <a:lnTo>
                    <a:pt x="2937" y="437"/>
                  </a:lnTo>
                  <a:lnTo>
                    <a:pt x="2936" y="413"/>
                  </a:lnTo>
                  <a:lnTo>
                    <a:pt x="2933" y="390"/>
                  </a:lnTo>
                  <a:lnTo>
                    <a:pt x="2929" y="368"/>
                  </a:lnTo>
                  <a:lnTo>
                    <a:pt x="2924" y="345"/>
                  </a:lnTo>
                  <a:lnTo>
                    <a:pt x="2918" y="324"/>
                  </a:lnTo>
                  <a:lnTo>
                    <a:pt x="2910" y="303"/>
                  </a:lnTo>
                  <a:lnTo>
                    <a:pt x="2902" y="281"/>
                  </a:lnTo>
                  <a:lnTo>
                    <a:pt x="2892" y="261"/>
                  </a:lnTo>
                  <a:lnTo>
                    <a:pt x="2882" y="242"/>
                  </a:lnTo>
                  <a:lnTo>
                    <a:pt x="2871" y="223"/>
                  </a:lnTo>
                  <a:lnTo>
                    <a:pt x="2859" y="203"/>
                  </a:lnTo>
                  <a:lnTo>
                    <a:pt x="2847" y="186"/>
                  </a:lnTo>
                  <a:lnTo>
                    <a:pt x="2833" y="169"/>
                  </a:lnTo>
                  <a:lnTo>
                    <a:pt x="2818" y="152"/>
                  </a:lnTo>
                  <a:lnTo>
                    <a:pt x="2803" y="135"/>
                  </a:lnTo>
                  <a:lnTo>
                    <a:pt x="2787" y="120"/>
                  </a:lnTo>
                  <a:lnTo>
                    <a:pt x="2771" y="106"/>
                  </a:lnTo>
                  <a:lnTo>
                    <a:pt x="2754" y="93"/>
                  </a:lnTo>
                  <a:lnTo>
                    <a:pt x="2735" y="80"/>
                  </a:lnTo>
                  <a:lnTo>
                    <a:pt x="2716" y="67"/>
                  </a:lnTo>
                  <a:lnTo>
                    <a:pt x="2698" y="56"/>
                  </a:lnTo>
                  <a:lnTo>
                    <a:pt x="2677" y="46"/>
                  </a:lnTo>
                  <a:lnTo>
                    <a:pt x="2657" y="37"/>
                  </a:lnTo>
                  <a:lnTo>
                    <a:pt x="2636" y="29"/>
                  </a:lnTo>
                  <a:lnTo>
                    <a:pt x="2615" y="22"/>
                  </a:lnTo>
                  <a:lnTo>
                    <a:pt x="2593" y="16"/>
                  </a:lnTo>
                  <a:lnTo>
                    <a:pt x="2571" y="11"/>
                  </a:lnTo>
                  <a:lnTo>
                    <a:pt x="2549" y="7"/>
                  </a:lnTo>
                  <a:lnTo>
                    <a:pt x="2525" y="3"/>
                  </a:lnTo>
                  <a:lnTo>
                    <a:pt x="2502" y="1"/>
                  </a:lnTo>
                  <a:lnTo>
                    <a:pt x="2479" y="0"/>
                  </a:lnTo>
                  <a:close/>
                  <a:moveTo>
                    <a:pt x="1194" y="369"/>
                  </a:moveTo>
                  <a:lnTo>
                    <a:pt x="1744" y="369"/>
                  </a:lnTo>
                  <a:lnTo>
                    <a:pt x="1753" y="369"/>
                  </a:lnTo>
                  <a:lnTo>
                    <a:pt x="1763" y="370"/>
                  </a:lnTo>
                  <a:lnTo>
                    <a:pt x="1772" y="373"/>
                  </a:lnTo>
                  <a:lnTo>
                    <a:pt x="1780" y="376"/>
                  </a:lnTo>
                  <a:lnTo>
                    <a:pt x="1788" y="379"/>
                  </a:lnTo>
                  <a:lnTo>
                    <a:pt x="1796" y="384"/>
                  </a:lnTo>
                  <a:lnTo>
                    <a:pt x="1803" y="389"/>
                  </a:lnTo>
                  <a:lnTo>
                    <a:pt x="1809" y="395"/>
                  </a:lnTo>
                  <a:lnTo>
                    <a:pt x="1815" y="401"/>
                  </a:lnTo>
                  <a:lnTo>
                    <a:pt x="1820" y="408"/>
                  </a:lnTo>
                  <a:lnTo>
                    <a:pt x="1825" y="416"/>
                  </a:lnTo>
                  <a:lnTo>
                    <a:pt x="1828" y="424"/>
                  </a:lnTo>
                  <a:lnTo>
                    <a:pt x="1833" y="433"/>
                  </a:lnTo>
                  <a:lnTo>
                    <a:pt x="1835" y="442"/>
                  </a:lnTo>
                  <a:lnTo>
                    <a:pt x="1836" y="451"/>
                  </a:lnTo>
                  <a:lnTo>
                    <a:pt x="1837" y="460"/>
                  </a:lnTo>
                  <a:lnTo>
                    <a:pt x="1836" y="469"/>
                  </a:lnTo>
                  <a:lnTo>
                    <a:pt x="1835" y="478"/>
                  </a:lnTo>
                  <a:lnTo>
                    <a:pt x="1833" y="487"/>
                  </a:lnTo>
                  <a:lnTo>
                    <a:pt x="1828" y="495"/>
                  </a:lnTo>
                  <a:lnTo>
                    <a:pt x="1825" y="504"/>
                  </a:lnTo>
                  <a:lnTo>
                    <a:pt x="1820" y="512"/>
                  </a:lnTo>
                  <a:lnTo>
                    <a:pt x="1815" y="519"/>
                  </a:lnTo>
                  <a:lnTo>
                    <a:pt x="1809" y="525"/>
                  </a:lnTo>
                  <a:lnTo>
                    <a:pt x="1803" y="531"/>
                  </a:lnTo>
                  <a:lnTo>
                    <a:pt x="1796" y="536"/>
                  </a:lnTo>
                  <a:lnTo>
                    <a:pt x="1788" y="541"/>
                  </a:lnTo>
                  <a:lnTo>
                    <a:pt x="1780" y="545"/>
                  </a:lnTo>
                  <a:lnTo>
                    <a:pt x="1772" y="548"/>
                  </a:lnTo>
                  <a:lnTo>
                    <a:pt x="1763" y="550"/>
                  </a:lnTo>
                  <a:lnTo>
                    <a:pt x="1753" y="551"/>
                  </a:lnTo>
                  <a:lnTo>
                    <a:pt x="1744" y="552"/>
                  </a:lnTo>
                  <a:lnTo>
                    <a:pt x="1194" y="552"/>
                  </a:lnTo>
                  <a:lnTo>
                    <a:pt x="1184" y="551"/>
                  </a:lnTo>
                  <a:lnTo>
                    <a:pt x="1175" y="550"/>
                  </a:lnTo>
                  <a:lnTo>
                    <a:pt x="1166" y="548"/>
                  </a:lnTo>
                  <a:lnTo>
                    <a:pt x="1158" y="545"/>
                  </a:lnTo>
                  <a:lnTo>
                    <a:pt x="1150" y="541"/>
                  </a:lnTo>
                  <a:lnTo>
                    <a:pt x="1142" y="536"/>
                  </a:lnTo>
                  <a:lnTo>
                    <a:pt x="1135" y="531"/>
                  </a:lnTo>
                  <a:lnTo>
                    <a:pt x="1129" y="525"/>
                  </a:lnTo>
                  <a:lnTo>
                    <a:pt x="1123" y="519"/>
                  </a:lnTo>
                  <a:lnTo>
                    <a:pt x="1117" y="512"/>
                  </a:lnTo>
                  <a:lnTo>
                    <a:pt x="1112" y="504"/>
                  </a:lnTo>
                  <a:lnTo>
                    <a:pt x="1108" y="495"/>
                  </a:lnTo>
                  <a:lnTo>
                    <a:pt x="1105" y="487"/>
                  </a:lnTo>
                  <a:lnTo>
                    <a:pt x="1103" y="478"/>
                  </a:lnTo>
                  <a:lnTo>
                    <a:pt x="1102" y="469"/>
                  </a:lnTo>
                  <a:lnTo>
                    <a:pt x="1101" y="460"/>
                  </a:lnTo>
                  <a:lnTo>
                    <a:pt x="1102" y="451"/>
                  </a:lnTo>
                  <a:lnTo>
                    <a:pt x="1103" y="442"/>
                  </a:lnTo>
                  <a:lnTo>
                    <a:pt x="1105" y="433"/>
                  </a:lnTo>
                  <a:lnTo>
                    <a:pt x="1108" y="424"/>
                  </a:lnTo>
                  <a:lnTo>
                    <a:pt x="1112" y="416"/>
                  </a:lnTo>
                  <a:lnTo>
                    <a:pt x="1117" y="408"/>
                  </a:lnTo>
                  <a:lnTo>
                    <a:pt x="1123" y="401"/>
                  </a:lnTo>
                  <a:lnTo>
                    <a:pt x="1129" y="395"/>
                  </a:lnTo>
                  <a:lnTo>
                    <a:pt x="1135" y="389"/>
                  </a:lnTo>
                  <a:lnTo>
                    <a:pt x="1142" y="384"/>
                  </a:lnTo>
                  <a:lnTo>
                    <a:pt x="1150" y="379"/>
                  </a:lnTo>
                  <a:lnTo>
                    <a:pt x="1158" y="376"/>
                  </a:lnTo>
                  <a:lnTo>
                    <a:pt x="1166" y="373"/>
                  </a:lnTo>
                  <a:lnTo>
                    <a:pt x="1175" y="370"/>
                  </a:lnTo>
                  <a:lnTo>
                    <a:pt x="1184" y="369"/>
                  </a:lnTo>
                  <a:lnTo>
                    <a:pt x="1194" y="369"/>
                  </a:lnTo>
                  <a:close/>
                  <a:moveTo>
                    <a:pt x="1468" y="5328"/>
                  </a:moveTo>
                  <a:lnTo>
                    <a:pt x="1468" y="5328"/>
                  </a:lnTo>
                  <a:lnTo>
                    <a:pt x="1454" y="5328"/>
                  </a:lnTo>
                  <a:lnTo>
                    <a:pt x="1441" y="5327"/>
                  </a:lnTo>
                  <a:lnTo>
                    <a:pt x="1427" y="5325"/>
                  </a:lnTo>
                  <a:lnTo>
                    <a:pt x="1414" y="5322"/>
                  </a:lnTo>
                  <a:lnTo>
                    <a:pt x="1399" y="5319"/>
                  </a:lnTo>
                  <a:lnTo>
                    <a:pt x="1387" y="5316"/>
                  </a:lnTo>
                  <a:lnTo>
                    <a:pt x="1374" y="5312"/>
                  </a:lnTo>
                  <a:lnTo>
                    <a:pt x="1362" y="5307"/>
                  </a:lnTo>
                  <a:lnTo>
                    <a:pt x="1350" y="5300"/>
                  </a:lnTo>
                  <a:lnTo>
                    <a:pt x="1338" y="5294"/>
                  </a:lnTo>
                  <a:lnTo>
                    <a:pt x="1325" y="5288"/>
                  </a:lnTo>
                  <a:lnTo>
                    <a:pt x="1314" y="5281"/>
                  </a:lnTo>
                  <a:lnTo>
                    <a:pt x="1304" y="5273"/>
                  </a:lnTo>
                  <a:lnTo>
                    <a:pt x="1294" y="5265"/>
                  </a:lnTo>
                  <a:lnTo>
                    <a:pt x="1284" y="5257"/>
                  </a:lnTo>
                  <a:lnTo>
                    <a:pt x="1274" y="5248"/>
                  </a:lnTo>
                  <a:lnTo>
                    <a:pt x="1265" y="5238"/>
                  </a:lnTo>
                  <a:lnTo>
                    <a:pt x="1256" y="5227"/>
                  </a:lnTo>
                  <a:lnTo>
                    <a:pt x="1248" y="5217"/>
                  </a:lnTo>
                  <a:lnTo>
                    <a:pt x="1240" y="5206"/>
                  </a:lnTo>
                  <a:lnTo>
                    <a:pt x="1233" y="5195"/>
                  </a:lnTo>
                  <a:lnTo>
                    <a:pt x="1227" y="5184"/>
                  </a:lnTo>
                  <a:lnTo>
                    <a:pt x="1221" y="5172"/>
                  </a:lnTo>
                  <a:lnTo>
                    <a:pt x="1215" y="5159"/>
                  </a:lnTo>
                  <a:lnTo>
                    <a:pt x="1210" y="5147"/>
                  </a:lnTo>
                  <a:lnTo>
                    <a:pt x="1206" y="5134"/>
                  </a:lnTo>
                  <a:lnTo>
                    <a:pt x="1202" y="5121"/>
                  </a:lnTo>
                  <a:lnTo>
                    <a:pt x="1199" y="5108"/>
                  </a:lnTo>
                  <a:lnTo>
                    <a:pt x="1197" y="5095"/>
                  </a:lnTo>
                  <a:lnTo>
                    <a:pt x="1195" y="5080"/>
                  </a:lnTo>
                  <a:lnTo>
                    <a:pt x="1194" y="5066"/>
                  </a:lnTo>
                  <a:lnTo>
                    <a:pt x="1194" y="5052"/>
                  </a:lnTo>
                  <a:lnTo>
                    <a:pt x="1194" y="5038"/>
                  </a:lnTo>
                  <a:lnTo>
                    <a:pt x="1195" y="5025"/>
                  </a:lnTo>
                  <a:lnTo>
                    <a:pt x="1197" y="5010"/>
                  </a:lnTo>
                  <a:lnTo>
                    <a:pt x="1199" y="4997"/>
                  </a:lnTo>
                  <a:lnTo>
                    <a:pt x="1202" y="4983"/>
                  </a:lnTo>
                  <a:lnTo>
                    <a:pt x="1206" y="4970"/>
                  </a:lnTo>
                  <a:lnTo>
                    <a:pt x="1210" y="4958"/>
                  </a:lnTo>
                  <a:lnTo>
                    <a:pt x="1215" y="4945"/>
                  </a:lnTo>
                  <a:lnTo>
                    <a:pt x="1221" y="4932"/>
                  </a:lnTo>
                  <a:lnTo>
                    <a:pt x="1227" y="4921"/>
                  </a:lnTo>
                  <a:lnTo>
                    <a:pt x="1233" y="4909"/>
                  </a:lnTo>
                  <a:lnTo>
                    <a:pt x="1240" y="4898"/>
                  </a:lnTo>
                  <a:lnTo>
                    <a:pt x="1248" y="4888"/>
                  </a:lnTo>
                  <a:lnTo>
                    <a:pt x="1256" y="4876"/>
                  </a:lnTo>
                  <a:lnTo>
                    <a:pt x="1265" y="4867"/>
                  </a:lnTo>
                  <a:lnTo>
                    <a:pt x="1274" y="4857"/>
                  </a:lnTo>
                  <a:lnTo>
                    <a:pt x="1284" y="4848"/>
                  </a:lnTo>
                  <a:lnTo>
                    <a:pt x="1294" y="4840"/>
                  </a:lnTo>
                  <a:lnTo>
                    <a:pt x="1304" y="4832"/>
                  </a:lnTo>
                  <a:lnTo>
                    <a:pt x="1314" y="4824"/>
                  </a:lnTo>
                  <a:lnTo>
                    <a:pt x="1325" y="4817"/>
                  </a:lnTo>
                  <a:lnTo>
                    <a:pt x="1338" y="4810"/>
                  </a:lnTo>
                  <a:lnTo>
                    <a:pt x="1350" y="4803"/>
                  </a:lnTo>
                  <a:lnTo>
                    <a:pt x="1362" y="4798"/>
                  </a:lnTo>
                  <a:lnTo>
                    <a:pt x="1374" y="4793"/>
                  </a:lnTo>
                  <a:lnTo>
                    <a:pt x="1387" y="4789"/>
                  </a:lnTo>
                  <a:lnTo>
                    <a:pt x="1399" y="4785"/>
                  </a:lnTo>
                  <a:lnTo>
                    <a:pt x="1414" y="4782"/>
                  </a:lnTo>
                  <a:lnTo>
                    <a:pt x="1427" y="4780"/>
                  </a:lnTo>
                  <a:lnTo>
                    <a:pt x="1441" y="4778"/>
                  </a:lnTo>
                  <a:lnTo>
                    <a:pt x="1454" y="4777"/>
                  </a:lnTo>
                  <a:lnTo>
                    <a:pt x="1468" y="4777"/>
                  </a:lnTo>
                  <a:lnTo>
                    <a:pt x="1483" y="4777"/>
                  </a:lnTo>
                  <a:lnTo>
                    <a:pt x="1497" y="4778"/>
                  </a:lnTo>
                  <a:lnTo>
                    <a:pt x="1511" y="4780"/>
                  </a:lnTo>
                  <a:lnTo>
                    <a:pt x="1524" y="4782"/>
                  </a:lnTo>
                  <a:lnTo>
                    <a:pt x="1537" y="4785"/>
                  </a:lnTo>
                  <a:lnTo>
                    <a:pt x="1551" y="4789"/>
                  </a:lnTo>
                  <a:lnTo>
                    <a:pt x="1564" y="4793"/>
                  </a:lnTo>
                  <a:lnTo>
                    <a:pt x="1576" y="4798"/>
                  </a:lnTo>
                  <a:lnTo>
                    <a:pt x="1588" y="4803"/>
                  </a:lnTo>
                  <a:lnTo>
                    <a:pt x="1600" y="4810"/>
                  </a:lnTo>
                  <a:lnTo>
                    <a:pt x="1611" y="4817"/>
                  </a:lnTo>
                  <a:lnTo>
                    <a:pt x="1623" y="4824"/>
                  </a:lnTo>
                  <a:lnTo>
                    <a:pt x="1634" y="4832"/>
                  </a:lnTo>
                  <a:lnTo>
                    <a:pt x="1644" y="4840"/>
                  </a:lnTo>
                  <a:lnTo>
                    <a:pt x="1654" y="4848"/>
                  </a:lnTo>
                  <a:lnTo>
                    <a:pt x="1664" y="4857"/>
                  </a:lnTo>
                  <a:lnTo>
                    <a:pt x="1673" y="4867"/>
                  </a:lnTo>
                  <a:lnTo>
                    <a:pt x="1681" y="4876"/>
                  </a:lnTo>
                  <a:lnTo>
                    <a:pt x="1690" y="4888"/>
                  </a:lnTo>
                  <a:lnTo>
                    <a:pt x="1698" y="4898"/>
                  </a:lnTo>
                  <a:lnTo>
                    <a:pt x="1705" y="4909"/>
                  </a:lnTo>
                  <a:lnTo>
                    <a:pt x="1711" y="4921"/>
                  </a:lnTo>
                  <a:lnTo>
                    <a:pt x="1717" y="4932"/>
                  </a:lnTo>
                  <a:lnTo>
                    <a:pt x="1723" y="4945"/>
                  </a:lnTo>
                  <a:lnTo>
                    <a:pt x="1728" y="4958"/>
                  </a:lnTo>
                  <a:lnTo>
                    <a:pt x="1732" y="4970"/>
                  </a:lnTo>
                  <a:lnTo>
                    <a:pt x="1736" y="4983"/>
                  </a:lnTo>
                  <a:lnTo>
                    <a:pt x="1739" y="4997"/>
                  </a:lnTo>
                  <a:lnTo>
                    <a:pt x="1741" y="5010"/>
                  </a:lnTo>
                  <a:lnTo>
                    <a:pt x="1743" y="5025"/>
                  </a:lnTo>
                  <a:lnTo>
                    <a:pt x="1744" y="5038"/>
                  </a:lnTo>
                  <a:lnTo>
                    <a:pt x="1744" y="5052"/>
                  </a:lnTo>
                  <a:lnTo>
                    <a:pt x="1744" y="5066"/>
                  </a:lnTo>
                  <a:lnTo>
                    <a:pt x="1743" y="5080"/>
                  </a:lnTo>
                  <a:lnTo>
                    <a:pt x="1741" y="5095"/>
                  </a:lnTo>
                  <a:lnTo>
                    <a:pt x="1739" y="5108"/>
                  </a:lnTo>
                  <a:lnTo>
                    <a:pt x="1736" y="5121"/>
                  </a:lnTo>
                  <a:lnTo>
                    <a:pt x="1732" y="5134"/>
                  </a:lnTo>
                  <a:lnTo>
                    <a:pt x="1728" y="5147"/>
                  </a:lnTo>
                  <a:lnTo>
                    <a:pt x="1723" y="5159"/>
                  </a:lnTo>
                  <a:lnTo>
                    <a:pt x="1717" y="5172"/>
                  </a:lnTo>
                  <a:lnTo>
                    <a:pt x="1711" y="5184"/>
                  </a:lnTo>
                  <a:lnTo>
                    <a:pt x="1705" y="5195"/>
                  </a:lnTo>
                  <a:lnTo>
                    <a:pt x="1698" y="5206"/>
                  </a:lnTo>
                  <a:lnTo>
                    <a:pt x="1690" y="5217"/>
                  </a:lnTo>
                  <a:lnTo>
                    <a:pt x="1681" y="5227"/>
                  </a:lnTo>
                  <a:lnTo>
                    <a:pt x="1673" y="5238"/>
                  </a:lnTo>
                  <a:lnTo>
                    <a:pt x="1664" y="5248"/>
                  </a:lnTo>
                  <a:lnTo>
                    <a:pt x="1654" y="5257"/>
                  </a:lnTo>
                  <a:lnTo>
                    <a:pt x="1644" y="5265"/>
                  </a:lnTo>
                  <a:lnTo>
                    <a:pt x="1634" y="5273"/>
                  </a:lnTo>
                  <a:lnTo>
                    <a:pt x="1623" y="5281"/>
                  </a:lnTo>
                  <a:lnTo>
                    <a:pt x="1611" y="5288"/>
                  </a:lnTo>
                  <a:lnTo>
                    <a:pt x="1600" y="5294"/>
                  </a:lnTo>
                  <a:lnTo>
                    <a:pt x="1588" y="5300"/>
                  </a:lnTo>
                  <a:lnTo>
                    <a:pt x="1576" y="5307"/>
                  </a:lnTo>
                  <a:lnTo>
                    <a:pt x="1564" y="5312"/>
                  </a:lnTo>
                  <a:lnTo>
                    <a:pt x="1551" y="5316"/>
                  </a:lnTo>
                  <a:lnTo>
                    <a:pt x="1537" y="5319"/>
                  </a:lnTo>
                  <a:lnTo>
                    <a:pt x="1524" y="5322"/>
                  </a:lnTo>
                  <a:lnTo>
                    <a:pt x="1511" y="5325"/>
                  </a:lnTo>
                  <a:lnTo>
                    <a:pt x="1497" y="5327"/>
                  </a:lnTo>
                  <a:lnTo>
                    <a:pt x="1483" y="5328"/>
                  </a:lnTo>
                  <a:lnTo>
                    <a:pt x="1468" y="5328"/>
                  </a:lnTo>
                  <a:close/>
                  <a:moveTo>
                    <a:pt x="2755" y="4593"/>
                  </a:moveTo>
                  <a:lnTo>
                    <a:pt x="183" y="4593"/>
                  </a:lnTo>
                  <a:lnTo>
                    <a:pt x="183" y="919"/>
                  </a:lnTo>
                  <a:lnTo>
                    <a:pt x="2755" y="919"/>
                  </a:lnTo>
                  <a:lnTo>
                    <a:pt x="2755" y="45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 dirty="0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152" name="组合 151"/>
          <p:cNvGrpSpPr/>
          <p:nvPr/>
        </p:nvGrpSpPr>
        <p:grpSpPr>
          <a:xfrm>
            <a:off x="4008706" y="4389223"/>
            <a:ext cx="611425" cy="611425"/>
            <a:chOff x="4485555" y="4007017"/>
            <a:chExt cx="611524" cy="611524"/>
          </a:xfrm>
          <a:gradFill>
            <a:gsLst>
              <a:gs pos="66650">
                <a:srgbClr val="C69135"/>
              </a:gs>
              <a:gs pos="320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5400000" scaled="1"/>
          </a:gradFill>
        </p:grpSpPr>
        <p:sp>
          <p:nvSpPr>
            <p:cNvPr id="153" name="任意多边形 152"/>
            <p:cNvSpPr/>
            <p:nvPr/>
          </p:nvSpPr>
          <p:spPr>
            <a:xfrm>
              <a:off x="4485555" y="4007017"/>
              <a:ext cx="611524" cy="611524"/>
            </a:xfrm>
            <a:custGeom>
              <a:avLst/>
              <a:gdLst>
                <a:gd name="connsiteX0" fmla="*/ 413083 w 772417"/>
                <a:gd name="connsiteY0" fmla="*/ 961 h 772415"/>
                <a:gd name="connsiteX1" fmla="*/ 720620 w 772417"/>
                <a:gd name="connsiteY1" fmla="*/ 193136 h 772415"/>
                <a:gd name="connsiteX2" fmla="*/ 579281 w 772417"/>
                <a:gd name="connsiteY2" fmla="*/ 720618 h 772415"/>
                <a:gd name="connsiteX3" fmla="*/ 51799 w 772417"/>
                <a:gd name="connsiteY3" fmla="*/ 579279 h 772415"/>
                <a:gd name="connsiteX4" fmla="*/ 193137 w 772417"/>
                <a:gd name="connsiteY4" fmla="*/ 51797 h 772415"/>
                <a:gd name="connsiteX5" fmla="*/ 413083 w 772417"/>
                <a:gd name="connsiteY5" fmla="*/ 961 h 77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7" h="772415">
                  <a:moveTo>
                    <a:pt x="413083" y="961"/>
                  </a:moveTo>
                  <a:cubicBezTo>
                    <a:pt x="536733" y="9700"/>
                    <a:pt x="653976" y="77705"/>
                    <a:pt x="720620" y="193136"/>
                  </a:cubicBezTo>
                  <a:cubicBezTo>
                    <a:pt x="827250" y="377825"/>
                    <a:pt x="763971" y="613987"/>
                    <a:pt x="579281" y="720618"/>
                  </a:cubicBezTo>
                  <a:cubicBezTo>
                    <a:pt x="394592" y="827248"/>
                    <a:pt x="158429" y="763969"/>
                    <a:pt x="51799" y="579279"/>
                  </a:cubicBezTo>
                  <a:cubicBezTo>
                    <a:pt x="-54832" y="394590"/>
                    <a:pt x="8448" y="158428"/>
                    <a:pt x="193137" y="51797"/>
                  </a:cubicBezTo>
                  <a:cubicBezTo>
                    <a:pt x="262396" y="11811"/>
                    <a:pt x="338893" y="-4282"/>
                    <a:pt x="413083" y="961"/>
                  </a:cubicBezTo>
                  <a:close/>
                </a:path>
              </a:pathLst>
            </a:custGeom>
            <a:grpFill/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154" name="KSO_Shape"/>
            <p:cNvSpPr/>
            <p:nvPr/>
          </p:nvSpPr>
          <p:spPr bwMode="auto">
            <a:xfrm>
              <a:off x="4621171" y="4212952"/>
              <a:ext cx="340293" cy="199655"/>
            </a:xfrm>
            <a:custGeom>
              <a:avLst/>
              <a:gdLst>
                <a:gd name="T0" fmla="*/ 1905000 w 6649"/>
                <a:gd name="T1" fmla="*/ 302090 h 3908"/>
                <a:gd name="T2" fmla="*/ 952357 w 6649"/>
                <a:gd name="T3" fmla="*/ 0 h 3908"/>
                <a:gd name="T4" fmla="*/ 0 w 6649"/>
                <a:gd name="T5" fmla="*/ 302090 h 3908"/>
                <a:gd name="T6" fmla="*/ 488785 w 6649"/>
                <a:gd name="T7" fmla="*/ 456861 h 3908"/>
                <a:gd name="T8" fmla="*/ 400540 w 6649"/>
                <a:gd name="T9" fmla="*/ 923753 h 3908"/>
                <a:gd name="T10" fmla="*/ 952357 w 6649"/>
                <a:gd name="T11" fmla="*/ 1120083 h 3908"/>
                <a:gd name="T12" fmla="*/ 1504460 w 6649"/>
                <a:gd name="T13" fmla="*/ 923753 h 3908"/>
                <a:gd name="T14" fmla="*/ 1416215 w 6649"/>
                <a:gd name="T15" fmla="*/ 456861 h 3908"/>
                <a:gd name="T16" fmla="*/ 1905000 w 6649"/>
                <a:gd name="T17" fmla="*/ 302090 h 390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649" h="3908">
                  <a:moveTo>
                    <a:pt x="6649" y="1054"/>
                  </a:moveTo>
                  <a:lnTo>
                    <a:pt x="3324" y="0"/>
                  </a:lnTo>
                  <a:lnTo>
                    <a:pt x="0" y="1054"/>
                  </a:lnTo>
                  <a:lnTo>
                    <a:pt x="1706" y="1594"/>
                  </a:lnTo>
                  <a:lnTo>
                    <a:pt x="1398" y="3223"/>
                  </a:lnTo>
                  <a:lnTo>
                    <a:pt x="3324" y="3908"/>
                  </a:lnTo>
                  <a:lnTo>
                    <a:pt x="5251" y="3223"/>
                  </a:lnTo>
                  <a:lnTo>
                    <a:pt x="4943" y="1594"/>
                  </a:lnTo>
                  <a:lnTo>
                    <a:pt x="6649" y="10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155" name="组合 154"/>
          <p:cNvGrpSpPr/>
          <p:nvPr/>
        </p:nvGrpSpPr>
        <p:grpSpPr>
          <a:xfrm>
            <a:off x="7320538" y="2880121"/>
            <a:ext cx="610169" cy="611425"/>
            <a:chOff x="7099916" y="2497671"/>
            <a:chExt cx="610268" cy="611524"/>
          </a:xfrm>
          <a:gradFill>
            <a:gsLst>
              <a:gs pos="66650">
                <a:srgbClr val="C69135"/>
              </a:gs>
              <a:gs pos="320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5400000" scaled="1"/>
          </a:gradFill>
        </p:grpSpPr>
        <p:sp>
          <p:nvSpPr>
            <p:cNvPr id="156" name="任意多边形 155"/>
            <p:cNvSpPr/>
            <p:nvPr/>
          </p:nvSpPr>
          <p:spPr>
            <a:xfrm>
              <a:off x="7099916" y="2497671"/>
              <a:ext cx="610268" cy="611524"/>
            </a:xfrm>
            <a:custGeom>
              <a:avLst/>
              <a:gdLst>
                <a:gd name="connsiteX0" fmla="*/ 413081 w 772416"/>
                <a:gd name="connsiteY0" fmla="*/ 962 h 772417"/>
                <a:gd name="connsiteX1" fmla="*/ 720618 w 772416"/>
                <a:gd name="connsiteY1" fmla="*/ 193137 h 772417"/>
                <a:gd name="connsiteX2" fmla="*/ 579280 w 772416"/>
                <a:gd name="connsiteY2" fmla="*/ 720619 h 772417"/>
                <a:gd name="connsiteX3" fmla="*/ 51797 w 772416"/>
                <a:gd name="connsiteY3" fmla="*/ 579281 h 772417"/>
                <a:gd name="connsiteX4" fmla="*/ 193136 w 772416"/>
                <a:gd name="connsiteY4" fmla="*/ 51798 h 772417"/>
                <a:gd name="connsiteX5" fmla="*/ 413081 w 772416"/>
                <a:gd name="connsiteY5" fmla="*/ 962 h 77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6" h="772417">
                  <a:moveTo>
                    <a:pt x="413081" y="962"/>
                  </a:moveTo>
                  <a:cubicBezTo>
                    <a:pt x="536732" y="9701"/>
                    <a:pt x="653974" y="77706"/>
                    <a:pt x="720618" y="193137"/>
                  </a:cubicBezTo>
                  <a:cubicBezTo>
                    <a:pt x="827249" y="377826"/>
                    <a:pt x="763969" y="613989"/>
                    <a:pt x="579280" y="720619"/>
                  </a:cubicBezTo>
                  <a:cubicBezTo>
                    <a:pt x="394590" y="827250"/>
                    <a:pt x="158428" y="763970"/>
                    <a:pt x="51797" y="579281"/>
                  </a:cubicBezTo>
                  <a:cubicBezTo>
                    <a:pt x="-54833" y="394591"/>
                    <a:pt x="8446" y="158429"/>
                    <a:pt x="193136" y="51798"/>
                  </a:cubicBezTo>
                  <a:cubicBezTo>
                    <a:pt x="262394" y="11812"/>
                    <a:pt x="338891" y="-4281"/>
                    <a:pt x="413081" y="962"/>
                  </a:cubicBezTo>
                  <a:close/>
                </a:path>
              </a:pathLst>
            </a:custGeom>
            <a:grpFill/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157" name="KSO_Shape"/>
            <p:cNvSpPr/>
            <p:nvPr/>
          </p:nvSpPr>
          <p:spPr bwMode="auto">
            <a:xfrm>
              <a:off x="7300826" y="2658400"/>
              <a:ext cx="271230" cy="246116"/>
            </a:xfrm>
            <a:custGeom>
              <a:avLst/>
              <a:gdLst>
                <a:gd name="T0" fmla="*/ 726341 w 2395538"/>
                <a:gd name="T1" fmla="*/ 2170112 h 2170112"/>
                <a:gd name="T2" fmla="*/ 1441768 w 2395538"/>
                <a:gd name="T3" fmla="*/ 728510 h 2170112"/>
                <a:gd name="T4" fmla="*/ 1885633 w 2395538"/>
                <a:gd name="T5" fmla="*/ 1143658 h 2170112"/>
                <a:gd name="T6" fmla="*/ 1870393 w 2395538"/>
                <a:gd name="T7" fmla="*/ 1187775 h 2170112"/>
                <a:gd name="T8" fmla="*/ 1824038 w 2395538"/>
                <a:gd name="T9" fmla="*/ 1209358 h 2170112"/>
                <a:gd name="T10" fmla="*/ 1774825 w 2395538"/>
                <a:gd name="T11" fmla="*/ 1196345 h 2170112"/>
                <a:gd name="T12" fmla="*/ 87630 w 2395538"/>
                <a:gd name="T13" fmla="*/ 1207136 h 2170112"/>
                <a:gd name="T14" fmla="*/ 36195 w 2395538"/>
                <a:gd name="T15" fmla="*/ 1203010 h 2170112"/>
                <a:gd name="T16" fmla="*/ 2540 w 2395538"/>
                <a:gd name="T17" fmla="*/ 1166510 h 2170112"/>
                <a:gd name="T18" fmla="*/ 7937 w 2395538"/>
                <a:gd name="T19" fmla="*/ 1121123 h 2170112"/>
                <a:gd name="T20" fmla="*/ 1968140 w 2395538"/>
                <a:gd name="T21" fmla="*/ 219388 h 2170112"/>
                <a:gd name="T22" fmla="*/ 2114413 w 2395538"/>
                <a:gd name="T23" fmla="*/ 243789 h 2170112"/>
                <a:gd name="T24" fmla="*/ 2240697 w 2395538"/>
                <a:gd name="T25" fmla="*/ 284667 h 2170112"/>
                <a:gd name="T26" fmla="*/ 2388557 w 2395538"/>
                <a:gd name="T27" fmla="*/ 355016 h 2170112"/>
                <a:gd name="T28" fmla="*/ 2336521 w 2395538"/>
                <a:gd name="T29" fmla="*/ 373079 h 2170112"/>
                <a:gd name="T30" fmla="*/ 2250533 w 2395538"/>
                <a:gd name="T31" fmla="*/ 415225 h 2170112"/>
                <a:gd name="T32" fmla="*/ 2138845 w 2395538"/>
                <a:gd name="T33" fmla="*/ 508390 h 2170112"/>
                <a:gd name="T34" fmla="*/ 2044926 w 2395538"/>
                <a:gd name="T35" fmla="*/ 621519 h 2170112"/>
                <a:gd name="T36" fmla="*/ 1960525 w 2395538"/>
                <a:gd name="T37" fmla="*/ 747006 h 2170112"/>
                <a:gd name="T38" fmla="*/ 1902777 w 2395538"/>
                <a:gd name="T39" fmla="*/ 803412 h 2170112"/>
                <a:gd name="T40" fmla="*/ 1832020 w 2395538"/>
                <a:gd name="T41" fmla="*/ 843974 h 2170112"/>
                <a:gd name="T42" fmla="*/ 1753013 w 2395538"/>
                <a:gd name="T43" fmla="*/ 868374 h 2170112"/>
                <a:gd name="T44" fmla="*/ 1568664 w 2395538"/>
                <a:gd name="T45" fmla="*/ 707079 h 2170112"/>
                <a:gd name="T46" fmla="*/ 1657507 w 2395538"/>
                <a:gd name="T47" fmla="*/ 590147 h 2170112"/>
                <a:gd name="T48" fmla="*/ 1736514 w 2395538"/>
                <a:gd name="T49" fmla="*/ 513143 h 2170112"/>
                <a:gd name="T50" fmla="*/ 1825674 w 2395538"/>
                <a:gd name="T51" fmla="*/ 448498 h 2170112"/>
                <a:gd name="T52" fmla="*/ 1925622 w 2395538"/>
                <a:gd name="T53" fmla="*/ 399381 h 2170112"/>
                <a:gd name="T54" fmla="*/ 2033820 w 2395538"/>
                <a:gd name="T55" fmla="*/ 369910 h 2170112"/>
                <a:gd name="T56" fmla="*/ 2147095 w 2395538"/>
                <a:gd name="T57" fmla="*/ 361671 h 2170112"/>
                <a:gd name="T58" fmla="*/ 2032234 w 2395538"/>
                <a:gd name="T59" fmla="*/ 356601 h 2170112"/>
                <a:gd name="T60" fmla="*/ 1917373 w 2395538"/>
                <a:gd name="T61" fmla="*/ 373713 h 2170112"/>
                <a:gd name="T62" fmla="*/ 1806953 w 2395538"/>
                <a:gd name="T63" fmla="*/ 412690 h 2170112"/>
                <a:gd name="T64" fmla="*/ 1703832 w 2395538"/>
                <a:gd name="T65" fmla="*/ 469730 h 2170112"/>
                <a:gd name="T66" fmla="*/ 1610230 w 2395538"/>
                <a:gd name="T67" fmla="*/ 542297 h 2170112"/>
                <a:gd name="T68" fmla="*/ 1526146 w 2395538"/>
                <a:gd name="T69" fmla="*/ 625638 h 2170112"/>
                <a:gd name="T70" fmla="*/ 1409381 w 2395538"/>
                <a:gd name="T71" fmla="*/ 589196 h 2170112"/>
                <a:gd name="T72" fmla="*/ 1430322 w 2395538"/>
                <a:gd name="T73" fmla="*/ 523601 h 2170112"/>
                <a:gd name="T74" fmla="*/ 1476648 w 2395538"/>
                <a:gd name="T75" fmla="*/ 444696 h 2170112"/>
                <a:gd name="T76" fmla="*/ 1541376 w 2395538"/>
                <a:gd name="T77" fmla="*/ 367375 h 2170112"/>
                <a:gd name="T78" fmla="*/ 1611816 w 2395538"/>
                <a:gd name="T79" fmla="*/ 308117 h 2170112"/>
                <a:gd name="T80" fmla="*/ 1686381 w 2395538"/>
                <a:gd name="T81" fmla="*/ 265337 h 2170112"/>
                <a:gd name="T82" fmla="*/ 1763166 w 2395538"/>
                <a:gd name="T83" fmla="*/ 237134 h 2170112"/>
                <a:gd name="T84" fmla="*/ 1910075 w 2395538"/>
                <a:gd name="T85" fmla="*/ 217487 h 2170112"/>
                <a:gd name="T86" fmla="*/ 1198124 w 2395538"/>
                <a:gd name="T87" fmla="*/ 20298 h 2170112"/>
                <a:gd name="T88" fmla="*/ 1336237 w 2395538"/>
                <a:gd name="T89" fmla="*/ 78653 h 2170112"/>
                <a:gd name="T90" fmla="*/ 1406886 w 2395538"/>
                <a:gd name="T91" fmla="*/ 127177 h 2170112"/>
                <a:gd name="T92" fmla="*/ 1468305 w 2395538"/>
                <a:gd name="T93" fmla="*/ 191241 h 2170112"/>
                <a:gd name="T94" fmla="*/ 1512540 w 2395538"/>
                <a:gd name="T95" fmla="*/ 273066 h 2170112"/>
                <a:gd name="T96" fmla="*/ 1474351 w 2395538"/>
                <a:gd name="T97" fmla="*/ 374554 h 2170112"/>
                <a:gd name="T98" fmla="*/ 1420252 w 2395538"/>
                <a:gd name="T99" fmla="*/ 385654 h 2170112"/>
                <a:gd name="T100" fmla="*/ 1384927 w 2395538"/>
                <a:gd name="T101" fmla="*/ 273700 h 2170112"/>
                <a:gd name="T102" fmla="*/ 1348012 w 2395538"/>
                <a:gd name="T103" fmla="*/ 208050 h 2170112"/>
                <a:gd name="T104" fmla="*/ 1299640 w 2395538"/>
                <a:gd name="T105" fmla="*/ 150963 h 2170112"/>
                <a:gd name="T106" fmla="*/ 1242040 w 2395538"/>
                <a:gd name="T107" fmla="*/ 104659 h 2170112"/>
                <a:gd name="T108" fmla="*/ 1280546 w 2395538"/>
                <a:gd name="T109" fmla="*/ 143986 h 2170112"/>
                <a:gd name="T110" fmla="*/ 1323508 w 2395538"/>
                <a:gd name="T111" fmla="*/ 202024 h 2170112"/>
                <a:gd name="T112" fmla="*/ 1356923 w 2395538"/>
                <a:gd name="T113" fmla="*/ 274969 h 2170112"/>
                <a:gd name="T114" fmla="*/ 1381108 w 2395538"/>
                <a:gd name="T115" fmla="*/ 413880 h 2170112"/>
                <a:gd name="T116" fmla="*/ 1369652 w 2395538"/>
                <a:gd name="T117" fmla="*/ 554378 h 2170112"/>
                <a:gd name="T118" fmla="*/ 1166937 w 2395538"/>
                <a:gd name="T119" fmla="*/ 363136 h 2170112"/>
                <a:gd name="T120" fmla="*/ 1178711 w 2395538"/>
                <a:gd name="T121" fmla="*/ 227079 h 2170112"/>
                <a:gd name="T122" fmla="*/ 1172028 w 2395538"/>
                <a:gd name="T123" fmla="*/ 132568 h 2170112"/>
                <a:gd name="T124" fmla="*/ 1144342 w 2395538"/>
                <a:gd name="T125" fmla="*/ 45670 h 2170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95538" h="2170112">
                  <a:moveTo>
                    <a:pt x="940433" y="595312"/>
                  </a:moveTo>
                  <a:lnTo>
                    <a:pt x="1643062" y="1217102"/>
                  </a:lnTo>
                  <a:lnTo>
                    <a:pt x="1643062" y="2170112"/>
                  </a:lnTo>
                  <a:lnTo>
                    <a:pt x="1433735" y="2170112"/>
                  </a:lnTo>
                  <a:lnTo>
                    <a:pt x="1159290" y="2170112"/>
                  </a:lnTo>
                  <a:lnTo>
                    <a:pt x="1159290" y="1557214"/>
                  </a:lnTo>
                  <a:lnTo>
                    <a:pt x="726341" y="1557214"/>
                  </a:lnTo>
                  <a:lnTo>
                    <a:pt x="726341" y="2170112"/>
                  </a:lnTo>
                  <a:lnTo>
                    <a:pt x="612307" y="2170112"/>
                  </a:lnTo>
                  <a:lnTo>
                    <a:pt x="242887" y="2170112"/>
                  </a:lnTo>
                  <a:lnTo>
                    <a:pt x="242887" y="1655658"/>
                  </a:lnTo>
                  <a:lnTo>
                    <a:pt x="242887" y="1217102"/>
                  </a:lnTo>
                  <a:lnTo>
                    <a:pt x="940433" y="595312"/>
                  </a:lnTo>
                  <a:close/>
                  <a:moveTo>
                    <a:pt x="942657" y="284162"/>
                  </a:moveTo>
                  <a:lnTo>
                    <a:pt x="1252855" y="559975"/>
                  </a:lnTo>
                  <a:lnTo>
                    <a:pt x="1441768" y="728510"/>
                  </a:lnTo>
                  <a:lnTo>
                    <a:pt x="1865630" y="1106523"/>
                  </a:lnTo>
                  <a:lnTo>
                    <a:pt x="1870393" y="1110966"/>
                  </a:lnTo>
                  <a:lnTo>
                    <a:pt x="1874520" y="1115727"/>
                  </a:lnTo>
                  <a:lnTo>
                    <a:pt x="1878013" y="1121123"/>
                  </a:lnTo>
                  <a:lnTo>
                    <a:pt x="1880553" y="1126519"/>
                  </a:lnTo>
                  <a:lnTo>
                    <a:pt x="1882775" y="1132232"/>
                  </a:lnTo>
                  <a:lnTo>
                    <a:pt x="1884680" y="1137627"/>
                  </a:lnTo>
                  <a:lnTo>
                    <a:pt x="1885633" y="1143658"/>
                  </a:lnTo>
                  <a:lnTo>
                    <a:pt x="1885950" y="1149053"/>
                  </a:lnTo>
                  <a:lnTo>
                    <a:pt x="1885633" y="1155084"/>
                  </a:lnTo>
                  <a:lnTo>
                    <a:pt x="1884680" y="1160797"/>
                  </a:lnTo>
                  <a:lnTo>
                    <a:pt x="1882775" y="1166510"/>
                  </a:lnTo>
                  <a:lnTo>
                    <a:pt x="1880553" y="1171906"/>
                  </a:lnTo>
                  <a:lnTo>
                    <a:pt x="1878013" y="1177619"/>
                  </a:lnTo>
                  <a:lnTo>
                    <a:pt x="1874520" y="1182697"/>
                  </a:lnTo>
                  <a:lnTo>
                    <a:pt x="1870393" y="1187775"/>
                  </a:lnTo>
                  <a:lnTo>
                    <a:pt x="1865630" y="1192219"/>
                  </a:lnTo>
                  <a:lnTo>
                    <a:pt x="1860550" y="1196345"/>
                  </a:lnTo>
                  <a:lnTo>
                    <a:pt x="1855153" y="1200153"/>
                  </a:lnTo>
                  <a:lnTo>
                    <a:pt x="1849438" y="1203010"/>
                  </a:lnTo>
                  <a:lnTo>
                    <a:pt x="1843405" y="1205549"/>
                  </a:lnTo>
                  <a:lnTo>
                    <a:pt x="1836738" y="1207453"/>
                  </a:lnTo>
                  <a:lnTo>
                    <a:pt x="1830705" y="1208723"/>
                  </a:lnTo>
                  <a:lnTo>
                    <a:pt x="1824038" y="1209358"/>
                  </a:lnTo>
                  <a:lnTo>
                    <a:pt x="1817688" y="1209675"/>
                  </a:lnTo>
                  <a:lnTo>
                    <a:pt x="1811020" y="1209358"/>
                  </a:lnTo>
                  <a:lnTo>
                    <a:pt x="1804670" y="1208723"/>
                  </a:lnTo>
                  <a:lnTo>
                    <a:pt x="1798320" y="1207453"/>
                  </a:lnTo>
                  <a:lnTo>
                    <a:pt x="1792288" y="1205549"/>
                  </a:lnTo>
                  <a:lnTo>
                    <a:pt x="1785938" y="1203010"/>
                  </a:lnTo>
                  <a:lnTo>
                    <a:pt x="1780223" y="1200153"/>
                  </a:lnTo>
                  <a:lnTo>
                    <a:pt x="1774825" y="1196345"/>
                  </a:lnTo>
                  <a:lnTo>
                    <a:pt x="1769745" y="1192219"/>
                  </a:lnTo>
                  <a:lnTo>
                    <a:pt x="942657" y="455553"/>
                  </a:lnTo>
                  <a:lnTo>
                    <a:pt x="116205" y="1192219"/>
                  </a:lnTo>
                  <a:lnTo>
                    <a:pt x="111125" y="1196345"/>
                  </a:lnTo>
                  <a:lnTo>
                    <a:pt x="105410" y="1200153"/>
                  </a:lnTo>
                  <a:lnTo>
                    <a:pt x="99695" y="1203010"/>
                  </a:lnTo>
                  <a:lnTo>
                    <a:pt x="93662" y="1205549"/>
                  </a:lnTo>
                  <a:lnTo>
                    <a:pt x="87630" y="1207136"/>
                  </a:lnTo>
                  <a:lnTo>
                    <a:pt x="80962" y="1208723"/>
                  </a:lnTo>
                  <a:lnTo>
                    <a:pt x="74930" y="1209358"/>
                  </a:lnTo>
                  <a:lnTo>
                    <a:pt x="68262" y="1209675"/>
                  </a:lnTo>
                  <a:lnTo>
                    <a:pt x="61277" y="1209358"/>
                  </a:lnTo>
                  <a:lnTo>
                    <a:pt x="55245" y="1208723"/>
                  </a:lnTo>
                  <a:lnTo>
                    <a:pt x="48577" y="1207136"/>
                  </a:lnTo>
                  <a:lnTo>
                    <a:pt x="42545" y="1205549"/>
                  </a:lnTo>
                  <a:lnTo>
                    <a:pt x="36195" y="1203010"/>
                  </a:lnTo>
                  <a:lnTo>
                    <a:pt x="30797" y="1200153"/>
                  </a:lnTo>
                  <a:lnTo>
                    <a:pt x="25082" y="1196345"/>
                  </a:lnTo>
                  <a:lnTo>
                    <a:pt x="20002" y="1192219"/>
                  </a:lnTo>
                  <a:lnTo>
                    <a:pt x="15240" y="1187775"/>
                  </a:lnTo>
                  <a:lnTo>
                    <a:pt x="11112" y="1182697"/>
                  </a:lnTo>
                  <a:lnTo>
                    <a:pt x="7937" y="1177619"/>
                  </a:lnTo>
                  <a:lnTo>
                    <a:pt x="5080" y="1171906"/>
                  </a:lnTo>
                  <a:lnTo>
                    <a:pt x="2540" y="1166510"/>
                  </a:lnTo>
                  <a:lnTo>
                    <a:pt x="1270" y="1160797"/>
                  </a:lnTo>
                  <a:lnTo>
                    <a:pt x="317" y="1155084"/>
                  </a:lnTo>
                  <a:lnTo>
                    <a:pt x="0" y="1149053"/>
                  </a:lnTo>
                  <a:lnTo>
                    <a:pt x="317" y="1143658"/>
                  </a:lnTo>
                  <a:lnTo>
                    <a:pt x="1270" y="1137627"/>
                  </a:lnTo>
                  <a:lnTo>
                    <a:pt x="2540" y="1131914"/>
                  </a:lnTo>
                  <a:lnTo>
                    <a:pt x="5080" y="1126201"/>
                  </a:lnTo>
                  <a:lnTo>
                    <a:pt x="7937" y="1121123"/>
                  </a:lnTo>
                  <a:lnTo>
                    <a:pt x="11112" y="1115727"/>
                  </a:lnTo>
                  <a:lnTo>
                    <a:pt x="15240" y="1110966"/>
                  </a:lnTo>
                  <a:lnTo>
                    <a:pt x="20002" y="1106523"/>
                  </a:lnTo>
                  <a:lnTo>
                    <a:pt x="942657" y="284162"/>
                  </a:lnTo>
                  <a:close/>
                  <a:moveTo>
                    <a:pt x="1910075" y="217487"/>
                  </a:moveTo>
                  <a:lnTo>
                    <a:pt x="1929430" y="217487"/>
                  </a:lnTo>
                  <a:lnTo>
                    <a:pt x="1948785" y="218121"/>
                  </a:lnTo>
                  <a:lnTo>
                    <a:pt x="1968140" y="219388"/>
                  </a:lnTo>
                  <a:lnTo>
                    <a:pt x="1986860" y="220973"/>
                  </a:lnTo>
                  <a:lnTo>
                    <a:pt x="2005898" y="222874"/>
                  </a:lnTo>
                  <a:lnTo>
                    <a:pt x="2024301" y="225726"/>
                  </a:lnTo>
                  <a:lnTo>
                    <a:pt x="2043022" y="228578"/>
                  </a:lnTo>
                  <a:lnTo>
                    <a:pt x="2061425" y="231747"/>
                  </a:lnTo>
                  <a:lnTo>
                    <a:pt x="2079193" y="235550"/>
                  </a:lnTo>
                  <a:lnTo>
                    <a:pt x="2097279" y="239669"/>
                  </a:lnTo>
                  <a:lnTo>
                    <a:pt x="2114413" y="243789"/>
                  </a:lnTo>
                  <a:lnTo>
                    <a:pt x="2131865" y="248542"/>
                  </a:lnTo>
                  <a:lnTo>
                    <a:pt x="2148364" y="252979"/>
                  </a:lnTo>
                  <a:lnTo>
                    <a:pt x="2164546" y="258049"/>
                  </a:lnTo>
                  <a:lnTo>
                    <a:pt x="2181046" y="263119"/>
                  </a:lnTo>
                  <a:lnTo>
                    <a:pt x="2196593" y="268189"/>
                  </a:lnTo>
                  <a:lnTo>
                    <a:pt x="2211506" y="273893"/>
                  </a:lnTo>
                  <a:lnTo>
                    <a:pt x="2226419" y="278963"/>
                  </a:lnTo>
                  <a:lnTo>
                    <a:pt x="2240697" y="284667"/>
                  </a:lnTo>
                  <a:lnTo>
                    <a:pt x="2267668" y="295758"/>
                  </a:lnTo>
                  <a:lnTo>
                    <a:pt x="2292734" y="306216"/>
                  </a:lnTo>
                  <a:lnTo>
                    <a:pt x="2315579" y="316673"/>
                  </a:lnTo>
                  <a:lnTo>
                    <a:pt x="2335886" y="326496"/>
                  </a:lnTo>
                  <a:lnTo>
                    <a:pt x="2353338" y="335686"/>
                  </a:lnTo>
                  <a:lnTo>
                    <a:pt x="2368251" y="343608"/>
                  </a:lnTo>
                  <a:lnTo>
                    <a:pt x="2379991" y="349946"/>
                  </a:lnTo>
                  <a:lnTo>
                    <a:pt x="2388557" y="355016"/>
                  </a:lnTo>
                  <a:lnTo>
                    <a:pt x="2395538" y="359136"/>
                  </a:lnTo>
                  <a:lnTo>
                    <a:pt x="2386971" y="360403"/>
                  </a:lnTo>
                  <a:lnTo>
                    <a:pt x="2378721" y="361988"/>
                  </a:lnTo>
                  <a:lnTo>
                    <a:pt x="2370154" y="363572"/>
                  </a:lnTo>
                  <a:lnTo>
                    <a:pt x="2361587" y="365791"/>
                  </a:lnTo>
                  <a:lnTo>
                    <a:pt x="2353020" y="368009"/>
                  </a:lnTo>
                  <a:lnTo>
                    <a:pt x="2345088" y="370544"/>
                  </a:lnTo>
                  <a:lnTo>
                    <a:pt x="2336521" y="373079"/>
                  </a:lnTo>
                  <a:lnTo>
                    <a:pt x="2328271" y="375614"/>
                  </a:lnTo>
                  <a:lnTo>
                    <a:pt x="2320656" y="379100"/>
                  </a:lnTo>
                  <a:lnTo>
                    <a:pt x="2312406" y="382269"/>
                  </a:lnTo>
                  <a:lnTo>
                    <a:pt x="2304157" y="385755"/>
                  </a:lnTo>
                  <a:lnTo>
                    <a:pt x="2296541" y="389557"/>
                  </a:lnTo>
                  <a:lnTo>
                    <a:pt x="2280677" y="397162"/>
                  </a:lnTo>
                  <a:lnTo>
                    <a:pt x="2265446" y="405718"/>
                  </a:lnTo>
                  <a:lnTo>
                    <a:pt x="2250533" y="415225"/>
                  </a:lnTo>
                  <a:lnTo>
                    <a:pt x="2235303" y="425049"/>
                  </a:lnTo>
                  <a:lnTo>
                    <a:pt x="2220708" y="435189"/>
                  </a:lnTo>
                  <a:lnTo>
                    <a:pt x="2206429" y="446280"/>
                  </a:lnTo>
                  <a:lnTo>
                    <a:pt x="2192468" y="457688"/>
                  </a:lnTo>
                  <a:lnTo>
                    <a:pt x="2178825" y="469730"/>
                  </a:lnTo>
                  <a:lnTo>
                    <a:pt x="2164863" y="482088"/>
                  </a:lnTo>
                  <a:lnTo>
                    <a:pt x="2151854" y="495081"/>
                  </a:lnTo>
                  <a:lnTo>
                    <a:pt x="2138845" y="508390"/>
                  </a:lnTo>
                  <a:lnTo>
                    <a:pt x="2126153" y="521699"/>
                  </a:lnTo>
                  <a:lnTo>
                    <a:pt x="2113779" y="535325"/>
                  </a:lnTo>
                  <a:lnTo>
                    <a:pt x="2101721" y="549268"/>
                  </a:lnTo>
                  <a:lnTo>
                    <a:pt x="2089664" y="563528"/>
                  </a:lnTo>
                  <a:lnTo>
                    <a:pt x="2078242" y="578105"/>
                  </a:lnTo>
                  <a:lnTo>
                    <a:pt x="2066819" y="592682"/>
                  </a:lnTo>
                  <a:lnTo>
                    <a:pt x="2055714" y="607259"/>
                  </a:lnTo>
                  <a:lnTo>
                    <a:pt x="2044926" y="621519"/>
                  </a:lnTo>
                  <a:lnTo>
                    <a:pt x="2034455" y="636413"/>
                  </a:lnTo>
                  <a:lnTo>
                    <a:pt x="2024301" y="650989"/>
                  </a:lnTo>
                  <a:lnTo>
                    <a:pt x="2014782" y="665566"/>
                  </a:lnTo>
                  <a:lnTo>
                    <a:pt x="1995745" y="694403"/>
                  </a:lnTo>
                  <a:lnTo>
                    <a:pt x="1977976" y="722289"/>
                  </a:lnTo>
                  <a:lnTo>
                    <a:pt x="1972582" y="730845"/>
                  </a:lnTo>
                  <a:lnTo>
                    <a:pt x="1966553" y="739084"/>
                  </a:lnTo>
                  <a:lnTo>
                    <a:pt x="1960525" y="747006"/>
                  </a:lnTo>
                  <a:lnTo>
                    <a:pt x="1954179" y="755245"/>
                  </a:lnTo>
                  <a:lnTo>
                    <a:pt x="1947833" y="762534"/>
                  </a:lnTo>
                  <a:lnTo>
                    <a:pt x="1940852" y="770139"/>
                  </a:lnTo>
                  <a:lnTo>
                    <a:pt x="1933872" y="777111"/>
                  </a:lnTo>
                  <a:lnTo>
                    <a:pt x="1926257" y="784082"/>
                  </a:lnTo>
                  <a:lnTo>
                    <a:pt x="1918642" y="790737"/>
                  </a:lnTo>
                  <a:lnTo>
                    <a:pt x="1911027" y="797075"/>
                  </a:lnTo>
                  <a:lnTo>
                    <a:pt x="1902777" y="803412"/>
                  </a:lnTo>
                  <a:lnTo>
                    <a:pt x="1894527" y="809116"/>
                  </a:lnTo>
                  <a:lnTo>
                    <a:pt x="1886277" y="815137"/>
                  </a:lnTo>
                  <a:lnTo>
                    <a:pt x="1877710" y="820524"/>
                  </a:lnTo>
                  <a:lnTo>
                    <a:pt x="1868826" y="825911"/>
                  </a:lnTo>
                  <a:lnTo>
                    <a:pt x="1859625" y="830665"/>
                  </a:lnTo>
                  <a:lnTo>
                    <a:pt x="1850740" y="835735"/>
                  </a:lnTo>
                  <a:lnTo>
                    <a:pt x="1841539" y="839854"/>
                  </a:lnTo>
                  <a:lnTo>
                    <a:pt x="1832020" y="843974"/>
                  </a:lnTo>
                  <a:lnTo>
                    <a:pt x="1822501" y="848410"/>
                  </a:lnTo>
                  <a:lnTo>
                    <a:pt x="1812665" y="851896"/>
                  </a:lnTo>
                  <a:lnTo>
                    <a:pt x="1803146" y="855065"/>
                  </a:lnTo>
                  <a:lnTo>
                    <a:pt x="1793310" y="858551"/>
                  </a:lnTo>
                  <a:lnTo>
                    <a:pt x="1783473" y="861403"/>
                  </a:lnTo>
                  <a:lnTo>
                    <a:pt x="1773320" y="863938"/>
                  </a:lnTo>
                  <a:lnTo>
                    <a:pt x="1763166" y="866156"/>
                  </a:lnTo>
                  <a:lnTo>
                    <a:pt x="1753013" y="868374"/>
                  </a:lnTo>
                  <a:lnTo>
                    <a:pt x="1742542" y="870276"/>
                  </a:lnTo>
                  <a:lnTo>
                    <a:pt x="1732706" y="871860"/>
                  </a:lnTo>
                  <a:lnTo>
                    <a:pt x="1722235" y="873128"/>
                  </a:lnTo>
                  <a:lnTo>
                    <a:pt x="1711764" y="874078"/>
                  </a:lnTo>
                  <a:lnTo>
                    <a:pt x="1701611" y="874712"/>
                  </a:lnTo>
                  <a:lnTo>
                    <a:pt x="1548674" y="738450"/>
                  </a:lnTo>
                  <a:lnTo>
                    <a:pt x="1558510" y="722923"/>
                  </a:lnTo>
                  <a:lnTo>
                    <a:pt x="1568664" y="707079"/>
                  </a:lnTo>
                  <a:lnTo>
                    <a:pt x="1578500" y="691234"/>
                  </a:lnTo>
                  <a:lnTo>
                    <a:pt x="1589288" y="676024"/>
                  </a:lnTo>
                  <a:lnTo>
                    <a:pt x="1605470" y="653841"/>
                  </a:lnTo>
                  <a:lnTo>
                    <a:pt x="1622287" y="631976"/>
                  </a:lnTo>
                  <a:lnTo>
                    <a:pt x="1630854" y="621202"/>
                  </a:lnTo>
                  <a:lnTo>
                    <a:pt x="1639738" y="610745"/>
                  </a:lnTo>
                  <a:lnTo>
                    <a:pt x="1648305" y="600604"/>
                  </a:lnTo>
                  <a:lnTo>
                    <a:pt x="1657507" y="590147"/>
                  </a:lnTo>
                  <a:lnTo>
                    <a:pt x="1667026" y="580007"/>
                  </a:lnTo>
                  <a:lnTo>
                    <a:pt x="1676545" y="569866"/>
                  </a:lnTo>
                  <a:lnTo>
                    <a:pt x="1686063" y="560043"/>
                  </a:lnTo>
                  <a:lnTo>
                    <a:pt x="1695582" y="550219"/>
                  </a:lnTo>
                  <a:lnTo>
                    <a:pt x="1705418" y="540396"/>
                  </a:lnTo>
                  <a:lnTo>
                    <a:pt x="1715572" y="531523"/>
                  </a:lnTo>
                  <a:lnTo>
                    <a:pt x="1726043" y="522016"/>
                  </a:lnTo>
                  <a:lnTo>
                    <a:pt x="1736514" y="513143"/>
                  </a:lnTo>
                  <a:lnTo>
                    <a:pt x="1746984" y="503954"/>
                  </a:lnTo>
                  <a:lnTo>
                    <a:pt x="1757772" y="495714"/>
                  </a:lnTo>
                  <a:lnTo>
                    <a:pt x="1768878" y="487158"/>
                  </a:lnTo>
                  <a:lnTo>
                    <a:pt x="1779983" y="478919"/>
                  </a:lnTo>
                  <a:lnTo>
                    <a:pt x="1791089" y="470680"/>
                  </a:lnTo>
                  <a:lnTo>
                    <a:pt x="1802194" y="463075"/>
                  </a:lnTo>
                  <a:lnTo>
                    <a:pt x="1813934" y="455470"/>
                  </a:lnTo>
                  <a:lnTo>
                    <a:pt x="1825674" y="448498"/>
                  </a:lnTo>
                  <a:lnTo>
                    <a:pt x="1838048" y="441210"/>
                  </a:lnTo>
                  <a:lnTo>
                    <a:pt x="1850106" y="434238"/>
                  </a:lnTo>
                  <a:lnTo>
                    <a:pt x="1862163" y="427901"/>
                  </a:lnTo>
                  <a:lnTo>
                    <a:pt x="1874537" y="421563"/>
                  </a:lnTo>
                  <a:lnTo>
                    <a:pt x="1887229" y="415859"/>
                  </a:lnTo>
                  <a:lnTo>
                    <a:pt x="1899921" y="409838"/>
                  </a:lnTo>
                  <a:lnTo>
                    <a:pt x="1912613" y="404451"/>
                  </a:lnTo>
                  <a:lnTo>
                    <a:pt x="1925622" y="399381"/>
                  </a:lnTo>
                  <a:lnTo>
                    <a:pt x="1938631" y="394627"/>
                  </a:lnTo>
                  <a:lnTo>
                    <a:pt x="1951958" y="390191"/>
                  </a:lnTo>
                  <a:lnTo>
                    <a:pt x="1965284" y="385755"/>
                  </a:lnTo>
                  <a:lnTo>
                    <a:pt x="1978928" y="382269"/>
                  </a:lnTo>
                  <a:lnTo>
                    <a:pt x="1992572" y="378783"/>
                  </a:lnTo>
                  <a:lnTo>
                    <a:pt x="2006215" y="375297"/>
                  </a:lnTo>
                  <a:lnTo>
                    <a:pt x="2019859" y="372445"/>
                  </a:lnTo>
                  <a:lnTo>
                    <a:pt x="2033820" y="369910"/>
                  </a:lnTo>
                  <a:lnTo>
                    <a:pt x="2047781" y="368009"/>
                  </a:lnTo>
                  <a:lnTo>
                    <a:pt x="2062059" y="366107"/>
                  </a:lnTo>
                  <a:lnTo>
                    <a:pt x="2076021" y="364206"/>
                  </a:lnTo>
                  <a:lnTo>
                    <a:pt x="2089981" y="362938"/>
                  </a:lnTo>
                  <a:lnTo>
                    <a:pt x="2104260" y="362305"/>
                  </a:lnTo>
                  <a:lnTo>
                    <a:pt x="2118538" y="361671"/>
                  </a:lnTo>
                  <a:lnTo>
                    <a:pt x="2132817" y="361354"/>
                  </a:lnTo>
                  <a:lnTo>
                    <a:pt x="2147095" y="361671"/>
                  </a:lnTo>
                  <a:lnTo>
                    <a:pt x="2133134" y="359770"/>
                  </a:lnTo>
                  <a:lnTo>
                    <a:pt x="2118538" y="358502"/>
                  </a:lnTo>
                  <a:lnTo>
                    <a:pt x="2104260" y="357235"/>
                  </a:lnTo>
                  <a:lnTo>
                    <a:pt x="2089981" y="356601"/>
                  </a:lnTo>
                  <a:lnTo>
                    <a:pt x="2075703" y="355967"/>
                  </a:lnTo>
                  <a:lnTo>
                    <a:pt x="2061425" y="355967"/>
                  </a:lnTo>
                  <a:lnTo>
                    <a:pt x="2046829" y="355967"/>
                  </a:lnTo>
                  <a:lnTo>
                    <a:pt x="2032234" y="356601"/>
                  </a:lnTo>
                  <a:lnTo>
                    <a:pt x="2017955" y="357552"/>
                  </a:lnTo>
                  <a:lnTo>
                    <a:pt x="2003677" y="358819"/>
                  </a:lnTo>
                  <a:lnTo>
                    <a:pt x="1989081" y="360403"/>
                  </a:lnTo>
                  <a:lnTo>
                    <a:pt x="1974803" y="362305"/>
                  </a:lnTo>
                  <a:lnTo>
                    <a:pt x="1960525" y="364523"/>
                  </a:lnTo>
                  <a:lnTo>
                    <a:pt x="1946246" y="367375"/>
                  </a:lnTo>
                  <a:lnTo>
                    <a:pt x="1931968" y="370227"/>
                  </a:lnTo>
                  <a:lnTo>
                    <a:pt x="1917373" y="373713"/>
                  </a:lnTo>
                  <a:lnTo>
                    <a:pt x="1903411" y="377515"/>
                  </a:lnTo>
                  <a:lnTo>
                    <a:pt x="1889450" y="381318"/>
                  </a:lnTo>
                  <a:lnTo>
                    <a:pt x="1875489" y="385755"/>
                  </a:lnTo>
                  <a:lnTo>
                    <a:pt x="1861528" y="390508"/>
                  </a:lnTo>
                  <a:lnTo>
                    <a:pt x="1847567" y="395578"/>
                  </a:lnTo>
                  <a:lnTo>
                    <a:pt x="1833924" y="400965"/>
                  </a:lnTo>
                  <a:lnTo>
                    <a:pt x="1820280" y="406669"/>
                  </a:lnTo>
                  <a:lnTo>
                    <a:pt x="1806953" y="412690"/>
                  </a:lnTo>
                  <a:lnTo>
                    <a:pt x="1793627" y="418711"/>
                  </a:lnTo>
                  <a:lnTo>
                    <a:pt x="1780618" y="425366"/>
                  </a:lnTo>
                  <a:lnTo>
                    <a:pt x="1766974" y="432020"/>
                  </a:lnTo>
                  <a:lnTo>
                    <a:pt x="1754282" y="438992"/>
                  </a:lnTo>
                  <a:lnTo>
                    <a:pt x="1741273" y="446280"/>
                  </a:lnTo>
                  <a:lnTo>
                    <a:pt x="1728898" y="453885"/>
                  </a:lnTo>
                  <a:lnTo>
                    <a:pt x="1716207" y="461808"/>
                  </a:lnTo>
                  <a:lnTo>
                    <a:pt x="1703832" y="469730"/>
                  </a:lnTo>
                  <a:lnTo>
                    <a:pt x="1691775" y="478286"/>
                  </a:lnTo>
                  <a:lnTo>
                    <a:pt x="1679717" y="486842"/>
                  </a:lnTo>
                  <a:lnTo>
                    <a:pt x="1667660" y="495398"/>
                  </a:lnTo>
                  <a:lnTo>
                    <a:pt x="1655920" y="504270"/>
                  </a:lnTo>
                  <a:lnTo>
                    <a:pt x="1644180" y="513460"/>
                  </a:lnTo>
                  <a:lnTo>
                    <a:pt x="1632758" y="522967"/>
                  </a:lnTo>
                  <a:lnTo>
                    <a:pt x="1621335" y="532473"/>
                  </a:lnTo>
                  <a:lnTo>
                    <a:pt x="1610230" y="542297"/>
                  </a:lnTo>
                  <a:lnTo>
                    <a:pt x="1599124" y="551804"/>
                  </a:lnTo>
                  <a:lnTo>
                    <a:pt x="1588336" y="561944"/>
                  </a:lnTo>
                  <a:lnTo>
                    <a:pt x="1577548" y="572084"/>
                  </a:lnTo>
                  <a:lnTo>
                    <a:pt x="1566760" y="582542"/>
                  </a:lnTo>
                  <a:lnTo>
                    <a:pt x="1556606" y="592999"/>
                  </a:lnTo>
                  <a:lnTo>
                    <a:pt x="1546136" y="603773"/>
                  </a:lnTo>
                  <a:lnTo>
                    <a:pt x="1535982" y="614547"/>
                  </a:lnTo>
                  <a:lnTo>
                    <a:pt x="1526146" y="625638"/>
                  </a:lnTo>
                  <a:lnTo>
                    <a:pt x="1514406" y="638631"/>
                  </a:lnTo>
                  <a:lnTo>
                    <a:pt x="1503301" y="651623"/>
                  </a:lnTo>
                  <a:lnTo>
                    <a:pt x="1492195" y="664932"/>
                  </a:lnTo>
                  <a:lnTo>
                    <a:pt x="1481407" y="678559"/>
                  </a:lnTo>
                  <a:lnTo>
                    <a:pt x="1406525" y="612012"/>
                  </a:lnTo>
                  <a:lnTo>
                    <a:pt x="1407160" y="604407"/>
                  </a:lnTo>
                  <a:lnTo>
                    <a:pt x="1408112" y="596802"/>
                  </a:lnTo>
                  <a:lnTo>
                    <a:pt x="1409381" y="589196"/>
                  </a:lnTo>
                  <a:lnTo>
                    <a:pt x="1410967" y="581274"/>
                  </a:lnTo>
                  <a:lnTo>
                    <a:pt x="1412554" y="573352"/>
                  </a:lnTo>
                  <a:lnTo>
                    <a:pt x="1415092" y="565430"/>
                  </a:lnTo>
                  <a:lnTo>
                    <a:pt x="1417313" y="557191"/>
                  </a:lnTo>
                  <a:lnTo>
                    <a:pt x="1420169" y="548952"/>
                  </a:lnTo>
                  <a:lnTo>
                    <a:pt x="1423025" y="540396"/>
                  </a:lnTo>
                  <a:lnTo>
                    <a:pt x="1426198" y="532157"/>
                  </a:lnTo>
                  <a:lnTo>
                    <a:pt x="1430322" y="523601"/>
                  </a:lnTo>
                  <a:lnTo>
                    <a:pt x="1434130" y="514728"/>
                  </a:lnTo>
                  <a:lnTo>
                    <a:pt x="1438572" y="505855"/>
                  </a:lnTo>
                  <a:lnTo>
                    <a:pt x="1443332" y="497299"/>
                  </a:lnTo>
                  <a:lnTo>
                    <a:pt x="1448408" y="488109"/>
                  </a:lnTo>
                  <a:lnTo>
                    <a:pt x="1453802" y="478919"/>
                  </a:lnTo>
                  <a:lnTo>
                    <a:pt x="1461100" y="467195"/>
                  </a:lnTo>
                  <a:lnTo>
                    <a:pt x="1469033" y="455787"/>
                  </a:lnTo>
                  <a:lnTo>
                    <a:pt x="1476648" y="444696"/>
                  </a:lnTo>
                  <a:lnTo>
                    <a:pt x="1484263" y="433921"/>
                  </a:lnTo>
                  <a:lnTo>
                    <a:pt x="1492195" y="423464"/>
                  </a:lnTo>
                  <a:lnTo>
                    <a:pt x="1500128" y="413641"/>
                  </a:lnTo>
                  <a:lnTo>
                    <a:pt x="1508060" y="403817"/>
                  </a:lnTo>
                  <a:lnTo>
                    <a:pt x="1516310" y="393994"/>
                  </a:lnTo>
                  <a:lnTo>
                    <a:pt x="1524877" y="384804"/>
                  </a:lnTo>
                  <a:lnTo>
                    <a:pt x="1533127" y="375614"/>
                  </a:lnTo>
                  <a:lnTo>
                    <a:pt x="1541376" y="367375"/>
                  </a:lnTo>
                  <a:lnTo>
                    <a:pt x="1549943" y="358819"/>
                  </a:lnTo>
                  <a:lnTo>
                    <a:pt x="1558828" y="350580"/>
                  </a:lnTo>
                  <a:lnTo>
                    <a:pt x="1567077" y="342975"/>
                  </a:lnTo>
                  <a:lnTo>
                    <a:pt x="1575962" y="335369"/>
                  </a:lnTo>
                  <a:lnTo>
                    <a:pt x="1584846" y="328081"/>
                  </a:lnTo>
                  <a:lnTo>
                    <a:pt x="1594047" y="321109"/>
                  </a:lnTo>
                  <a:lnTo>
                    <a:pt x="1602932" y="314455"/>
                  </a:lnTo>
                  <a:lnTo>
                    <a:pt x="1611816" y="308117"/>
                  </a:lnTo>
                  <a:lnTo>
                    <a:pt x="1621018" y="301779"/>
                  </a:lnTo>
                  <a:lnTo>
                    <a:pt x="1630219" y="296075"/>
                  </a:lnTo>
                  <a:lnTo>
                    <a:pt x="1639421" y="290054"/>
                  </a:lnTo>
                  <a:lnTo>
                    <a:pt x="1648622" y="284667"/>
                  </a:lnTo>
                  <a:lnTo>
                    <a:pt x="1657824" y="279280"/>
                  </a:lnTo>
                  <a:lnTo>
                    <a:pt x="1667343" y="274527"/>
                  </a:lnTo>
                  <a:lnTo>
                    <a:pt x="1676862" y="269457"/>
                  </a:lnTo>
                  <a:lnTo>
                    <a:pt x="1686381" y="265337"/>
                  </a:lnTo>
                  <a:lnTo>
                    <a:pt x="1695582" y="261218"/>
                  </a:lnTo>
                  <a:lnTo>
                    <a:pt x="1705101" y="256781"/>
                  </a:lnTo>
                  <a:lnTo>
                    <a:pt x="1714937" y="252979"/>
                  </a:lnTo>
                  <a:lnTo>
                    <a:pt x="1724456" y="249493"/>
                  </a:lnTo>
                  <a:lnTo>
                    <a:pt x="1734292" y="246007"/>
                  </a:lnTo>
                  <a:lnTo>
                    <a:pt x="1743494" y="242838"/>
                  </a:lnTo>
                  <a:lnTo>
                    <a:pt x="1753330" y="239986"/>
                  </a:lnTo>
                  <a:lnTo>
                    <a:pt x="1763166" y="237134"/>
                  </a:lnTo>
                  <a:lnTo>
                    <a:pt x="1773003" y="234599"/>
                  </a:lnTo>
                  <a:lnTo>
                    <a:pt x="1792675" y="230163"/>
                  </a:lnTo>
                  <a:lnTo>
                    <a:pt x="1812030" y="226360"/>
                  </a:lnTo>
                  <a:lnTo>
                    <a:pt x="1831702" y="222874"/>
                  </a:lnTo>
                  <a:lnTo>
                    <a:pt x="1851375" y="220656"/>
                  </a:lnTo>
                  <a:lnTo>
                    <a:pt x="1870730" y="219072"/>
                  </a:lnTo>
                  <a:lnTo>
                    <a:pt x="1890402" y="217804"/>
                  </a:lnTo>
                  <a:lnTo>
                    <a:pt x="1910075" y="217487"/>
                  </a:lnTo>
                  <a:close/>
                  <a:moveTo>
                    <a:pt x="1112837" y="0"/>
                  </a:moveTo>
                  <a:lnTo>
                    <a:pt x="1116656" y="634"/>
                  </a:lnTo>
                  <a:lnTo>
                    <a:pt x="1128112" y="2854"/>
                  </a:lnTo>
                  <a:lnTo>
                    <a:pt x="1146570" y="6660"/>
                  </a:lnTo>
                  <a:lnTo>
                    <a:pt x="1157708" y="9197"/>
                  </a:lnTo>
                  <a:lnTo>
                    <a:pt x="1170119" y="12369"/>
                  </a:lnTo>
                  <a:lnTo>
                    <a:pt x="1183485" y="16175"/>
                  </a:lnTo>
                  <a:lnTo>
                    <a:pt x="1198124" y="20298"/>
                  </a:lnTo>
                  <a:lnTo>
                    <a:pt x="1213399" y="25372"/>
                  </a:lnTo>
                  <a:lnTo>
                    <a:pt x="1229629" y="30763"/>
                  </a:lnTo>
                  <a:lnTo>
                    <a:pt x="1246495" y="37106"/>
                  </a:lnTo>
                  <a:lnTo>
                    <a:pt x="1263998" y="43767"/>
                  </a:lnTo>
                  <a:lnTo>
                    <a:pt x="1281501" y="51378"/>
                  </a:lnTo>
                  <a:lnTo>
                    <a:pt x="1299640" y="59307"/>
                  </a:lnTo>
                  <a:lnTo>
                    <a:pt x="1317780" y="68504"/>
                  </a:lnTo>
                  <a:lnTo>
                    <a:pt x="1336237" y="78653"/>
                  </a:lnTo>
                  <a:lnTo>
                    <a:pt x="1345148" y="84045"/>
                  </a:lnTo>
                  <a:lnTo>
                    <a:pt x="1354058" y="89436"/>
                  </a:lnTo>
                  <a:lnTo>
                    <a:pt x="1363287" y="95462"/>
                  </a:lnTo>
                  <a:lnTo>
                    <a:pt x="1372198" y="101171"/>
                  </a:lnTo>
                  <a:lnTo>
                    <a:pt x="1381108" y="107514"/>
                  </a:lnTo>
                  <a:lnTo>
                    <a:pt x="1389701" y="113540"/>
                  </a:lnTo>
                  <a:lnTo>
                    <a:pt x="1398293" y="120517"/>
                  </a:lnTo>
                  <a:lnTo>
                    <a:pt x="1406886" y="127177"/>
                  </a:lnTo>
                  <a:lnTo>
                    <a:pt x="1415160" y="134471"/>
                  </a:lnTo>
                  <a:lnTo>
                    <a:pt x="1423116" y="141449"/>
                  </a:lnTo>
                  <a:lnTo>
                    <a:pt x="1431390" y="149377"/>
                  </a:lnTo>
                  <a:lnTo>
                    <a:pt x="1439346" y="157306"/>
                  </a:lnTo>
                  <a:lnTo>
                    <a:pt x="1446665" y="165552"/>
                  </a:lnTo>
                  <a:lnTo>
                    <a:pt x="1454303" y="173798"/>
                  </a:lnTo>
                  <a:lnTo>
                    <a:pt x="1461304" y="182361"/>
                  </a:lnTo>
                  <a:lnTo>
                    <a:pt x="1468305" y="191241"/>
                  </a:lnTo>
                  <a:lnTo>
                    <a:pt x="1474988" y="200756"/>
                  </a:lnTo>
                  <a:lnTo>
                    <a:pt x="1481034" y="209953"/>
                  </a:lnTo>
                  <a:lnTo>
                    <a:pt x="1487399" y="219785"/>
                  </a:lnTo>
                  <a:lnTo>
                    <a:pt x="1492809" y="229616"/>
                  </a:lnTo>
                  <a:lnTo>
                    <a:pt x="1498537" y="240082"/>
                  </a:lnTo>
                  <a:lnTo>
                    <a:pt x="1503311" y="250865"/>
                  </a:lnTo>
                  <a:lnTo>
                    <a:pt x="1508084" y="261648"/>
                  </a:lnTo>
                  <a:lnTo>
                    <a:pt x="1512540" y="273066"/>
                  </a:lnTo>
                  <a:lnTo>
                    <a:pt x="1516358" y="284483"/>
                  </a:lnTo>
                  <a:lnTo>
                    <a:pt x="1519859" y="296218"/>
                  </a:lnTo>
                  <a:lnTo>
                    <a:pt x="1523041" y="308269"/>
                  </a:lnTo>
                  <a:lnTo>
                    <a:pt x="1525587" y="320955"/>
                  </a:lnTo>
                  <a:lnTo>
                    <a:pt x="1512540" y="333641"/>
                  </a:lnTo>
                  <a:lnTo>
                    <a:pt x="1499492" y="346645"/>
                  </a:lnTo>
                  <a:lnTo>
                    <a:pt x="1486763" y="360599"/>
                  </a:lnTo>
                  <a:lnTo>
                    <a:pt x="1474351" y="374554"/>
                  </a:lnTo>
                  <a:lnTo>
                    <a:pt x="1462259" y="389777"/>
                  </a:lnTo>
                  <a:lnTo>
                    <a:pt x="1450484" y="405000"/>
                  </a:lnTo>
                  <a:lnTo>
                    <a:pt x="1439027" y="420540"/>
                  </a:lnTo>
                  <a:lnTo>
                    <a:pt x="1427889" y="437032"/>
                  </a:lnTo>
                  <a:lnTo>
                    <a:pt x="1426616" y="424346"/>
                  </a:lnTo>
                  <a:lnTo>
                    <a:pt x="1424389" y="411343"/>
                  </a:lnTo>
                  <a:lnTo>
                    <a:pt x="1422479" y="398340"/>
                  </a:lnTo>
                  <a:lnTo>
                    <a:pt x="1420252" y="385654"/>
                  </a:lnTo>
                  <a:lnTo>
                    <a:pt x="1417706" y="373285"/>
                  </a:lnTo>
                  <a:lnTo>
                    <a:pt x="1414842" y="360599"/>
                  </a:lnTo>
                  <a:lnTo>
                    <a:pt x="1411341" y="348230"/>
                  </a:lnTo>
                  <a:lnTo>
                    <a:pt x="1408159" y="335544"/>
                  </a:lnTo>
                  <a:lnTo>
                    <a:pt x="1402112" y="317467"/>
                  </a:lnTo>
                  <a:lnTo>
                    <a:pt x="1396065" y="299706"/>
                  </a:lnTo>
                  <a:lnTo>
                    <a:pt x="1388746" y="281946"/>
                  </a:lnTo>
                  <a:lnTo>
                    <a:pt x="1384927" y="273700"/>
                  </a:lnTo>
                  <a:lnTo>
                    <a:pt x="1381108" y="265137"/>
                  </a:lnTo>
                  <a:lnTo>
                    <a:pt x="1376653" y="256574"/>
                  </a:lnTo>
                  <a:lnTo>
                    <a:pt x="1372516" y="248328"/>
                  </a:lnTo>
                  <a:lnTo>
                    <a:pt x="1368061" y="240082"/>
                  </a:lnTo>
                  <a:lnTo>
                    <a:pt x="1363287" y="231836"/>
                  </a:lnTo>
                  <a:lnTo>
                    <a:pt x="1358514" y="223591"/>
                  </a:lnTo>
                  <a:lnTo>
                    <a:pt x="1353104" y="215979"/>
                  </a:lnTo>
                  <a:lnTo>
                    <a:pt x="1348012" y="208050"/>
                  </a:lnTo>
                  <a:lnTo>
                    <a:pt x="1342284" y="200121"/>
                  </a:lnTo>
                  <a:lnTo>
                    <a:pt x="1336874" y="192827"/>
                  </a:lnTo>
                  <a:lnTo>
                    <a:pt x="1330827" y="185215"/>
                  </a:lnTo>
                  <a:lnTo>
                    <a:pt x="1325099" y="178238"/>
                  </a:lnTo>
                  <a:lnTo>
                    <a:pt x="1319053" y="171261"/>
                  </a:lnTo>
                  <a:lnTo>
                    <a:pt x="1312688" y="164284"/>
                  </a:lnTo>
                  <a:lnTo>
                    <a:pt x="1306323" y="157623"/>
                  </a:lnTo>
                  <a:lnTo>
                    <a:pt x="1299640" y="150963"/>
                  </a:lnTo>
                  <a:lnTo>
                    <a:pt x="1292957" y="144620"/>
                  </a:lnTo>
                  <a:lnTo>
                    <a:pt x="1286274" y="138277"/>
                  </a:lnTo>
                  <a:lnTo>
                    <a:pt x="1278955" y="132251"/>
                  </a:lnTo>
                  <a:lnTo>
                    <a:pt x="1271636" y="126225"/>
                  </a:lnTo>
                  <a:lnTo>
                    <a:pt x="1264635" y="120834"/>
                  </a:lnTo>
                  <a:lnTo>
                    <a:pt x="1257315" y="115125"/>
                  </a:lnTo>
                  <a:lnTo>
                    <a:pt x="1249996" y="110051"/>
                  </a:lnTo>
                  <a:lnTo>
                    <a:pt x="1242040" y="104659"/>
                  </a:lnTo>
                  <a:lnTo>
                    <a:pt x="1234402" y="99902"/>
                  </a:lnTo>
                  <a:lnTo>
                    <a:pt x="1241403" y="105611"/>
                  </a:lnTo>
                  <a:lnTo>
                    <a:pt x="1248086" y="111637"/>
                  </a:lnTo>
                  <a:lnTo>
                    <a:pt x="1255088" y="117663"/>
                  </a:lnTo>
                  <a:lnTo>
                    <a:pt x="1262089" y="124006"/>
                  </a:lnTo>
                  <a:lnTo>
                    <a:pt x="1268135" y="130666"/>
                  </a:lnTo>
                  <a:lnTo>
                    <a:pt x="1274818" y="137009"/>
                  </a:lnTo>
                  <a:lnTo>
                    <a:pt x="1280546" y="143986"/>
                  </a:lnTo>
                  <a:lnTo>
                    <a:pt x="1286911" y="150646"/>
                  </a:lnTo>
                  <a:lnTo>
                    <a:pt x="1292321" y="157623"/>
                  </a:lnTo>
                  <a:lnTo>
                    <a:pt x="1298367" y="164601"/>
                  </a:lnTo>
                  <a:lnTo>
                    <a:pt x="1303459" y="171895"/>
                  </a:lnTo>
                  <a:lnTo>
                    <a:pt x="1308869" y="179190"/>
                  </a:lnTo>
                  <a:lnTo>
                    <a:pt x="1313961" y="186484"/>
                  </a:lnTo>
                  <a:lnTo>
                    <a:pt x="1318734" y="194095"/>
                  </a:lnTo>
                  <a:lnTo>
                    <a:pt x="1323508" y="202024"/>
                  </a:lnTo>
                  <a:lnTo>
                    <a:pt x="1327963" y="209636"/>
                  </a:lnTo>
                  <a:lnTo>
                    <a:pt x="1332418" y="217565"/>
                  </a:lnTo>
                  <a:lnTo>
                    <a:pt x="1336237" y="225493"/>
                  </a:lnTo>
                  <a:lnTo>
                    <a:pt x="1340056" y="233422"/>
                  </a:lnTo>
                  <a:lnTo>
                    <a:pt x="1344193" y="241668"/>
                  </a:lnTo>
                  <a:lnTo>
                    <a:pt x="1347376" y="249914"/>
                  </a:lnTo>
                  <a:lnTo>
                    <a:pt x="1350558" y="257843"/>
                  </a:lnTo>
                  <a:lnTo>
                    <a:pt x="1356923" y="274969"/>
                  </a:lnTo>
                  <a:lnTo>
                    <a:pt x="1362333" y="291778"/>
                  </a:lnTo>
                  <a:lnTo>
                    <a:pt x="1366788" y="308904"/>
                  </a:lnTo>
                  <a:lnTo>
                    <a:pt x="1370925" y="326030"/>
                  </a:lnTo>
                  <a:lnTo>
                    <a:pt x="1374107" y="343790"/>
                  </a:lnTo>
                  <a:lnTo>
                    <a:pt x="1376653" y="360916"/>
                  </a:lnTo>
                  <a:lnTo>
                    <a:pt x="1378562" y="378677"/>
                  </a:lnTo>
                  <a:lnTo>
                    <a:pt x="1380472" y="396120"/>
                  </a:lnTo>
                  <a:lnTo>
                    <a:pt x="1381108" y="413880"/>
                  </a:lnTo>
                  <a:lnTo>
                    <a:pt x="1381427" y="431641"/>
                  </a:lnTo>
                  <a:lnTo>
                    <a:pt x="1381108" y="449401"/>
                  </a:lnTo>
                  <a:lnTo>
                    <a:pt x="1380472" y="466844"/>
                  </a:lnTo>
                  <a:lnTo>
                    <a:pt x="1378881" y="484605"/>
                  </a:lnTo>
                  <a:lnTo>
                    <a:pt x="1377290" y="502048"/>
                  </a:lnTo>
                  <a:lnTo>
                    <a:pt x="1375380" y="519491"/>
                  </a:lnTo>
                  <a:lnTo>
                    <a:pt x="1372516" y="536934"/>
                  </a:lnTo>
                  <a:lnTo>
                    <a:pt x="1369652" y="554378"/>
                  </a:lnTo>
                  <a:lnTo>
                    <a:pt x="1367106" y="564843"/>
                  </a:lnTo>
                  <a:lnTo>
                    <a:pt x="1364878" y="574675"/>
                  </a:lnTo>
                  <a:lnTo>
                    <a:pt x="1334646" y="547717"/>
                  </a:lnTo>
                  <a:lnTo>
                    <a:pt x="1168210" y="399609"/>
                  </a:lnTo>
                  <a:lnTo>
                    <a:pt x="1166618" y="387557"/>
                  </a:lnTo>
                  <a:lnTo>
                    <a:pt x="1166300" y="375188"/>
                  </a:lnTo>
                  <a:lnTo>
                    <a:pt x="1166618" y="369479"/>
                  </a:lnTo>
                  <a:lnTo>
                    <a:pt x="1166937" y="363136"/>
                  </a:lnTo>
                  <a:lnTo>
                    <a:pt x="1167573" y="357110"/>
                  </a:lnTo>
                  <a:lnTo>
                    <a:pt x="1168528" y="350767"/>
                  </a:lnTo>
                  <a:lnTo>
                    <a:pt x="1171074" y="330153"/>
                  </a:lnTo>
                  <a:lnTo>
                    <a:pt x="1173620" y="308269"/>
                  </a:lnTo>
                  <a:lnTo>
                    <a:pt x="1175847" y="285435"/>
                  </a:lnTo>
                  <a:lnTo>
                    <a:pt x="1177438" y="262283"/>
                  </a:lnTo>
                  <a:lnTo>
                    <a:pt x="1178393" y="238814"/>
                  </a:lnTo>
                  <a:lnTo>
                    <a:pt x="1178711" y="227079"/>
                  </a:lnTo>
                  <a:lnTo>
                    <a:pt x="1178711" y="215027"/>
                  </a:lnTo>
                  <a:lnTo>
                    <a:pt x="1178393" y="203293"/>
                  </a:lnTo>
                  <a:lnTo>
                    <a:pt x="1178075" y="191241"/>
                  </a:lnTo>
                  <a:lnTo>
                    <a:pt x="1177438" y="179507"/>
                  </a:lnTo>
                  <a:lnTo>
                    <a:pt x="1176484" y="167772"/>
                  </a:lnTo>
                  <a:lnTo>
                    <a:pt x="1175211" y="155720"/>
                  </a:lnTo>
                  <a:lnTo>
                    <a:pt x="1173938" y="144303"/>
                  </a:lnTo>
                  <a:lnTo>
                    <a:pt x="1172028" y="132568"/>
                  </a:lnTo>
                  <a:lnTo>
                    <a:pt x="1169801" y="121151"/>
                  </a:lnTo>
                  <a:lnTo>
                    <a:pt x="1167573" y="109734"/>
                  </a:lnTo>
                  <a:lnTo>
                    <a:pt x="1164391" y="98633"/>
                  </a:lnTo>
                  <a:lnTo>
                    <a:pt x="1161208" y="87533"/>
                  </a:lnTo>
                  <a:lnTo>
                    <a:pt x="1157708" y="76750"/>
                  </a:lnTo>
                  <a:lnTo>
                    <a:pt x="1153571" y="66284"/>
                  </a:lnTo>
                  <a:lnTo>
                    <a:pt x="1149115" y="55818"/>
                  </a:lnTo>
                  <a:lnTo>
                    <a:pt x="1144342" y="45670"/>
                  </a:lnTo>
                  <a:lnTo>
                    <a:pt x="1138932" y="35838"/>
                  </a:lnTo>
                  <a:lnTo>
                    <a:pt x="1133204" y="26641"/>
                  </a:lnTo>
                  <a:lnTo>
                    <a:pt x="1126839" y="17443"/>
                  </a:lnTo>
                  <a:lnTo>
                    <a:pt x="1119838" y="8563"/>
                  </a:lnTo>
                  <a:lnTo>
                    <a:pt x="111283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158" name="组合 157"/>
          <p:cNvGrpSpPr/>
          <p:nvPr/>
        </p:nvGrpSpPr>
        <p:grpSpPr>
          <a:xfrm>
            <a:off x="4261237" y="2880121"/>
            <a:ext cx="611425" cy="611425"/>
            <a:chOff x="4485555" y="2497671"/>
            <a:chExt cx="611524" cy="611524"/>
          </a:xfrm>
          <a:gradFill>
            <a:gsLst>
              <a:gs pos="66650">
                <a:srgbClr val="C69135"/>
              </a:gs>
              <a:gs pos="320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5400000" scaled="1"/>
          </a:gradFill>
        </p:grpSpPr>
        <p:sp>
          <p:nvSpPr>
            <p:cNvPr id="159" name="任意多边形 158"/>
            <p:cNvSpPr/>
            <p:nvPr/>
          </p:nvSpPr>
          <p:spPr>
            <a:xfrm>
              <a:off x="4485555" y="2497671"/>
              <a:ext cx="611524" cy="611524"/>
            </a:xfrm>
            <a:custGeom>
              <a:avLst/>
              <a:gdLst>
                <a:gd name="connsiteX0" fmla="*/ 413083 w 772417"/>
                <a:gd name="connsiteY0" fmla="*/ 962 h 772417"/>
                <a:gd name="connsiteX1" fmla="*/ 720620 w 772417"/>
                <a:gd name="connsiteY1" fmla="*/ 193137 h 772417"/>
                <a:gd name="connsiteX2" fmla="*/ 579281 w 772417"/>
                <a:gd name="connsiteY2" fmla="*/ 720619 h 772417"/>
                <a:gd name="connsiteX3" fmla="*/ 51799 w 772417"/>
                <a:gd name="connsiteY3" fmla="*/ 579281 h 772417"/>
                <a:gd name="connsiteX4" fmla="*/ 193137 w 772417"/>
                <a:gd name="connsiteY4" fmla="*/ 51798 h 772417"/>
                <a:gd name="connsiteX5" fmla="*/ 413083 w 772417"/>
                <a:gd name="connsiteY5" fmla="*/ 962 h 77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7" h="772417">
                  <a:moveTo>
                    <a:pt x="413083" y="962"/>
                  </a:moveTo>
                  <a:cubicBezTo>
                    <a:pt x="536733" y="9701"/>
                    <a:pt x="653976" y="77706"/>
                    <a:pt x="720620" y="193137"/>
                  </a:cubicBezTo>
                  <a:cubicBezTo>
                    <a:pt x="827250" y="377826"/>
                    <a:pt x="763971" y="613989"/>
                    <a:pt x="579281" y="720619"/>
                  </a:cubicBezTo>
                  <a:cubicBezTo>
                    <a:pt x="394592" y="827250"/>
                    <a:pt x="158429" y="763970"/>
                    <a:pt x="51799" y="579281"/>
                  </a:cubicBezTo>
                  <a:cubicBezTo>
                    <a:pt x="-54832" y="394591"/>
                    <a:pt x="8448" y="158429"/>
                    <a:pt x="193137" y="51798"/>
                  </a:cubicBezTo>
                  <a:cubicBezTo>
                    <a:pt x="262396" y="11812"/>
                    <a:pt x="338893" y="-4281"/>
                    <a:pt x="413083" y="962"/>
                  </a:cubicBezTo>
                  <a:close/>
                </a:path>
              </a:pathLst>
            </a:custGeom>
            <a:grpFill/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160" name="KSO_Shape"/>
            <p:cNvSpPr/>
            <p:nvPr/>
          </p:nvSpPr>
          <p:spPr>
            <a:xfrm>
              <a:off x="4657585" y="2668446"/>
              <a:ext cx="266207" cy="269974"/>
            </a:xfrm>
            <a:custGeom>
              <a:avLst/>
              <a:gdLst>
                <a:gd name="connsiteX0" fmla="*/ 150612 w 405200"/>
                <a:gd name="connsiteY0" fmla="*/ 52389 h 413075"/>
                <a:gd name="connsiteX1" fmla="*/ 52389 w 405200"/>
                <a:gd name="connsiteY1" fmla="*/ 150612 h 413075"/>
                <a:gd name="connsiteX2" fmla="*/ 150612 w 405200"/>
                <a:gd name="connsiteY2" fmla="*/ 248836 h 413075"/>
                <a:gd name="connsiteX3" fmla="*/ 248836 w 405200"/>
                <a:gd name="connsiteY3" fmla="*/ 150612 h 413075"/>
                <a:gd name="connsiteX4" fmla="*/ 150612 w 405200"/>
                <a:gd name="connsiteY4" fmla="*/ 52389 h 413075"/>
                <a:gd name="connsiteX5" fmla="*/ 150612 w 405200"/>
                <a:gd name="connsiteY5" fmla="*/ 0 h 413075"/>
                <a:gd name="connsiteX6" fmla="*/ 301225 w 405200"/>
                <a:gd name="connsiteY6" fmla="*/ 150612 h 413075"/>
                <a:gd name="connsiteX7" fmla="*/ 276789 w 405200"/>
                <a:gd name="connsiteY7" fmla="*/ 232452 h 413075"/>
                <a:gd name="connsiteX8" fmla="*/ 279486 w 405200"/>
                <a:gd name="connsiteY8" fmla="*/ 234307 h 413075"/>
                <a:gd name="connsiteX9" fmla="*/ 395404 w 405200"/>
                <a:gd name="connsiteY9" fmla="*/ 354065 h 413075"/>
                <a:gd name="connsiteX10" fmla="*/ 394603 w 405200"/>
                <a:gd name="connsiteY10" fmla="*/ 403280 h 413075"/>
                <a:gd name="connsiteX11" fmla="*/ 345389 w 405200"/>
                <a:gd name="connsiteY11" fmla="*/ 402478 h 413075"/>
                <a:gd name="connsiteX12" fmla="*/ 229470 w 405200"/>
                <a:gd name="connsiteY12" fmla="*/ 282720 h 413075"/>
                <a:gd name="connsiteX13" fmla="*/ 227420 w 405200"/>
                <a:gd name="connsiteY13" fmla="*/ 279520 h 413075"/>
                <a:gd name="connsiteX14" fmla="*/ 150612 w 405200"/>
                <a:gd name="connsiteY14" fmla="*/ 301225 h 413075"/>
                <a:gd name="connsiteX15" fmla="*/ 0 w 405200"/>
                <a:gd name="connsiteY15" fmla="*/ 150612 h 413075"/>
                <a:gd name="connsiteX16" fmla="*/ 150612 w 405200"/>
                <a:gd name="connsiteY16" fmla="*/ 0 h 41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05200" h="413075">
                  <a:moveTo>
                    <a:pt x="150612" y="52389"/>
                  </a:moveTo>
                  <a:cubicBezTo>
                    <a:pt x="96365" y="52389"/>
                    <a:pt x="52389" y="96365"/>
                    <a:pt x="52389" y="150612"/>
                  </a:cubicBezTo>
                  <a:cubicBezTo>
                    <a:pt x="52389" y="204860"/>
                    <a:pt x="96365" y="248836"/>
                    <a:pt x="150612" y="248836"/>
                  </a:cubicBezTo>
                  <a:cubicBezTo>
                    <a:pt x="204860" y="248836"/>
                    <a:pt x="248836" y="204860"/>
                    <a:pt x="248836" y="150612"/>
                  </a:cubicBezTo>
                  <a:cubicBezTo>
                    <a:pt x="248836" y="96365"/>
                    <a:pt x="204860" y="52389"/>
                    <a:pt x="150612" y="52389"/>
                  </a:cubicBezTo>
                  <a:close/>
                  <a:moveTo>
                    <a:pt x="150612" y="0"/>
                  </a:moveTo>
                  <a:cubicBezTo>
                    <a:pt x="233793" y="0"/>
                    <a:pt x="301225" y="67431"/>
                    <a:pt x="301225" y="150612"/>
                  </a:cubicBezTo>
                  <a:cubicBezTo>
                    <a:pt x="301225" y="180842"/>
                    <a:pt x="292319" y="208992"/>
                    <a:pt x="276789" y="232452"/>
                  </a:cubicBezTo>
                  <a:cubicBezTo>
                    <a:pt x="277931" y="232774"/>
                    <a:pt x="278722" y="233519"/>
                    <a:pt x="279486" y="234307"/>
                  </a:cubicBezTo>
                  <a:lnTo>
                    <a:pt x="395404" y="354065"/>
                  </a:lnTo>
                  <a:cubicBezTo>
                    <a:pt x="408773" y="367877"/>
                    <a:pt x="408414" y="389911"/>
                    <a:pt x="394603" y="403280"/>
                  </a:cubicBezTo>
                  <a:cubicBezTo>
                    <a:pt x="380791" y="416648"/>
                    <a:pt x="358757" y="416289"/>
                    <a:pt x="345389" y="402478"/>
                  </a:cubicBezTo>
                  <a:lnTo>
                    <a:pt x="229470" y="282720"/>
                  </a:lnTo>
                  <a:lnTo>
                    <a:pt x="227420" y="279520"/>
                  </a:lnTo>
                  <a:cubicBezTo>
                    <a:pt x="205163" y="293486"/>
                    <a:pt x="178791" y="301225"/>
                    <a:pt x="150612" y="301225"/>
                  </a:cubicBezTo>
                  <a:cubicBezTo>
                    <a:pt x="67431" y="301225"/>
                    <a:pt x="0" y="233793"/>
                    <a:pt x="0" y="150612"/>
                  </a:cubicBezTo>
                  <a:cubicBezTo>
                    <a:pt x="0" y="67431"/>
                    <a:pt x="67431" y="0"/>
                    <a:pt x="15061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sp>
        <p:nvSpPr>
          <p:cNvPr id="161" name="矩形 160"/>
          <p:cNvSpPr/>
          <p:nvPr/>
        </p:nvSpPr>
        <p:spPr>
          <a:xfrm>
            <a:off x="2273214" y="2667001"/>
            <a:ext cx="1706880" cy="8102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添加标题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</a:rPr>
              <a:t>此处添加文字做详细的</a:t>
            </a:r>
            <a:endParaRPr lang="en-US" altLang="zh-CN" sz="1200" dirty="0">
              <a:solidFill>
                <a:srgbClr val="F1DF9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</a:rPr>
              <a:t>文字说明。</a:t>
            </a:r>
            <a:endParaRPr lang="en-US" altLang="zh-CN" sz="1200" dirty="0">
              <a:solidFill>
                <a:srgbClr val="F1DF9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2" name="矩形 161"/>
          <p:cNvSpPr/>
          <p:nvPr/>
        </p:nvSpPr>
        <p:spPr>
          <a:xfrm>
            <a:off x="1985230" y="4243277"/>
            <a:ext cx="1706880" cy="8102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添加标题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</a:rPr>
              <a:t>此处添加文字做详细的</a:t>
            </a:r>
            <a:endParaRPr lang="en-US" altLang="zh-CN" sz="1200" dirty="0">
              <a:solidFill>
                <a:srgbClr val="F1DF9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</a:rPr>
              <a:t>文字说明。</a:t>
            </a:r>
            <a:endParaRPr lang="en-US" altLang="zh-CN" sz="1200" dirty="0">
              <a:solidFill>
                <a:srgbClr val="F1DF9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3" name="矩形 162"/>
          <p:cNvSpPr/>
          <p:nvPr/>
        </p:nvSpPr>
        <p:spPr>
          <a:xfrm>
            <a:off x="8211114" y="2659358"/>
            <a:ext cx="1706880" cy="8102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添加标题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</a:rPr>
              <a:t>此处添加文字做详细的</a:t>
            </a:r>
            <a:endParaRPr lang="en-US" altLang="zh-CN" sz="1200" dirty="0">
              <a:solidFill>
                <a:srgbClr val="F1DF9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</a:rPr>
              <a:t>文字说明。</a:t>
            </a:r>
            <a:endParaRPr lang="en-US" altLang="zh-CN" sz="1200" dirty="0">
              <a:solidFill>
                <a:srgbClr val="F1DF9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4" name="矩形 163"/>
          <p:cNvSpPr/>
          <p:nvPr/>
        </p:nvSpPr>
        <p:spPr>
          <a:xfrm>
            <a:off x="8429092" y="4235633"/>
            <a:ext cx="1706880" cy="8102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添加标题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</a:rPr>
              <a:t>此处添加文字做详细的</a:t>
            </a:r>
            <a:endParaRPr lang="en-US" altLang="zh-CN" sz="1200" dirty="0">
              <a:solidFill>
                <a:srgbClr val="F1DF9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</a:rPr>
              <a:t>文字说明。</a:t>
            </a:r>
            <a:endParaRPr lang="en-US" altLang="zh-CN" sz="1200" dirty="0">
              <a:solidFill>
                <a:srgbClr val="F1DF9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5" name="矩形 164"/>
          <p:cNvSpPr/>
          <p:nvPr/>
        </p:nvSpPr>
        <p:spPr>
          <a:xfrm>
            <a:off x="5225064" y="1232241"/>
            <a:ext cx="1706880" cy="8102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添加标题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</a:rPr>
              <a:t>此处添加文字做详细的</a:t>
            </a:r>
            <a:endParaRPr lang="en-US" altLang="zh-CN" sz="1200" dirty="0">
              <a:solidFill>
                <a:srgbClr val="F1DF9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</a:rPr>
              <a:t>文字说明。</a:t>
            </a:r>
            <a:endParaRPr lang="en-US" altLang="zh-CN" sz="1200" dirty="0">
              <a:solidFill>
                <a:srgbClr val="F1DF9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Tm="9547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500"/>
                            </p:stCondLst>
                            <p:childTnLst>
                              <p:par>
                                <p:cTn id="8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500"/>
                            </p:stCondLst>
                            <p:childTnLst>
                              <p:par>
                                <p:cTn id="10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7000"/>
                            </p:stCondLst>
                            <p:childTnLst>
                              <p:par>
                                <p:cTn id="10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500"/>
                            </p:stCondLst>
                            <p:childTnLst>
                              <p:par>
                                <p:cTn id="1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000"/>
                            </p:stCondLst>
                            <p:childTnLst>
                              <p:par>
                                <p:cTn id="1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8500"/>
                            </p:stCondLst>
                            <p:childTnLst>
                              <p:par>
                                <p:cTn id="12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/>
      <p:bldP spid="161" grpId="0"/>
      <p:bldP spid="162" grpId="0"/>
      <p:bldP spid="163" grpId="0"/>
      <p:bldP spid="164" grpId="0"/>
      <p:bldP spid="16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 rot="16200000">
            <a:off x="3507213" y="362964"/>
            <a:ext cx="398347" cy="398346"/>
          </a:xfrm>
          <a:prstGeom prst="ellipse">
            <a:avLst/>
          </a:prstGeom>
          <a:noFill/>
          <a:ln>
            <a:solidFill>
              <a:srgbClr val="FCF873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>
            <a:off x="-16329" y="562136"/>
            <a:ext cx="3597194" cy="2478"/>
          </a:xfrm>
          <a:prstGeom prst="line">
            <a:avLst/>
          </a:prstGeom>
          <a:ln>
            <a:solidFill>
              <a:srgbClr val="FCF873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>
            <a:spLocks noChangeAspect="1"/>
          </p:cNvSpPr>
          <p:nvPr/>
        </p:nvSpPr>
        <p:spPr>
          <a:xfrm rot="16200000">
            <a:off x="3597194" y="453679"/>
            <a:ext cx="221871" cy="221871"/>
          </a:xfrm>
          <a:prstGeom prst="ellipse">
            <a:avLst/>
          </a:prstGeom>
          <a:gradFill>
            <a:gsLst>
              <a:gs pos="68000">
                <a:srgbClr val="C69135"/>
              </a:gs>
              <a:gs pos="310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 rot="5400000" flipH="1">
            <a:off x="8270111" y="355246"/>
            <a:ext cx="398347" cy="398346"/>
          </a:xfrm>
          <a:prstGeom prst="ellipse">
            <a:avLst/>
          </a:prstGeom>
          <a:noFill/>
          <a:ln>
            <a:solidFill>
              <a:srgbClr val="FCF873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>
            <a:endCxn id="5" idx="0"/>
          </p:cNvCxnSpPr>
          <p:nvPr/>
        </p:nvCxnSpPr>
        <p:spPr>
          <a:xfrm flipH="1">
            <a:off x="8668458" y="554419"/>
            <a:ext cx="3523542" cy="0"/>
          </a:xfrm>
          <a:prstGeom prst="line">
            <a:avLst/>
          </a:prstGeom>
          <a:ln>
            <a:solidFill>
              <a:srgbClr val="FCF873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>
            <a:spLocks noChangeAspect="1"/>
          </p:cNvSpPr>
          <p:nvPr/>
        </p:nvSpPr>
        <p:spPr>
          <a:xfrm rot="5400000" flipH="1">
            <a:off x="8356606" y="445961"/>
            <a:ext cx="221871" cy="221871"/>
          </a:xfrm>
          <a:prstGeom prst="ellipse">
            <a:avLst/>
          </a:prstGeom>
          <a:gradFill>
            <a:gsLst>
              <a:gs pos="68000">
                <a:srgbClr val="C69135"/>
              </a:gs>
              <a:gs pos="310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 descr="e7d195523061f1c0deeec63e560781cfd59afb0ea006f2a87ABB68BF51EA6619813959095094C18C62A12F549504892A4AAA8C1554C6663626E05CA27F281A14E6983772AFC3FB97135759321DEA3D709AACD122C08E6ED192FFACBB1E1BECB2ED91EE5F1ED7B5B4D639FA608C47C1EEEE0A899CA8C6B4A60DCCA6D3BA80ED4161D4A4778988E171"/>
          <p:cNvSpPr txBox="1"/>
          <p:nvPr/>
        </p:nvSpPr>
        <p:spPr>
          <a:xfrm>
            <a:off x="4141629" y="269748"/>
            <a:ext cx="3892412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gradFill>
                  <a:gsLst>
                    <a:gs pos="0">
                      <a:srgbClr val="BC9E51"/>
                    </a:gs>
                    <a:gs pos="50000">
                      <a:srgbClr val="ECE499"/>
                    </a:gs>
                    <a:gs pos="100000">
                      <a:srgbClr val="BC9E51"/>
                    </a:gs>
                  </a:gsLst>
                  <a:lin ang="0" scaled="0"/>
                </a:gra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Kartika" panose="02020503030404060203" pitchFamily="18" charset="0"/>
              </a:rPr>
              <a:t>请在此输入您的标题</a:t>
            </a:r>
            <a:endParaRPr lang="en-US" altLang="zh-CN" sz="3200" b="1" dirty="0">
              <a:gradFill>
                <a:gsLst>
                  <a:gs pos="0">
                    <a:srgbClr val="BC9E51"/>
                  </a:gs>
                  <a:gs pos="50000">
                    <a:srgbClr val="ECE499"/>
                  </a:gs>
                  <a:gs pos="100000">
                    <a:srgbClr val="BC9E51"/>
                  </a:gs>
                </a:gsLst>
                <a:lin ang="0" scaled="0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Kartika" panose="02020503030404060203" pitchFamily="18" charset="0"/>
            </a:endParaRPr>
          </a:p>
        </p:txBody>
      </p:sp>
      <p:sp>
        <p:nvSpPr>
          <p:cNvPr id="12" name="Freeform 239"/>
          <p:cNvSpPr>
            <a:spLocks noEditPoints="1"/>
          </p:cNvSpPr>
          <p:nvPr/>
        </p:nvSpPr>
        <p:spPr bwMode="auto">
          <a:xfrm>
            <a:off x="6216494" y="1774480"/>
            <a:ext cx="2666568" cy="2666568"/>
          </a:xfrm>
          <a:custGeom>
            <a:avLst/>
            <a:gdLst>
              <a:gd name="T0" fmla="*/ 2116 w 2116"/>
              <a:gd name="T1" fmla="*/ 1052 h 2116"/>
              <a:gd name="T2" fmla="*/ 1925 w 2116"/>
              <a:gd name="T3" fmla="*/ 883 h 2116"/>
              <a:gd name="T4" fmla="*/ 2038 w 2116"/>
              <a:gd name="T5" fmla="*/ 652 h 2116"/>
              <a:gd name="T6" fmla="*/ 1795 w 2116"/>
              <a:gd name="T7" fmla="*/ 570 h 2116"/>
              <a:gd name="T8" fmla="*/ 1802 w 2116"/>
              <a:gd name="T9" fmla="*/ 305 h 2116"/>
              <a:gd name="T10" fmla="*/ 1548 w 2116"/>
              <a:gd name="T11" fmla="*/ 321 h 2116"/>
              <a:gd name="T12" fmla="*/ 1464 w 2116"/>
              <a:gd name="T13" fmla="*/ 80 h 2116"/>
              <a:gd name="T14" fmla="*/ 1234 w 2116"/>
              <a:gd name="T15" fmla="*/ 191 h 2116"/>
              <a:gd name="T16" fmla="*/ 1052 w 2116"/>
              <a:gd name="T17" fmla="*/ 0 h 2116"/>
              <a:gd name="T18" fmla="*/ 884 w 2116"/>
              <a:gd name="T19" fmla="*/ 191 h 2116"/>
              <a:gd name="T20" fmla="*/ 653 w 2116"/>
              <a:gd name="T21" fmla="*/ 78 h 2116"/>
              <a:gd name="T22" fmla="*/ 570 w 2116"/>
              <a:gd name="T23" fmla="*/ 321 h 2116"/>
              <a:gd name="T24" fmla="*/ 305 w 2116"/>
              <a:gd name="T25" fmla="*/ 314 h 2116"/>
              <a:gd name="T26" fmla="*/ 322 w 2116"/>
              <a:gd name="T27" fmla="*/ 568 h 2116"/>
              <a:gd name="T28" fmla="*/ 81 w 2116"/>
              <a:gd name="T29" fmla="*/ 652 h 2116"/>
              <a:gd name="T30" fmla="*/ 192 w 2116"/>
              <a:gd name="T31" fmla="*/ 882 h 2116"/>
              <a:gd name="T32" fmla="*/ 0 w 2116"/>
              <a:gd name="T33" fmla="*/ 1064 h 2116"/>
              <a:gd name="T34" fmla="*/ 191 w 2116"/>
              <a:gd name="T35" fmla="*/ 1233 h 2116"/>
              <a:gd name="T36" fmla="*/ 78 w 2116"/>
              <a:gd name="T37" fmla="*/ 1463 h 2116"/>
              <a:gd name="T38" fmla="*/ 321 w 2116"/>
              <a:gd name="T39" fmla="*/ 1546 h 2116"/>
              <a:gd name="T40" fmla="*/ 314 w 2116"/>
              <a:gd name="T41" fmla="*/ 1811 h 2116"/>
              <a:gd name="T42" fmla="*/ 569 w 2116"/>
              <a:gd name="T43" fmla="*/ 1794 h 2116"/>
              <a:gd name="T44" fmla="*/ 653 w 2116"/>
              <a:gd name="T45" fmla="*/ 2035 h 2116"/>
              <a:gd name="T46" fmla="*/ 882 w 2116"/>
              <a:gd name="T47" fmla="*/ 1925 h 2116"/>
              <a:gd name="T48" fmla="*/ 1064 w 2116"/>
              <a:gd name="T49" fmla="*/ 2116 h 2116"/>
              <a:gd name="T50" fmla="*/ 1233 w 2116"/>
              <a:gd name="T51" fmla="*/ 1925 h 2116"/>
              <a:gd name="T52" fmla="*/ 1464 w 2116"/>
              <a:gd name="T53" fmla="*/ 2038 h 2116"/>
              <a:gd name="T54" fmla="*/ 1546 w 2116"/>
              <a:gd name="T55" fmla="*/ 1795 h 2116"/>
              <a:gd name="T56" fmla="*/ 1811 w 2116"/>
              <a:gd name="T57" fmla="*/ 1802 h 2116"/>
              <a:gd name="T58" fmla="*/ 1795 w 2116"/>
              <a:gd name="T59" fmla="*/ 1547 h 2116"/>
              <a:gd name="T60" fmla="*/ 2036 w 2116"/>
              <a:gd name="T61" fmla="*/ 1463 h 2116"/>
              <a:gd name="T62" fmla="*/ 1925 w 2116"/>
              <a:gd name="T63" fmla="*/ 1234 h 2116"/>
              <a:gd name="T64" fmla="*/ 1358 w 2116"/>
              <a:gd name="T65" fmla="*/ 1669 h 2116"/>
              <a:gd name="T66" fmla="*/ 759 w 2116"/>
              <a:gd name="T67" fmla="*/ 447 h 2116"/>
              <a:gd name="T68" fmla="*/ 1358 w 2116"/>
              <a:gd name="T69" fmla="*/ 1669 h 2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116" h="2116">
                <a:moveTo>
                  <a:pt x="1941" y="1111"/>
                </a:moveTo>
                <a:cubicBezTo>
                  <a:pt x="2116" y="1052"/>
                  <a:pt x="2116" y="1052"/>
                  <a:pt x="2116" y="1052"/>
                </a:cubicBezTo>
                <a:cubicBezTo>
                  <a:pt x="2107" y="917"/>
                  <a:pt x="2107" y="917"/>
                  <a:pt x="2107" y="917"/>
                </a:cubicBezTo>
                <a:cubicBezTo>
                  <a:pt x="1925" y="883"/>
                  <a:pt x="1925" y="883"/>
                  <a:pt x="1925" y="883"/>
                </a:cubicBezTo>
                <a:cubicBezTo>
                  <a:pt x="1918" y="847"/>
                  <a:pt x="1908" y="810"/>
                  <a:pt x="1896" y="774"/>
                </a:cubicBezTo>
                <a:cubicBezTo>
                  <a:pt x="2038" y="652"/>
                  <a:pt x="2038" y="652"/>
                  <a:pt x="2038" y="652"/>
                </a:cubicBezTo>
                <a:cubicBezTo>
                  <a:pt x="1979" y="532"/>
                  <a:pt x="1979" y="532"/>
                  <a:pt x="1979" y="532"/>
                </a:cubicBezTo>
                <a:cubicBezTo>
                  <a:pt x="1795" y="570"/>
                  <a:pt x="1795" y="570"/>
                  <a:pt x="1795" y="570"/>
                </a:cubicBezTo>
                <a:cubicBezTo>
                  <a:pt x="1772" y="535"/>
                  <a:pt x="1747" y="502"/>
                  <a:pt x="1720" y="471"/>
                </a:cubicBezTo>
                <a:cubicBezTo>
                  <a:pt x="1802" y="305"/>
                  <a:pt x="1802" y="305"/>
                  <a:pt x="1802" y="305"/>
                </a:cubicBezTo>
                <a:cubicBezTo>
                  <a:pt x="1700" y="217"/>
                  <a:pt x="1700" y="217"/>
                  <a:pt x="1700" y="217"/>
                </a:cubicBezTo>
                <a:cubicBezTo>
                  <a:pt x="1548" y="321"/>
                  <a:pt x="1548" y="321"/>
                  <a:pt x="1548" y="321"/>
                </a:cubicBezTo>
                <a:cubicBezTo>
                  <a:pt x="1516" y="301"/>
                  <a:pt x="1483" y="282"/>
                  <a:pt x="1450" y="265"/>
                </a:cubicBezTo>
                <a:cubicBezTo>
                  <a:pt x="1464" y="80"/>
                  <a:pt x="1464" y="80"/>
                  <a:pt x="1464" y="80"/>
                </a:cubicBezTo>
                <a:cubicBezTo>
                  <a:pt x="1336" y="37"/>
                  <a:pt x="1336" y="37"/>
                  <a:pt x="1336" y="37"/>
                </a:cubicBezTo>
                <a:cubicBezTo>
                  <a:pt x="1234" y="191"/>
                  <a:pt x="1234" y="191"/>
                  <a:pt x="1234" y="191"/>
                </a:cubicBezTo>
                <a:cubicBezTo>
                  <a:pt x="1194" y="183"/>
                  <a:pt x="1152" y="178"/>
                  <a:pt x="1111" y="175"/>
                </a:cubicBezTo>
                <a:cubicBezTo>
                  <a:pt x="1052" y="0"/>
                  <a:pt x="1052" y="0"/>
                  <a:pt x="1052" y="0"/>
                </a:cubicBezTo>
                <a:cubicBezTo>
                  <a:pt x="918" y="9"/>
                  <a:pt x="918" y="9"/>
                  <a:pt x="918" y="9"/>
                </a:cubicBezTo>
                <a:cubicBezTo>
                  <a:pt x="884" y="191"/>
                  <a:pt x="884" y="191"/>
                  <a:pt x="884" y="191"/>
                </a:cubicBezTo>
                <a:cubicBezTo>
                  <a:pt x="847" y="198"/>
                  <a:pt x="810" y="208"/>
                  <a:pt x="774" y="220"/>
                </a:cubicBezTo>
                <a:cubicBezTo>
                  <a:pt x="653" y="78"/>
                  <a:pt x="653" y="78"/>
                  <a:pt x="653" y="78"/>
                </a:cubicBezTo>
                <a:cubicBezTo>
                  <a:pt x="532" y="137"/>
                  <a:pt x="532" y="137"/>
                  <a:pt x="532" y="137"/>
                </a:cubicBezTo>
                <a:cubicBezTo>
                  <a:pt x="570" y="321"/>
                  <a:pt x="570" y="321"/>
                  <a:pt x="570" y="321"/>
                </a:cubicBezTo>
                <a:cubicBezTo>
                  <a:pt x="535" y="344"/>
                  <a:pt x="502" y="369"/>
                  <a:pt x="471" y="396"/>
                </a:cubicBezTo>
                <a:cubicBezTo>
                  <a:pt x="305" y="314"/>
                  <a:pt x="305" y="314"/>
                  <a:pt x="305" y="314"/>
                </a:cubicBezTo>
                <a:cubicBezTo>
                  <a:pt x="217" y="416"/>
                  <a:pt x="217" y="416"/>
                  <a:pt x="217" y="416"/>
                </a:cubicBezTo>
                <a:cubicBezTo>
                  <a:pt x="322" y="568"/>
                  <a:pt x="322" y="568"/>
                  <a:pt x="322" y="568"/>
                </a:cubicBezTo>
                <a:cubicBezTo>
                  <a:pt x="301" y="600"/>
                  <a:pt x="282" y="633"/>
                  <a:pt x="265" y="666"/>
                </a:cubicBezTo>
                <a:cubicBezTo>
                  <a:pt x="81" y="652"/>
                  <a:pt x="81" y="652"/>
                  <a:pt x="81" y="652"/>
                </a:cubicBezTo>
                <a:cubicBezTo>
                  <a:pt x="37" y="780"/>
                  <a:pt x="37" y="780"/>
                  <a:pt x="37" y="780"/>
                </a:cubicBezTo>
                <a:cubicBezTo>
                  <a:pt x="192" y="882"/>
                  <a:pt x="192" y="882"/>
                  <a:pt x="192" y="882"/>
                </a:cubicBezTo>
                <a:cubicBezTo>
                  <a:pt x="183" y="923"/>
                  <a:pt x="178" y="964"/>
                  <a:pt x="175" y="1005"/>
                </a:cubicBezTo>
                <a:cubicBezTo>
                  <a:pt x="0" y="1064"/>
                  <a:pt x="0" y="1064"/>
                  <a:pt x="0" y="1064"/>
                </a:cubicBezTo>
                <a:cubicBezTo>
                  <a:pt x="9" y="1198"/>
                  <a:pt x="9" y="1198"/>
                  <a:pt x="9" y="1198"/>
                </a:cubicBezTo>
                <a:cubicBezTo>
                  <a:pt x="191" y="1233"/>
                  <a:pt x="191" y="1233"/>
                  <a:pt x="191" y="1233"/>
                </a:cubicBezTo>
                <a:cubicBezTo>
                  <a:pt x="199" y="1269"/>
                  <a:pt x="208" y="1306"/>
                  <a:pt x="221" y="1342"/>
                </a:cubicBezTo>
                <a:cubicBezTo>
                  <a:pt x="78" y="1463"/>
                  <a:pt x="78" y="1463"/>
                  <a:pt x="78" y="1463"/>
                </a:cubicBezTo>
                <a:cubicBezTo>
                  <a:pt x="138" y="1584"/>
                  <a:pt x="138" y="1584"/>
                  <a:pt x="138" y="1584"/>
                </a:cubicBezTo>
                <a:cubicBezTo>
                  <a:pt x="321" y="1546"/>
                  <a:pt x="321" y="1546"/>
                  <a:pt x="321" y="1546"/>
                </a:cubicBezTo>
                <a:cubicBezTo>
                  <a:pt x="344" y="1581"/>
                  <a:pt x="369" y="1614"/>
                  <a:pt x="397" y="1645"/>
                </a:cubicBezTo>
                <a:cubicBezTo>
                  <a:pt x="314" y="1811"/>
                  <a:pt x="314" y="1811"/>
                  <a:pt x="314" y="1811"/>
                </a:cubicBezTo>
                <a:cubicBezTo>
                  <a:pt x="416" y="1899"/>
                  <a:pt x="416" y="1899"/>
                  <a:pt x="416" y="1899"/>
                </a:cubicBezTo>
                <a:cubicBezTo>
                  <a:pt x="569" y="1794"/>
                  <a:pt x="569" y="1794"/>
                  <a:pt x="569" y="1794"/>
                </a:cubicBezTo>
                <a:cubicBezTo>
                  <a:pt x="600" y="1815"/>
                  <a:pt x="633" y="1834"/>
                  <a:pt x="667" y="1851"/>
                </a:cubicBezTo>
                <a:cubicBezTo>
                  <a:pt x="653" y="2035"/>
                  <a:pt x="653" y="2035"/>
                  <a:pt x="653" y="2035"/>
                </a:cubicBezTo>
                <a:cubicBezTo>
                  <a:pt x="780" y="2079"/>
                  <a:pt x="780" y="2079"/>
                  <a:pt x="780" y="2079"/>
                </a:cubicBezTo>
                <a:cubicBezTo>
                  <a:pt x="882" y="1925"/>
                  <a:pt x="882" y="1925"/>
                  <a:pt x="882" y="1925"/>
                </a:cubicBezTo>
                <a:cubicBezTo>
                  <a:pt x="923" y="1933"/>
                  <a:pt x="964" y="1938"/>
                  <a:pt x="1005" y="1941"/>
                </a:cubicBezTo>
                <a:cubicBezTo>
                  <a:pt x="1064" y="2116"/>
                  <a:pt x="1064" y="2116"/>
                  <a:pt x="1064" y="2116"/>
                </a:cubicBezTo>
                <a:cubicBezTo>
                  <a:pt x="1199" y="2107"/>
                  <a:pt x="1199" y="2107"/>
                  <a:pt x="1199" y="2107"/>
                </a:cubicBezTo>
                <a:cubicBezTo>
                  <a:pt x="1233" y="1925"/>
                  <a:pt x="1233" y="1925"/>
                  <a:pt x="1233" y="1925"/>
                </a:cubicBezTo>
                <a:cubicBezTo>
                  <a:pt x="1269" y="1918"/>
                  <a:pt x="1306" y="1908"/>
                  <a:pt x="1342" y="1896"/>
                </a:cubicBezTo>
                <a:cubicBezTo>
                  <a:pt x="1464" y="2038"/>
                  <a:pt x="1464" y="2038"/>
                  <a:pt x="1464" y="2038"/>
                </a:cubicBezTo>
                <a:cubicBezTo>
                  <a:pt x="1584" y="1979"/>
                  <a:pt x="1584" y="1979"/>
                  <a:pt x="1584" y="1979"/>
                </a:cubicBezTo>
                <a:cubicBezTo>
                  <a:pt x="1546" y="1795"/>
                  <a:pt x="1546" y="1795"/>
                  <a:pt x="1546" y="1795"/>
                </a:cubicBezTo>
                <a:cubicBezTo>
                  <a:pt x="1581" y="1772"/>
                  <a:pt x="1614" y="1747"/>
                  <a:pt x="1645" y="1719"/>
                </a:cubicBezTo>
                <a:cubicBezTo>
                  <a:pt x="1811" y="1802"/>
                  <a:pt x="1811" y="1802"/>
                  <a:pt x="1811" y="1802"/>
                </a:cubicBezTo>
                <a:cubicBezTo>
                  <a:pt x="1899" y="1700"/>
                  <a:pt x="1899" y="1700"/>
                  <a:pt x="1899" y="1700"/>
                </a:cubicBezTo>
                <a:cubicBezTo>
                  <a:pt x="1795" y="1547"/>
                  <a:pt x="1795" y="1547"/>
                  <a:pt x="1795" y="1547"/>
                </a:cubicBezTo>
                <a:cubicBezTo>
                  <a:pt x="1816" y="1516"/>
                  <a:pt x="1834" y="1483"/>
                  <a:pt x="1851" y="1450"/>
                </a:cubicBezTo>
                <a:cubicBezTo>
                  <a:pt x="2036" y="1463"/>
                  <a:pt x="2036" y="1463"/>
                  <a:pt x="2036" y="1463"/>
                </a:cubicBezTo>
                <a:cubicBezTo>
                  <a:pt x="2079" y="1336"/>
                  <a:pt x="2079" y="1336"/>
                  <a:pt x="2079" y="1336"/>
                </a:cubicBezTo>
                <a:cubicBezTo>
                  <a:pt x="1925" y="1234"/>
                  <a:pt x="1925" y="1234"/>
                  <a:pt x="1925" y="1234"/>
                </a:cubicBezTo>
                <a:cubicBezTo>
                  <a:pt x="1933" y="1193"/>
                  <a:pt x="1938" y="1152"/>
                  <a:pt x="1941" y="1111"/>
                </a:cubicBezTo>
                <a:close/>
                <a:moveTo>
                  <a:pt x="1358" y="1669"/>
                </a:moveTo>
                <a:cubicBezTo>
                  <a:pt x="1020" y="1834"/>
                  <a:pt x="613" y="1695"/>
                  <a:pt x="447" y="1357"/>
                </a:cubicBezTo>
                <a:cubicBezTo>
                  <a:pt x="282" y="1020"/>
                  <a:pt x="421" y="613"/>
                  <a:pt x="759" y="447"/>
                </a:cubicBezTo>
                <a:cubicBezTo>
                  <a:pt x="1096" y="282"/>
                  <a:pt x="1504" y="421"/>
                  <a:pt x="1669" y="759"/>
                </a:cubicBezTo>
                <a:cubicBezTo>
                  <a:pt x="1834" y="1096"/>
                  <a:pt x="1695" y="1503"/>
                  <a:pt x="1358" y="1669"/>
                </a:cubicBezTo>
                <a:close/>
              </a:path>
            </a:pathLst>
          </a:custGeom>
          <a:gradFill>
            <a:gsLst>
              <a:gs pos="66663">
                <a:srgbClr val="C69135"/>
              </a:gs>
              <a:gs pos="371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5400000" scaled="1"/>
          </a:gra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rgbClr val="405665"/>
              </a:solidFill>
              <a:latin typeface="DIN-BoldItalic" pitchFamily="50" charset="0"/>
            </a:endParaRPr>
          </a:p>
        </p:txBody>
      </p:sp>
      <p:sp>
        <p:nvSpPr>
          <p:cNvPr id="13" name="Freeform 240"/>
          <p:cNvSpPr>
            <a:spLocks noEditPoints="1"/>
          </p:cNvSpPr>
          <p:nvPr/>
        </p:nvSpPr>
        <p:spPr bwMode="auto">
          <a:xfrm>
            <a:off x="5230816" y="4018048"/>
            <a:ext cx="2318962" cy="2318961"/>
          </a:xfrm>
          <a:custGeom>
            <a:avLst/>
            <a:gdLst>
              <a:gd name="T0" fmla="*/ 1840 w 1840"/>
              <a:gd name="T1" fmla="*/ 964 h 1840"/>
              <a:gd name="T2" fmla="*/ 1682 w 1840"/>
              <a:gd name="T3" fmla="*/ 808 h 1840"/>
              <a:gd name="T4" fmla="*/ 1791 w 1840"/>
              <a:gd name="T5" fmla="*/ 614 h 1840"/>
              <a:gd name="T6" fmla="*/ 1578 w 1840"/>
              <a:gd name="T7" fmla="*/ 521 h 1840"/>
              <a:gd name="T8" fmla="*/ 1602 w 1840"/>
              <a:gd name="T9" fmla="*/ 301 h 1840"/>
              <a:gd name="T10" fmla="*/ 1379 w 1840"/>
              <a:gd name="T11" fmla="*/ 303 h 1840"/>
              <a:gd name="T12" fmla="*/ 1318 w 1840"/>
              <a:gd name="T13" fmla="*/ 90 h 1840"/>
              <a:gd name="T14" fmla="*/ 1103 w 1840"/>
              <a:gd name="T15" fmla="*/ 173 h 1840"/>
              <a:gd name="T16" fmla="*/ 964 w 1840"/>
              <a:gd name="T17" fmla="*/ 0 h 1840"/>
              <a:gd name="T18" fmla="*/ 808 w 1840"/>
              <a:gd name="T19" fmla="*/ 159 h 1840"/>
              <a:gd name="T20" fmla="*/ 613 w 1840"/>
              <a:gd name="T21" fmla="*/ 49 h 1840"/>
              <a:gd name="T22" fmla="*/ 521 w 1840"/>
              <a:gd name="T23" fmla="*/ 262 h 1840"/>
              <a:gd name="T24" fmla="*/ 301 w 1840"/>
              <a:gd name="T25" fmla="*/ 239 h 1840"/>
              <a:gd name="T26" fmla="*/ 303 w 1840"/>
              <a:gd name="T27" fmla="*/ 461 h 1840"/>
              <a:gd name="T28" fmla="*/ 89 w 1840"/>
              <a:gd name="T29" fmla="*/ 522 h 1840"/>
              <a:gd name="T30" fmla="*/ 173 w 1840"/>
              <a:gd name="T31" fmla="*/ 737 h 1840"/>
              <a:gd name="T32" fmla="*/ 0 w 1840"/>
              <a:gd name="T33" fmla="*/ 877 h 1840"/>
              <a:gd name="T34" fmla="*/ 159 w 1840"/>
              <a:gd name="T35" fmla="*/ 1032 h 1840"/>
              <a:gd name="T36" fmla="*/ 49 w 1840"/>
              <a:gd name="T37" fmla="*/ 1227 h 1840"/>
              <a:gd name="T38" fmla="*/ 262 w 1840"/>
              <a:gd name="T39" fmla="*/ 1320 h 1840"/>
              <a:gd name="T40" fmla="*/ 239 w 1840"/>
              <a:gd name="T41" fmla="*/ 1540 h 1840"/>
              <a:gd name="T42" fmla="*/ 461 w 1840"/>
              <a:gd name="T43" fmla="*/ 1538 h 1840"/>
              <a:gd name="T44" fmla="*/ 522 w 1840"/>
              <a:gd name="T45" fmla="*/ 1751 h 1840"/>
              <a:gd name="T46" fmla="*/ 737 w 1840"/>
              <a:gd name="T47" fmla="*/ 1668 h 1840"/>
              <a:gd name="T48" fmla="*/ 876 w 1840"/>
              <a:gd name="T49" fmla="*/ 1840 h 1840"/>
              <a:gd name="T50" fmla="*/ 1032 w 1840"/>
              <a:gd name="T51" fmla="*/ 1682 h 1840"/>
              <a:gd name="T52" fmla="*/ 1227 w 1840"/>
              <a:gd name="T53" fmla="*/ 1791 h 1840"/>
              <a:gd name="T54" fmla="*/ 1319 w 1840"/>
              <a:gd name="T55" fmla="*/ 1579 h 1840"/>
              <a:gd name="T56" fmla="*/ 1540 w 1840"/>
              <a:gd name="T57" fmla="*/ 1602 h 1840"/>
              <a:gd name="T58" fmla="*/ 1538 w 1840"/>
              <a:gd name="T59" fmla="*/ 1380 h 1840"/>
              <a:gd name="T60" fmla="*/ 1751 w 1840"/>
              <a:gd name="T61" fmla="*/ 1318 h 1840"/>
              <a:gd name="T62" fmla="*/ 1668 w 1840"/>
              <a:gd name="T63" fmla="*/ 1104 h 1840"/>
              <a:gd name="T64" fmla="*/ 1081 w 1840"/>
              <a:gd name="T65" fmla="*/ 1490 h 1840"/>
              <a:gd name="T66" fmla="*/ 759 w 1840"/>
              <a:gd name="T67" fmla="*/ 351 h 1840"/>
              <a:gd name="T68" fmla="*/ 1081 w 1840"/>
              <a:gd name="T69" fmla="*/ 1490 h 18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840" h="1840">
                <a:moveTo>
                  <a:pt x="1827" y="1080"/>
                </a:moveTo>
                <a:cubicBezTo>
                  <a:pt x="1840" y="964"/>
                  <a:pt x="1840" y="964"/>
                  <a:pt x="1840" y="964"/>
                </a:cubicBezTo>
                <a:cubicBezTo>
                  <a:pt x="1690" y="906"/>
                  <a:pt x="1690" y="906"/>
                  <a:pt x="1690" y="906"/>
                </a:cubicBezTo>
                <a:cubicBezTo>
                  <a:pt x="1689" y="874"/>
                  <a:pt x="1687" y="841"/>
                  <a:pt x="1682" y="808"/>
                </a:cubicBezTo>
                <a:cubicBezTo>
                  <a:pt x="1823" y="726"/>
                  <a:pt x="1823" y="726"/>
                  <a:pt x="1823" y="726"/>
                </a:cubicBezTo>
                <a:cubicBezTo>
                  <a:pt x="1791" y="614"/>
                  <a:pt x="1791" y="614"/>
                  <a:pt x="1791" y="614"/>
                </a:cubicBezTo>
                <a:cubicBezTo>
                  <a:pt x="1628" y="618"/>
                  <a:pt x="1628" y="618"/>
                  <a:pt x="1628" y="618"/>
                </a:cubicBezTo>
                <a:cubicBezTo>
                  <a:pt x="1614" y="584"/>
                  <a:pt x="1597" y="552"/>
                  <a:pt x="1578" y="521"/>
                </a:cubicBezTo>
                <a:cubicBezTo>
                  <a:pt x="1675" y="392"/>
                  <a:pt x="1675" y="392"/>
                  <a:pt x="1675" y="392"/>
                </a:cubicBezTo>
                <a:cubicBezTo>
                  <a:pt x="1602" y="301"/>
                  <a:pt x="1602" y="301"/>
                  <a:pt x="1602" y="301"/>
                </a:cubicBezTo>
                <a:cubicBezTo>
                  <a:pt x="1455" y="366"/>
                  <a:pt x="1455" y="366"/>
                  <a:pt x="1455" y="366"/>
                </a:cubicBezTo>
                <a:cubicBezTo>
                  <a:pt x="1431" y="344"/>
                  <a:pt x="1406" y="322"/>
                  <a:pt x="1379" y="303"/>
                </a:cubicBezTo>
                <a:cubicBezTo>
                  <a:pt x="1420" y="147"/>
                  <a:pt x="1420" y="147"/>
                  <a:pt x="1420" y="147"/>
                </a:cubicBezTo>
                <a:cubicBezTo>
                  <a:pt x="1318" y="90"/>
                  <a:pt x="1318" y="90"/>
                  <a:pt x="1318" y="90"/>
                </a:cubicBezTo>
                <a:cubicBezTo>
                  <a:pt x="1206" y="206"/>
                  <a:pt x="1206" y="206"/>
                  <a:pt x="1206" y="206"/>
                </a:cubicBezTo>
                <a:cubicBezTo>
                  <a:pt x="1173" y="193"/>
                  <a:pt x="1139" y="181"/>
                  <a:pt x="1103" y="173"/>
                </a:cubicBezTo>
                <a:cubicBezTo>
                  <a:pt x="1080" y="13"/>
                  <a:pt x="1080" y="13"/>
                  <a:pt x="1080" y="13"/>
                </a:cubicBezTo>
                <a:cubicBezTo>
                  <a:pt x="964" y="0"/>
                  <a:pt x="964" y="0"/>
                  <a:pt x="964" y="0"/>
                </a:cubicBezTo>
                <a:cubicBezTo>
                  <a:pt x="906" y="151"/>
                  <a:pt x="906" y="151"/>
                  <a:pt x="906" y="151"/>
                </a:cubicBezTo>
                <a:cubicBezTo>
                  <a:pt x="874" y="151"/>
                  <a:pt x="841" y="154"/>
                  <a:pt x="808" y="159"/>
                </a:cubicBezTo>
                <a:cubicBezTo>
                  <a:pt x="726" y="17"/>
                  <a:pt x="726" y="17"/>
                  <a:pt x="726" y="17"/>
                </a:cubicBezTo>
                <a:cubicBezTo>
                  <a:pt x="613" y="49"/>
                  <a:pt x="613" y="49"/>
                  <a:pt x="613" y="49"/>
                </a:cubicBezTo>
                <a:cubicBezTo>
                  <a:pt x="617" y="213"/>
                  <a:pt x="617" y="213"/>
                  <a:pt x="617" y="213"/>
                </a:cubicBezTo>
                <a:cubicBezTo>
                  <a:pt x="584" y="227"/>
                  <a:pt x="552" y="244"/>
                  <a:pt x="521" y="262"/>
                </a:cubicBezTo>
                <a:cubicBezTo>
                  <a:pt x="392" y="166"/>
                  <a:pt x="392" y="166"/>
                  <a:pt x="392" y="166"/>
                </a:cubicBezTo>
                <a:cubicBezTo>
                  <a:pt x="301" y="239"/>
                  <a:pt x="301" y="239"/>
                  <a:pt x="301" y="239"/>
                </a:cubicBezTo>
                <a:cubicBezTo>
                  <a:pt x="366" y="386"/>
                  <a:pt x="366" y="386"/>
                  <a:pt x="366" y="386"/>
                </a:cubicBezTo>
                <a:cubicBezTo>
                  <a:pt x="343" y="410"/>
                  <a:pt x="322" y="435"/>
                  <a:pt x="303" y="461"/>
                </a:cubicBezTo>
                <a:cubicBezTo>
                  <a:pt x="147" y="420"/>
                  <a:pt x="147" y="420"/>
                  <a:pt x="147" y="420"/>
                </a:cubicBezTo>
                <a:cubicBezTo>
                  <a:pt x="89" y="522"/>
                  <a:pt x="89" y="522"/>
                  <a:pt x="89" y="522"/>
                </a:cubicBezTo>
                <a:cubicBezTo>
                  <a:pt x="206" y="634"/>
                  <a:pt x="206" y="634"/>
                  <a:pt x="206" y="634"/>
                </a:cubicBezTo>
                <a:cubicBezTo>
                  <a:pt x="192" y="668"/>
                  <a:pt x="181" y="702"/>
                  <a:pt x="173" y="737"/>
                </a:cubicBezTo>
                <a:cubicBezTo>
                  <a:pt x="13" y="760"/>
                  <a:pt x="13" y="760"/>
                  <a:pt x="13" y="760"/>
                </a:cubicBezTo>
                <a:cubicBezTo>
                  <a:pt x="0" y="877"/>
                  <a:pt x="0" y="877"/>
                  <a:pt x="0" y="877"/>
                </a:cubicBezTo>
                <a:cubicBezTo>
                  <a:pt x="151" y="934"/>
                  <a:pt x="151" y="934"/>
                  <a:pt x="151" y="934"/>
                </a:cubicBezTo>
                <a:cubicBezTo>
                  <a:pt x="151" y="967"/>
                  <a:pt x="154" y="1000"/>
                  <a:pt x="159" y="1032"/>
                </a:cubicBezTo>
                <a:cubicBezTo>
                  <a:pt x="17" y="1115"/>
                  <a:pt x="17" y="1115"/>
                  <a:pt x="17" y="1115"/>
                </a:cubicBezTo>
                <a:cubicBezTo>
                  <a:pt x="49" y="1227"/>
                  <a:pt x="49" y="1227"/>
                  <a:pt x="49" y="1227"/>
                </a:cubicBezTo>
                <a:cubicBezTo>
                  <a:pt x="212" y="1223"/>
                  <a:pt x="212" y="1223"/>
                  <a:pt x="212" y="1223"/>
                </a:cubicBezTo>
                <a:cubicBezTo>
                  <a:pt x="227" y="1257"/>
                  <a:pt x="243" y="1289"/>
                  <a:pt x="262" y="1320"/>
                </a:cubicBezTo>
                <a:cubicBezTo>
                  <a:pt x="166" y="1449"/>
                  <a:pt x="166" y="1449"/>
                  <a:pt x="166" y="1449"/>
                </a:cubicBezTo>
                <a:cubicBezTo>
                  <a:pt x="239" y="1540"/>
                  <a:pt x="239" y="1540"/>
                  <a:pt x="239" y="1540"/>
                </a:cubicBezTo>
                <a:cubicBezTo>
                  <a:pt x="386" y="1474"/>
                  <a:pt x="386" y="1474"/>
                  <a:pt x="386" y="1474"/>
                </a:cubicBezTo>
                <a:cubicBezTo>
                  <a:pt x="410" y="1497"/>
                  <a:pt x="435" y="1518"/>
                  <a:pt x="461" y="1538"/>
                </a:cubicBezTo>
                <a:cubicBezTo>
                  <a:pt x="420" y="1694"/>
                  <a:pt x="420" y="1694"/>
                  <a:pt x="420" y="1694"/>
                </a:cubicBezTo>
                <a:cubicBezTo>
                  <a:pt x="522" y="1751"/>
                  <a:pt x="522" y="1751"/>
                  <a:pt x="522" y="1751"/>
                </a:cubicBezTo>
                <a:cubicBezTo>
                  <a:pt x="634" y="1635"/>
                  <a:pt x="634" y="1635"/>
                  <a:pt x="634" y="1635"/>
                </a:cubicBezTo>
                <a:cubicBezTo>
                  <a:pt x="667" y="1648"/>
                  <a:pt x="702" y="1659"/>
                  <a:pt x="737" y="1668"/>
                </a:cubicBezTo>
                <a:cubicBezTo>
                  <a:pt x="760" y="1827"/>
                  <a:pt x="760" y="1827"/>
                  <a:pt x="760" y="1827"/>
                </a:cubicBezTo>
                <a:cubicBezTo>
                  <a:pt x="876" y="1840"/>
                  <a:pt x="876" y="1840"/>
                  <a:pt x="876" y="1840"/>
                </a:cubicBezTo>
                <a:cubicBezTo>
                  <a:pt x="934" y="1690"/>
                  <a:pt x="934" y="1690"/>
                  <a:pt x="934" y="1690"/>
                </a:cubicBezTo>
                <a:cubicBezTo>
                  <a:pt x="967" y="1689"/>
                  <a:pt x="1000" y="1687"/>
                  <a:pt x="1032" y="1682"/>
                </a:cubicBezTo>
                <a:cubicBezTo>
                  <a:pt x="1114" y="1823"/>
                  <a:pt x="1114" y="1823"/>
                  <a:pt x="1114" y="1823"/>
                </a:cubicBezTo>
                <a:cubicBezTo>
                  <a:pt x="1227" y="1791"/>
                  <a:pt x="1227" y="1791"/>
                  <a:pt x="1227" y="1791"/>
                </a:cubicBezTo>
                <a:cubicBezTo>
                  <a:pt x="1223" y="1628"/>
                  <a:pt x="1223" y="1628"/>
                  <a:pt x="1223" y="1628"/>
                </a:cubicBezTo>
                <a:cubicBezTo>
                  <a:pt x="1256" y="1614"/>
                  <a:pt x="1289" y="1597"/>
                  <a:pt x="1319" y="1579"/>
                </a:cubicBezTo>
                <a:cubicBezTo>
                  <a:pt x="1448" y="1675"/>
                  <a:pt x="1448" y="1675"/>
                  <a:pt x="1448" y="1675"/>
                </a:cubicBezTo>
                <a:cubicBezTo>
                  <a:pt x="1540" y="1602"/>
                  <a:pt x="1540" y="1602"/>
                  <a:pt x="1540" y="1602"/>
                </a:cubicBezTo>
                <a:cubicBezTo>
                  <a:pt x="1474" y="1455"/>
                  <a:pt x="1474" y="1455"/>
                  <a:pt x="1474" y="1455"/>
                </a:cubicBezTo>
                <a:cubicBezTo>
                  <a:pt x="1497" y="1431"/>
                  <a:pt x="1518" y="1406"/>
                  <a:pt x="1538" y="1380"/>
                </a:cubicBezTo>
                <a:cubicBezTo>
                  <a:pt x="1694" y="1420"/>
                  <a:pt x="1694" y="1420"/>
                  <a:pt x="1694" y="1420"/>
                </a:cubicBezTo>
                <a:cubicBezTo>
                  <a:pt x="1751" y="1318"/>
                  <a:pt x="1751" y="1318"/>
                  <a:pt x="1751" y="1318"/>
                </a:cubicBezTo>
                <a:cubicBezTo>
                  <a:pt x="1635" y="1207"/>
                  <a:pt x="1635" y="1207"/>
                  <a:pt x="1635" y="1207"/>
                </a:cubicBezTo>
                <a:cubicBezTo>
                  <a:pt x="1648" y="1173"/>
                  <a:pt x="1659" y="1139"/>
                  <a:pt x="1668" y="1104"/>
                </a:cubicBezTo>
                <a:lnTo>
                  <a:pt x="1827" y="1080"/>
                </a:lnTo>
                <a:close/>
                <a:moveTo>
                  <a:pt x="1081" y="1490"/>
                </a:moveTo>
                <a:cubicBezTo>
                  <a:pt x="766" y="1579"/>
                  <a:pt x="439" y="1396"/>
                  <a:pt x="350" y="1081"/>
                </a:cubicBezTo>
                <a:cubicBezTo>
                  <a:pt x="262" y="767"/>
                  <a:pt x="445" y="439"/>
                  <a:pt x="759" y="351"/>
                </a:cubicBezTo>
                <a:cubicBezTo>
                  <a:pt x="1074" y="262"/>
                  <a:pt x="1401" y="445"/>
                  <a:pt x="1490" y="760"/>
                </a:cubicBezTo>
                <a:cubicBezTo>
                  <a:pt x="1579" y="1074"/>
                  <a:pt x="1396" y="1401"/>
                  <a:pt x="1081" y="1490"/>
                </a:cubicBezTo>
                <a:close/>
              </a:path>
            </a:pathLst>
          </a:custGeom>
          <a:gradFill>
            <a:gsLst>
              <a:gs pos="66663">
                <a:srgbClr val="C69135"/>
              </a:gs>
              <a:gs pos="371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5400000" scaled="1"/>
          </a:gra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rgbClr val="405665"/>
              </a:solidFill>
              <a:latin typeface="DIN-BoldItalic" pitchFamily="50" charset="0"/>
            </a:endParaRPr>
          </a:p>
        </p:txBody>
      </p:sp>
      <p:sp>
        <p:nvSpPr>
          <p:cNvPr id="14" name="Freeform 241"/>
          <p:cNvSpPr>
            <a:spLocks noEditPoints="1"/>
          </p:cNvSpPr>
          <p:nvPr/>
        </p:nvSpPr>
        <p:spPr bwMode="auto">
          <a:xfrm>
            <a:off x="3766410" y="3528292"/>
            <a:ext cx="1682478" cy="1682478"/>
          </a:xfrm>
          <a:custGeom>
            <a:avLst/>
            <a:gdLst>
              <a:gd name="T0" fmla="*/ 1335 w 1335"/>
              <a:gd name="T1" fmla="*/ 699 h 1335"/>
              <a:gd name="T2" fmla="*/ 1220 w 1335"/>
              <a:gd name="T3" fmla="*/ 586 h 1335"/>
              <a:gd name="T4" fmla="*/ 1300 w 1335"/>
              <a:gd name="T5" fmla="*/ 445 h 1335"/>
              <a:gd name="T6" fmla="*/ 1145 w 1335"/>
              <a:gd name="T7" fmla="*/ 378 h 1335"/>
              <a:gd name="T8" fmla="*/ 1162 w 1335"/>
              <a:gd name="T9" fmla="*/ 218 h 1335"/>
              <a:gd name="T10" fmla="*/ 1001 w 1335"/>
              <a:gd name="T11" fmla="*/ 219 h 1335"/>
              <a:gd name="T12" fmla="*/ 956 w 1335"/>
              <a:gd name="T13" fmla="*/ 65 h 1335"/>
              <a:gd name="T14" fmla="*/ 801 w 1335"/>
              <a:gd name="T15" fmla="*/ 125 h 1335"/>
              <a:gd name="T16" fmla="*/ 699 w 1335"/>
              <a:gd name="T17" fmla="*/ 0 h 1335"/>
              <a:gd name="T18" fmla="*/ 586 w 1335"/>
              <a:gd name="T19" fmla="*/ 115 h 1335"/>
              <a:gd name="T20" fmla="*/ 445 w 1335"/>
              <a:gd name="T21" fmla="*/ 35 h 1335"/>
              <a:gd name="T22" fmla="*/ 378 w 1335"/>
              <a:gd name="T23" fmla="*/ 190 h 1335"/>
              <a:gd name="T24" fmla="*/ 218 w 1335"/>
              <a:gd name="T25" fmla="*/ 173 h 1335"/>
              <a:gd name="T26" fmla="*/ 220 w 1335"/>
              <a:gd name="T27" fmla="*/ 334 h 1335"/>
              <a:gd name="T28" fmla="*/ 65 w 1335"/>
              <a:gd name="T29" fmla="*/ 379 h 1335"/>
              <a:gd name="T30" fmla="*/ 125 w 1335"/>
              <a:gd name="T31" fmla="*/ 535 h 1335"/>
              <a:gd name="T32" fmla="*/ 0 w 1335"/>
              <a:gd name="T33" fmla="*/ 636 h 1335"/>
              <a:gd name="T34" fmla="*/ 115 w 1335"/>
              <a:gd name="T35" fmla="*/ 749 h 1335"/>
              <a:gd name="T36" fmla="*/ 35 w 1335"/>
              <a:gd name="T37" fmla="*/ 890 h 1335"/>
              <a:gd name="T38" fmla="*/ 190 w 1335"/>
              <a:gd name="T39" fmla="*/ 957 h 1335"/>
              <a:gd name="T40" fmla="*/ 173 w 1335"/>
              <a:gd name="T41" fmla="*/ 1117 h 1335"/>
              <a:gd name="T42" fmla="*/ 334 w 1335"/>
              <a:gd name="T43" fmla="*/ 1116 h 1335"/>
              <a:gd name="T44" fmla="*/ 379 w 1335"/>
              <a:gd name="T45" fmla="*/ 1270 h 1335"/>
              <a:gd name="T46" fmla="*/ 535 w 1335"/>
              <a:gd name="T47" fmla="*/ 1210 h 1335"/>
              <a:gd name="T48" fmla="*/ 636 w 1335"/>
              <a:gd name="T49" fmla="*/ 1335 h 1335"/>
              <a:gd name="T50" fmla="*/ 749 w 1335"/>
              <a:gd name="T51" fmla="*/ 1220 h 1335"/>
              <a:gd name="T52" fmla="*/ 890 w 1335"/>
              <a:gd name="T53" fmla="*/ 1299 h 1335"/>
              <a:gd name="T54" fmla="*/ 957 w 1335"/>
              <a:gd name="T55" fmla="*/ 1145 h 1335"/>
              <a:gd name="T56" fmla="*/ 1117 w 1335"/>
              <a:gd name="T57" fmla="*/ 1162 h 1335"/>
              <a:gd name="T58" fmla="*/ 1116 w 1335"/>
              <a:gd name="T59" fmla="*/ 1001 h 1335"/>
              <a:gd name="T60" fmla="*/ 1271 w 1335"/>
              <a:gd name="T61" fmla="*/ 956 h 1335"/>
              <a:gd name="T62" fmla="*/ 1210 w 1335"/>
              <a:gd name="T63" fmla="*/ 801 h 1335"/>
              <a:gd name="T64" fmla="*/ 776 w 1335"/>
              <a:gd name="T65" fmla="*/ 1050 h 1335"/>
              <a:gd name="T66" fmla="*/ 560 w 1335"/>
              <a:gd name="T67" fmla="*/ 286 h 1335"/>
              <a:gd name="T68" fmla="*/ 776 w 1335"/>
              <a:gd name="T69" fmla="*/ 1050 h 1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335" h="1335">
                <a:moveTo>
                  <a:pt x="1326" y="784"/>
                </a:moveTo>
                <a:cubicBezTo>
                  <a:pt x="1335" y="699"/>
                  <a:pt x="1335" y="699"/>
                  <a:pt x="1335" y="699"/>
                </a:cubicBezTo>
                <a:cubicBezTo>
                  <a:pt x="1226" y="658"/>
                  <a:pt x="1226" y="658"/>
                  <a:pt x="1226" y="658"/>
                </a:cubicBezTo>
                <a:cubicBezTo>
                  <a:pt x="1226" y="634"/>
                  <a:pt x="1224" y="610"/>
                  <a:pt x="1220" y="586"/>
                </a:cubicBezTo>
                <a:cubicBezTo>
                  <a:pt x="1323" y="527"/>
                  <a:pt x="1323" y="527"/>
                  <a:pt x="1323" y="527"/>
                </a:cubicBezTo>
                <a:cubicBezTo>
                  <a:pt x="1300" y="445"/>
                  <a:pt x="1300" y="445"/>
                  <a:pt x="1300" y="445"/>
                </a:cubicBezTo>
                <a:cubicBezTo>
                  <a:pt x="1181" y="448"/>
                  <a:pt x="1181" y="448"/>
                  <a:pt x="1181" y="448"/>
                </a:cubicBezTo>
                <a:cubicBezTo>
                  <a:pt x="1171" y="424"/>
                  <a:pt x="1159" y="400"/>
                  <a:pt x="1145" y="378"/>
                </a:cubicBezTo>
                <a:cubicBezTo>
                  <a:pt x="1215" y="284"/>
                  <a:pt x="1215" y="284"/>
                  <a:pt x="1215" y="284"/>
                </a:cubicBezTo>
                <a:cubicBezTo>
                  <a:pt x="1162" y="218"/>
                  <a:pt x="1162" y="218"/>
                  <a:pt x="1162" y="218"/>
                </a:cubicBezTo>
                <a:cubicBezTo>
                  <a:pt x="1055" y="266"/>
                  <a:pt x="1055" y="266"/>
                  <a:pt x="1055" y="266"/>
                </a:cubicBezTo>
                <a:cubicBezTo>
                  <a:pt x="1038" y="249"/>
                  <a:pt x="1020" y="234"/>
                  <a:pt x="1001" y="219"/>
                </a:cubicBezTo>
                <a:cubicBezTo>
                  <a:pt x="1031" y="106"/>
                  <a:pt x="1031" y="106"/>
                  <a:pt x="1031" y="106"/>
                </a:cubicBezTo>
                <a:cubicBezTo>
                  <a:pt x="956" y="65"/>
                  <a:pt x="956" y="65"/>
                  <a:pt x="956" y="65"/>
                </a:cubicBezTo>
                <a:cubicBezTo>
                  <a:pt x="875" y="149"/>
                  <a:pt x="875" y="149"/>
                  <a:pt x="875" y="149"/>
                </a:cubicBezTo>
                <a:cubicBezTo>
                  <a:pt x="851" y="139"/>
                  <a:pt x="826" y="131"/>
                  <a:pt x="801" y="125"/>
                </a:cubicBezTo>
                <a:cubicBezTo>
                  <a:pt x="784" y="9"/>
                  <a:pt x="784" y="9"/>
                  <a:pt x="784" y="9"/>
                </a:cubicBezTo>
                <a:cubicBezTo>
                  <a:pt x="699" y="0"/>
                  <a:pt x="699" y="0"/>
                  <a:pt x="699" y="0"/>
                </a:cubicBezTo>
                <a:cubicBezTo>
                  <a:pt x="658" y="109"/>
                  <a:pt x="658" y="109"/>
                  <a:pt x="658" y="109"/>
                </a:cubicBezTo>
                <a:cubicBezTo>
                  <a:pt x="634" y="109"/>
                  <a:pt x="610" y="111"/>
                  <a:pt x="586" y="115"/>
                </a:cubicBezTo>
                <a:cubicBezTo>
                  <a:pt x="527" y="12"/>
                  <a:pt x="527" y="12"/>
                  <a:pt x="527" y="12"/>
                </a:cubicBezTo>
                <a:cubicBezTo>
                  <a:pt x="445" y="35"/>
                  <a:pt x="445" y="35"/>
                  <a:pt x="445" y="35"/>
                </a:cubicBezTo>
                <a:cubicBezTo>
                  <a:pt x="448" y="154"/>
                  <a:pt x="448" y="154"/>
                  <a:pt x="448" y="154"/>
                </a:cubicBezTo>
                <a:cubicBezTo>
                  <a:pt x="424" y="164"/>
                  <a:pt x="400" y="176"/>
                  <a:pt x="378" y="190"/>
                </a:cubicBezTo>
                <a:cubicBezTo>
                  <a:pt x="284" y="120"/>
                  <a:pt x="284" y="120"/>
                  <a:pt x="284" y="120"/>
                </a:cubicBezTo>
                <a:cubicBezTo>
                  <a:pt x="218" y="173"/>
                  <a:pt x="218" y="173"/>
                  <a:pt x="218" y="173"/>
                </a:cubicBezTo>
                <a:cubicBezTo>
                  <a:pt x="266" y="280"/>
                  <a:pt x="266" y="280"/>
                  <a:pt x="266" y="280"/>
                </a:cubicBezTo>
                <a:cubicBezTo>
                  <a:pt x="249" y="297"/>
                  <a:pt x="234" y="315"/>
                  <a:pt x="220" y="334"/>
                </a:cubicBezTo>
                <a:cubicBezTo>
                  <a:pt x="106" y="305"/>
                  <a:pt x="106" y="305"/>
                  <a:pt x="106" y="305"/>
                </a:cubicBezTo>
                <a:cubicBezTo>
                  <a:pt x="65" y="379"/>
                  <a:pt x="65" y="379"/>
                  <a:pt x="65" y="379"/>
                </a:cubicBezTo>
                <a:cubicBezTo>
                  <a:pt x="149" y="460"/>
                  <a:pt x="149" y="460"/>
                  <a:pt x="149" y="460"/>
                </a:cubicBezTo>
                <a:cubicBezTo>
                  <a:pt x="139" y="484"/>
                  <a:pt x="131" y="509"/>
                  <a:pt x="125" y="535"/>
                </a:cubicBezTo>
                <a:cubicBezTo>
                  <a:pt x="9" y="551"/>
                  <a:pt x="9" y="551"/>
                  <a:pt x="9" y="551"/>
                </a:cubicBezTo>
                <a:cubicBezTo>
                  <a:pt x="0" y="636"/>
                  <a:pt x="0" y="636"/>
                  <a:pt x="0" y="636"/>
                </a:cubicBezTo>
                <a:cubicBezTo>
                  <a:pt x="109" y="678"/>
                  <a:pt x="109" y="678"/>
                  <a:pt x="109" y="678"/>
                </a:cubicBezTo>
                <a:cubicBezTo>
                  <a:pt x="110" y="701"/>
                  <a:pt x="111" y="725"/>
                  <a:pt x="115" y="749"/>
                </a:cubicBezTo>
                <a:cubicBezTo>
                  <a:pt x="12" y="809"/>
                  <a:pt x="12" y="809"/>
                  <a:pt x="12" y="809"/>
                </a:cubicBezTo>
                <a:cubicBezTo>
                  <a:pt x="35" y="890"/>
                  <a:pt x="35" y="890"/>
                  <a:pt x="35" y="890"/>
                </a:cubicBezTo>
                <a:cubicBezTo>
                  <a:pt x="154" y="887"/>
                  <a:pt x="154" y="887"/>
                  <a:pt x="154" y="887"/>
                </a:cubicBezTo>
                <a:cubicBezTo>
                  <a:pt x="164" y="912"/>
                  <a:pt x="177" y="935"/>
                  <a:pt x="190" y="957"/>
                </a:cubicBezTo>
                <a:cubicBezTo>
                  <a:pt x="120" y="1051"/>
                  <a:pt x="120" y="1051"/>
                  <a:pt x="120" y="1051"/>
                </a:cubicBezTo>
                <a:cubicBezTo>
                  <a:pt x="173" y="1117"/>
                  <a:pt x="173" y="1117"/>
                  <a:pt x="173" y="1117"/>
                </a:cubicBezTo>
                <a:cubicBezTo>
                  <a:pt x="280" y="1070"/>
                  <a:pt x="280" y="1070"/>
                  <a:pt x="280" y="1070"/>
                </a:cubicBezTo>
                <a:cubicBezTo>
                  <a:pt x="297" y="1086"/>
                  <a:pt x="315" y="1102"/>
                  <a:pt x="334" y="1116"/>
                </a:cubicBezTo>
                <a:cubicBezTo>
                  <a:pt x="305" y="1229"/>
                  <a:pt x="305" y="1229"/>
                  <a:pt x="305" y="1229"/>
                </a:cubicBezTo>
                <a:cubicBezTo>
                  <a:pt x="379" y="1270"/>
                  <a:pt x="379" y="1270"/>
                  <a:pt x="379" y="1270"/>
                </a:cubicBezTo>
                <a:cubicBezTo>
                  <a:pt x="460" y="1186"/>
                  <a:pt x="460" y="1186"/>
                  <a:pt x="460" y="1186"/>
                </a:cubicBezTo>
                <a:cubicBezTo>
                  <a:pt x="484" y="1196"/>
                  <a:pt x="509" y="1204"/>
                  <a:pt x="535" y="1210"/>
                </a:cubicBezTo>
                <a:cubicBezTo>
                  <a:pt x="551" y="1326"/>
                  <a:pt x="551" y="1326"/>
                  <a:pt x="551" y="1326"/>
                </a:cubicBezTo>
                <a:cubicBezTo>
                  <a:pt x="636" y="1335"/>
                  <a:pt x="636" y="1335"/>
                  <a:pt x="636" y="1335"/>
                </a:cubicBezTo>
                <a:cubicBezTo>
                  <a:pt x="678" y="1226"/>
                  <a:pt x="678" y="1226"/>
                  <a:pt x="678" y="1226"/>
                </a:cubicBezTo>
                <a:cubicBezTo>
                  <a:pt x="701" y="1226"/>
                  <a:pt x="725" y="1224"/>
                  <a:pt x="749" y="1220"/>
                </a:cubicBezTo>
                <a:cubicBezTo>
                  <a:pt x="808" y="1323"/>
                  <a:pt x="808" y="1323"/>
                  <a:pt x="808" y="1323"/>
                </a:cubicBezTo>
                <a:cubicBezTo>
                  <a:pt x="890" y="1299"/>
                  <a:pt x="890" y="1299"/>
                  <a:pt x="890" y="1299"/>
                </a:cubicBezTo>
                <a:cubicBezTo>
                  <a:pt x="887" y="1181"/>
                  <a:pt x="887" y="1181"/>
                  <a:pt x="887" y="1181"/>
                </a:cubicBezTo>
                <a:cubicBezTo>
                  <a:pt x="912" y="1171"/>
                  <a:pt x="935" y="1159"/>
                  <a:pt x="957" y="1145"/>
                </a:cubicBezTo>
                <a:cubicBezTo>
                  <a:pt x="1051" y="1215"/>
                  <a:pt x="1051" y="1215"/>
                  <a:pt x="1051" y="1215"/>
                </a:cubicBezTo>
                <a:cubicBezTo>
                  <a:pt x="1117" y="1162"/>
                  <a:pt x="1117" y="1162"/>
                  <a:pt x="1117" y="1162"/>
                </a:cubicBezTo>
                <a:cubicBezTo>
                  <a:pt x="1070" y="1055"/>
                  <a:pt x="1070" y="1055"/>
                  <a:pt x="1070" y="1055"/>
                </a:cubicBezTo>
                <a:cubicBezTo>
                  <a:pt x="1086" y="1038"/>
                  <a:pt x="1102" y="1020"/>
                  <a:pt x="1116" y="1001"/>
                </a:cubicBezTo>
                <a:cubicBezTo>
                  <a:pt x="1229" y="1031"/>
                  <a:pt x="1229" y="1031"/>
                  <a:pt x="1229" y="1031"/>
                </a:cubicBezTo>
                <a:cubicBezTo>
                  <a:pt x="1271" y="956"/>
                  <a:pt x="1271" y="956"/>
                  <a:pt x="1271" y="956"/>
                </a:cubicBezTo>
                <a:cubicBezTo>
                  <a:pt x="1186" y="875"/>
                  <a:pt x="1186" y="875"/>
                  <a:pt x="1186" y="875"/>
                </a:cubicBezTo>
                <a:cubicBezTo>
                  <a:pt x="1196" y="851"/>
                  <a:pt x="1204" y="826"/>
                  <a:pt x="1210" y="801"/>
                </a:cubicBezTo>
                <a:lnTo>
                  <a:pt x="1326" y="784"/>
                </a:lnTo>
                <a:close/>
                <a:moveTo>
                  <a:pt x="776" y="1050"/>
                </a:moveTo>
                <a:cubicBezTo>
                  <a:pt x="565" y="1109"/>
                  <a:pt x="345" y="986"/>
                  <a:pt x="286" y="775"/>
                </a:cubicBezTo>
                <a:cubicBezTo>
                  <a:pt x="226" y="564"/>
                  <a:pt x="349" y="345"/>
                  <a:pt x="560" y="286"/>
                </a:cubicBezTo>
                <a:cubicBezTo>
                  <a:pt x="771" y="226"/>
                  <a:pt x="990" y="349"/>
                  <a:pt x="1050" y="560"/>
                </a:cubicBezTo>
                <a:cubicBezTo>
                  <a:pt x="1109" y="771"/>
                  <a:pt x="987" y="990"/>
                  <a:pt x="776" y="1050"/>
                </a:cubicBezTo>
                <a:close/>
              </a:path>
            </a:pathLst>
          </a:custGeom>
          <a:gradFill>
            <a:gsLst>
              <a:gs pos="66663">
                <a:srgbClr val="C69135"/>
              </a:gs>
              <a:gs pos="371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5400000" scaled="1"/>
          </a:gra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rgbClr val="405665"/>
              </a:solidFill>
              <a:latin typeface="DIN-BoldItalic" pitchFamily="50" charset="0"/>
            </a:endParaRPr>
          </a:p>
        </p:txBody>
      </p:sp>
      <p:sp>
        <p:nvSpPr>
          <p:cNvPr id="15" name="Freeform 241"/>
          <p:cNvSpPr>
            <a:spLocks noEditPoints="1"/>
          </p:cNvSpPr>
          <p:nvPr/>
        </p:nvSpPr>
        <p:spPr bwMode="auto">
          <a:xfrm>
            <a:off x="3129925" y="4910973"/>
            <a:ext cx="1310680" cy="1310680"/>
          </a:xfrm>
          <a:custGeom>
            <a:avLst/>
            <a:gdLst>
              <a:gd name="T0" fmla="*/ 1335 w 1335"/>
              <a:gd name="T1" fmla="*/ 699 h 1335"/>
              <a:gd name="T2" fmla="*/ 1220 w 1335"/>
              <a:gd name="T3" fmla="*/ 586 h 1335"/>
              <a:gd name="T4" fmla="*/ 1300 w 1335"/>
              <a:gd name="T5" fmla="*/ 445 h 1335"/>
              <a:gd name="T6" fmla="*/ 1145 w 1335"/>
              <a:gd name="T7" fmla="*/ 378 h 1335"/>
              <a:gd name="T8" fmla="*/ 1162 w 1335"/>
              <a:gd name="T9" fmla="*/ 218 h 1335"/>
              <a:gd name="T10" fmla="*/ 1001 w 1335"/>
              <a:gd name="T11" fmla="*/ 219 h 1335"/>
              <a:gd name="T12" fmla="*/ 956 w 1335"/>
              <a:gd name="T13" fmla="*/ 65 h 1335"/>
              <a:gd name="T14" fmla="*/ 801 w 1335"/>
              <a:gd name="T15" fmla="*/ 125 h 1335"/>
              <a:gd name="T16" fmla="*/ 699 w 1335"/>
              <a:gd name="T17" fmla="*/ 0 h 1335"/>
              <a:gd name="T18" fmla="*/ 586 w 1335"/>
              <a:gd name="T19" fmla="*/ 115 h 1335"/>
              <a:gd name="T20" fmla="*/ 445 w 1335"/>
              <a:gd name="T21" fmla="*/ 35 h 1335"/>
              <a:gd name="T22" fmla="*/ 378 w 1335"/>
              <a:gd name="T23" fmla="*/ 190 h 1335"/>
              <a:gd name="T24" fmla="*/ 218 w 1335"/>
              <a:gd name="T25" fmla="*/ 173 h 1335"/>
              <a:gd name="T26" fmla="*/ 220 w 1335"/>
              <a:gd name="T27" fmla="*/ 334 h 1335"/>
              <a:gd name="T28" fmla="*/ 65 w 1335"/>
              <a:gd name="T29" fmla="*/ 379 h 1335"/>
              <a:gd name="T30" fmla="*/ 125 w 1335"/>
              <a:gd name="T31" fmla="*/ 535 h 1335"/>
              <a:gd name="T32" fmla="*/ 0 w 1335"/>
              <a:gd name="T33" fmla="*/ 636 h 1335"/>
              <a:gd name="T34" fmla="*/ 115 w 1335"/>
              <a:gd name="T35" fmla="*/ 749 h 1335"/>
              <a:gd name="T36" fmla="*/ 35 w 1335"/>
              <a:gd name="T37" fmla="*/ 890 h 1335"/>
              <a:gd name="T38" fmla="*/ 190 w 1335"/>
              <a:gd name="T39" fmla="*/ 957 h 1335"/>
              <a:gd name="T40" fmla="*/ 173 w 1335"/>
              <a:gd name="T41" fmla="*/ 1117 h 1335"/>
              <a:gd name="T42" fmla="*/ 334 w 1335"/>
              <a:gd name="T43" fmla="*/ 1116 h 1335"/>
              <a:gd name="T44" fmla="*/ 379 w 1335"/>
              <a:gd name="T45" fmla="*/ 1270 h 1335"/>
              <a:gd name="T46" fmla="*/ 535 w 1335"/>
              <a:gd name="T47" fmla="*/ 1210 h 1335"/>
              <a:gd name="T48" fmla="*/ 636 w 1335"/>
              <a:gd name="T49" fmla="*/ 1335 h 1335"/>
              <a:gd name="T50" fmla="*/ 749 w 1335"/>
              <a:gd name="T51" fmla="*/ 1220 h 1335"/>
              <a:gd name="T52" fmla="*/ 890 w 1335"/>
              <a:gd name="T53" fmla="*/ 1299 h 1335"/>
              <a:gd name="T54" fmla="*/ 957 w 1335"/>
              <a:gd name="T55" fmla="*/ 1145 h 1335"/>
              <a:gd name="T56" fmla="*/ 1117 w 1335"/>
              <a:gd name="T57" fmla="*/ 1162 h 1335"/>
              <a:gd name="T58" fmla="*/ 1116 w 1335"/>
              <a:gd name="T59" fmla="*/ 1001 h 1335"/>
              <a:gd name="T60" fmla="*/ 1271 w 1335"/>
              <a:gd name="T61" fmla="*/ 956 h 1335"/>
              <a:gd name="T62" fmla="*/ 1210 w 1335"/>
              <a:gd name="T63" fmla="*/ 801 h 1335"/>
              <a:gd name="T64" fmla="*/ 776 w 1335"/>
              <a:gd name="T65" fmla="*/ 1050 h 1335"/>
              <a:gd name="T66" fmla="*/ 560 w 1335"/>
              <a:gd name="T67" fmla="*/ 286 h 1335"/>
              <a:gd name="T68" fmla="*/ 776 w 1335"/>
              <a:gd name="T69" fmla="*/ 1050 h 1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335" h="1335">
                <a:moveTo>
                  <a:pt x="1326" y="784"/>
                </a:moveTo>
                <a:cubicBezTo>
                  <a:pt x="1335" y="699"/>
                  <a:pt x="1335" y="699"/>
                  <a:pt x="1335" y="699"/>
                </a:cubicBezTo>
                <a:cubicBezTo>
                  <a:pt x="1226" y="658"/>
                  <a:pt x="1226" y="658"/>
                  <a:pt x="1226" y="658"/>
                </a:cubicBezTo>
                <a:cubicBezTo>
                  <a:pt x="1226" y="634"/>
                  <a:pt x="1224" y="610"/>
                  <a:pt x="1220" y="586"/>
                </a:cubicBezTo>
                <a:cubicBezTo>
                  <a:pt x="1323" y="527"/>
                  <a:pt x="1323" y="527"/>
                  <a:pt x="1323" y="527"/>
                </a:cubicBezTo>
                <a:cubicBezTo>
                  <a:pt x="1300" y="445"/>
                  <a:pt x="1300" y="445"/>
                  <a:pt x="1300" y="445"/>
                </a:cubicBezTo>
                <a:cubicBezTo>
                  <a:pt x="1181" y="448"/>
                  <a:pt x="1181" y="448"/>
                  <a:pt x="1181" y="448"/>
                </a:cubicBezTo>
                <a:cubicBezTo>
                  <a:pt x="1171" y="424"/>
                  <a:pt x="1159" y="400"/>
                  <a:pt x="1145" y="378"/>
                </a:cubicBezTo>
                <a:cubicBezTo>
                  <a:pt x="1215" y="284"/>
                  <a:pt x="1215" y="284"/>
                  <a:pt x="1215" y="284"/>
                </a:cubicBezTo>
                <a:cubicBezTo>
                  <a:pt x="1162" y="218"/>
                  <a:pt x="1162" y="218"/>
                  <a:pt x="1162" y="218"/>
                </a:cubicBezTo>
                <a:cubicBezTo>
                  <a:pt x="1055" y="266"/>
                  <a:pt x="1055" y="266"/>
                  <a:pt x="1055" y="266"/>
                </a:cubicBezTo>
                <a:cubicBezTo>
                  <a:pt x="1038" y="249"/>
                  <a:pt x="1020" y="234"/>
                  <a:pt x="1001" y="219"/>
                </a:cubicBezTo>
                <a:cubicBezTo>
                  <a:pt x="1031" y="106"/>
                  <a:pt x="1031" y="106"/>
                  <a:pt x="1031" y="106"/>
                </a:cubicBezTo>
                <a:cubicBezTo>
                  <a:pt x="956" y="65"/>
                  <a:pt x="956" y="65"/>
                  <a:pt x="956" y="65"/>
                </a:cubicBezTo>
                <a:cubicBezTo>
                  <a:pt x="875" y="149"/>
                  <a:pt x="875" y="149"/>
                  <a:pt x="875" y="149"/>
                </a:cubicBezTo>
                <a:cubicBezTo>
                  <a:pt x="851" y="139"/>
                  <a:pt x="826" y="131"/>
                  <a:pt x="801" y="125"/>
                </a:cubicBezTo>
                <a:cubicBezTo>
                  <a:pt x="784" y="9"/>
                  <a:pt x="784" y="9"/>
                  <a:pt x="784" y="9"/>
                </a:cubicBezTo>
                <a:cubicBezTo>
                  <a:pt x="699" y="0"/>
                  <a:pt x="699" y="0"/>
                  <a:pt x="699" y="0"/>
                </a:cubicBezTo>
                <a:cubicBezTo>
                  <a:pt x="658" y="109"/>
                  <a:pt x="658" y="109"/>
                  <a:pt x="658" y="109"/>
                </a:cubicBezTo>
                <a:cubicBezTo>
                  <a:pt x="634" y="109"/>
                  <a:pt x="610" y="111"/>
                  <a:pt x="586" y="115"/>
                </a:cubicBezTo>
                <a:cubicBezTo>
                  <a:pt x="527" y="12"/>
                  <a:pt x="527" y="12"/>
                  <a:pt x="527" y="12"/>
                </a:cubicBezTo>
                <a:cubicBezTo>
                  <a:pt x="445" y="35"/>
                  <a:pt x="445" y="35"/>
                  <a:pt x="445" y="35"/>
                </a:cubicBezTo>
                <a:cubicBezTo>
                  <a:pt x="448" y="154"/>
                  <a:pt x="448" y="154"/>
                  <a:pt x="448" y="154"/>
                </a:cubicBezTo>
                <a:cubicBezTo>
                  <a:pt x="424" y="164"/>
                  <a:pt x="400" y="176"/>
                  <a:pt x="378" y="190"/>
                </a:cubicBezTo>
                <a:cubicBezTo>
                  <a:pt x="284" y="120"/>
                  <a:pt x="284" y="120"/>
                  <a:pt x="284" y="120"/>
                </a:cubicBezTo>
                <a:cubicBezTo>
                  <a:pt x="218" y="173"/>
                  <a:pt x="218" y="173"/>
                  <a:pt x="218" y="173"/>
                </a:cubicBezTo>
                <a:cubicBezTo>
                  <a:pt x="266" y="280"/>
                  <a:pt x="266" y="280"/>
                  <a:pt x="266" y="280"/>
                </a:cubicBezTo>
                <a:cubicBezTo>
                  <a:pt x="249" y="297"/>
                  <a:pt x="234" y="315"/>
                  <a:pt x="220" y="334"/>
                </a:cubicBezTo>
                <a:cubicBezTo>
                  <a:pt x="106" y="305"/>
                  <a:pt x="106" y="305"/>
                  <a:pt x="106" y="305"/>
                </a:cubicBezTo>
                <a:cubicBezTo>
                  <a:pt x="65" y="379"/>
                  <a:pt x="65" y="379"/>
                  <a:pt x="65" y="379"/>
                </a:cubicBezTo>
                <a:cubicBezTo>
                  <a:pt x="149" y="460"/>
                  <a:pt x="149" y="460"/>
                  <a:pt x="149" y="460"/>
                </a:cubicBezTo>
                <a:cubicBezTo>
                  <a:pt x="139" y="484"/>
                  <a:pt x="131" y="509"/>
                  <a:pt x="125" y="535"/>
                </a:cubicBezTo>
                <a:cubicBezTo>
                  <a:pt x="9" y="551"/>
                  <a:pt x="9" y="551"/>
                  <a:pt x="9" y="551"/>
                </a:cubicBezTo>
                <a:cubicBezTo>
                  <a:pt x="0" y="636"/>
                  <a:pt x="0" y="636"/>
                  <a:pt x="0" y="636"/>
                </a:cubicBezTo>
                <a:cubicBezTo>
                  <a:pt x="109" y="678"/>
                  <a:pt x="109" y="678"/>
                  <a:pt x="109" y="678"/>
                </a:cubicBezTo>
                <a:cubicBezTo>
                  <a:pt x="110" y="701"/>
                  <a:pt x="111" y="725"/>
                  <a:pt x="115" y="749"/>
                </a:cubicBezTo>
                <a:cubicBezTo>
                  <a:pt x="12" y="809"/>
                  <a:pt x="12" y="809"/>
                  <a:pt x="12" y="809"/>
                </a:cubicBezTo>
                <a:cubicBezTo>
                  <a:pt x="35" y="890"/>
                  <a:pt x="35" y="890"/>
                  <a:pt x="35" y="890"/>
                </a:cubicBezTo>
                <a:cubicBezTo>
                  <a:pt x="154" y="887"/>
                  <a:pt x="154" y="887"/>
                  <a:pt x="154" y="887"/>
                </a:cubicBezTo>
                <a:cubicBezTo>
                  <a:pt x="164" y="912"/>
                  <a:pt x="177" y="935"/>
                  <a:pt x="190" y="957"/>
                </a:cubicBezTo>
                <a:cubicBezTo>
                  <a:pt x="120" y="1051"/>
                  <a:pt x="120" y="1051"/>
                  <a:pt x="120" y="1051"/>
                </a:cubicBezTo>
                <a:cubicBezTo>
                  <a:pt x="173" y="1117"/>
                  <a:pt x="173" y="1117"/>
                  <a:pt x="173" y="1117"/>
                </a:cubicBezTo>
                <a:cubicBezTo>
                  <a:pt x="280" y="1070"/>
                  <a:pt x="280" y="1070"/>
                  <a:pt x="280" y="1070"/>
                </a:cubicBezTo>
                <a:cubicBezTo>
                  <a:pt x="297" y="1086"/>
                  <a:pt x="315" y="1102"/>
                  <a:pt x="334" y="1116"/>
                </a:cubicBezTo>
                <a:cubicBezTo>
                  <a:pt x="305" y="1229"/>
                  <a:pt x="305" y="1229"/>
                  <a:pt x="305" y="1229"/>
                </a:cubicBezTo>
                <a:cubicBezTo>
                  <a:pt x="379" y="1270"/>
                  <a:pt x="379" y="1270"/>
                  <a:pt x="379" y="1270"/>
                </a:cubicBezTo>
                <a:cubicBezTo>
                  <a:pt x="460" y="1186"/>
                  <a:pt x="460" y="1186"/>
                  <a:pt x="460" y="1186"/>
                </a:cubicBezTo>
                <a:cubicBezTo>
                  <a:pt x="484" y="1196"/>
                  <a:pt x="509" y="1204"/>
                  <a:pt x="535" y="1210"/>
                </a:cubicBezTo>
                <a:cubicBezTo>
                  <a:pt x="551" y="1326"/>
                  <a:pt x="551" y="1326"/>
                  <a:pt x="551" y="1326"/>
                </a:cubicBezTo>
                <a:cubicBezTo>
                  <a:pt x="636" y="1335"/>
                  <a:pt x="636" y="1335"/>
                  <a:pt x="636" y="1335"/>
                </a:cubicBezTo>
                <a:cubicBezTo>
                  <a:pt x="678" y="1226"/>
                  <a:pt x="678" y="1226"/>
                  <a:pt x="678" y="1226"/>
                </a:cubicBezTo>
                <a:cubicBezTo>
                  <a:pt x="701" y="1226"/>
                  <a:pt x="725" y="1224"/>
                  <a:pt x="749" y="1220"/>
                </a:cubicBezTo>
                <a:cubicBezTo>
                  <a:pt x="808" y="1323"/>
                  <a:pt x="808" y="1323"/>
                  <a:pt x="808" y="1323"/>
                </a:cubicBezTo>
                <a:cubicBezTo>
                  <a:pt x="890" y="1299"/>
                  <a:pt x="890" y="1299"/>
                  <a:pt x="890" y="1299"/>
                </a:cubicBezTo>
                <a:cubicBezTo>
                  <a:pt x="887" y="1181"/>
                  <a:pt x="887" y="1181"/>
                  <a:pt x="887" y="1181"/>
                </a:cubicBezTo>
                <a:cubicBezTo>
                  <a:pt x="912" y="1171"/>
                  <a:pt x="935" y="1159"/>
                  <a:pt x="957" y="1145"/>
                </a:cubicBezTo>
                <a:cubicBezTo>
                  <a:pt x="1051" y="1215"/>
                  <a:pt x="1051" y="1215"/>
                  <a:pt x="1051" y="1215"/>
                </a:cubicBezTo>
                <a:cubicBezTo>
                  <a:pt x="1117" y="1162"/>
                  <a:pt x="1117" y="1162"/>
                  <a:pt x="1117" y="1162"/>
                </a:cubicBezTo>
                <a:cubicBezTo>
                  <a:pt x="1070" y="1055"/>
                  <a:pt x="1070" y="1055"/>
                  <a:pt x="1070" y="1055"/>
                </a:cubicBezTo>
                <a:cubicBezTo>
                  <a:pt x="1086" y="1038"/>
                  <a:pt x="1102" y="1020"/>
                  <a:pt x="1116" y="1001"/>
                </a:cubicBezTo>
                <a:cubicBezTo>
                  <a:pt x="1229" y="1031"/>
                  <a:pt x="1229" y="1031"/>
                  <a:pt x="1229" y="1031"/>
                </a:cubicBezTo>
                <a:cubicBezTo>
                  <a:pt x="1271" y="956"/>
                  <a:pt x="1271" y="956"/>
                  <a:pt x="1271" y="956"/>
                </a:cubicBezTo>
                <a:cubicBezTo>
                  <a:pt x="1186" y="875"/>
                  <a:pt x="1186" y="875"/>
                  <a:pt x="1186" y="875"/>
                </a:cubicBezTo>
                <a:cubicBezTo>
                  <a:pt x="1196" y="851"/>
                  <a:pt x="1204" y="826"/>
                  <a:pt x="1210" y="801"/>
                </a:cubicBezTo>
                <a:lnTo>
                  <a:pt x="1326" y="784"/>
                </a:lnTo>
                <a:close/>
                <a:moveTo>
                  <a:pt x="776" y="1050"/>
                </a:moveTo>
                <a:cubicBezTo>
                  <a:pt x="565" y="1109"/>
                  <a:pt x="345" y="986"/>
                  <a:pt x="286" y="775"/>
                </a:cubicBezTo>
                <a:cubicBezTo>
                  <a:pt x="226" y="564"/>
                  <a:pt x="349" y="345"/>
                  <a:pt x="560" y="286"/>
                </a:cubicBezTo>
                <a:cubicBezTo>
                  <a:pt x="771" y="226"/>
                  <a:pt x="990" y="349"/>
                  <a:pt x="1050" y="560"/>
                </a:cubicBezTo>
                <a:cubicBezTo>
                  <a:pt x="1109" y="771"/>
                  <a:pt x="987" y="990"/>
                  <a:pt x="776" y="1050"/>
                </a:cubicBezTo>
                <a:close/>
              </a:path>
            </a:pathLst>
          </a:custGeom>
          <a:gradFill>
            <a:gsLst>
              <a:gs pos="66663">
                <a:srgbClr val="C69135"/>
              </a:gs>
              <a:gs pos="371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5400000" scaled="1"/>
          </a:gra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rgbClr val="405665"/>
              </a:solidFill>
              <a:latin typeface="DIN-BoldItalic" pitchFamily="50" charset="0"/>
            </a:endParaRPr>
          </a:p>
        </p:txBody>
      </p:sp>
      <p:grpSp>
        <p:nvGrpSpPr>
          <p:cNvPr id="16" name="Group 4"/>
          <p:cNvGrpSpPr/>
          <p:nvPr/>
        </p:nvGrpSpPr>
        <p:grpSpPr>
          <a:xfrm>
            <a:off x="3463929" y="3480582"/>
            <a:ext cx="1483996" cy="1461707"/>
            <a:chOff x="5808697" y="2954413"/>
            <a:chExt cx="1484236" cy="1461944"/>
          </a:xfrm>
          <a:solidFill>
            <a:srgbClr val="F1DF97"/>
          </a:solidFill>
        </p:grpSpPr>
        <p:sp>
          <p:nvSpPr>
            <p:cNvPr id="17" name="Block Arc 1"/>
            <p:cNvSpPr/>
            <p:nvPr/>
          </p:nvSpPr>
          <p:spPr>
            <a:xfrm rot="19540670">
              <a:off x="5808697" y="2954413"/>
              <a:ext cx="1484236" cy="1461944"/>
            </a:xfrm>
            <a:prstGeom prst="blockArc">
              <a:avLst>
                <a:gd name="adj1" fmla="val 10800000"/>
                <a:gd name="adj2" fmla="val 17330593"/>
                <a:gd name="adj3" fmla="val 4033"/>
              </a:avLst>
            </a:prstGeom>
            <a:grpFill/>
            <a:ln>
              <a:solidFill>
                <a:srgbClr val="A6A6A6"/>
              </a:solidFill>
            </a:ln>
          </p:spPr>
          <p:txBody>
            <a:bodyPr vert="horz" wrap="square" lIns="91425" tIns="45712" rIns="91425" bIns="45712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Right Triangle 2"/>
            <p:cNvSpPr/>
            <p:nvPr/>
          </p:nvSpPr>
          <p:spPr>
            <a:xfrm rot="12600000">
              <a:off x="6265622" y="2956208"/>
              <a:ext cx="120650" cy="120650"/>
            </a:xfrm>
            <a:prstGeom prst="rtTriangle">
              <a:avLst/>
            </a:prstGeom>
            <a:grpFill/>
            <a:ln>
              <a:solidFill>
                <a:srgbClr val="A6A6A6"/>
              </a:solidFill>
            </a:ln>
          </p:spPr>
          <p:txBody>
            <a:bodyPr vert="horz" wrap="square" lIns="91425" tIns="45712" rIns="91425" bIns="45712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9" name="Group 39"/>
          <p:cNvGrpSpPr/>
          <p:nvPr/>
        </p:nvGrpSpPr>
        <p:grpSpPr>
          <a:xfrm rot="5400000">
            <a:off x="6688186" y="1430282"/>
            <a:ext cx="2287636" cy="2253277"/>
            <a:chOff x="5808697" y="2954413"/>
            <a:chExt cx="1484236" cy="1461944"/>
          </a:xfrm>
          <a:solidFill>
            <a:srgbClr val="F1DF97"/>
          </a:solidFill>
        </p:grpSpPr>
        <p:sp>
          <p:nvSpPr>
            <p:cNvPr id="20" name="Block Arc 40"/>
            <p:cNvSpPr/>
            <p:nvPr/>
          </p:nvSpPr>
          <p:spPr>
            <a:xfrm rot="19540670">
              <a:off x="5808697" y="2954413"/>
              <a:ext cx="1484236" cy="1461944"/>
            </a:xfrm>
            <a:prstGeom prst="blockArc">
              <a:avLst>
                <a:gd name="adj1" fmla="val 10800000"/>
                <a:gd name="adj2" fmla="val 17330593"/>
                <a:gd name="adj3" fmla="val 4033"/>
              </a:avLst>
            </a:prstGeom>
            <a:grpFill/>
            <a:ln>
              <a:solidFill>
                <a:srgbClr val="A6A6A6"/>
              </a:solidFill>
            </a:ln>
          </p:spPr>
          <p:txBody>
            <a:bodyPr vert="horz" wrap="square" lIns="91425" tIns="45712" rIns="91425" bIns="45712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Right Triangle 42"/>
            <p:cNvSpPr/>
            <p:nvPr/>
          </p:nvSpPr>
          <p:spPr>
            <a:xfrm rot="12600000">
              <a:off x="6265622" y="2956208"/>
              <a:ext cx="120650" cy="120650"/>
            </a:xfrm>
            <a:prstGeom prst="rtTriangle">
              <a:avLst/>
            </a:prstGeom>
            <a:grpFill/>
            <a:ln>
              <a:solidFill>
                <a:srgbClr val="A6A6A6"/>
              </a:solidFill>
            </a:ln>
          </p:spPr>
          <p:txBody>
            <a:bodyPr vert="horz" wrap="square" lIns="91425" tIns="45712" rIns="91425" bIns="45712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Freeform 225"/>
          <p:cNvSpPr>
            <a:spLocks noEditPoints="1"/>
          </p:cNvSpPr>
          <p:nvPr/>
        </p:nvSpPr>
        <p:spPr bwMode="auto">
          <a:xfrm>
            <a:off x="3567694" y="5366218"/>
            <a:ext cx="397047" cy="397047"/>
          </a:xfrm>
          <a:custGeom>
            <a:avLst/>
            <a:gdLst>
              <a:gd name="T0" fmla="*/ 128 w 256"/>
              <a:gd name="T1" fmla="*/ 256 h 256"/>
              <a:gd name="T2" fmla="*/ 0 w 256"/>
              <a:gd name="T3" fmla="*/ 128 h 256"/>
              <a:gd name="T4" fmla="*/ 128 w 256"/>
              <a:gd name="T5" fmla="*/ 0 h 256"/>
              <a:gd name="T6" fmla="*/ 256 w 256"/>
              <a:gd name="T7" fmla="*/ 128 h 256"/>
              <a:gd name="T8" fmla="*/ 128 w 256"/>
              <a:gd name="T9" fmla="*/ 256 h 256"/>
              <a:gd name="T10" fmla="*/ 128 w 256"/>
              <a:gd name="T11" fmla="*/ 24 h 256"/>
              <a:gd name="T12" fmla="*/ 24 w 256"/>
              <a:gd name="T13" fmla="*/ 128 h 256"/>
              <a:gd name="T14" fmla="*/ 51 w 256"/>
              <a:gd name="T15" fmla="*/ 198 h 256"/>
              <a:gd name="T16" fmla="*/ 80 w 256"/>
              <a:gd name="T17" fmla="*/ 188 h 256"/>
              <a:gd name="T18" fmla="*/ 105 w 256"/>
              <a:gd name="T19" fmla="*/ 177 h 256"/>
              <a:gd name="T20" fmla="*/ 105 w 256"/>
              <a:gd name="T21" fmla="*/ 158 h 256"/>
              <a:gd name="T22" fmla="*/ 95 w 256"/>
              <a:gd name="T23" fmla="*/ 134 h 256"/>
              <a:gd name="T24" fmla="*/ 89 w 256"/>
              <a:gd name="T25" fmla="*/ 124 h 256"/>
              <a:gd name="T26" fmla="*/ 92 w 256"/>
              <a:gd name="T27" fmla="*/ 108 h 256"/>
              <a:gd name="T28" fmla="*/ 90 w 256"/>
              <a:gd name="T29" fmla="*/ 87 h 256"/>
              <a:gd name="T30" fmla="*/ 128 w 256"/>
              <a:gd name="T31" fmla="*/ 56 h 256"/>
              <a:gd name="T32" fmla="*/ 166 w 256"/>
              <a:gd name="T33" fmla="*/ 87 h 256"/>
              <a:gd name="T34" fmla="*/ 164 w 256"/>
              <a:gd name="T35" fmla="*/ 108 h 256"/>
              <a:gd name="T36" fmla="*/ 167 w 256"/>
              <a:gd name="T37" fmla="*/ 124 h 256"/>
              <a:gd name="T38" fmla="*/ 161 w 256"/>
              <a:gd name="T39" fmla="*/ 134 h 256"/>
              <a:gd name="T40" fmla="*/ 151 w 256"/>
              <a:gd name="T41" fmla="*/ 158 h 256"/>
              <a:gd name="T42" fmla="*/ 151 w 256"/>
              <a:gd name="T43" fmla="*/ 177 h 256"/>
              <a:gd name="T44" fmla="*/ 176 w 256"/>
              <a:gd name="T45" fmla="*/ 188 h 256"/>
              <a:gd name="T46" fmla="*/ 205 w 256"/>
              <a:gd name="T47" fmla="*/ 198 h 256"/>
              <a:gd name="T48" fmla="*/ 232 w 256"/>
              <a:gd name="T49" fmla="*/ 128 h 256"/>
              <a:gd name="T50" fmla="*/ 128 w 256"/>
              <a:gd name="T51" fmla="*/ 24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56" h="256">
                <a:moveTo>
                  <a:pt x="128" y="256"/>
                </a:moveTo>
                <a:cubicBezTo>
                  <a:pt x="57" y="256"/>
                  <a:pt x="0" y="199"/>
                  <a:pt x="0" y="128"/>
                </a:cubicBezTo>
                <a:cubicBezTo>
                  <a:pt x="0" y="57"/>
                  <a:pt x="57" y="0"/>
                  <a:pt x="128" y="0"/>
                </a:cubicBezTo>
                <a:cubicBezTo>
                  <a:pt x="199" y="0"/>
                  <a:pt x="256" y="57"/>
                  <a:pt x="256" y="128"/>
                </a:cubicBezTo>
                <a:cubicBezTo>
                  <a:pt x="256" y="199"/>
                  <a:pt x="199" y="256"/>
                  <a:pt x="128" y="256"/>
                </a:cubicBezTo>
                <a:moveTo>
                  <a:pt x="128" y="24"/>
                </a:moveTo>
                <a:cubicBezTo>
                  <a:pt x="71" y="24"/>
                  <a:pt x="24" y="71"/>
                  <a:pt x="24" y="128"/>
                </a:cubicBezTo>
                <a:cubicBezTo>
                  <a:pt x="24" y="155"/>
                  <a:pt x="34" y="179"/>
                  <a:pt x="51" y="198"/>
                </a:cubicBezTo>
                <a:cubicBezTo>
                  <a:pt x="66" y="190"/>
                  <a:pt x="61" y="196"/>
                  <a:pt x="80" y="188"/>
                </a:cubicBezTo>
                <a:cubicBezTo>
                  <a:pt x="100" y="180"/>
                  <a:pt x="105" y="177"/>
                  <a:pt x="105" y="177"/>
                </a:cubicBezTo>
                <a:cubicBezTo>
                  <a:pt x="105" y="158"/>
                  <a:pt x="105" y="158"/>
                  <a:pt x="105" y="158"/>
                </a:cubicBezTo>
                <a:cubicBezTo>
                  <a:pt x="105" y="158"/>
                  <a:pt x="98" y="152"/>
                  <a:pt x="95" y="134"/>
                </a:cubicBezTo>
                <a:cubicBezTo>
                  <a:pt x="91" y="136"/>
                  <a:pt x="89" y="129"/>
                  <a:pt x="89" y="124"/>
                </a:cubicBezTo>
                <a:cubicBezTo>
                  <a:pt x="89" y="120"/>
                  <a:pt x="86" y="107"/>
                  <a:pt x="92" y="108"/>
                </a:cubicBezTo>
                <a:cubicBezTo>
                  <a:pt x="91" y="99"/>
                  <a:pt x="90" y="92"/>
                  <a:pt x="90" y="87"/>
                </a:cubicBezTo>
                <a:cubicBezTo>
                  <a:pt x="92" y="73"/>
                  <a:pt x="106" y="57"/>
                  <a:pt x="128" y="56"/>
                </a:cubicBezTo>
                <a:cubicBezTo>
                  <a:pt x="154" y="57"/>
                  <a:pt x="164" y="73"/>
                  <a:pt x="166" y="87"/>
                </a:cubicBezTo>
                <a:cubicBezTo>
                  <a:pt x="166" y="92"/>
                  <a:pt x="165" y="99"/>
                  <a:pt x="164" y="108"/>
                </a:cubicBezTo>
                <a:cubicBezTo>
                  <a:pt x="170" y="107"/>
                  <a:pt x="167" y="120"/>
                  <a:pt x="167" y="124"/>
                </a:cubicBezTo>
                <a:cubicBezTo>
                  <a:pt x="167" y="129"/>
                  <a:pt x="165" y="136"/>
                  <a:pt x="161" y="134"/>
                </a:cubicBezTo>
                <a:cubicBezTo>
                  <a:pt x="158" y="152"/>
                  <a:pt x="151" y="158"/>
                  <a:pt x="151" y="158"/>
                </a:cubicBezTo>
                <a:cubicBezTo>
                  <a:pt x="151" y="177"/>
                  <a:pt x="151" y="177"/>
                  <a:pt x="151" y="177"/>
                </a:cubicBezTo>
                <a:cubicBezTo>
                  <a:pt x="151" y="177"/>
                  <a:pt x="156" y="180"/>
                  <a:pt x="176" y="188"/>
                </a:cubicBezTo>
                <a:cubicBezTo>
                  <a:pt x="195" y="196"/>
                  <a:pt x="190" y="190"/>
                  <a:pt x="205" y="198"/>
                </a:cubicBezTo>
                <a:cubicBezTo>
                  <a:pt x="222" y="179"/>
                  <a:pt x="232" y="155"/>
                  <a:pt x="232" y="128"/>
                </a:cubicBezTo>
                <a:cubicBezTo>
                  <a:pt x="232" y="71"/>
                  <a:pt x="185" y="24"/>
                  <a:pt x="128" y="24"/>
                </a:cubicBezTo>
              </a:path>
            </a:pathLst>
          </a:custGeom>
          <a:gradFill>
            <a:gsLst>
              <a:gs pos="66663">
                <a:srgbClr val="C69135"/>
              </a:gs>
              <a:gs pos="371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5400000" scaled="1"/>
          </a:gradFill>
          <a:ln>
            <a:noFill/>
          </a:ln>
        </p:spPr>
        <p:txBody>
          <a:bodyPr vert="horz" wrap="square" lIns="91425" tIns="45712" rIns="91425" bIns="45712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3" name="Freeform 223"/>
          <p:cNvSpPr>
            <a:spLocks noEditPoints="1"/>
          </p:cNvSpPr>
          <p:nvPr/>
        </p:nvSpPr>
        <p:spPr bwMode="auto">
          <a:xfrm>
            <a:off x="4388490" y="4180536"/>
            <a:ext cx="400222" cy="377989"/>
          </a:xfrm>
          <a:custGeom>
            <a:avLst/>
            <a:gdLst>
              <a:gd name="T0" fmla="*/ 246 w 256"/>
              <a:gd name="T1" fmla="*/ 76 h 244"/>
              <a:gd name="T2" fmla="*/ 180 w 256"/>
              <a:gd name="T3" fmla="*/ 10 h 244"/>
              <a:gd name="T4" fmla="*/ 209 w 256"/>
              <a:gd name="T5" fmla="*/ 0 h 244"/>
              <a:gd name="T6" fmla="*/ 256 w 256"/>
              <a:gd name="T7" fmla="*/ 47 h 244"/>
              <a:gd name="T8" fmla="*/ 246 w 256"/>
              <a:gd name="T9" fmla="*/ 76 h 244"/>
              <a:gd name="T10" fmla="*/ 244 w 256"/>
              <a:gd name="T11" fmla="*/ 128 h 244"/>
              <a:gd name="T12" fmla="*/ 212 w 256"/>
              <a:gd name="T13" fmla="*/ 208 h 244"/>
              <a:gd name="T14" fmla="*/ 229 w 256"/>
              <a:gd name="T15" fmla="*/ 224 h 244"/>
              <a:gd name="T16" fmla="*/ 232 w 256"/>
              <a:gd name="T17" fmla="*/ 232 h 244"/>
              <a:gd name="T18" fmla="*/ 220 w 256"/>
              <a:gd name="T19" fmla="*/ 244 h 244"/>
              <a:gd name="T20" fmla="*/ 212 w 256"/>
              <a:gd name="T21" fmla="*/ 241 h 244"/>
              <a:gd name="T22" fmla="*/ 194 w 256"/>
              <a:gd name="T23" fmla="*/ 223 h 244"/>
              <a:gd name="T24" fmla="*/ 128 w 256"/>
              <a:gd name="T25" fmla="*/ 244 h 244"/>
              <a:gd name="T26" fmla="*/ 62 w 256"/>
              <a:gd name="T27" fmla="*/ 223 h 244"/>
              <a:gd name="T28" fmla="*/ 44 w 256"/>
              <a:gd name="T29" fmla="*/ 240 h 244"/>
              <a:gd name="T30" fmla="*/ 36 w 256"/>
              <a:gd name="T31" fmla="*/ 244 h 244"/>
              <a:gd name="T32" fmla="*/ 24 w 256"/>
              <a:gd name="T33" fmla="*/ 232 h 244"/>
              <a:gd name="T34" fmla="*/ 28 w 256"/>
              <a:gd name="T35" fmla="*/ 224 h 244"/>
              <a:gd name="T36" fmla="*/ 44 w 256"/>
              <a:gd name="T37" fmla="*/ 207 h 244"/>
              <a:gd name="T38" fmla="*/ 12 w 256"/>
              <a:gd name="T39" fmla="*/ 128 h 244"/>
              <a:gd name="T40" fmla="*/ 128 w 256"/>
              <a:gd name="T41" fmla="*/ 12 h 244"/>
              <a:gd name="T42" fmla="*/ 244 w 256"/>
              <a:gd name="T43" fmla="*/ 128 h 244"/>
              <a:gd name="T44" fmla="*/ 128 w 256"/>
              <a:gd name="T45" fmla="*/ 36 h 244"/>
              <a:gd name="T46" fmla="*/ 36 w 256"/>
              <a:gd name="T47" fmla="*/ 128 h 244"/>
              <a:gd name="T48" fmla="*/ 128 w 256"/>
              <a:gd name="T49" fmla="*/ 220 h 244"/>
              <a:gd name="T50" fmla="*/ 220 w 256"/>
              <a:gd name="T51" fmla="*/ 128 h 244"/>
              <a:gd name="T52" fmla="*/ 128 w 256"/>
              <a:gd name="T53" fmla="*/ 36 h 244"/>
              <a:gd name="T54" fmla="*/ 176 w 256"/>
              <a:gd name="T55" fmla="*/ 140 h 244"/>
              <a:gd name="T56" fmla="*/ 128 w 256"/>
              <a:gd name="T57" fmla="*/ 140 h 244"/>
              <a:gd name="T58" fmla="*/ 116 w 256"/>
              <a:gd name="T59" fmla="*/ 128 h 244"/>
              <a:gd name="T60" fmla="*/ 116 w 256"/>
              <a:gd name="T61" fmla="*/ 64 h 244"/>
              <a:gd name="T62" fmla="*/ 128 w 256"/>
              <a:gd name="T63" fmla="*/ 52 h 244"/>
              <a:gd name="T64" fmla="*/ 140 w 256"/>
              <a:gd name="T65" fmla="*/ 64 h 244"/>
              <a:gd name="T66" fmla="*/ 140 w 256"/>
              <a:gd name="T67" fmla="*/ 116 h 244"/>
              <a:gd name="T68" fmla="*/ 176 w 256"/>
              <a:gd name="T69" fmla="*/ 116 h 244"/>
              <a:gd name="T70" fmla="*/ 188 w 256"/>
              <a:gd name="T71" fmla="*/ 128 h 244"/>
              <a:gd name="T72" fmla="*/ 176 w 256"/>
              <a:gd name="T73" fmla="*/ 140 h 244"/>
              <a:gd name="T74" fmla="*/ 10 w 256"/>
              <a:gd name="T75" fmla="*/ 78 h 244"/>
              <a:gd name="T76" fmla="*/ 0 w 256"/>
              <a:gd name="T77" fmla="*/ 48 h 244"/>
              <a:gd name="T78" fmla="*/ 48 w 256"/>
              <a:gd name="T79" fmla="*/ 0 h 244"/>
              <a:gd name="T80" fmla="*/ 78 w 256"/>
              <a:gd name="T81" fmla="*/ 10 h 244"/>
              <a:gd name="T82" fmla="*/ 10 w 256"/>
              <a:gd name="T83" fmla="*/ 78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56" h="244">
                <a:moveTo>
                  <a:pt x="246" y="76"/>
                </a:moveTo>
                <a:cubicBezTo>
                  <a:pt x="233" y="46"/>
                  <a:pt x="210" y="23"/>
                  <a:pt x="180" y="10"/>
                </a:cubicBezTo>
                <a:cubicBezTo>
                  <a:pt x="188" y="4"/>
                  <a:pt x="198" y="0"/>
                  <a:pt x="209" y="0"/>
                </a:cubicBezTo>
                <a:cubicBezTo>
                  <a:pt x="235" y="0"/>
                  <a:pt x="256" y="21"/>
                  <a:pt x="256" y="47"/>
                </a:cubicBezTo>
                <a:cubicBezTo>
                  <a:pt x="256" y="58"/>
                  <a:pt x="252" y="68"/>
                  <a:pt x="246" y="76"/>
                </a:cubicBezTo>
                <a:moveTo>
                  <a:pt x="244" y="128"/>
                </a:moveTo>
                <a:cubicBezTo>
                  <a:pt x="244" y="159"/>
                  <a:pt x="232" y="187"/>
                  <a:pt x="212" y="208"/>
                </a:cubicBezTo>
                <a:cubicBezTo>
                  <a:pt x="229" y="224"/>
                  <a:pt x="229" y="224"/>
                  <a:pt x="229" y="224"/>
                </a:cubicBezTo>
                <a:cubicBezTo>
                  <a:pt x="231" y="226"/>
                  <a:pt x="232" y="229"/>
                  <a:pt x="232" y="232"/>
                </a:cubicBezTo>
                <a:cubicBezTo>
                  <a:pt x="232" y="239"/>
                  <a:pt x="227" y="244"/>
                  <a:pt x="220" y="244"/>
                </a:cubicBezTo>
                <a:cubicBezTo>
                  <a:pt x="217" y="244"/>
                  <a:pt x="214" y="243"/>
                  <a:pt x="212" y="241"/>
                </a:cubicBezTo>
                <a:cubicBezTo>
                  <a:pt x="194" y="223"/>
                  <a:pt x="194" y="223"/>
                  <a:pt x="194" y="223"/>
                </a:cubicBezTo>
                <a:cubicBezTo>
                  <a:pt x="176" y="236"/>
                  <a:pt x="153" y="244"/>
                  <a:pt x="128" y="244"/>
                </a:cubicBezTo>
                <a:cubicBezTo>
                  <a:pt x="103" y="244"/>
                  <a:pt x="81" y="236"/>
                  <a:pt x="62" y="223"/>
                </a:cubicBezTo>
                <a:cubicBezTo>
                  <a:pt x="44" y="240"/>
                  <a:pt x="44" y="240"/>
                  <a:pt x="44" y="240"/>
                </a:cubicBezTo>
                <a:cubicBezTo>
                  <a:pt x="42" y="243"/>
                  <a:pt x="39" y="244"/>
                  <a:pt x="36" y="244"/>
                </a:cubicBezTo>
                <a:cubicBezTo>
                  <a:pt x="29" y="244"/>
                  <a:pt x="24" y="239"/>
                  <a:pt x="24" y="232"/>
                </a:cubicBezTo>
                <a:cubicBezTo>
                  <a:pt x="24" y="229"/>
                  <a:pt x="25" y="226"/>
                  <a:pt x="28" y="224"/>
                </a:cubicBezTo>
                <a:cubicBezTo>
                  <a:pt x="44" y="207"/>
                  <a:pt x="44" y="207"/>
                  <a:pt x="44" y="207"/>
                </a:cubicBezTo>
                <a:cubicBezTo>
                  <a:pt x="24" y="187"/>
                  <a:pt x="12" y="159"/>
                  <a:pt x="12" y="128"/>
                </a:cubicBezTo>
                <a:cubicBezTo>
                  <a:pt x="12" y="64"/>
                  <a:pt x="64" y="12"/>
                  <a:pt x="128" y="12"/>
                </a:cubicBezTo>
                <a:cubicBezTo>
                  <a:pt x="192" y="12"/>
                  <a:pt x="244" y="64"/>
                  <a:pt x="244" y="128"/>
                </a:cubicBezTo>
                <a:moveTo>
                  <a:pt x="128" y="36"/>
                </a:moveTo>
                <a:cubicBezTo>
                  <a:pt x="77" y="36"/>
                  <a:pt x="36" y="77"/>
                  <a:pt x="36" y="128"/>
                </a:cubicBezTo>
                <a:cubicBezTo>
                  <a:pt x="36" y="179"/>
                  <a:pt x="77" y="220"/>
                  <a:pt x="128" y="220"/>
                </a:cubicBezTo>
                <a:cubicBezTo>
                  <a:pt x="179" y="220"/>
                  <a:pt x="220" y="179"/>
                  <a:pt x="220" y="128"/>
                </a:cubicBezTo>
                <a:cubicBezTo>
                  <a:pt x="220" y="77"/>
                  <a:pt x="179" y="36"/>
                  <a:pt x="128" y="36"/>
                </a:cubicBezTo>
                <a:moveTo>
                  <a:pt x="176" y="140"/>
                </a:moveTo>
                <a:cubicBezTo>
                  <a:pt x="128" y="140"/>
                  <a:pt x="128" y="140"/>
                  <a:pt x="128" y="140"/>
                </a:cubicBezTo>
                <a:cubicBezTo>
                  <a:pt x="121" y="140"/>
                  <a:pt x="116" y="135"/>
                  <a:pt x="116" y="128"/>
                </a:cubicBezTo>
                <a:cubicBezTo>
                  <a:pt x="116" y="64"/>
                  <a:pt x="116" y="64"/>
                  <a:pt x="116" y="64"/>
                </a:cubicBezTo>
                <a:cubicBezTo>
                  <a:pt x="116" y="57"/>
                  <a:pt x="121" y="52"/>
                  <a:pt x="128" y="52"/>
                </a:cubicBezTo>
                <a:cubicBezTo>
                  <a:pt x="135" y="52"/>
                  <a:pt x="140" y="57"/>
                  <a:pt x="140" y="64"/>
                </a:cubicBezTo>
                <a:cubicBezTo>
                  <a:pt x="140" y="116"/>
                  <a:pt x="140" y="116"/>
                  <a:pt x="140" y="116"/>
                </a:cubicBezTo>
                <a:cubicBezTo>
                  <a:pt x="176" y="116"/>
                  <a:pt x="176" y="116"/>
                  <a:pt x="176" y="116"/>
                </a:cubicBezTo>
                <a:cubicBezTo>
                  <a:pt x="183" y="116"/>
                  <a:pt x="188" y="121"/>
                  <a:pt x="188" y="128"/>
                </a:cubicBezTo>
                <a:cubicBezTo>
                  <a:pt x="188" y="135"/>
                  <a:pt x="183" y="140"/>
                  <a:pt x="176" y="140"/>
                </a:cubicBezTo>
                <a:moveTo>
                  <a:pt x="10" y="78"/>
                </a:moveTo>
                <a:cubicBezTo>
                  <a:pt x="4" y="69"/>
                  <a:pt x="0" y="59"/>
                  <a:pt x="0" y="48"/>
                </a:cubicBezTo>
                <a:cubicBezTo>
                  <a:pt x="0" y="21"/>
                  <a:pt x="21" y="0"/>
                  <a:pt x="48" y="0"/>
                </a:cubicBezTo>
                <a:cubicBezTo>
                  <a:pt x="59" y="0"/>
                  <a:pt x="69" y="4"/>
                  <a:pt x="78" y="10"/>
                </a:cubicBezTo>
                <a:cubicBezTo>
                  <a:pt x="47" y="23"/>
                  <a:pt x="23" y="47"/>
                  <a:pt x="10" y="78"/>
                </a:cubicBezTo>
              </a:path>
            </a:pathLst>
          </a:custGeom>
          <a:gradFill>
            <a:gsLst>
              <a:gs pos="66663">
                <a:srgbClr val="C69135"/>
              </a:gs>
              <a:gs pos="371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5400000" scaled="1"/>
          </a:gradFill>
          <a:ln>
            <a:noFill/>
          </a:ln>
        </p:spPr>
        <p:txBody>
          <a:bodyPr vert="horz" wrap="square" lIns="91425" tIns="45712" rIns="91425" bIns="45712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4" name="Freeform 218"/>
          <p:cNvSpPr>
            <a:spLocks noEditPoints="1"/>
          </p:cNvSpPr>
          <p:nvPr/>
        </p:nvSpPr>
        <p:spPr bwMode="auto">
          <a:xfrm>
            <a:off x="6064090" y="4873558"/>
            <a:ext cx="636329" cy="636329"/>
          </a:xfrm>
          <a:custGeom>
            <a:avLst/>
            <a:gdLst>
              <a:gd name="T0" fmla="*/ 128 w 256"/>
              <a:gd name="T1" fmla="*/ 256 h 256"/>
              <a:gd name="T2" fmla="*/ 0 w 256"/>
              <a:gd name="T3" fmla="*/ 128 h 256"/>
              <a:gd name="T4" fmla="*/ 128 w 256"/>
              <a:gd name="T5" fmla="*/ 0 h 256"/>
              <a:gd name="T6" fmla="*/ 256 w 256"/>
              <a:gd name="T7" fmla="*/ 128 h 256"/>
              <a:gd name="T8" fmla="*/ 128 w 256"/>
              <a:gd name="T9" fmla="*/ 256 h 256"/>
              <a:gd name="T10" fmla="*/ 24 w 256"/>
              <a:gd name="T11" fmla="*/ 128 h 256"/>
              <a:gd name="T12" fmla="*/ 128 w 256"/>
              <a:gd name="T13" fmla="*/ 232 h 256"/>
              <a:gd name="T14" fmla="*/ 202 w 256"/>
              <a:gd name="T15" fmla="*/ 202 h 256"/>
              <a:gd name="T16" fmla="*/ 128 w 256"/>
              <a:gd name="T17" fmla="*/ 128 h 256"/>
              <a:gd name="T18" fmla="*/ 128 w 256"/>
              <a:gd name="T19" fmla="*/ 24 h 256"/>
              <a:gd name="T20" fmla="*/ 24 w 256"/>
              <a:gd name="T21" fmla="*/ 128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56" h="256">
                <a:moveTo>
                  <a:pt x="128" y="256"/>
                </a:moveTo>
                <a:cubicBezTo>
                  <a:pt x="57" y="256"/>
                  <a:pt x="0" y="199"/>
                  <a:pt x="0" y="128"/>
                </a:cubicBezTo>
                <a:cubicBezTo>
                  <a:pt x="0" y="57"/>
                  <a:pt x="57" y="0"/>
                  <a:pt x="128" y="0"/>
                </a:cubicBezTo>
                <a:cubicBezTo>
                  <a:pt x="199" y="0"/>
                  <a:pt x="256" y="57"/>
                  <a:pt x="256" y="128"/>
                </a:cubicBezTo>
                <a:cubicBezTo>
                  <a:pt x="256" y="199"/>
                  <a:pt x="199" y="256"/>
                  <a:pt x="128" y="256"/>
                </a:cubicBezTo>
                <a:moveTo>
                  <a:pt x="24" y="128"/>
                </a:moveTo>
                <a:cubicBezTo>
                  <a:pt x="24" y="185"/>
                  <a:pt x="71" y="232"/>
                  <a:pt x="128" y="232"/>
                </a:cubicBezTo>
                <a:cubicBezTo>
                  <a:pt x="157" y="232"/>
                  <a:pt x="183" y="220"/>
                  <a:pt x="202" y="202"/>
                </a:cubicBezTo>
                <a:cubicBezTo>
                  <a:pt x="128" y="128"/>
                  <a:pt x="128" y="128"/>
                  <a:pt x="128" y="128"/>
                </a:cubicBezTo>
                <a:cubicBezTo>
                  <a:pt x="128" y="24"/>
                  <a:pt x="128" y="24"/>
                  <a:pt x="128" y="24"/>
                </a:cubicBezTo>
                <a:cubicBezTo>
                  <a:pt x="71" y="24"/>
                  <a:pt x="24" y="71"/>
                  <a:pt x="24" y="128"/>
                </a:cubicBezTo>
              </a:path>
            </a:pathLst>
          </a:custGeom>
          <a:gradFill>
            <a:gsLst>
              <a:gs pos="66663">
                <a:srgbClr val="C69135"/>
              </a:gs>
              <a:gs pos="371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5400000" scaled="1"/>
          </a:gradFill>
          <a:ln>
            <a:noFill/>
          </a:ln>
        </p:spPr>
        <p:txBody>
          <a:bodyPr vert="horz" wrap="square" lIns="91425" tIns="45712" rIns="91425" bIns="45712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5" name="Freeform 258"/>
          <p:cNvSpPr>
            <a:spLocks noEditPoints="1"/>
          </p:cNvSpPr>
          <p:nvPr/>
        </p:nvSpPr>
        <p:spPr bwMode="auto">
          <a:xfrm>
            <a:off x="7147016" y="2705001"/>
            <a:ext cx="805526" cy="805526"/>
          </a:xfrm>
          <a:custGeom>
            <a:avLst/>
            <a:gdLst>
              <a:gd name="T0" fmla="*/ 229 w 256"/>
              <a:gd name="T1" fmla="*/ 140 h 256"/>
              <a:gd name="T2" fmla="*/ 59 w 256"/>
              <a:gd name="T3" fmla="*/ 53 h 256"/>
              <a:gd name="T4" fmla="*/ 84 w 256"/>
              <a:gd name="T5" fmla="*/ 39 h 256"/>
              <a:gd name="T6" fmla="*/ 86 w 256"/>
              <a:gd name="T7" fmla="*/ 43 h 256"/>
              <a:gd name="T8" fmla="*/ 85 w 256"/>
              <a:gd name="T9" fmla="*/ 47 h 256"/>
              <a:gd name="T10" fmla="*/ 88 w 256"/>
              <a:gd name="T11" fmla="*/ 51 h 256"/>
              <a:gd name="T12" fmla="*/ 77 w 256"/>
              <a:gd name="T13" fmla="*/ 59 h 256"/>
              <a:gd name="T14" fmla="*/ 73 w 256"/>
              <a:gd name="T15" fmla="*/ 67 h 256"/>
              <a:gd name="T16" fmla="*/ 69 w 256"/>
              <a:gd name="T17" fmla="*/ 74 h 256"/>
              <a:gd name="T18" fmla="*/ 61 w 256"/>
              <a:gd name="T19" fmla="*/ 71 h 256"/>
              <a:gd name="T20" fmla="*/ 58 w 256"/>
              <a:gd name="T21" fmla="*/ 67 h 256"/>
              <a:gd name="T22" fmla="*/ 58 w 256"/>
              <a:gd name="T23" fmla="*/ 60 h 256"/>
              <a:gd name="T24" fmla="*/ 58 w 256"/>
              <a:gd name="T25" fmla="*/ 56 h 256"/>
              <a:gd name="T26" fmla="*/ 47 w 256"/>
              <a:gd name="T27" fmla="*/ 66 h 256"/>
              <a:gd name="T28" fmla="*/ 40 w 256"/>
              <a:gd name="T29" fmla="*/ 74 h 256"/>
              <a:gd name="T30" fmla="*/ 53 w 256"/>
              <a:gd name="T31" fmla="*/ 94 h 256"/>
              <a:gd name="T32" fmla="*/ 48 w 256"/>
              <a:gd name="T33" fmla="*/ 103 h 256"/>
              <a:gd name="T34" fmla="*/ 42 w 256"/>
              <a:gd name="T35" fmla="*/ 103 h 256"/>
              <a:gd name="T36" fmla="*/ 34 w 256"/>
              <a:gd name="T37" fmla="*/ 113 h 256"/>
              <a:gd name="T38" fmla="*/ 32 w 256"/>
              <a:gd name="T39" fmla="*/ 113 h 256"/>
              <a:gd name="T40" fmla="*/ 32 w 256"/>
              <a:gd name="T41" fmla="*/ 116 h 256"/>
              <a:gd name="T42" fmla="*/ 29 w 256"/>
              <a:gd name="T43" fmla="*/ 134 h 256"/>
              <a:gd name="T44" fmla="*/ 44 w 256"/>
              <a:gd name="T45" fmla="*/ 154 h 256"/>
              <a:gd name="T46" fmla="*/ 69 w 256"/>
              <a:gd name="T47" fmla="*/ 187 h 256"/>
              <a:gd name="T48" fmla="*/ 222 w 256"/>
              <a:gd name="T49" fmla="*/ 132 h 256"/>
              <a:gd name="T50" fmla="*/ 204 w 256"/>
              <a:gd name="T51" fmla="*/ 140 h 256"/>
              <a:gd name="T52" fmla="*/ 168 w 256"/>
              <a:gd name="T53" fmla="*/ 115 h 256"/>
              <a:gd name="T54" fmla="*/ 166 w 256"/>
              <a:gd name="T55" fmla="*/ 135 h 256"/>
              <a:gd name="T56" fmla="*/ 143 w 256"/>
              <a:gd name="T57" fmla="*/ 104 h 256"/>
              <a:gd name="T58" fmla="*/ 156 w 256"/>
              <a:gd name="T59" fmla="*/ 93 h 256"/>
              <a:gd name="T60" fmla="*/ 143 w 256"/>
              <a:gd name="T61" fmla="*/ 101 h 256"/>
              <a:gd name="T62" fmla="*/ 139 w 256"/>
              <a:gd name="T63" fmla="*/ 105 h 256"/>
              <a:gd name="T64" fmla="*/ 129 w 256"/>
              <a:gd name="T65" fmla="*/ 98 h 256"/>
              <a:gd name="T66" fmla="*/ 111 w 256"/>
              <a:gd name="T67" fmla="*/ 105 h 256"/>
              <a:gd name="T68" fmla="*/ 110 w 256"/>
              <a:gd name="T69" fmla="*/ 91 h 256"/>
              <a:gd name="T70" fmla="*/ 120 w 256"/>
              <a:gd name="T71" fmla="*/ 81 h 256"/>
              <a:gd name="T72" fmla="*/ 132 w 256"/>
              <a:gd name="T73" fmla="*/ 79 h 256"/>
              <a:gd name="T74" fmla="*/ 141 w 256"/>
              <a:gd name="T75" fmla="*/ 70 h 256"/>
              <a:gd name="T76" fmla="*/ 134 w 256"/>
              <a:gd name="T77" fmla="*/ 71 h 256"/>
              <a:gd name="T78" fmla="*/ 124 w 256"/>
              <a:gd name="T79" fmla="*/ 72 h 256"/>
              <a:gd name="T80" fmla="*/ 119 w 256"/>
              <a:gd name="T81" fmla="*/ 67 h 256"/>
              <a:gd name="T82" fmla="*/ 136 w 256"/>
              <a:gd name="T83" fmla="*/ 53 h 256"/>
              <a:gd name="T84" fmla="*/ 161 w 256"/>
              <a:gd name="T85" fmla="*/ 59 h 256"/>
              <a:gd name="T86" fmla="*/ 181 w 256"/>
              <a:gd name="T87" fmla="*/ 41 h 256"/>
              <a:gd name="T88" fmla="*/ 173 w 256"/>
              <a:gd name="T89" fmla="*/ 91 h 256"/>
              <a:gd name="T90" fmla="*/ 175 w 256"/>
              <a:gd name="T91" fmla="*/ 100 h 256"/>
              <a:gd name="T92" fmla="*/ 138 w 256"/>
              <a:gd name="T93" fmla="*/ 28 h 256"/>
              <a:gd name="T94" fmla="*/ 133 w 256"/>
              <a:gd name="T95" fmla="*/ 30 h 256"/>
              <a:gd name="T96" fmla="*/ 106 w 256"/>
              <a:gd name="T97" fmla="*/ 76 h 256"/>
              <a:gd name="T98" fmla="*/ 100 w 256"/>
              <a:gd name="T99" fmla="*/ 84 h 256"/>
              <a:gd name="T100" fmla="*/ 121 w 256"/>
              <a:gd name="T101" fmla="*/ 106 h 256"/>
              <a:gd name="T102" fmla="*/ 159 w 256"/>
              <a:gd name="T103" fmla="*/ 133 h 256"/>
              <a:gd name="T104" fmla="*/ 156 w 256"/>
              <a:gd name="T105" fmla="*/ 171 h 256"/>
              <a:gd name="T106" fmla="*/ 127 w 256"/>
              <a:gd name="T107" fmla="*/ 166 h 256"/>
              <a:gd name="T108" fmla="*/ 100 w 256"/>
              <a:gd name="T109" fmla="*/ 143 h 256"/>
              <a:gd name="T110" fmla="*/ 84 w 256"/>
              <a:gd name="T111" fmla="*/ 62 h 256"/>
              <a:gd name="T112" fmla="*/ 165 w 256"/>
              <a:gd name="T113" fmla="*/ 169 h 256"/>
              <a:gd name="T114" fmla="*/ 140 w 256"/>
              <a:gd name="T115" fmla="*/ 107 h 256"/>
              <a:gd name="T116" fmla="*/ 123 w 256"/>
              <a:gd name="T117" fmla="*/ 99 h 256"/>
              <a:gd name="T118" fmla="*/ 85 w 256"/>
              <a:gd name="T119" fmla="*/ 48 h 256"/>
              <a:gd name="T120" fmla="*/ 57 w 256"/>
              <a:gd name="T121" fmla="*/ 96 h 256"/>
              <a:gd name="T122" fmla="*/ 41 w 256"/>
              <a:gd name="T123" fmla="*/ 137 h 256"/>
              <a:gd name="T124" fmla="*/ 206 w 256"/>
              <a:gd name="T125" fmla="*/ 140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6" h="256">
                <a:moveTo>
                  <a:pt x="128" y="256"/>
                </a:moveTo>
                <a:cubicBezTo>
                  <a:pt x="57" y="256"/>
                  <a:pt x="0" y="199"/>
                  <a:pt x="0" y="128"/>
                </a:cubicBezTo>
                <a:cubicBezTo>
                  <a:pt x="0" y="57"/>
                  <a:pt x="57" y="0"/>
                  <a:pt x="128" y="0"/>
                </a:cubicBezTo>
                <a:cubicBezTo>
                  <a:pt x="199" y="0"/>
                  <a:pt x="256" y="57"/>
                  <a:pt x="256" y="128"/>
                </a:cubicBezTo>
                <a:cubicBezTo>
                  <a:pt x="256" y="199"/>
                  <a:pt x="199" y="256"/>
                  <a:pt x="128" y="256"/>
                </a:cubicBezTo>
                <a:moveTo>
                  <a:pt x="200" y="53"/>
                </a:moveTo>
                <a:cubicBezTo>
                  <a:pt x="199" y="53"/>
                  <a:pt x="199" y="53"/>
                  <a:pt x="198" y="53"/>
                </a:cubicBezTo>
                <a:cubicBezTo>
                  <a:pt x="198" y="53"/>
                  <a:pt x="198" y="52"/>
                  <a:pt x="198" y="52"/>
                </a:cubicBezTo>
                <a:cubicBezTo>
                  <a:pt x="198" y="52"/>
                  <a:pt x="198" y="52"/>
                  <a:pt x="198" y="51"/>
                </a:cubicBezTo>
                <a:cubicBezTo>
                  <a:pt x="198" y="51"/>
                  <a:pt x="197" y="51"/>
                  <a:pt x="197" y="50"/>
                </a:cubicBezTo>
                <a:cubicBezTo>
                  <a:pt x="197" y="50"/>
                  <a:pt x="197" y="50"/>
                  <a:pt x="197" y="50"/>
                </a:cubicBezTo>
                <a:cubicBezTo>
                  <a:pt x="197" y="51"/>
                  <a:pt x="197" y="51"/>
                  <a:pt x="197" y="51"/>
                </a:cubicBezTo>
                <a:cubicBezTo>
                  <a:pt x="197" y="51"/>
                  <a:pt x="197" y="51"/>
                  <a:pt x="197" y="52"/>
                </a:cubicBezTo>
                <a:cubicBezTo>
                  <a:pt x="197" y="52"/>
                  <a:pt x="197" y="53"/>
                  <a:pt x="197" y="53"/>
                </a:cubicBezTo>
                <a:cubicBezTo>
                  <a:pt x="197" y="54"/>
                  <a:pt x="197" y="54"/>
                  <a:pt x="198" y="54"/>
                </a:cubicBezTo>
                <a:cubicBezTo>
                  <a:pt x="198" y="55"/>
                  <a:pt x="198" y="55"/>
                  <a:pt x="197" y="55"/>
                </a:cubicBezTo>
                <a:cubicBezTo>
                  <a:pt x="197" y="55"/>
                  <a:pt x="197" y="56"/>
                  <a:pt x="197" y="56"/>
                </a:cubicBezTo>
                <a:cubicBezTo>
                  <a:pt x="197" y="56"/>
                  <a:pt x="197" y="57"/>
                  <a:pt x="196" y="57"/>
                </a:cubicBezTo>
                <a:cubicBezTo>
                  <a:pt x="196" y="57"/>
                  <a:pt x="196" y="57"/>
                  <a:pt x="195" y="57"/>
                </a:cubicBezTo>
                <a:cubicBezTo>
                  <a:pt x="195" y="58"/>
                  <a:pt x="196" y="58"/>
                  <a:pt x="196" y="58"/>
                </a:cubicBezTo>
                <a:cubicBezTo>
                  <a:pt x="195" y="58"/>
                  <a:pt x="195" y="58"/>
                  <a:pt x="195" y="58"/>
                </a:cubicBezTo>
                <a:cubicBezTo>
                  <a:pt x="195" y="58"/>
                  <a:pt x="194" y="58"/>
                  <a:pt x="194" y="58"/>
                </a:cubicBezTo>
                <a:cubicBezTo>
                  <a:pt x="194" y="58"/>
                  <a:pt x="193" y="58"/>
                  <a:pt x="193" y="58"/>
                </a:cubicBezTo>
                <a:cubicBezTo>
                  <a:pt x="193" y="59"/>
                  <a:pt x="194" y="59"/>
                  <a:pt x="195" y="59"/>
                </a:cubicBezTo>
                <a:cubicBezTo>
                  <a:pt x="195" y="59"/>
                  <a:pt x="195" y="59"/>
                  <a:pt x="195" y="59"/>
                </a:cubicBezTo>
                <a:cubicBezTo>
                  <a:pt x="196" y="59"/>
                  <a:pt x="196" y="59"/>
                  <a:pt x="196" y="59"/>
                </a:cubicBezTo>
                <a:cubicBezTo>
                  <a:pt x="197" y="58"/>
                  <a:pt x="197" y="58"/>
                  <a:pt x="198" y="58"/>
                </a:cubicBezTo>
                <a:cubicBezTo>
                  <a:pt x="198" y="57"/>
                  <a:pt x="198" y="57"/>
                  <a:pt x="198" y="57"/>
                </a:cubicBezTo>
                <a:cubicBezTo>
                  <a:pt x="199" y="57"/>
                  <a:pt x="199" y="57"/>
                  <a:pt x="199" y="57"/>
                </a:cubicBezTo>
                <a:cubicBezTo>
                  <a:pt x="199" y="56"/>
                  <a:pt x="199" y="56"/>
                  <a:pt x="199" y="56"/>
                </a:cubicBezTo>
                <a:cubicBezTo>
                  <a:pt x="199" y="55"/>
                  <a:pt x="199" y="55"/>
                  <a:pt x="199" y="55"/>
                </a:cubicBezTo>
                <a:cubicBezTo>
                  <a:pt x="199" y="54"/>
                  <a:pt x="200" y="54"/>
                  <a:pt x="201" y="54"/>
                </a:cubicBezTo>
                <a:cubicBezTo>
                  <a:pt x="201" y="54"/>
                  <a:pt x="200" y="53"/>
                  <a:pt x="200" y="53"/>
                </a:cubicBezTo>
                <a:cubicBezTo>
                  <a:pt x="200" y="53"/>
                  <a:pt x="200" y="53"/>
                  <a:pt x="200" y="53"/>
                </a:cubicBezTo>
                <a:moveTo>
                  <a:pt x="203" y="56"/>
                </a:moveTo>
                <a:cubicBezTo>
                  <a:pt x="203" y="56"/>
                  <a:pt x="203" y="56"/>
                  <a:pt x="202" y="56"/>
                </a:cubicBezTo>
                <a:cubicBezTo>
                  <a:pt x="202" y="56"/>
                  <a:pt x="202" y="56"/>
                  <a:pt x="202" y="56"/>
                </a:cubicBezTo>
                <a:cubicBezTo>
                  <a:pt x="202" y="56"/>
                  <a:pt x="203" y="56"/>
                  <a:pt x="203" y="56"/>
                </a:cubicBezTo>
                <a:cubicBezTo>
                  <a:pt x="202" y="55"/>
                  <a:pt x="202" y="55"/>
                  <a:pt x="202" y="55"/>
                </a:cubicBezTo>
                <a:cubicBezTo>
                  <a:pt x="202" y="55"/>
                  <a:pt x="202" y="56"/>
                  <a:pt x="202" y="56"/>
                </a:cubicBezTo>
                <a:cubicBezTo>
                  <a:pt x="202" y="57"/>
                  <a:pt x="203" y="57"/>
                  <a:pt x="203" y="56"/>
                </a:cubicBezTo>
                <a:cubicBezTo>
                  <a:pt x="203" y="56"/>
                  <a:pt x="203" y="56"/>
                  <a:pt x="203" y="56"/>
                </a:cubicBezTo>
                <a:moveTo>
                  <a:pt x="231" y="143"/>
                </a:moveTo>
                <a:cubicBezTo>
                  <a:pt x="231" y="141"/>
                  <a:pt x="231" y="138"/>
                  <a:pt x="232" y="136"/>
                </a:cubicBezTo>
                <a:cubicBezTo>
                  <a:pt x="232" y="136"/>
                  <a:pt x="232" y="136"/>
                  <a:pt x="232" y="136"/>
                </a:cubicBezTo>
                <a:cubicBezTo>
                  <a:pt x="231" y="136"/>
                  <a:pt x="231" y="136"/>
                  <a:pt x="231" y="136"/>
                </a:cubicBezTo>
                <a:cubicBezTo>
                  <a:pt x="231" y="135"/>
                  <a:pt x="231" y="136"/>
                  <a:pt x="230" y="136"/>
                </a:cubicBezTo>
                <a:cubicBezTo>
                  <a:pt x="230" y="136"/>
                  <a:pt x="230" y="136"/>
                  <a:pt x="230" y="136"/>
                </a:cubicBezTo>
                <a:cubicBezTo>
                  <a:pt x="230" y="135"/>
                  <a:pt x="230" y="135"/>
                  <a:pt x="230" y="135"/>
                </a:cubicBezTo>
                <a:cubicBezTo>
                  <a:pt x="229" y="135"/>
                  <a:pt x="229" y="135"/>
                  <a:pt x="229" y="135"/>
                </a:cubicBezTo>
                <a:cubicBezTo>
                  <a:pt x="229" y="135"/>
                  <a:pt x="229" y="135"/>
                  <a:pt x="229" y="136"/>
                </a:cubicBezTo>
                <a:cubicBezTo>
                  <a:pt x="229" y="136"/>
                  <a:pt x="229" y="136"/>
                  <a:pt x="229" y="136"/>
                </a:cubicBezTo>
                <a:cubicBezTo>
                  <a:pt x="228" y="137"/>
                  <a:pt x="227" y="139"/>
                  <a:pt x="228" y="140"/>
                </a:cubicBezTo>
                <a:cubicBezTo>
                  <a:pt x="228" y="140"/>
                  <a:pt x="228" y="140"/>
                  <a:pt x="229" y="140"/>
                </a:cubicBezTo>
                <a:cubicBezTo>
                  <a:pt x="229" y="140"/>
                  <a:pt x="229" y="140"/>
                  <a:pt x="229" y="141"/>
                </a:cubicBezTo>
                <a:cubicBezTo>
                  <a:pt x="229" y="140"/>
                  <a:pt x="229" y="140"/>
                  <a:pt x="229" y="140"/>
                </a:cubicBezTo>
                <a:cubicBezTo>
                  <a:pt x="229" y="142"/>
                  <a:pt x="229" y="143"/>
                  <a:pt x="231" y="142"/>
                </a:cubicBezTo>
                <a:cubicBezTo>
                  <a:pt x="231" y="143"/>
                  <a:pt x="231" y="143"/>
                  <a:pt x="231" y="143"/>
                </a:cubicBezTo>
                <a:moveTo>
                  <a:pt x="28" y="153"/>
                </a:moveTo>
                <a:cubicBezTo>
                  <a:pt x="28" y="152"/>
                  <a:pt x="27" y="152"/>
                  <a:pt x="28" y="151"/>
                </a:cubicBezTo>
                <a:cubicBezTo>
                  <a:pt x="28" y="151"/>
                  <a:pt x="29" y="151"/>
                  <a:pt x="29" y="151"/>
                </a:cubicBezTo>
                <a:cubicBezTo>
                  <a:pt x="29" y="151"/>
                  <a:pt x="29" y="151"/>
                  <a:pt x="29" y="152"/>
                </a:cubicBezTo>
                <a:cubicBezTo>
                  <a:pt x="29" y="152"/>
                  <a:pt x="29" y="151"/>
                  <a:pt x="29" y="151"/>
                </a:cubicBezTo>
                <a:cubicBezTo>
                  <a:pt x="29" y="151"/>
                  <a:pt x="29" y="151"/>
                  <a:pt x="29" y="151"/>
                </a:cubicBezTo>
                <a:cubicBezTo>
                  <a:pt x="30" y="151"/>
                  <a:pt x="31" y="151"/>
                  <a:pt x="31" y="151"/>
                </a:cubicBezTo>
                <a:cubicBezTo>
                  <a:pt x="31" y="150"/>
                  <a:pt x="30" y="150"/>
                  <a:pt x="30" y="150"/>
                </a:cubicBezTo>
                <a:cubicBezTo>
                  <a:pt x="30" y="149"/>
                  <a:pt x="31" y="150"/>
                  <a:pt x="31" y="150"/>
                </a:cubicBezTo>
                <a:cubicBezTo>
                  <a:pt x="31" y="150"/>
                  <a:pt x="31" y="150"/>
                  <a:pt x="31" y="150"/>
                </a:cubicBezTo>
                <a:cubicBezTo>
                  <a:pt x="31" y="149"/>
                  <a:pt x="31" y="149"/>
                  <a:pt x="31" y="149"/>
                </a:cubicBezTo>
                <a:cubicBezTo>
                  <a:pt x="31" y="149"/>
                  <a:pt x="30" y="149"/>
                  <a:pt x="30" y="149"/>
                </a:cubicBezTo>
                <a:cubicBezTo>
                  <a:pt x="30" y="149"/>
                  <a:pt x="30" y="149"/>
                  <a:pt x="29" y="149"/>
                </a:cubicBezTo>
                <a:cubicBezTo>
                  <a:pt x="29" y="149"/>
                  <a:pt x="29" y="149"/>
                  <a:pt x="29" y="149"/>
                </a:cubicBezTo>
                <a:cubicBezTo>
                  <a:pt x="28" y="149"/>
                  <a:pt x="28" y="149"/>
                  <a:pt x="28" y="150"/>
                </a:cubicBezTo>
                <a:cubicBezTo>
                  <a:pt x="28" y="150"/>
                  <a:pt x="28" y="150"/>
                  <a:pt x="28" y="150"/>
                </a:cubicBezTo>
                <a:cubicBezTo>
                  <a:pt x="28" y="150"/>
                  <a:pt x="28" y="151"/>
                  <a:pt x="27" y="151"/>
                </a:cubicBezTo>
                <a:cubicBezTo>
                  <a:pt x="27" y="151"/>
                  <a:pt x="27" y="151"/>
                  <a:pt x="27" y="151"/>
                </a:cubicBezTo>
                <a:cubicBezTo>
                  <a:pt x="27" y="150"/>
                  <a:pt x="27" y="150"/>
                  <a:pt x="27" y="150"/>
                </a:cubicBezTo>
                <a:cubicBezTo>
                  <a:pt x="27" y="150"/>
                  <a:pt x="27" y="150"/>
                  <a:pt x="27" y="150"/>
                </a:cubicBezTo>
                <a:cubicBezTo>
                  <a:pt x="27" y="150"/>
                  <a:pt x="27" y="150"/>
                  <a:pt x="27" y="150"/>
                </a:cubicBezTo>
                <a:cubicBezTo>
                  <a:pt x="27" y="150"/>
                  <a:pt x="27" y="150"/>
                  <a:pt x="26" y="150"/>
                </a:cubicBezTo>
                <a:cubicBezTo>
                  <a:pt x="26" y="150"/>
                  <a:pt x="26" y="150"/>
                  <a:pt x="26" y="150"/>
                </a:cubicBezTo>
                <a:cubicBezTo>
                  <a:pt x="27" y="151"/>
                  <a:pt x="27" y="152"/>
                  <a:pt x="27" y="153"/>
                </a:cubicBezTo>
                <a:cubicBezTo>
                  <a:pt x="27" y="153"/>
                  <a:pt x="27" y="153"/>
                  <a:pt x="28" y="153"/>
                </a:cubicBezTo>
                <a:moveTo>
                  <a:pt x="32" y="112"/>
                </a:moveTo>
                <a:cubicBezTo>
                  <a:pt x="32" y="112"/>
                  <a:pt x="32" y="112"/>
                  <a:pt x="32" y="112"/>
                </a:cubicBezTo>
                <a:cubicBezTo>
                  <a:pt x="32" y="112"/>
                  <a:pt x="32" y="112"/>
                  <a:pt x="32" y="112"/>
                </a:cubicBezTo>
                <a:cubicBezTo>
                  <a:pt x="32" y="112"/>
                  <a:pt x="32" y="112"/>
                  <a:pt x="32" y="112"/>
                </a:cubicBezTo>
                <a:moveTo>
                  <a:pt x="30" y="94"/>
                </a:moveTo>
                <a:cubicBezTo>
                  <a:pt x="30" y="94"/>
                  <a:pt x="30" y="94"/>
                  <a:pt x="30" y="94"/>
                </a:cubicBezTo>
                <a:cubicBezTo>
                  <a:pt x="30" y="94"/>
                  <a:pt x="30" y="93"/>
                  <a:pt x="30" y="93"/>
                </a:cubicBezTo>
                <a:cubicBezTo>
                  <a:pt x="30" y="93"/>
                  <a:pt x="30" y="94"/>
                  <a:pt x="30" y="94"/>
                </a:cubicBezTo>
                <a:moveTo>
                  <a:pt x="59" y="53"/>
                </a:moveTo>
                <a:cubicBezTo>
                  <a:pt x="59" y="53"/>
                  <a:pt x="59" y="53"/>
                  <a:pt x="59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8" y="53"/>
                </a:cubicBezTo>
                <a:cubicBezTo>
                  <a:pt x="58" y="53"/>
                  <a:pt x="58" y="53"/>
                  <a:pt x="59" y="53"/>
                </a:cubicBezTo>
                <a:cubicBezTo>
                  <a:pt x="59" y="53"/>
                  <a:pt x="59" y="53"/>
                  <a:pt x="59" y="53"/>
                </a:cubicBezTo>
                <a:cubicBezTo>
                  <a:pt x="59" y="53"/>
                  <a:pt x="58" y="53"/>
                  <a:pt x="58" y="53"/>
                </a:cubicBezTo>
                <a:cubicBezTo>
                  <a:pt x="58" y="53"/>
                  <a:pt x="58" y="53"/>
                  <a:pt x="59" y="52"/>
                </a:cubicBezTo>
                <a:cubicBezTo>
                  <a:pt x="58" y="52"/>
                  <a:pt x="57" y="52"/>
                  <a:pt x="57" y="52"/>
                </a:cubicBezTo>
                <a:cubicBezTo>
                  <a:pt x="57" y="52"/>
                  <a:pt x="57" y="52"/>
                  <a:pt x="57" y="52"/>
                </a:cubicBezTo>
                <a:cubicBezTo>
                  <a:pt x="57" y="52"/>
                  <a:pt x="57" y="52"/>
                  <a:pt x="57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7" y="52"/>
                  <a:pt x="57" y="52"/>
                  <a:pt x="56" y="53"/>
                </a:cubicBezTo>
                <a:cubicBezTo>
                  <a:pt x="57" y="53"/>
                  <a:pt x="57" y="53"/>
                  <a:pt x="57" y="53"/>
                </a:cubicBezTo>
                <a:cubicBezTo>
                  <a:pt x="57" y="53"/>
                  <a:pt x="58" y="53"/>
                  <a:pt x="58" y="53"/>
                </a:cubicBezTo>
                <a:cubicBezTo>
                  <a:pt x="58" y="53"/>
                  <a:pt x="59" y="53"/>
                  <a:pt x="59" y="53"/>
                </a:cubicBezTo>
                <a:cubicBezTo>
                  <a:pt x="59" y="53"/>
                  <a:pt x="59" y="53"/>
                  <a:pt x="59" y="53"/>
                </a:cubicBezTo>
                <a:cubicBezTo>
                  <a:pt x="59" y="53"/>
                  <a:pt x="59" y="53"/>
                  <a:pt x="59" y="53"/>
                </a:cubicBezTo>
                <a:moveTo>
                  <a:pt x="54" y="55"/>
                </a:move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moveTo>
                  <a:pt x="83" y="34"/>
                </a:moveTo>
                <a:cubicBezTo>
                  <a:pt x="83" y="34"/>
                  <a:pt x="83" y="34"/>
                  <a:pt x="83" y="34"/>
                </a:cubicBezTo>
                <a:cubicBezTo>
                  <a:pt x="83" y="35"/>
                  <a:pt x="84" y="35"/>
                  <a:pt x="84" y="35"/>
                </a:cubicBezTo>
                <a:cubicBezTo>
                  <a:pt x="84" y="35"/>
                  <a:pt x="83" y="35"/>
                  <a:pt x="83" y="35"/>
                </a:cubicBezTo>
                <a:cubicBezTo>
                  <a:pt x="83" y="35"/>
                  <a:pt x="83" y="35"/>
                  <a:pt x="83" y="35"/>
                </a:cubicBezTo>
                <a:cubicBezTo>
                  <a:pt x="83" y="35"/>
                  <a:pt x="83" y="35"/>
                  <a:pt x="83" y="35"/>
                </a:cubicBezTo>
                <a:cubicBezTo>
                  <a:pt x="83" y="34"/>
                  <a:pt x="83" y="34"/>
                  <a:pt x="83" y="34"/>
                </a:cubicBezTo>
                <a:cubicBezTo>
                  <a:pt x="83" y="35"/>
                  <a:pt x="82" y="35"/>
                  <a:pt x="82" y="35"/>
                </a:cubicBezTo>
                <a:cubicBezTo>
                  <a:pt x="82" y="35"/>
                  <a:pt x="82" y="35"/>
                  <a:pt x="82" y="35"/>
                </a:cubicBezTo>
                <a:cubicBezTo>
                  <a:pt x="82" y="35"/>
                  <a:pt x="82" y="35"/>
                  <a:pt x="82" y="35"/>
                </a:cubicBezTo>
                <a:cubicBezTo>
                  <a:pt x="82" y="35"/>
                  <a:pt x="82" y="35"/>
                  <a:pt x="82" y="35"/>
                </a:cubicBezTo>
                <a:cubicBezTo>
                  <a:pt x="82" y="35"/>
                  <a:pt x="82" y="36"/>
                  <a:pt x="81" y="36"/>
                </a:cubicBezTo>
                <a:cubicBezTo>
                  <a:pt x="81" y="36"/>
                  <a:pt x="81" y="36"/>
                  <a:pt x="81" y="36"/>
                </a:cubicBezTo>
                <a:cubicBezTo>
                  <a:pt x="81" y="36"/>
                  <a:pt x="82" y="36"/>
                  <a:pt x="82" y="36"/>
                </a:cubicBezTo>
                <a:cubicBezTo>
                  <a:pt x="82" y="36"/>
                  <a:pt x="82" y="35"/>
                  <a:pt x="82" y="35"/>
                </a:cubicBezTo>
                <a:cubicBezTo>
                  <a:pt x="82" y="35"/>
                  <a:pt x="82" y="35"/>
                  <a:pt x="82" y="35"/>
                </a:cubicBezTo>
                <a:cubicBezTo>
                  <a:pt x="83" y="35"/>
                  <a:pt x="83" y="35"/>
                  <a:pt x="83" y="35"/>
                </a:cubicBezTo>
                <a:cubicBezTo>
                  <a:pt x="83" y="35"/>
                  <a:pt x="83" y="36"/>
                  <a:pt x="83" y="36"/>
                </a:cubicBezTo>
                <a:cubicBezTo>
                  <a:pt x="84" y="36"/>
                  <a:pt x="84" y="36"/>
                  <a:pt x="84" y="36"/>
                </a:cubicBezTo>
                <a:cubicBezTo>
                  <a:pt x="84" y="36"/>
                  <a:pt x="84" y="37"/>
                  <a:pt x="84" y="37"/>
                </a:cubicBezTo>
                <a:cubicBezTo>
                  <a:pt x="84" y="37"/>
                  <a:pt x="84" y="36"/>
                  <a:pt x="84" y="36"/>
                </a:cubicBezTo>
                <a:cubicBezTo>
                  <a:pt x="83" y="36"/>
                  <a:pt x="83" y="37"/>
                  <a:pt x="83" y="37"/>
                </a:cubicBezTo>
                <a:cubicBezTo>
                  <a:pt x="83" y="37"/>
                  <a:pt x="83" y="37"/>
                  <a:pt x="82" y="36"/>
                </a:cubicBezTo>
                <a:cubicBezTo>
                  <a:pt x="82" y="36"/>
                  <a:pt x="82" y="36"/>
                  <a:pt x="82" y="36"/>
                </a:cubicBezTo>
                <a:cubicBezTo>
                  <a:pt x="82" y="36"/>
                  <a:pt x="82" y="36"/>
                  <a:pt x="82" y="36"/>
                </a:cubicBezTo>
                <a:cubicBezTo>
                  <a:pt x="82" y="37"/>
                  <a:pt x="82" y="37"/>
                  <a:pt x="82" y="37"/>
                </a:cubicBezTo>
                <a:cubicBezTo>
                  <a:pt x="82" y="37"/>
                  <a:pt x="82" y="37"/>
                  <a:pt x="82" y="37"/>
                </a:cubicBezTo>
                <a:cubicBezTo>
                  <a:pt x="82" y="37"/>
                  <a:pt x="82" y="37"/>
                  <a:pt x="83" y="37"/>
                </a:cubicBezTo>
                <a:cubicBezTo>
                  <a:pt x="83" y="37"/>
                  <a:pt x="83" y="37"/>
                  <a:pt x="83" y="37"/>
                </a:cubicBezTo>
                <a:cubicBezTo>
                  <a:pt x="83" y="37"/>
                  <a:pt x="83" y="37"/>
                  <a:pt x="83" y="37"/>
                </a:cubicBezTo>
                <a:cubicBezTo>
                  <a:pt x="83" y="37"/>
                  <a:pt x="83" y="37"/>
                  <a:pt x="83" y="37"/>
                </a:cubicBezTo>
                <a:cubicBezTo>
                  <a:pt x="83" y="37"/>
                  <a:pt x="83" y="37"/>
                  <a:pt x="83" y="37"/>
                </a:cubicBezTo>
                <a:cubicBezTo>
                  <a:pt x="83" y="37"/>
                  <a:pt x="83" y="37"/>
                  <a:pt x="83" y="37"/>
                </a:cubicBezTo>
                <a:cubicBezTo>
                  <a:pt x="83" y="37"/>
                  <a:pt x="83" y="37"/>
                  <a:pt x="83" y="37"/>
                </a:cubicBezTo>
                <a:cubicBezTo>
                  <a:pt x="83" y="37"/>
                  <a:pt x="82" y="37"/>
                  <a:pt x="82" y="37"/>
                </a:cubicBezTo>
                <a:cubicBezTo>
                  <a:pt x="82" y="37"/>
                  <a:pt x="83" y="38"/>
                  <a:pt x="83" y="38"/>
                </a:cubicBezTo>
                <a:cubicBezTo>
                  <a:pt x="83" y="37"/>
                  <a:pt x="83" y="37"/>
                  <a:pt x="84" y="37"/>
                </a:cubicBezTo>
                <a:cubicBezTo>
                  <a:pt x="84" y="37"/>
                  <a:pt x="84" y="37"/>
                  <a:pt x="84" y="37"/>
                </a:cubicBezTo>
                <a:cubicBezTo>
                  <a:pt x="84" y="38"/>
                  <a:pt x="84" y="38"/>
                  <a:pt x="84" y="38"/>
                </a:cubicBezTo>
                <a:cubicBezTo>
                  <a:pt x="84" y="38"/>
                  <a:pt x="84" y="38"/>
                  <a:pt x="84" y="38"/>
                </a:cubicBezTo>
                <a:cubicBezTo>
                  <a:pt x="85" y="38"/>
                  <a:pt x="85" y="37"/>
                  <a:pt x="85" y="37"/>
                </a:cubicBezTo>
                <a:cubicBezTo>
                  <a:pt x="85" y="37"/>
                  <a:pt x="86" y="37"/>
                  <a:pt x="86" y="38"/>
                </a:cubicBezTo>
                <a:cubicBezTo>
                  <a:pt x="86" y="38"/>
                  <a:pt x="86" y="38"/>
                  <a:pt x="85" y="38"/>
                </a:cubicBezTo>
                <a:cubicBezTo>
                  <a:pt x="85" y="38"/>
                  <a:pt x="85" y="38"/>
                  <a:pt x="85" y="38"/>
                </a:cubicBezTo>
                <a:cubicBezTo>
                  <a:pt x="85" y="38"/>
                  <a:pt x="85" y="38"/>
                  <a:pt x="85" y="38"/>
                </a:cubicBezTo>
                <a:cubicBezTo>
                  <a:pt x="84" y="38"/>
                  <a:pt x="84" y="38"/>
                  <a:pt x="84" y="38"/>
                </a:cubicBezTo>
                <a:cubicBezTo>
                  <a:pt x="84" y="38"/>
                  <a:pt x="83" y="38"/>
                  <a:pt x="83" y="38"/>
                </a:cubicBezTo>
                <a:cubicBezTo>
                  <a:pt x="83" y="38"/>
                  <a:pt x="83" y="38"/>
                  <a:pt x="83" y="38"/>
                </a:cubicBezTo>
                <a:cubicBezTo>
                  <a:pt x="83" y="38"/>
                  <a:pt x="84" y="39"/>
                  <a:pt x="84" y="39"/>
                </a:cubicBezTo>
                <a:cubicBezTo>
                  <a:pt x="84" y="39"/>
                  <a:pt x="83" y="39"/>
                  <a:pt x="83" y="39"/>
                </a:cubicBez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5" y="39"/>
                  <a:pt x="85" y="39"/>
                </a:cubicBezTo>
                <a:cubicBezTo>
                  <a:pt x="86" y="39"/>
                  <a:pt x="86" y="39"/>
                  <a:pt x="86" y="39"/>
                </a:cubicBezTo>
                <a:cubicBezTo>
                  <a:pt x="86" y="39"/>
                  <a:pt x="87" y="40"/>
                  <a:pt x="86" y="40"/>
                </a:cubicBezTo>
                <a:cubicBezTo>
                  <a:pt x="86" y="40"/>
                  <a:pt x="86" y="40"/>
                  <a:pt x="86" y="40"/>
                </a:cubicBezTo>
                <a:cubicBezTo>
                  <a:pt x="86" y="40"/>
                  <a:pt x="86" y="40"/>
                  <a:pt x="86" y="40"/>
                </a:cubicBezTo>
                <a:cubicBezTo>
                  <a:pt x="85" y="40"/>
                  <a:pt x="85" y="41"/>
                  <a:pt x="85" y="41"/>
                </a:cubicBezTo>
                <a:cubicBezTo>
                  <a:pt x="85" y="41"/>
                  <a:pt x="85" y="41"/>
                  <a:pt x="85" y="41"/>
                </a:cubicBezTo>
                <a:cubicBezTo>
                  <a:pt x="84" y="41"/>
                  <a:pt x="84" y="41"/>
                  <a:pt x="84" y="41"/>
                </a:cubicBezTo>
                <a:cubicBezTo>
                  <a:pt x="84" y="41"/>
                  <a:pt x="83" y="41"/>
                  <a:pt x="83" y="41"/>
                </a:cubicBezTo>
                <a:cubicBezTo>
                  <a:pt x="83" y="41"/>
                  <a:pt x="83" y="41"/>
                  <a:pt x="83" y="41"/>
                </a:cubicBezTo>
                <a:cubicBezTo>
                  <a:pt x="83" y="41"/>
                  <a:pt x="84" y="41"/>
                  <a:pt x="84" y="41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3" y="40"/>
                  <a:pt x="83" y="41"/>
                  <a:pt x="83" y="41"/>
                </a:cubicBezTo>
                <a:cubicBezTo>
                  <a:pt x="83" y="41"/>
                  <a:pt x="83" y="41"/>
                  <a:pt x="83" y="41"/>
                </a:cubicBezTo>
                <a:cubicBezTo>
                  <a:pt x="83" y="41"/>
                  <a:pt x="82" y="41"/>
                  <a:pt x="82" y="41"/>
                </a:cubicBezTo>
                <a:cubicBezTo>
                  <a:pt x="82" y="41"/>
                  <a:pt x="83" y="41"/>
                  <a:pt x="83" y="41"/>
                </a:cubicBezTo>
                <a:cubicBezTo>
                  <a:pt x="83" y="41"/>
                  <a:pt x="83" y="41"/>
                  <a:pt x="83" y="41"/>
                </a:cubicBezTo>
                <a:cubicBezTo>
                  <a:pt x="83" y="41"/>
                  <a:pt x="82" y="41"/>
                  <a:pt x="82" y="42"/>
                </a:cubicBezTo>
                <a:cubicBezTo>
                  <a:pt x="82" y="42"/>
                  <a:pt x="82" y="42"/>
                  <a:pt x="82" y="42"/>
                </a:cubicBezTo>
                <a:cubicBezTo>
                  <a:pt x="82" y="42"/>
                  <a:pt x="82" y="42"/>
                  <a:pt x="82" y="42"/>
                </a:cubicBezTo>
                <a:cubicBezTo>
                  <a:pt x="82" y="42"/>
                  <a:pt x="81" y="42"/>
                  <a:pt x="81" y="42"/>
                </a:cubicBezTo>
                <a:cubicBezTo>
                  <a:pt x="81" y="42"/>
                  <a:pt x="81" y="42"/>
                  <a:pt x="81" y="42"/>
                </a:cubicBezTo>
                <a:cubicBezTo>
                  <a:pt x="81" y="42"/>
                  <a:pt x="81" y="42"/>
                  <a:pt x="81" y="42"/>
                </a:cubicBezTo>
                <a:cubicBezTo>
                  <a:pt x="81" y="42"/>
                  <a:pt x="81" y="42"/>
                  <a:pt x="81" y="42"/>
                </a:cubicBezTo>
                <a:cubicBezTo>
                  <a:pt x="81" y="43"/>
                  <a:pt x="80" y="43"/>
                  <a:pt x="81" y="43"/>
                </a:cubicBezTo>
                <a:cubicBezTo>
                  <a:pt x="81" y="43"/>
                  <a:pt x="81" y="43"/>
                  <a:pt x="81" y="43"/>
                </a:cubicBezTo>
                <a:cubicBezTo>
                  <a:pt x="81" y="43"/>
                  <a:pt x="81" y="43"/>
                  <a:pt x="82" y="43"/>
                </a:cubicBezTo>
                <a:cubicBezTo>
                  <a:pt x="82" y="42"/>
                  <a:pt x="82" y="42"/>
                  <a:pt x="82" y="42"/>
                </a:cubicBezTo>
                <a:cubicBezTo>
                  <a:pt x="82" y="42"/>
                  <a:pt x="82" y="42"/>
                  <a:pt x="82" y="42"/>
                </a:cubicBezTo>
                <a:cubicBezTo>
                  <a:pt x="82" y="42"/>
                  <a:pt x="83" y="42"/>
                  <a:pt x="83" y="42"/>
                </a:cubicBezTo>
                <a:cubicBezTo>
                  <a:pt x="83" y="42"/>
                  <a:pt x="83" y="42"/>
                  <a:pt x="83" y="42"/>
                </a:cubicBezTo>
                <a:cubicBezTo>
                  <a:pt x="83" y="43"/>
                  <a:pt x="83" y="43"/>
                  <a:pt x="82" y="43"/>
                </a:cubicBezTo>
                <a:cubicBezTo>
                  <a:pt x="82" y="43"/>
                  <a:pt x="82" y="43"/>
                  <a:pt x="82" y="43"/>
                </a:cubicBezTo>
                <a:cubicBezTo>
                  <a:pt x="82" y="43"/>
                  <a:pt x="82" y="43"/>
                  <a:pt x="82" y="43"/>
                </a:cubicBezTo>
                <a:cubicBezTo>
                  <a:pt x="82" y="43"/>
                  <a:pt x="82" y="43"/>
                  <a:pt x="83" y="43"/>
                </a:cubicBezTo>
                <a:cubicBezTo>
                  <a:pt x="83" y="43"/>
                  <a:pt x="83" y="43"/>
                  <a:pt x="83" y="43"/>
                </a:cubicBezTo>
                <a:cubicBezTo>
                  <a:pt x="83" y="43"/>
                  <a:pt x="83" y="43"/>
                  <a:pt x="83" y="43"/>
                </a:cubicBezTo>
                <a:cubicBezTo>
                  <a:pt x="83" y="43"/>
                  <a:pt x="83" y="43"/>
                  <a:pt x="83" y="43"/>
                </a:cubicBezTo>
                <a:cubicBezTo>
                  <a:pt x="83" y="43"/>
                  <a:pt x="83" y="43"/>
                  <a:pt x="83" y="43"/>
                </a:cubicBezTo>
                <a:cubicBezTo>
                  <a:pt x="83" y="43"/>
                  <a:pt x="84" y="43"/>
                  <a:pt x="84" y="43"/>
                </a:cubicBezTo>
                <a:cubicBezTo>
                  <a:pt x="84" y="43"/>
                  <a:pt x="84" y="43"/>
                  <a:pt x="84" y="43"/>
                </a:cubicBezTo>
                <a:cubicBezTo>
                  <a:pt x="84" y="43"/>
                  <a:pt x="84" y="43"/>
                  <a:pt x="84" y="43"/>
                </a:cubicBezTo>
                <a:cubicBezTo>
                  <a:pt x="84" y="44"/>
                  <a:pt x="84" y="44"/>
                  <a:pt x="84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4" y="44"/>
                  <a:pt x="84" y="43"/>
                  <a:pt x="85" y="43"/>
                </a:cubicBezTo>
                <a:cubicBezTo>
                  <a:pt x="85" y="43"/>
                  <a:pt x="85" y="43"/>
                  <a:pt x="86" y="43"/>
                </a:cubicBezTo>
                <a:cubicBezTo>
                  <a:pt x="86" y="44"/>
                  <a:pt x="86" y="43"/>
                  <a:pt x="87" y="43"/>
                </a:cubicBezTo>
                <a:cubicBezTo>
                  <a:pt x="87" y="43"/>
                  <a:pt x="87" y="44"/>
                  <a:pt x="87" y="43"/>
                </a:cubicBezTo>
                <a:cubicBezTo>
                  <a:pt x="87" y="43"/>
                  <a:pt x="87" y="43"/>
                  <a:pt x="87" y="43"/>
                </a:cubicBezTo>
                <a:cubicBezTo>
                  <a:pt x="87" y="43"/>
                  <a:pt x="87" y="43"/>
                  <a:pt x="87" y="43"/>
                </a:cubicBezTo>
                <a:cubicBezTo>
                  <a:pt x="87" y="43"/>
                  <a:pt x="87" y="43"/>
                  <a:pt x="87" y="43"/>
                </a:cubicBezTo>
                <a:cubicBezTo>
                  <a:pt x="87" y="44"/>
                  <a:pt x="87" y="44"/>
                  <a:pt x="87" y="4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44"/>
                  <a:pt x="88" y="44"/>
                  <a:pt x="88" y="45"/>
                </a:cubicBezTo>
                <a:cubicBezTo>
                  <a:pt x="88" y="45"/>
                  <a:pt x="88" y="44"/>
                  <a:pt x="88" y="44"/>
                </a:cubicBezTo>
                <a:cubicBezTo>
                  <a:pt x="88" y="44"/>
                  <a:pt x="88" y="44"/>
                  <a:pt x="89" y="44"/>
                </a:cubicBezTo>
                <a:cubicBezTo>
                  <a:pt x="89" y="44"/>
                  <a:pt x="89" y="44"/>
                  <a:pt x="89" y="44"/>
                </a:cubicBezTo>
                <a:cubicBezTo>
                  <a:pt x="89" y="44"/>
                  <a:pt x="89" y="44"/>
                  <a:pt x="89" y="45"/>
                </a:cubicBezTo>
                <a:cubicBezTo>
                  <a:pt x="89" y="45"/>
                  <a:pt x="89" y="45"/>
                  <a:pt x="89" y="45"/>
                </a:cubicBezTo>
                <a:cubicBezTo>
                  <a:pt x="89" y="45"/>
                  <a:pt x="89" y="45"/>
                  <a:pt x="89" y="45"/>
                </a:cubicBezTo>
                <a:cubicBezTo>
                  <a:pt x="89" y="45"/>
                  <a:pt x="89" y="45"/>
                  <a:pt x="89" y="45"/>
                </a:cubicBezTo>
                <a:cubicBezTo>
                  <a:pt x="90" y="45"/>
                  <a:pt x="90" y="45"/>
                  <a:pt x="90" y="45"/>
                </a:cubicBezTo>
                <a:cubicBezTo>
                  <a:pt x="90" y="45"/>
                  <a:pt x="90" y="45"/>
                  <a:pt x="90" y="45"/>
                </a:cubicBezTo>
                <a:cubicBezTo>
                  <a:pt x="90" y="45"/>
                  <a:pt x="90" y="45"/>
                  <a:pt x="90" y="45"/>
                </a:cubicBezTo>
                <a:cubicBezTo>
                  <a:pt x="90" y="45"/>
                  <a:pt x="90" y="45"/>
                  <a:pt x="90" y="45"/>
                </a:cubicBezTo>
                <a:cubicBezTo>
                  <a:pt x="90" y="46"/>
                  <a:pt x="91" y="46"/>
                  <a:pt x="90" y="46"/>
                </a:cubicBezTo>
                <a:cubicBezTo>
                  <a:pt x="90" y="46"/>
                  <a:pt x="90" y="46"/>
                  <a:pt x="90" y="46"/>
                </a:cubicBezTo>
                <a:cubicBezTo>
                  <a:pt x="90" y="46"/>
                  <a:pt x="90" y="46"/>
                  <a:pt x="90" y="46"/>
                </a:cubicBezTo>
                <a:cubicBezTo>
                  <a:pt x="90" y="46"/>
                  <a:pt x="89" y="46"/>
                  <a:pt x="89" y="45"/>
                </a:cubicBezTo>
                <a:cubicBezTo>
                  <a:pt x="89" y="45"/>
                  <a:pt x="89" y="45"/>
                  <a:pt x="89" y="45"/>
                </a:cubicBezTo>
                <a:cubicBezTo>
                  <a:pt x="89" y="46"/>
                  <a:pt x="90" y="46"/>
                  <a:pt x="89" y="46"/>
                </a:cubicBezTo>
                <a:cubicBezTo>
                  <a:pt x="89" y="46"/>
                  <a:pt x="89" y="46"/>
                  <a:pt x="89" y="46"/>
                </a:cubicBezTo>
                <a:cubicBezTo>
                  <a:pt x="89" y="46"/>
                  <a:pt x="89" y="47"/>
                  <a:pt x="88" y="46"/>
                </a:cubicBezTo>
                <a:cubicBezTo>
                  <a:pt x="88" y="46"/>
                  <a:pt x="88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5" y="45"/>
                  <a:pt x="85" y="45"/>
                  <a:pt x="85" y="45"/>
                </a:cubicBezTo>
                <a:cubicBezTo>
                  <a:pt x="84" y="45"/>
                  <a:pt x="84" y="46"/>
                  <a:pt x="84" y="46"/>
                </a:cubicBezTo>
                <a:cubicBezTo>
                  <a:pt x="83" y="45"/>
                  <a:pt x="83" y="45"/>
                  <a:pt x="82" y="45"/>
                </a:cubicBezTo>
                <a:cubicBezTo>
                  <a:pt x="82" y="45"/>
                  <a:pt x="82" y="45"/>
                  <a:pt x="81" y="45"/>
                </a:cubicBezTo>
                <a:cubicBezTo>
                  <a:pt x="81" y="45"/>
                  <a:pt x="81" y="45"/>
                  <a:pt x="81" y="45"/>
                </a:cubicBezTo>
                <a:cubicBezTo>
                  <a:pt x="81" y="45"/>
                  <a:pt x="81" y="45"/>
                  <a:pt x="82" y="45"/>
                </a:cubicBezTo>
                <a:cubicBezTo>
                  <a:pt x="82" y="45"/>
                  <a:pt x="82" y="45"/>
                  <a:pt x="82" y="45"/>
                </a:cubicBezTo>
                <a:cubicBezTo>
                  <a:pt x="82" y="45"/>
                  <a:pt x="83" y="45"/>
                  <a:pt x="83" y="46"/>
                </a:cubicBezTo>
                <a:cubicBezTo>
                  <a:pt x="83" y="46"/>
                  <a:pt x="83" y="46"/>
                  <a:pt x="82" y="46"/>
                </a:cubicBezTo>
                <a:cubicBezTo>
                  <a:pt x="82" y="46"/>
                  <a:pt x="82" y="46"/>
                  <a:pt x="82" y="46"/>
                </a:cubicBezTo>
                <a:cubicBezTo>
                  <a:pt x="82" y="46"/>
                  <a:pt x="82" y="46"/>
                  <a:pt x="82" y="46"/>
                </a:cubicBezTo>
                <a:cubicBezTo>
                  <a:pt x="83" y="46"/>
                  <a:pt x="83" y="46"/>
                  <a:pt x="83" y="46"/>
                </a:cubicBezTo>
                <a:cubicBezTo>
                  <a:pt x="83" y="46"/>
                  <a:pt x="83" y="46"/>
                  <a:pt x="83" y="46"/>
                </a:cubicBezTo>
                <a:cubicBezTo>
                  <a:pt x="84" y="46"/>
                  <a:pt x="84" y="46"/>
                  <a:pt x="84" y="46"/>
                </a:cubicBezTo>
                <a:cubicBezTo>
                  <a:pt x="85" y="46"/>
                  <a:pt x="85" y="45"/>
                  <a:pt x="85" y="45"/>
                </a:cubicBezTo>
                <a:cubicBezTo>
                  <a:pt x="85" y="45"/>
                  <a:pt x="85" y="46"/>
                  <a:pt x="85" y="46"/>
                </a:cubicBezTo>
                <a:cubicBezTo>
                  <a:pt x="85" y="46"/>
                  <a:pt x="85" y="46"/>
                  <a:pt x="85" y="46"/>
                </a:cubicBezTo>
                <a:cubicBezTo>
                  <a:pt x="85" y="46"/>
                  <a:pt x="85" y="47"/>
                  <a:pt x="85" y="47"/>
                </a:cubicBezTo>
                <a:cubicBezTo>
                  <a:pt x="85" y="47"/>
                  <a:pt x="84" y="47"/>
                  <a:pt x="84" y="47"/>
                </a:cubicBezTo>
                <a:cubicBezTo>
                  <a:pt x="84" y="47"/>
                  <a:pt x="84" y="47"/>
                  <a:pt x="84" y="47"/>
                </a:cubicBezTo>
                <a:cubicBezTo>
                  <a:pt x="84" y="47"/>
                  <a:pt x="83" y="47"/>
                  <a:pt x="83" y="47"/>
                </a:cubicBezTo>
                <a:cubicBezTo>
                  <a:pt x="83" y="47"/>
                  <a:pt x="83" y="47"/>
                  <a:pt x="83" y="47"/>
                </a:cubicBezTo>
                <a:cubicBezTo>
                  <a:pt x="84" y="48"/>
                  <a:pt x="83" y="48"/>
                  <a:pt x="83" y="49"/>
                </a:cubicBezTo>
                <a:cubicBezTo>
                  <a:pt x="83" y="49"/>
                  <a:pt x="83" y="49"/>
                  <a:pt x="83" y="49"/>
                </a:cubicBezTo>
                <a:cubicBezTo>
                  <a:pt x="83" y="49"/>
                  <a:pt x="83" y="49"/>
                  <a:pt x="83" y="49"/>
                </a:cubicBezTo>
                <a:cubicBezTo>
                  <a:pt x="83" y="49"/>
                  <a:pt x="83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5" y="48"/>
                  <a:pt x="85" y="48"/>
                </a:cubicBezTo>
                <a:cubicBezTo>
                  <a:pt x="85" y="48"/>
                  <a:pt x="85" y="48"/>
                  <a:pt x="85" y="48"/>
                </a:cubicBezTo>
                <a:cubicBezTo>
                  <a:pt x="85" y="48"/>
                  <a:pt x="85" y="48"/>
                  <a:pt x="86" y="48"/>
                </a:cubicBezTo>
                <a:cubicBezTo>
                  <a:pt x="86" y="48"/>
                  <a:pt x="86" y="48"/>
                  <a:pt x="86" y="48"/>
                </a:cubicBezTo>
                <a:cubicBezTo>
                  <a:pt x="86" y="48"/>
                  <a:pt x="85" y="48"/>
                  <a:pt x="85" y="48"/>
                </a:cubicBezTo>
                <a:cubicBezTo>
                  <a:pt x="85" y="48"/>
                  <a:pt x="85" y="49"/>
                  <a:pt x="85" y="49"/>
                </a:cubicBezTo>
                <a:cubicBezTo>
                  <a:pt x="85" y="49"/>
                  <a:pt x="84" y="49"/>
                  <a:pt x="84" y="49"/>
                </a:cubicBezTo>
                <a:cubicBezTo>
                  <a:pt x="84" y="49"/>
                  <a:pt x="84" y="49"/>
                  <a:pt x="84" y="49"/>
                </a:cubicBezTo>
                <a:cubicBezTo>
                  <a:pt x="84" y="49"/>
                  <a:pt x="84" y="49"/>
                  <a:pt x="84" y="49"/>
                </a:cubicBezTo>
                <a:cubicBezTo>
                  <a:pt x="84" y="49"/>
                  <a:pt x="84" y="49"/>
                  <a:pt x="85" y="49"/>
                </a:cubicBezTo>
                <a:cubicBezTo>
                  <a:pt x="85" y="49"/>
                  <a:pt x="85" y="49"/>
                  <a:pt x="85" y="49"/>
                </a:cubicBezTo>
                <a:cubicBezTo>
                  <a:pt x="85" y="49"/>
                  <a:pt x="85" y="49"/>
                  <a:pt x="85" y="49"/>
                </a:cubicBezTo>
                <a:cubicBezTo>
                  <a:pt x="85" y="49"/>
                  <a:pt x="86" y="49"/>
                  <a:pt x="86" y="48"/>
                </a:cubicBezTo>
                <a:cubicBezTo>
                  <a:pt x="86" y="48"/>
                  <a:pt x="86" y="48"/>
                  <a:pt x="86" y="48"/>
                </a:cubicBezTo>
                <a:cubicBezTo>
                  <a:pt x="86" y="48"/>
                  <a:pt x="87" y="48"/>
                  <a:pt x="87" y="47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47"/>
                  <a:pt x="87" y="47"/>
                  <a:pt x="87" y="48"/>
                </a:cubicBezTo>
                <a:cubicBezTo>
                  <a:pt x="87" y="48"/>
                  <a:pt x="88" y="47"/>
                  <a:pt x="88" y="47"/>
                </a:cubicBezTo>
                <a:cubicBezTo>
                  <a:pt x="88" y="47"/>
                  <a:pt x="89" y="47"/>
                  <a:pt x="89" y="47"/>
                </a:cubicBezTo>
                <a:cubicBezTo>
                  <a:pt x="89" y="47"/>
                  <a:pt x="89" y="47"/>
                  <a:pt x="90" y="47"/>
                </a:cubicBezTo>
                <a:cubicBezTo>
                  <a:pt x="90" y="47"/>
                  <a:pt x="90" y="47"/>
                  <a:pt x="90" y="47"/>
                </a:cubicBezTo>
                <a:cubicBezTo>
                  <a:pt x="90" y="47"/>
                  <a:pt x="90" y="47"/>
                  <a:pt x="90" y="46"/>
                </a:cubicBezTo>
                <a:cubicBezTo>
                  <a:pt x="91" y="47"/>
                  <a:pt x="91" y="47"/>
                  <a:pt x="91" y="47"/>
                </a:cubicBezTo>
                <a:cubicBezTo>
                  <a:pt x="91" y="47"/>
                  <a:pt x="90" y="47"/>
                  <a:pt x="90" y="47"/>
                </a:cubicBezTo>
                <a:cubicBezTo>
                  <a:pt x="90" y="47"/>
                  <a:pt x="90" y="47"/>
                  <a:pt x="90" y="47"/>
                </a:cubicBezTo>
                <a:cubicBezTo>
                  <a:pt x="90" y="47"/>
                  <a:pt x="90" y="47"/>
                  <a:pt x="90" y="48"/>
                </a:cubicBezTo>
                <a:cubicBezTo>
                  <a:pt x="90" y="48"/>
                  <a:pt x="90" y="48"/>
                  <a:pt x="90" y="48"/>
                </a:cubicBezTo>
                <a:cubicBezTo>
                  <a:pt x="90" y="48"/>
                  <a:pt x="90" y="48"/>
                  <a:pt x="90" y="48"/>
                </a:cubicBezTo>
                <a:cubicBezTo>
                  <a:pt x="90" y="48"/>
                  <a:pt x="90" y="48"/>
                  <a:pt x="90" y="48"/>
                </a:cubicBezTo>
                <a:cubicBezTo>
                  <a:pt x="90" y="48"/>
                  <a:pt x="90" y="48"/>
                  <a:pt x="90" y="48"/>
                </a:cubicBezTo>
                <a:cubicBezTo>
                  <a:pt x="90" y="48"/>
                  <a:pt x="90" y="48"/>
                  <a:pt x="90" y="48"/>
                </a:cubicBezTo>
                <a:cubicBezTo>
                  <a:pt x="90" y="48"/>
                  <a:pt x="89" y="48"/>
                  <a:pt x="89" y="48"/>
                </a:cubicBezTo>
                <a:cubicBezTo>
                  <a:pt x="89" y="49"/>
                  <a:pt x="89" y="49"/>
                  <a:pt x="90" y="49"/>
                </a:cubicBezTo>
                <a:cubicBezTo>
                  <a:pt x="90" y="49"/>
                  <a:pt x="90" y="49"/>
                  <a:pt x="90" y="49"/>
                </a:cubicBezTo>
                <a:cubicBezTo>
                  <a:pt x="89" y="49"/>
                  <a:pt x="89" y="49"/>
                  <a:pt x="89" y="49"/>
                </a:cubicBezTo>
                <a:cubicBezTo>
                  <a:pt x="89" y="49"/>
                  <a:pt x="89" y="49"/>
                  <a:pt x="89" y="49"/>
                </a:cubicBezTo>
                <a:cubicBezTo>
                  <a:pt x="89" y="49"/>
                  <a:pt x="89" y="49"/>
                  <a:pt x="89" y="49"/>
                </a:cubicBezTo>
                <a:cubicBezTo>
                  <a:pt x="89" y="49"/>
                  <a:pt x="89" y="50"/>
                  <a:pt x="89" y="50"/>
                </a:cubicBezTo>
                <a:cubicBezTo>
                  <a:pt x="89" y="50"/>
                  <a:pt x="89" y="50"/>
                  <a:pt x="88" y="50"/>
                </a:cubicBezTo>
                <a:cubicBezTo>
                  <a:pt x="89" y="50"/>
                  <a:pt x="89" y="50"/>
                  <a:pt x="89" y="50"/>
                </a:cubicBezTo>
                <a:cubicBezTo>
                  <a:pt x="89" y="50"/>
                  <a:pt x="89" y="50"/>
                  <a:pt x="89" y="50"/>
                </a:cubicBezTo>
                <a:cubicBezTo>
                  <a:pt x="89" y="50"/>
                  <a:pt x="89" y="51"/>
                  <a:pt x="89" y="51"/>
                </a:cubicBezTo>
                <a:cubicBezTo>
                  <a:pt x="88" y="51"/>
                  <a:pt x="88" y="51"/>
                  <a:pt x="88" y="51"/>
                </a:cubicBezTo>
                <a:cubicBezTo>
                  <a:pt x="88" y="51"/>
                  <a:pt x="88" y="51"/>
                  <a:pt x="88" y="51"/>
                </a:cubicBezTo>
                <a:cubicBezTo>
                  <a:pt x="88" y="51"/>
                  <a:pt x="88" y="51"/>
                  <a:pt x="88" y="51"/>
                </a:cubicBezTo>
                <a:cubicBezTo>
                  <a:pt x="88" y="51"/>
                  <a:pt x="88" y="51"/>
                  <a:pt x="88" y="51"/>
                </a:cubicBezTo>
                <a:cubicBezTo>
                  <a:pt x="88" y="51"/>
                  <a:pt x="88" y="51"/>
                  <a:pt x="88" y="51"/>
                </a:cubicBezTo>
                <a:cubicBezTo>
                  <a:pt x="88" y="51"/>
                  <a:pt x="87" y="52"/>
                  <a:pt x="87" y="52"/>
                </a:cubicBezTo>
                <a:cubicBezTo>
                  <a:pt x="87" y="52"/>
                  <a:pt x="87" y="52"/>
                  <a:pt x="87" y="52"/>
                </a:cubicBezTo>
                <a:cubicBezTo>
                  <a:pt x="87" y="52"/>
                  <a:pt x="87" y="52"/>
                  <a:pt x="87" y="52"/>
                </a:cubicBezTo>
                <a:cubicBezTo>
                  <a:pt x="86" y="52"/>
                  <a:pt x="86" y="52"/>
                  <a:pt x="86" y="52"/>
                </a:cubicBezTo>
                <a:cubicBezTo>
                  <a:pt x="86" y="53"/>
                  <a:pt x="86" y="53"/>
                  <a:pt x="85" y="53"/>
                </a:cubicBezTo>
                <a:cubicBezTo>
                  <a:pt x="85" y="53"/>
                  <a:pt x="85" y="53"/>
                  <a:pt x="85" y="53"/>
                </a:cubicBezTo>
                <a:cubicBezTo>
                  <a:pt x="85" y="53"/>
                  <a:pt x="85" y="53"/>
                  <a:pt x="85" y="53"/>
                </a:cubicBezTo>
                <a:cubicBezTo>
                  <a:pt x="85" y="53"/>
                  <a:pt x="84" y="53"/>
                  <a:pt x="84" y="53"/>
                </a:cubicBezTo>
                <a:cubicBezTo>
                  <a:pt x="84" y="53"/>
                  <a:pt x="85" y="53"/>
                  <a:pt x="85" y="53"/>
                </a:cubicBezTo>
                <a:cubicBezTo>
                  <a:pt x="85" y="54"/>
                  <a:pt x="84" y="54"/>
                  <a:pt x="84" y="54"/>
                </a:cubicBezTo>
                <a:cubicBezTo>
                  <a:pt x="84" y="53"/>
                  <a:pt x="84" y="54"/>
                  <a:pt x="84" y="53"/>
                </a:cubicBezTo>
                <a:cubicBezTo>
                  <a:pt x="84" y="54"/>
                  <a:pt x="84" y="54"/>
                  <a:pt x="84" y="54"/>
                </a:cubicBezTo>
                <a:cubicBezTo>
                  <a:pt x="84" y="54"/>
                  <a:pt x="84" y="54"/>
                  <a:pt x="83" y="54"/>
                </a:cubicBezTo>
                <a:cubicBezTo>
                  <a:pt x="83" y="54"/>
                  <a:pt x="83" y="54"/>
                  <a:pt x="83" y="54"/>
                </a:cubicBezTo>
                <a:cubicBezTo>
                  <a:pt x="83" y="54"/>
                  <a:pt x="83" y="54"/>
                  <a:pt x="82" y="54"/>
                </a:cubicBezTo>
                <a:cubicBezTo>
                  <a:pt x="82" y="54"/>
                  <a:pt x="82" y="54"/>
                  <a:pt x="81" y="53"/>
                </a:cubicBezTo>
                <a:cubicBezTo>
                  <a:pt x="81" y="53"/>
                  <a:pt x="81" y="53"/>
                  <a:pt x="81" y="53"/>
                </a:cubicBezTo>
                <a:cubicBezTo>
                  <a:pt x="81" y="54"/>
                  <a:pt x="81" y="54"/>
                  <a:pt x="81" y="54"/>
                </a:cubicBezTo>
                <a:cubicBezTo>
                  <a:pt x="81" y="54"/>
                  <a:pt x="82" y="54"/>
                  <a:pt x="82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3" y="54"/>
                  <a:pt x="82" y="55"/>
                  <a:pt x="82" y="55"/>
                </a:cubicBezTo>
                <a:cubicBezTo>
                  <a:pt x="82" y="55"/>
                  <a:pt x="82" y="55"/>
                  <a:pt x="82" y="55"/>
                </a:cubicBezTo>
                <a:cubicBezTo>
                  <a:pt x="82" y="55"/>
                  <a:pt x="82" y="55"/>
                  <a:pt x="81" y="55"/>
                </a:cubicBezTo>
                <a:cubicBezTo>
                  <a:pt x="81" y="56"/>
                  <a:pt x="82" y="56"/>
                  <a:pt x="81" y="56"/>
                </a:cubicBezTo>
                <a:cubicBezTo>
                  <a:pt x="81" y="56"/>
                  <a:pt x="81" y="56"/>
                  <a:pt x="81" y="56"/>
                </a:cubicBezTo>
                <a:cubicBezTo>
                  <a:pt x="81" y="56"/>
                  <a:pt x="81" y="57"/>
                  <a:pt x="81" y="57"/>
                </a:cubicBezTo>
                <a:cubicBezTo>
                  <a:pt x="81" y="57"/>
                  <a:pt x="81" y="57"/>
                  <a:pt x="81" y="57"/>
                </a:cubicBezTo>
                <a:cubicBezTo>
                  <a:pt x="81" y="57"/>
                  <a:pt x="81" y="57"/>
                  <a:pt x="81" y="57"/>
                </a:cubicBezTo>
                <a:cubicBezTo>
                  <a:pt x="81" y="57"/>
                  <a:pt x="81" y="57"/>
                  <a:pt x="81" y="57"/>
                </a:cubicBezTo>
                <a:cubicBezTo>
                  <a:pt x="81" y="57"/>
                  <a:pt x="81" y="57"/>
                  <a:pt x="81" y="58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8"/>
                  <a:pt x="81" y="58"/>
                  <a:pt x="81" y="59"/>
                </a:cubicBezTo>
                <a:cubicBezTo>
                  <a:pt x="81" y="59"/>
                  <a:pt x="81" y="59"/>
                  <a:pt x="80" y="59"/>
                </a:cubicBezTo>
                <a:cubicBezTo>
                  <a:pt x="80" y="59"/>
                  <a:pt x="80" y="59"/>
                  <a:pt x="80" y="59"/>
                </a:cubicBezTo>
                <a:cubicBezTo>
                  <a:pt x="80" y="59"/>
                  <a:pt x="79" y="59"/>
                  <a:pt x="79" y="59"/>
                </a:cubicBezTo>
                <a:cubicBezTo>
                  <a:pt x="79" y="59"/>
                  <a:pt x="80" y="59"/>
                  <a:pt x="80" y="59"/>
                </a:cubicBezTo>
                <a:cubicBezTo>
                  <a:pt x="80" y="59"/>
                  <a:pt x="79" y="59"/>
                  <a:pt x="79" y="59"/>
                </a:cubicBezTo>
                <a:cubicBezTo>
                  <a:pt x="79" y="60"/>
                  <a:pt x="79" y="60"/>
                  <a:pt x="79" y="60"/>
                </a:cubicBezTo>
                <a:cubicBezTo>
                  <a:pt x="79" y="60"/>
                  <a:pt x="79" y="60"/>
                  <a:pt x="79" y="60"/>
                </a:cubicBezTo>
                <a:cubicBezTo>
                  <a:pt x="79" y="60"/>
                  <a:pt x="79" y="60"/>
                  <a:pt x="79" y="60"/>
                </a:cubicBezTo>
                <a:cubicBezTo>
                  <a:pt x="79" y="60"/>
                  <a:pt x="79" y="60"/>
                  <a:pt x="79" y="60"/>
                </a:cubicBezTo>
                <a:cubicBezTo>
                  <a:pt x="79" y="60"/>
                  <a:pt x="78" y="60"/>
                  <a:pt x="78" y="60"/>
                </a:cubicBezTo>
                <a:cubicBezTo>
                  <a:pt x="78" y="60"/>
                  <a:pt x="78" y="60"/>
                  <a:pt x="78" y="60"/>
                </a:cubicBezTo>
                <a:cubicBezTo>
                  <a:pt x="78" y="60"/>
                  <a:pt x="78" y="60"/>
                  <a:pt x="78" y="60"/>
                </a:cubicBezTo>
                <a:cubicBezTo>
                  <a:pt x="78" y="60"/>
                  <a:pt x="78" y="60"/>
                  <a:pt x="78" y="60"/>
                </a:cubicBezTo>
                <a:cubicBezTo>
                  <a:pt x="78" y="60"/>
                  <a:pt x="78" y="61"/>
                  <a:pt x="77" y="61"/>
                </a:cubicBezTo>
                <a:cubicBezTo>
                  <a:pt x="77" y="61"/>
                  <a:pt x="77" y="61"/>
                  <a:pt x="77" y="61"/>
                </a:cubicBezTo>
                <a:cubicBezTo>
                  <a:pt x="77" y="61"/>
                  <a:pt x="77" y="61"/>
                  <a:pt x="77" y="61"/>
                </a:cubicBezTo>
                <a:cubicBezTo>
                  <a:pt x="77" y="61"/>
                  <a:pt x="77" y="61"/>
                  <a:pt x="77" y="61"/>
                </a:cubicBezTo>
                <a:cubicBezTo>
                  <a:pt x="77" y="61"/>
                  <a:pt x="77" y="61"/>
                  <a:pt x="77" y="61"/>
                </a:cubicBezTo>
                <a:cubicBezTo>
                  <a:pt x="77" y="61"/>
                  <a:pt x="77" y="61"/>
                  <a:pt x="77" y="60"/>
                </a:cubicBezTo>
                <a:cubicBezTo>
                  <a:pt x="77" y="60"/>
                  <a:pt x="77" y="60"/>
                  <a:pt x="77" y="60"/>
                </a:cubicBezTo>
                <a:cubicBezTo>
                  <a:pt x="77" y="60"/>
                  <a:pt x="77" y="60"/>
                  <a:pt x="77" y="59"/>
                </a:cubicBezTo>
                <a:cubicBezTo>
                  <a:pt x="77" y="60"/>
                  <a:pt x="77" y="60"/>
                  <a:pt x="77" y="59"/>
                </a:cubicBezTo>
                <a:cubicBezTo>
                  <a:pt x="77" y="60"/>
                  <a:pt x="77" y="60"/>
                  <a:pt x="77" y="60"/>
                </a:cubicBezTo>
                <a:cubicBezTo>
                  <a:pt x="77" y="60"/>
                  <a:pt x="77" y="60"/>
                  <a:pt x="77" y="60"/>
                </a:cubicBezTo>
                <a:cubicBezTo>
                  <a:pt x="77" y="60"/>
                  <a:pt x="77" y="60"/>
                  <a:pt x="77" y="60"/>
                </a:cubicBezTo>
                <a:cubicBezTo>
                  <a:pt x="77" y="60"/>
                  <a:pt x="76" y="60"/>
                  <a:pt x="76" y="60"/>
                </a:cubicBezTo>
                <a:cubicBezTo>
                  <a:pt x="76" y="60"/>
                  <a:pt x="76" y="60"/>
                  <a:pt x="76" y="61"/>
                </a:cubicBezTo>
                <a:cubicBezTo>
                  <a:pt x="76" y="61"/>
                  <a:pt x="77" y="61"/>
                  <a:pt x="76" y="61"/>
                </a:cubicBezTo>
                <a:cubicBezTo>
                  <a:pt x="76" y="61"/>
                  <a:pt x="76" y="61"/>
                  <a:pt x="76" y="61"/>
                </a:cubicBezTo>
                <a:cubicBezTo>
                  <a:pt x="76" y="61"/>
                  <a:pt x="76" y="61"/>
                  <a:pt x="76" y="62"/>
                </a:cubicBezTo>
                <a:cubicBezTo>
                  <a:pt x="76" y="62"/>
                  <a:pt x="76" y="62"/>
                  <a:pt x="75" y="62"/>
                </a:cubicBezTo>
                <a:cubicBezTo>
                  <a:pt x="75" y="62"/>
                  <a:pt x="75" y="62"/>
                  <a:pt x="75" y="62"/>
                </a:cubicBezTo>
                <a:cubicBezTo>
                  <a:pt x="75" y="62"/>
                  <a:pt x="75" y="62"/>
                  <a:pt x="75" y="61"/>
                </a:cubicBezTo>
                <a:cubicBezTo>
                  <a:pt x="75" y="61"/>
                  <a:pt x="75" y="61"/>
                  <a:pt x="75" y="61"/>
                </a:cubicBezTo>
                <a:cubicBezTo>
                  <a:pt x="75" y="61"/>
                  <a:pt x="75" y="61"/>
                  <a:pt x="75" y="61"/>
                </a:cubicBezTo>
                <a:cubicBezTo>
                  <a:pt x="75" y="61"/>
                  <a:pt x="75" y="62"/>
                  <a:pt x="75" y="62"/>
                </a:cubicBezTo>
                <a:cubicBezTo>
                  <a:pt x="75" y="62"/>
                  <a:pt x="75" y="62"/>
                  <a:pt x="75" y="62"/>
                </a:cubicBezTo>
                <a:cubicBezTo>
                  <a:pt x="75" y="62"/>
                  <a:pt x="75" y="62"/>
                  <a:pt x="75" y="62"/>
                </a:cubicBezTo>
                <a:cubicBezTo>
                  <a:pt x="75" y="62"/>
                  <a:pt x="75" y="62"/>
                  <a:pt x="75" y="62"/>
                </a:cubicBezTo>
                <a:cubicBezTo>
                  <a:pt x="75" y="62"/>
                  <a:pt x="75" y="62"/>
                  <a:pt x="75" y="62"/>
                </a:cubicBezTo>
                <a:cubicBezTo>
                  <a:pt x="75" y="62"/>
                  <a:pt x="75" y="62"/>
                  <a:pt x="75" y="62"/>
                </a:cubicBezTo>
                <a:cubicBezTo>
                  <a:pt x="74" y="62"/>
                  <a:pt x="75" y="62"/>
                  <a:pt x="74" y="62"/>
                </a:cubicBezTo>
                <a:cubicBezTo>
                  <a:pt x="74" y="62"/>
                  <a:pt x="74" y="62"/>
                  <a:pt x="74" y="62"/>
                </a:cubicBezTo>
                <a:cubicBezTo>
                  <a:pt x="74" y="62"/>
                  <a:pt x="74" y="62"/>
                  <a:pt x="74" y="62"/>
                </a:cubicBezTo>
                <a:cubicBezTo>
                  <a:pt x="74" y="62"/>
                  <a:pt x="74" y="62"/>
                  <a:pt x="75" y="62"/>
                </a:cubicBezTo>
                <a:cubicBezTo>
                  <a:pt x="75" y="62"/>
                  <a:pt x="75" y="63"/>
                  <a:pt x="75" y="63"/>
                </a:cubicBezTo>
                <a:cubicBezTo>
                  <a:pt x="74" y="63"/>
                  <a:pt x="74" y="63"/>
                  <a:pt x="74" y="63"/>
                </a:cubicBezTo>
                <a:cubicBezTo>
                  <a:pt x="74" y="63"/>
                  <a:pt x="74" y="63"/>
                  <a:pt x="73" y="63"/>
                </a:cubicBezTo>
                <a:cubicBezTo>
                  <a:pt x="73" y="63"/>
                  <a:pt x="73" y="63"/>
                  <a:pt x="73" y="63"/>
                </a:cubicBezTo>
                <a:cubicBezTo>
                  <a:pt x="73" y="64"/>
                  <a:pt x="74" y="63"/>
                  <a:pt x="74" y="64"/>
                </a:cubicBezTo>
                <a:cubicBezTo>
                  <a:pt x="74" y="64"/>
                  <a:pt x="74" y="64"/>
                  <a:pt x="74" y="64"/>
                </a:cubicBezTo>
                <a:cubicBezTo>
                  <a:pt x="74" y="64"/>
                  <a:pt x="74" y="64"/>
                  <a:pt x="74" y="64"/>
                </a:cubicBezTo>
                <a:cubicBezTo>
                  <a:pt x="74" y="64"/>
                  <a:pt x="74" y="64"/>
                  <a:pt x="74" y="64"/>
                </a:cubicBezTo>
                <a:cubicBezTo>
                  <a:pt x="74" y="64"/>
                  <a:pt x="74" y="64"/>
                  <a:pt x="74" y="64"/>
                </a:cubicBezTo>
                <a:cubicBezTo>
                  <a:pt x="74" y="64"/>
                  <a:pt x="74" y="64"/>
                  <a:pt x="74" y="65"/>
                </a:cubicBezTo>
                <a:cubicBezTo>
                  <a:pt x="74" y="65"/>
                  <a:pt x="74" y="65"/>
                  <a:pt x="74" y="65"/>
                </a:cubicBezTo>
                <a:cubicBezTo>
                  <a:pt x="74" y="65"/>
                  <a:pt x="74" y="65"/>
                  <a:pt x="73" y="65"/>
                </a:cubicBezTo>
                <a:cubicBezTo>
                  <a:pt x="73" y="65"/>
                  <a:pt x="73" y="65"/>
                  <a:pt x="73" y="65"/>
                </a:cubicBezTo>
                <a:cubicBezTo>
                  <a:pt x="73" y="65"/>
                  <a:pt x="73" y="65"/>
                  <a:pt x="74" y="65"/>
                </a:cubicBezTo>
                <a:cubicBezTo>
                  <a:pt x="74" y="65"/>
                  <a:pt x="74" y="65"/>
                  <a:pt x="74" y="65"/>
                </a:cubicBezTo>
                <a:cubicBezTo>
                  <a:pt x="74" y="65"/>
                  <a:pt x="74" y="65"/>
                  <a:pt x="74" y="65"/>
                </a:cubicBezTo>
                <a:cubicBezTo>
                  <a:pt x="74" y="65"/>
                  <a:pt x="74" y="66"/>
                  <a:pt x="74" y="66"/>
                </a:cubicBezTo>
                <a:cubicBezTo>
                  <a:pt x="74" y="66"/>
                  <a:pt x="75" y="66"/>
                  <a:pt x="75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73" y="66"/>
                  <a:pt x="73" y="66"/>
                  <a:pt x="73" y="66"/>
                </a:cubicBezTo>
                <a:cubicBezTo>
                  <a:pt x="73" y="66"/>
                  <a:pt x="73" y="66"/>
                  <a:pt x="73" y="66"/>
                </a:cubicBezTo>
                <a:cubicBezTo>
                  <a:pt x="73" y="66"/>
                  <a:pt x="73" y="66"/>
                  <a:pt x="73" y="66"/>
                </a:cubicBezTo>
                <a:cubicBezTo>
                  <a:pt x="73" y="66"/>
                  <a:pt x="73" y="66"/>
                  <a:pt x="74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66"/>
                  <a:pt x="74" y="66"/>
                  <a:pt x="74" y="67"/>
                </a:cubicBezTo>
                <a:cubicBezTo>
                  <a:pt x="74" y="67"/>
                  <a:pt x="74" y="67"/>
                  <a:pt x="74" y="67"/>
                </a:cubicBezTo>
                <a:cubicBezTo>
                  <a:pt x="74" y="67"/>
                  <a:pt x="74" y="67"/>
                  <a:pt x="73" y="67"/>
                </a:cubicBezTo>
                <a:cubicBezTo>
                  <a:pt x="73" y="67"/>
                  <a:pt x="73" y="67"/>
                  <a:pt x="73" y="67"/>
                </a:cubicBezTo>
                <a:cubicBezTo>
                  <a:pt x="73" y="67"/>
                  <a:pt x="74" y="67"/>
                  <a:pt x="74" y="67"/>
                </a:cubicBezTo>
                <a:cubicBezTo>
                  <a:pt x="74" y="67"/>
                  <a:pt x="74" y="67"/>
                  <a:pt x="74" y="67"/>
                </a:cubicBezTo>
                <a:cubicBezTo>
                  <a:pt x="73" y="67"/>
                  <a:pt x="73" y="67"/>
                  <a:pt x="73" y="67"/>
                </a:cubicBezTo>
                <a:cubicBezTo>
                  <a:pt x="73" y="67"/>
                  <a:pt x="73" y="67"/>
                  <a:pt x="73" y="67"/>
                </a:cubicBezTo>
                <a:cubicBezTo>
                  <a:pt x="73" y="67"/>
                  <a:pt x="73" y="67"/>
                  <a:pt x="74" y="67"/>
                </a:cubicBezTo>
                <a:cubicBezTo>
                  <a:pt x="74" y="67"/>
                  <a:pt x="74" y="67"/>
                  <a:pt x="74" y="67"/>
                </a:cubicBezTo>
                <a:cubicBezTo>
                  <a:pt x="74" y="68"/>
                  <a:pt x="74" y="68"/>
                  <a:pt x="74" y="68"/>
                </a:cubicBezTo>
                <a:cubicBezTo>
                  <a:pt x="73" y="68"/>
                  <a:pt x="73" y="67"/>
                  <a:pt x="73" y="67"/>
                </a:cubicBezTo>
                <a:cubicBezTo>
                  <a:pt x="73" y="67"/>
                  <a:pt x="73" y="67"/>
                  <a:pt x="73" y="67"/>
                </a:cubicBezTo>
                <a:cubicBezTo>
                  <a:pt x="73" y="68"/>
                  <a:pt x="73" y="68"/>
                  <a:pt x="73" y="68"/>
                </a:cubicBezTo>
                <a:cubicBezTo>
                  <a:pt x="73" y="68"/>
                  <a:pt x="73" y="68"/>
                  <a:pt x="73" y="68"/>
                </a:cubicBezTo>
                <a:cubicBezTo>
                  <a:pt x="73" y="68"/>
                  <a:pt x="73" y="68"/>
                  <a:pt x="73" y="68"/>
                </a:cubicBezTo>
                <a:cubicBezTo>
                  <a:pt x="73" y="68"/>
                  <a:pt x="73" y="68"/>
                  <a:pt x="73" y="68"/>
                </a:cubicBezTo>
                <a:cubicBezTo>
                  <a:pt x="72" y="68"/>
                  <a:pt x="72" y="69"/>
                  <a:pt x="72" y="69"/>
                </a:cubicBezTo>
                <a:cubicBezTo>
                  <a:pt x="72" y="69"/>
                  <a:pt x="72" y="69"/>
                  <a:pt x="72" y="69"/>
                </a:cubicBezTo>
                <a:cubicBezTo>
                  <a:pt x="72" y="69"/>
                  <a:pt x="73" y="69"/>
                  <a:pt x="73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69"/>
                  <a:pt x="72" y="69"/>
                  <a:pt x="72" y="69"/>
                </a:cubicBezTo>
                <a:cubicBezTo>
                  <a:pt x="72" y="69"/>
                  <a:pt x="72" y="69"/>
                  <a:pt x="73" y="70"/>
                </a:cubicBezTo>
                <a:cubicBezTo>
                  <a:pt x="73" y="70"/>
                  <a:pt x="73" y="70"/>
                  <a:pt x="73" y="70"/>
                </a:cubicBezTo>
                <a:cubicBezTo>
                  <a:pt x="73" y="70"/>
                  <a:pt x="73" y="71"/>
                  <a:pt x="73" y="71"/>
                </a:cubicBezTo>
                <a:cubicBezTo>
                  <a:pt x="73" y="71"/>
                  <a:pt x="73" y="71"/>
                  <a:pt x="73" y="71"/>
                </a:cubicBezTo>
                <a:cubicBezTo>
                  <a:pt x="73" y="71"/>
                  <a:pt x="73" y="71"/>
                  <a:pt x="73" y="71"/>
                </a:cubicBezTo>
                <a:cubicBezTo>
                  <a:pt x="73" y="71"/>
                  <a:pt x="73" y="71"/>
                  <a:pt x="73" y="71"/>
                </a:cubicBezTo>
                <a:cubicBezTo>
                  <a:pt x="73" y="71"/>
                  <a:pt x="73" y="71"/>
                  <a:pt x="73" y="71"/>
                </a:cubicBezTo>
                <a:cubicBezTo>
                  <a:pt x="73" y="71"/>
                  <a:pt x="73" y="72"/>
                  <a:pt x="73" y="72"/>
                </a:cubicBezTo>
                <a:cubicBezTo>
                  <a:pt x="73" y="72"/>
                  <a:pt x="73" y="72"/>
                  <a:pt x="73" y="72"/>
                </a:cubicBezTo>
                <a:cubicBezTo>
                  <a:pt x="72" y="72"/>
                  <a:pt x="72" y="72"/>
                  <a:pt x="72" y="72"/>
                </a:cubicBezTo>
                <a:cubicBezTo>
                  <a:pt x="72" y="72"/>
                  <a:pt x="72" y="72"/>
                  <a:pt x="72" y="72"/>
                </a:cubicBezTo>
                <a:cubicBezTo>
                  <a:pt x="72" y="72"/>
                  <a:pt x="72" y="72"/>
                  <a:pt x="73" y="72"/>
                </a:cubicBezTo>
                <a:cubicBezTo>
                  <a:pt x="73" y="72"/>
                  <a:pt x="73" y="72"/>
                  <a:pt x="73" y="72"/>
                </a:cubicBezTo>
                <a:cubicBezTo>
                  <a:pt x="72" y="72"/>
                  <a:pt x="73" y="72"/>
                  <a:pt x="72" y="73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73"/>
                  <a:pt x="72" y="73"/>
                  <a:pt x="73" y="73"/>
                </a:cubicBezTo>
                <a:cubicBezTo>
                  <a:pt x="73" y="73"/>
                  <a:pt x="73" y="73"/>
                  <a:pt x="73" y="73"/>
                </a:cubicBezTo>
                <a:cubicBezTo>
                  <a:pt x="73" y="73"/>
                  <a:pt x="72" y="74"/>
                  <a:pt x="71" y="74"/>
                </a:cubicBezTo>
                <a:cubicBezTo>
                  <a:pt x="71" y="74"/>
                  <a:pt x="72" y="74"/>
                  <a:pt x="72" y="74"/>
                </a:cubicBezTo>
                <a:cubicBezTo>
                  <a:pt x="72" y="74"/>
                  <a:pt x="72" y="74"/>
                  <a:pt x="72" y="74"/>
                </a:cubicBezTo>
                <a:cubicBezTo>
                  <a:pt x="72" y="74"/>
                  <a:pt x="73" y="74"/>
                  <a:pt x="72" y="74"/>
                </a:cubicBezTo>
                <a:cubicBezTo>
                  <a:pt x="72" y="74"/>
                  <a:pt x="72" y="74"/>
                  <a:pt x="72" y="74"/>
                </a:cubicBezTo>
                <a:cubicBezTo>
                  <a:pt x="72" y="74"/>
                  <a:pt x="72" y="74"/>
                  <a:pt x="72" y="74"/>
                </a:cubicBezTo>
                <a:cubicBezTo>
                  <a:pt x="72" y="74"/>
                  <a:pt x="72" y="74"/>
                  <a:pt x="71" y="74"/>
                </a:cubicBezTo>
                <a:cubicBezTo>
                  <a:pt x="71" y="74"/>
                  <a:pt x="71" y="74"/>
                  <a:pt x="71" y="74"/>
                </a:cubicBezTo>
                <a:cubicBezTo>
                  <a:pt x="70" y="74"/>
                  <a:pt x="70" y="75"/>
                  <a:pt x="70" y="75"/>
                </a:cubicBezTo>
                <a:cubicBezTo>
                  <a:pt x="70" y="75"/>
                  <a:pt x="70" y="75"/>
                  <a:pt x="70" y="75"/>
                </a:cubicBezTo>
                <a:cubicBezTo>
                  <a:pt x="70" y="75"/>
                  <a:pt x="70" y="75"/>
                  <a:pt x="70" y="75"/>
                </a:cubicBezTo>
                <a:cubicBezTo>
                  <a:pt x="69" y="75"/>
                  <a:pt x="69" y="75"/>
                  <a:pt x="69" y="75"/>
                </a:cubicBezTo>
                <a:cubicBezTo>
                  <a:pt x="69" y="75"/>
                  <a:pt x="70" y="74"/>
                  <a:pt x="69" y="74"/>
                </a:cubicBezTo>
                <a:cubicBezTo>
                  <a:pt x="69" y="74"/>
                  <a:pt x="69" y="74"/>
                  <a:pt x="69" y="74"/>
                </a:cubicBezTo>
                <a:cubicBezTo>
                  <a:pt x="69" y="74"/>
                  <a:pt x="69" y="74"/>
                  <a:pt x="70" y="74"/>
                </a:cubicBezTo>
                <a:cubicBezTo>
                  <a:pt x="69" y="74"/>
                  <a:pt x="69" y="74"/>
                  <a:pt x="69" y="74"/>
                </a:cubicBezTo>
                <a:cubicBezTo>
                  <a:pt x="69" y="74"/>
                  <a:pt x="69" y="74"/>
                  <a:pt x="69" y="74"/>
                </a:cubicBezTo>
                <a:cubicBezTo>
                  <a:pt x="69" y="74"/>
                  <a:pt x="69" y="74"/>
                  <a:pt x="69" y="74"/>
                </a:cubicBezTo>
                <a:cubicBezTo>
                  <a:pt x="69" y="74"/>
                  <a:pt x="69" y="74"/>
                  <a:pt x="69" y="74"/>
                </a:cubicBezTo>
                <a:cubicBezTo>
                  <a:pt x="68" y="74"/>
                  <a:pt x="69" y="74"/>
                  <a:pt x="68" y="74"/>
                </a:cubicBezTo>
                <a:cubicBezTo>
                  <a:pt x="68" y="74"/>
                  <a:pt x="68" y="74"/>
                  <a:pt x="68" y="74"/>
                </a:cubicBezTo>
                <a:cubicBezTo>
                  <a:pt x="68" y="74"/>
                  <a:pt x="68" y="74"/>
                  <a:pt x="68" y="74"/>
                </a:cubicBezTo>
                <a:cubicBezTo>
                  <a:pt x="68" y="74"/>
                  <a:pt x="68" y="74"/>
                  <a:pt x="68" y="74"/>
                </a:cubicBezTo>
                <a:cubicBezTo>
                  <a:pt x="68" y="74"/>
                  <a:pt x="68" y="74"/>
                  <a:pt x="68" y="74"/>
                </a:cubicBezTo>
                <a:cubicBezTo>
                  <a:pt x="68" y="74"/>
                  <a:pt x="68" y="74"/>
                  <a:pt x="68" y="74"/>
                </a:cubicBezTo>
                <a:cubicBezTo>
                  <a:pt x="68" y="74"/>
                  <a:pt x="68" y="73"/>
                  <a:pt x="68" y="73"/>
                </a:cubicBezTo>
                <a:cubicBezTo>
                  <a:pt x="68" y="73"/>
                  <a:pt x="69" y="73"/>
                  <a:pt x="69" y="73"/>
                </a:cubicBezTo>
                <a:cubicBezTo>
                  <a:pt x="69" y="73"/>
                  <a:pt x="68" y="73"/>
                  <a:pt x="68" y="73"/>
                </a:cubicBezTo>
                <a:cubicBezTo>
                  <a:pt x="68" y="73"/>
                  <a:pt x="68" y="73"/>
                  <a:pt x="68" y="73"/>
                </a:cubicBezTo>
                <a:cubicBezTo>
                  <a:pt x="68" y="73"/>
                  <a:pt x="68" y="73"/>
                  <a:pt x="68" y="73"/>
                </a:cubicBezTo>
                <a:cubicBezTo>
                  <a:pt x="68" y="73"/>
                  <a:pt x="68" y="73"/>
                  <a:pt x="68" y="73"/>
                </a:cubicBezTo>
                <a:cubicBezTo>
                  <a:pt x="68" y="73"/>
                  <a:pt x="67" y="73"/>
                  <a:pt x="67" y="73"/>
                </a:cubicBezTo>
                <a:cubicBezTo>
                  <a:pt x="67" y="73"/>
                  <a:pt x="68" y="73"/>
                  <a:pt x="68" y="73"/>
                </a:cubicBezTo>
                <a:cubicBezTo>
                  <a:pt x="68" y="73"/>
                  <a:pt x="68" y="73"/>
                  <a:pt x="68" y="73"/>
                </a:cubicBezTo>
                <a:cubicBezTo>
                  <a:pt x="68" y="73"/>
                  <a:pt x="68" y="72"/>
                  <a:pt x="67" y="72"/>
                </a:cubicBezTo>
                <a:cubicBezTo>
                  <a:pt x="67" y="72"/>
                  <a:pt x="67" y="73"/>
                  <a:pt x="67" y="73"/>
                </a:cubicBezTo>
                <a:cubicBezTo>
                  <a:pt x="67" y="73"/>
                  <a:pt x="67" y="73"/>
                  <a:pt x="67" y="73"/>
                </a:cubicBezTo>
                <a:cubicBezTo>
                  <a:pt x="67" y="73"/>
                  <a:pt x="67" y="73"/>
                  <a:pt x="66" y="73"/>
                </a:cubicBezTo>
                <a:cubicBezTo>
                  <a:pt x="66" y="73"/>
                  <a:pt x="66" y="73"/>
                  <a:pt x="66" y="73"/>
                </a:cubicBezTo>
                <a:cubicBezTo>
                  <a:pt x="66" y="73"/>
                  <a:pt x="66" y="73"/>
                  <a:pt x="66" y="73"/>
                </a:cubicBezTo>
                <a:cubicBezTo>
                  <a:pt x="66" y="73"/>
                  <a:pt x="66" y="73"/>
                  <a:pt x="66" y="73"/>
                </a:cubicBezTo>
                <a:cubicBezTo>
                  <a:pt x="66" y="73"/>
                  <a:pt x="66" y="73"/>
                  <a:pt x="66" y="73"/>
                </a:cubicBezTo>
                <a:cubicBezTo>
                  <a:pt x="66" y="73"/>
                  <a:pt x="66" y="73"/>
                  <a:pt x="66" y="73"/>
                </a:cubicBezTo>
                <a:cubicBezTo>
                  <a:pt x="66" y="73"/>
                  <a:pt x="66" y="73"/>
                  <a:pt x="66" y="73"/>
                </a:cubicBezTo>
                <a:cubicBezTo>
                  <a:pt x="66" y="73"/>
                  <a:pt x="66" y="73"/>
                  <a:pt x="65" y="73"/>
                </a:cubicBezTo>
                <a:cubicBezTo>
                  <a:pt x="65" y="73"/>
                  <a:pt x="65" y="74"/>
                  <a:pt x="65" y="74"/>
                </a:cubicBezTo>
                <a:cubicBezTo>
                  <a:pt x="65" y="74"/>
                  <a:pt x="65" y="74"/>
                  <a:pt x="65" y="74"/>
                </a:cubicBezTo>
                <a:cubicBezTo>
                  <a:pt x="65" y="74"/>
                  <a:pt x="65" y="74"/>
                  <a:pt x="65" y="74"/>
                </a:cubicBezTo>
                <a:cubicBezTo>
                  <a:pt x="65" y="74"/>
                  <a:pt x="64" y="74"/>
                  <a:pt x="64" y="74"/>
                </a:cubicBezTo>
                <a:cubicBezTo>
                  <a:pt x="64" y="74"/>
                  <a:pt x="65" y="74"/>
                  <a:pt x="65" y="73"/>
                </a:cubicBezTo>
                <a:cubicBezTo>
                  <a:pt x="65" y="73"/>
                  <a:pt x="64" y="73"/>
                  <a:pt x="64" y="73"/>
                </a:cubicBezTo>
                <a:cubicBezTo>
                  <a:pt x="64" y="73"/>
                  <a:pt x="64" y="73"/>
                  <a:pt x="64" y="73"/>
                </a:cubicBezTo>
                <a:cubicBezTo>
                  <a:pt x="64" y="73"/>
                  <a:pt x="64" y="73"/>
                  <a:pt x="64" y="73"/>
                </a:cubicBezTo>
                <a:cubicBezTo>
                  <a:pt x="64" y="73"/>
                  <a:pt x="64" y="73"/>
                  <a:pt x="64" y="73"/>
                </a:cubicBezTo>
                <a:cubicBezTo>
                  <a:pt x="64" y="73"/>
                  <a:pt x="64" y="73"/>
                  <a:pt x="64" y="73"/>
                </a:cubicBezTo>
                <a:cubicBezTo>
                  <a:pt x="64" y="73"/>
                  <a:pt x="63" y="73"/>
                  <a:pt x="63" y="73"/>
                </a:cubicBezTo>
                <a:cubicBezTo>
                  <a:pt x="63" y="73"/>
                  <a:pt x="63" y="72"/>
                  <a:pt x="63" y="72"/>
                </a:cubicBezTo>
                <a:cubicBezTo>
                  <a:pt x="63" y="72"/>
                  <a:pt x="63" y="72"/>
                  <a:pt x="63" y="72"/>
                </a:cubicBezTo>
                <a:cubicBezTo>
                  <a:pt x="63" y="72"/>
                  <a:pt x="63" y="72"/>
                  <a:pt x="63" y="72"/>
                </a:cubicBezTo>
                <a:cubicBezTo>
                  <a:pt x="63" y="73"/>
                  <a:pt x="63" y="72"/>
                  <a:pt x="63" y="72"/>
                </a:cubicBezTo>
                <a:cubicBezTo>
                  <a:pt x="63" y="72"/>
                  <a:pt x="63" y="73"/>
                  <a:pt x="63" y="73"/>
                </a:cubicBezTo>
                <a:cubicBezTo>
                  <a:pt x="62" y="73"/>
                  <a:pt x="62" y="73"/>
                  <a:pt x="62" y="72"/>
                </a:cubicBezTo>
                <a:cubicBezTo>
                  <a:pt x="62" y="72"/>
                  <a:pt x="62" y="72"/>
                  <a:pt x="62" y="72"/>
                </a:cubicBezTo>
                <a:cubicBezTo>
                  <a:pt x="62" y="72"/>
                  <a:pt x="62" y="72"/>
                  <a:pt x="62" y="72"/>
                </a:cubicBezTo>
                <a:cubicBezTo>
                  <a:pt x="62" y="72"/>
                  <a:pt x="63" y="72"/>
                  <a:pt x="62" y="71"/>
                </a:cubicBezTo>
                <a:cubicBezTo>
                  <a:pt x="62" y="72"/>
                  <a:pt x="62" y="72"/>
                  <a:pt x="61" y="72"/>
                </a:cubicBezTo>
                <a:cubicBezTo>
                  <a:pt x="62" y="72"/>
                  <a:pt x="62" y="72"/>
                  <a:pt x="62" y="71"/>
                </a:cubicBezTo>
                <a:cubicBezTo>
                  <a:pt x="62" y="71"/>
                  <a:pt x="62" y="71"/>
                  <a:pt x="62" y="71"/>
                </a:cubicBezTo>
                <a:cubicBezTo>
                  <a:pt x="62" y="71"/>
                  <a:pt x="62" y="71"/>
                  <a:pt x="62" y="71"/>
                </a:cubicBezTo>
                <a:cubicBezTo>
                  <a:pt x="62" y="71"/>
                  <a:pt x="62" y="71"/>
                  <a:pt x="62" y="72"/>
                </a:cubicBezTo>
                <a:cubicBezTo>
                  <a:pt x="61" y="71"/>
                  <a:pt x="61" y="71"/>
                  <a:pt x="61" y="71"/>
                </a:cubicBezTo>
                <a:cubicBezTo>
                  <a:pt x="61" y="71"/>
                  <a:pt x="61" y="71"/>
                  <a:pt x="61" y="71"/>
                </a:cubicBezTo>
                <a:cubicBezTo>
                  <a:pt x="62" y="71"/>
                  <a:pt x="62" y="71"/>
                  <a:pt x="62" y="71"/>
                </a:cubicBezTo>
                <a:cubicBezTo>
                  <a:pt x="62" y="71"/>
                  <a:pt x="62" y="71"/>
                  <a:pt x="62" y="71"/>
                </a:cubicBezTo>
                <a:cubicBezTo>
                  <a:pt x="61" y="71"/>
                  <a:pt x="61" y="71"/>
                  <a:pt x="61" y="71"/>
                </a:cubicBezTo>
                <a:cubicBezTo>
                  <a:pt x="61" y="71"/>
                  <a:pt x="61" y="71"/>
                  <a:pt x="60" y="71"/>
                </a:cubicBezTo>
                <a:cubicBezTo>
                  <a:pt x="60" y="71"/>
                  <a:pt x="60" y="71"/>
                  <a:pt x="60" y="70"/>
                </a:cubicBezTo>
                <a:cubicBezTo>
                  <a:pt x="60" y="70"/>
                  <a:pt x="60" y="70"/>
                  <a:pt x="61" y="70"/>
                </a:cubicBezTo>
                <a:cubicBezTo>
                  <a:pt x="61" y="69"/>
                  <a:pt x="61" y="69"/>
                  <a:pt x="61" y="69"/>
                </a:cubicBezTo>
                <a:cubicBezTo>
                  <a:pt x="61" y="69"/>
                  <a:pt x="61" y="69"/>
                  <a:pt x="61" y="69"/>
                </a:cubicBezTo>
                <a:cubicBezTo>
                  <a:pt x="60" y="69"/>
                  <a:pt x="60" y="70"/>
                  <a:pt x="60" y="70"/>
                </a:cubicBezTo>
                <a:cubicBezTo>
                  <a:pt x="60" y="70"/>
                  <a:pt x="60" y="70"/>
                  <a:pt x="60" y="70"/>
                </a:cubicBezTo>
                <a:cubicBezTo>
                  <a:pt x="60" y="70"/>
                  <a:pt x="60" y="70"/>
                  <a:pt x="60" y="69"/>
                </a:cubicBezTo>
                <a:cubicBezTo>
                  <a:pt x="60" y="69"/>
                  <a:pt x="60" y="69"/>
                  <a:pt x="60" y="69"/>
                </a:cubicBezTo>
                <a:cubicBezTo>
                  <a:pt x="60" y="69"/>
                  <a:pt x="60" y="70"/>
                  <a:pt x="60" y="70"/>
                </a:cubicBezTo>
                <a:cubicBezTo>
                  <a:pt x="59" y="69"/>
                  <a:pt x="60" y="69"/>
                  <a:pt x="60" y="69"/>
                </a:cubicBezTo>
                <a:cubicBezTo>
                  <a:pt x="60" y="69"/>
                  <a:pt x="60" y="69"/>
                  <a:pt x="59" y="69"/>
                </a:cubicBezTo>
                <a:cubicBezTo>
                  <a:pt x="59" y="69"/>
                  <a:pt x="59" y="69"/>
                  <a:pt x="59" y="69"/>
                </a:cubicBezTo>
                <a:cubicBezTo>
                  <a:pt x="59" y="69"/>
                  <a:pt x="59" y="69"/>
                  <a:pt x="59" y="69"/>
                </a:cubicBezTo>
                <a:cubicBezTo>
                  <a:pt x="59" y="68"/>
                  <a:pt x="59" y="68"/>
                  <a:pt x="60" y="68"/>
                </a:cubicBezTo>
                <a:cubicBezTo>
                  <a:pt x="59" y="68"/>
                  <a:pt x="59" y="68"/>
                  <a:pt x="59" y="68"/>
                </a:cubicBezTo>
                <a:cubicBezTo>
                  <a:pt x="59" y="68"/>
                  <a:pt x="59" y="68"/>
                  <a:pt x="58" y="68"/>
                </a:cubicBezTo>
                <a:cubicBezTo>
                  <a:pt x="58" y="68"/>
                  <a:pt x="58" y="68"/>
                  <a:pt x="58" y="68"/>
                </a:cubicBezTo>
                <a:cubicBezTo>
                  <a:pt x="58" y="68"/>
                  <a:pt x="58" y="68"/>
                  <a:pt x="58" y="68"/>
                </a:cubicBezTo>
                <a:cubicBezTo>
                  <a:pt x="58" y="68"/>
                  <a:pt x="58" y="68"/>
                  <a:pt x="58" y="68"/>
                </a:cubicBezTo>
                <a:cubicBezTo>
                  <a:pt x="58" y="68"/>
                  <a:pt x="58" y="68"/>
                  <a:pt x="58" y="68"/>
                </a:cubicBezTo>
                <a:cubicBezTo>
                  <a:pt x="58" y="68"/>
                  <a:pt x="58" y="68"/>
                  <a:pt x="58" y="68"/>
                </a:cubicBezTo>
                <a:cubicBezTo>
                  <a:pt x="58" y="68"/>
                  <a:pt x="58" y="67"/>
                  <a:pt x="58" y="67"/>
                </a:cubicBezTo>
                <a:cubicBezTo>
                  <a:pt x="58" y="67"/>
                  <a:pt x="58" y="67"/>
                  <a:pt x="59" y="67"/>
                </a:cubicBezTo>
                <a:cubicBezTo>
                  <a:pt x="59" y="67"/>
                  <a:pt x="59" y="67"/>
                  <a:pt x="60" y="67"/>
                </a:cubicBezTo>
                <a:cubicBezTo>
                  <a:pt x="60" y="67"/>
                  <a:pt x="60" y="67"/>
                  <a:pt x="60" y="67"/>
                </a:cubicBezTo>
                <a:cubicBezTo>
                  <a:pt x="60" y="67"/>
                  <a:pt x="60" y="67"/>
                  <a:pt x="60" y="66"/>
                </a:cubicBezTo>
                <a:cubicBezTo>
                  <a:pt x="60" y="67"/>
                  <a:pt x="60" y="67"/>
                  <a:pt x="60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8" y="67"/>
                  <a:pt x="58" y="67"/>
                  <a:pt x="58" y="67"/>
                </a:cubicBezTo>
                <a:cubicBezTo>
                  <a:pt x="58" y="67"/>
                  <a:pt x="58" y="67"/>
                  <a:pt x="58" y="67"/>
                </a:cubicBezTo>
                <a:cubicBezTo>
                  <a:pt x="58" y="67"/>
                  <a:pt x="59" y="67"/>
                  <a:pt x="59" y="66"/>
                </a:cubicBezTo>
                <a:cubicBezTo>
                  <a:pt x="59" y="66"/>
                  <a:pt x="59" y="66"/>
                  <a:pt x="59" y="66"/>
                </a:cubicBezTo>
                <a:cubicBezTo>
                  <a:pt x="59" y="66"/>
                  <a:pt x="59" y="66"/>
                  <a:pt x="59" y="66"/>
                </a:cubicBezTo>
                <a:cubicBezTo>
                  <a:pt x="59" y="66"/>
                  <a:pt x="59" y="66"/>
                  <a:pt x="59" y="66"/>
                </a:cubicBezTo>
                <a:cubicBezTo>
                  <a:pt x="59" y="66"/>
                  <a:pt x="59" y="66"/>
                  <a:pt x="60" y="66"/>
                </a:cubicBezTo>
                <a:cubicBezTo>
                  <a:pt x="60" y="66"/>
                  <a:pt x="60" y="66"/>
                  <a:pt x="60" y="66"/>
                </a:cubicBezTo>
                <a:cubicBezTo>
                  <a:pt x="60" y="66"/>
                  <a:pt x="61" y="66"/>
                  <a:pt x="61" y="66"/>
                </a:cubicBezTo>
                <a:cubicBezTo>
                  <a:pt x="61" y="66"/>
                  <a:pt x="61" y="66"/>
                  <a:pt x="61" y="66"/>
                </a:cubicBezTo>
                <a:cubicBezTo>
                  <a:pt x="61" y="66"/>
                  <a:pt x="61" y="66"/>
                  <a:pt x="61" y="66"/>
                </a:cubicBezTo>
                <a:cubicBezTo>
                  <a:pt x="61" y="66"/>
                  <a:pt x="60" y="66"/>
                  <a:pt x="60" y="66"/>
                </a:cubicBezTo>
                <a:cubicBezTo>
                  <a:pt x="60" y="66"/>
                  <a:pt x="60" y="66"/>
                  <a:pt x="60" y="65"/>
                </a:cubicBezTo>
                <a:cubicBezTo>
                  <a:pt x="60" y="65"/>
                  <a:pt x="60" y="66"/>
                  <a:pt x="59" y="66"/>
                </a:cubicBezTo>
                <a:cubicBezTo>
                  <a:pt x="59" y="65"/>
                  <a:pt x="59" y="65"/>
                  <a:pt x="59" y="65"/>
                </a:cubicBezTo>
                <a:cubicBezTo>
                  <a:pt x="59" y="65"/>
                  <a:pt x="59" y="65"/>
                  <a:pt x="59" y="65"/>
                </a:cubicBezTo>
                <a:cubicBezTo>
                  <a:pt x="59" y="65"/>
                  <a:pt x="59" y="65"/>
                  <a:pt x="59" y="65"/>
                </a:cubicBezTo>
                <a:cubicBezTo>
                  <a:pt x="59" y="65"/>
                  <a:pt x="59" y="65"/>
                  <a:pt x="59" y="65"/>
                </a:cubicBezTo>
                <a:cubicBezTo>
                  <a:pt x="59" y="65"/>
                  <a:pt x="59" y="65"/>
                  <a:pt x="59" y="65"/>
                </a:cubicBezTo>
                <a:cubicBezTo>
                  <a:pt x="59" y="65"/>
                  <a:pt x="59" y="66"/>
                  <a:pt x="59" y="66"/>
                </a:cubicBezTo>
                <a:cubicBezTo>
                  <a:pt x="59" y="66"/>
                  <a:pt x="59" y="66"/>
                  <a:pt x="59" y="66"/>
                </a:cubicBezTo>
                <a:cubicBezTo>
                  <a:pt x="59" y="66"/>
                  <a:pt x="59" y="66"/>
                  <a:pt x="59" y="66"/>
                </a:cubicBezTo>
                <a:cubicBezTo>
                  <a:pt x="59" y="66"/>
                  <a:pt x="59" y="66"/>
                  <a:pt x="58" y="66"/>
                </a:cubicBezTo>
                <a:cubicBezTo>
                  <a:pt x="58" y="66"/>
                  <a:pt x="58" y="66"/>
                  <a:pt x="58" y="66"/>
                </a:cubicBezTo>
                <a:cubicBezTo>
                  <a:pt x="58" y="66"/>
                  <a:pt x="58" y="66"/>
                  <a:pt x="58" y="66"/>
                </a:cubicBezTo>
                <a:cubicBezTo>
                  <a:pt x="58" y="66"/>
                  <a:pt x="58" y="66"/>
                  <a:pt x="58" y="66"/>
                </a:cubicBezTo>
                <a:cubicBezTo>
                  <a:pt x="58" y="66"/>
                  <a:pt x="58" y="67"/>
                  <a:pt x="58" y="67"/>
                </a:cubicBezTo>
                <a:cubicBezTo>
                  <a:pt x="58" y="67"/>
                  <a:pt x="57" y="67"/>
                  <a:pt x="57" y="67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67"/>
                  <a:pt x="57" y="67"/>
                  <a:pt x="57" y="66"/>
                </a:cubicBezTo>
                <a:cubicBezTo>
                  <a:pt x="57" y="66"/>
                  <a:pt x="57" y="66"/>
                  <a:pt x="58" y="65"/>
                </a:cubicBezTo>
                <a:cubicBezTo>
                  <a:pt x="58" y="65"/>
                  <a:pt x="58" y="65"/>
                  <a:pt x="58" y="65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5"/>
                  <a:pt x="57" y="65"/>
                  <a:pt x="57" y="65"/>
                </a:cubicBezTo>
                <a:cubicBezTo>
                  <a:pt x="57" y="64"/>
                  <a:pt x="57" y="64"/>
                  <a:pt x="57" y="64"/>
                </a:cubicBezTo>
                <a:cubicBezTo>
                  <a:pt x="57" y="64"/>
                  <a:pt x="57" y="64"/>
                  <a:pt x="57" y="64"/>
                </a:cubicBezTo>
                <a:cubicBezTo>
                  <a:pt x="57" y="64"/>
                  <a:pt x="57" y="64"/>
                  <a:pt x="57" y="64"/>
                </a:cubicBezTo>
                <a:cubicBezTo>
                  <a:pt x="57" y="64"/>
                  <a:pt x="57" y="64"/>
                  <a:pt x="57" y="64"/>
                </a:cubicBezTo>
                <a:cubicBezTo>
                  <a:pt x="57" y="64"/>
                  <a:pt x="57" y="64"/>
                  <a:pt x="57" y="64"/>
                </a:cubicBezTo>
                <a:cubicBezTo>
                  <a:pt x="57" y="64"/>
                  <a:pt x="57" y="64"/>
                  <a:pt x="57" y="64"/>
                </a:cubicBezTo>
                <a:cubicBezTo>
                  <a:pt x="57" y="64"/>
                  <a:pt x="57" y="64"/>
                  <a:pt x="56" y="64"/>
                </a:cubicBezTo>
                <a:cubicBezTo>
                  <a:pt x="56" y="64"/>
                  <a:pt x="56" y="64"/>
                  <a:pt x="56" y="64"/>
                </a:cubicBezTo>
                <a:cubicBezTo>
                  <a:pt x="56" y="64"/>
                  <a:pt x="56" y="64"/>
                  <a:pt x="56" y="64"/>
                </a:cubicBezTo>
                <a:cubicBezTo>
                  <a:pt x="56" y="64"/>
                  <a:pt x="56" y="63"/>
                  <a:pt x="56" y="63"/>
                </a:cubicBezTo>
                <a:cubicBezTo>
                  <a:pt x="56" y="63"/>
                  <a:pt x="56" y="63"/>
                  <a:pt x="55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55" y="63"/>
                  <a:pt x="56" y="63"/>
                  <a:pt x="56" y="63"/>
                </a:cubicBezTo>
                <a:cubicBezTo>
                  <a:pt x="56" y="63"/>
                  <a:pt x="57" y="62"/>
                  <a:pt x="57" y="62"/>
                </a:cubicBezTo>
                <a:cubicBezTo>
                  <a:pt x="57" y="62"/>
                  <a:pt x="57" y="62"/>
                  <a:pt x="57" y="62"/>
                </a:cubicBezTo>
                <a:cubicBezTo>
                  <a:pt x="57" y="62"/>
                  <a:pt x="58" y="62"/>
                  <a:pt x="58" y="62"/>
                </a:cubicBezTo>
                <a:cubicBezTo>
                  <a:pt x="58" y="62"/>
                  <a:pt x="58" y="62"/>
                  <a:pt x="58" y="62"/>
                </a:cubicBezTo>
                <a:cubicBezTo>
                  <a:pt x="58" y="61"/>
                  <a:pt x="58" y="61"/>
                  <a:pt x="58" y="61"/>
                </a:cubicBezTo>
                <a:cubicBezTo>
                  <a:pt x="59" y="61"/>
                  <a:pt x="59" y="61"/>
                  <a:pt x="60" y="61"/>
                </a:cubicBezTo>
                <a:cubicBezTo>
                  <a:pt x="60" y="61"/>
                  <a:pt x="60" y="61"/>
                  <a:pt x="60" y="61"/>
                </a:cubicBezTo>
                <a:cubicBezTo>
                  <a:pt x="60" y="61"/>
                  <a:pt x="60" y="61"/>
                  <a:pt x="60" y="61"/>
                </a:cubicBezTo>
                <a:cubicBezTo>
                  <a:pt x="59" y="61"/>
                  <a:pt x="59" y="61"/>
                  <a:pt x="59" y="61"/>
                </a:cubicBezTo>
                <a:cubicBezTo>
                  <a:pt x="59" y="61"/>
                  <a:pt x="59" y="61"/>
                  <a:pt x="59" y="61"/>
                </a:cubicBezTo>
                <a:cubicBezTo>
                  <a:pt x="59" y="61"/>
                  <a:pt x="58" y="61"/>
                  <a:pt x="58" y="61"/>
                </a:cubicBezTo>
                <a:cubicBezTo>
                  <a:pt x="58" y="61"/>
                  <a:pt x="58" y="61"/>
                  <a:pt x="58" y="61"/>
                </a:cubicBezTo>
                <a:cubicBezTo>
                  <a:pt x="58" y="61"/>
                  <a:pt x="57" y="62"/>
                  <a:pt x="57" y="62"/>
                </a:cubicBezTo>
                <a:cubicBezTo>
                  <a:pt x="57" y="62"/>
                  <a:pt x="57" y="62"/>
                  <a:pt x="57" y="62"/>
                </a:cubicBezTo>
                <a:cubicBezTo>
                  <a:pt x="57" y="62"/>
                  <a:pt x="56" y="62"/>
                  <a:pt x="56" y="63"/>
                </a:cubicBezTo>
                <a:cubicBezTo>
                  <a:pt x="56" y="63"/>
                  <a:pt x="56" y="63"/>
                  <a:pt x="55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55" y="63"/>
                  <a:pt x="55" y="63"/>
                  <a:pt x="55" y="62"/>
                </a:cubicBezTo>
                <a:cubicBezTo>
                  <a:pt x="55" y="62"/>
                  <a:pt x="55" y="62"/>
                  <a:pt x="55" y="62"/>
                </a:cubicBezTo>
                <a:cubicBezTo>
                  <a:pt x="55" y="62"/>
                  <a:pt x="56" y="62"/>
                  <a:pt x="56" y="62"/>
                </a:cubicBezTo>
                <a:cubicBezTo>
                  <a:pt x="56" y="62"/>
                  <a:pt x="56" y="62"/>
                  <a:pt x="56" y="62"/>
                </a:cubicBezTo>
                <a:cubicBezTo>
                  <a:pt x="56" y="62"/>
                  <a:pt x="56" y="62"/>
                  <a:pt x="55" y="62"/>
                </a:cubicBezTo>
                <a:cubicBezTo>
                  <a:pt x="55" y="62"/>
                  <a:pt x="55" y="62"/>
                  <a:pt x="55" y="62"/>
                </a:cubicBezTo>
                <a:cubicBezTo>
                  <a:pt x="56" y="61"/>
                  <a:pt x="57" y="62"/>
                  <a:pt x="57" y="61"/>
                </a:cubicBezTo>
                <a:cubicBezTo>
                  <a:pt x="57" y="61"/>
                  <a:pt x="57" y="61"/>
                  <a:pt x="57" y="61"/>
                </a:cubicBezTo>
                <a:cubicBezTo>
                  <a:pt x="57" y="61"/>
                  <a:pt x="56" y="61"/>
                  <a:pt x="56" y="61"/>
                </a:cubicBezTo>
                <a:cubicBezTo>
                  <a:pt x="56" y="61"/>
                  <a:pt x="56" y="61"/>
                  <a:pt x="56" y="61"/>
                </a:cubicBezTo>
                <a:cubicBezTo>
                  <a:pt x="55" y="61"/>
                  <a:pt x="55" y="61"/>
                  <a:pt x="55" y="61"/>
                </a:cubicBezTo>
                <a:cubicBezTo>
                  <a:pt x="55" y="61"/>
                  <a:pt x="55" y="61"/>
                  <a:pt x="55" y="61"/>
                </a:cubicBezTo>
                <a:cubicBezTo>
                  <a:pt x="55" y="61"/>
                  <a:pt x="55" y="61"/>
                  <a:pt x="55" y="61"/>
                </a:cubicBezTo>
                <a:cubicBezTo>
                  <a:pt x="56" y="60"/>
                  <a:pt x="57" y="60"/>
                  <a:pt x="58" y="60"/>
                </a:cubicBezTo>
                <a:cubicBezTo>
                  <a:pt x="58" y="60"/>
                  <a:pt x="58" y="60"/>
                  <a:pt x="58" y="60"/>
                </a:cubicBezTo>
                <a:cubicBezTo>
                  <a:pt x="58" y="60"/>
                  <a:pt x="58" y="60"/>
                  <a:pt x="58" y="60"/>
                </a:cubicBezTo>
                <a:cubicBezTo>
                  <a:pt x="58" y="60"/>
                  <a:pt x="58" y="60"/>
                  <a:pt x="57" y="60"/>
                </a:cubicBezTo>
                <a:cubicBezTo>
                  <a:pt x="57" y="60"/>
                  <a:pt x="57" y="60"/>
                  <a:pt x="57" y="60"/>
                </a:cubicBezTo>
                <a:cubicBezTo>
                  <a:pt x="57" y="60"/>
                  <a:pt x="57" y="60"/>
                  <a:pt x="57" y="60"/>
                </a:cubicBezTo>
                <a:cubicBezTo>
                  <a:pt x="56" y="60"/>
                  <a:pt x="55" y="60"/>
                  <a:pt x="55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6" y="60"/>
                  <a:pt x="56" y="60"/>
                  <a:pt x="56" y="59"/>
                </a:cubicBezTo>
                <a:cubicBezTo>
                  <a:pt x="56" y="59"/>
                  <a:pt x="56" y="59"/>
                  <a:pt x="57" y="59"/>
                </a:cubicBezTo>
                <a:cubicBezTo>
                  <a:pt x="57" y="59"/>
                  <a:pt x="57" y="59"/>
                  <a:pt x="57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58" y="59"/>
                  <a:pt x="58" y="59"/>
                  <a:pt x="59" y="59"/>
                </a:cubicBezTo>
                <a:cubicBezTo>
                  <a:pt x="59" y="59"/>
                  <a:pt x="59" y="59"/>
                  <a:pt x="59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58" y="59"/>
                  <a:pt x="58" y="59"/>
                  <a:pt x="57" y="59"/>
                </a:cubicBezTo>
                <a:cubicBezTo>
                  <a:pt x="57" y="59"/>
                  <a:pt x="57" y="59"/>
                  <a:pt x="57" y="59"/>
                </a:cubicBezTo>
                <a:cubicBezTo>
                  <a:pt x="57" y="59"/>
                  <a:pt x="57" y="59"/>
                  <a:pt x="57" y="59"/>
                </a:cubicBezTo>
                <a:cubicBezTo>
                  <a:pt x="57" y="59"/>
                  <a:pt x="56" y="59"/>
                  <a:pt x="56" y="59"/>
                </a:cubicBezTo>
                <a:cubicBezTo>
                  <a:pt x="56" y="59"/>
                  <a:pt x="56" y="59"/>
                  <a:pt x="56" y="59"/>
                </a:cubicBezTo>
                <a:cubicBezTo>
                  <a:pt x="56" y="59"/>
                  <a:pt x="55" y="60"/>
                  <a:pt x="55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5" y="60"/>
                  <a:pt x="55" y="59"/>
                  <a:pt x="55" y="59"/>
                </a:cubicBezTo>
                <a:cubicBezTo>
                  <a:pt x="55" y="59"/>
                  <a:pt x="55" y="59"/>
                  <a:pt x="56" y="59"/>
                </a:cubicBezTo>
                <a:cubicBezTo>
                  <a:pt x="56" y="59"/>
                  <a:pt x="57" y="59"/>
                  <a:pt x="57" y="59"/>
                </a:cubicBezTo>
                <a:cubicBezTo>
                  <a:pt x="57" y="59"/>
                  <a:pt x="57" y="59"/>
                  <a:pt x="57" y="59"/>
                </a:cubicBezTo>
                <a:cubicBezTo>
                  <a:pt x="56" y="59"/>
                  <a:pt x="56" y="59"/>
                  <a:pt x="56" y="58"/>
                </a:cubicBezTo>
                <a:cubicBezTo>
                  <a:pt x="56" y="58"/>
                  <a:pt x="56" y="58"/>
                  <a:pt x="56" y="58"/>
                </a:cubicBezTo>
                <a:cubicBezTo>
                  <a:pt x="56" y="58"/>
                  <a:pt x="56" y="58"/>
                  <a:pt x="56" y="58"/>
                </a:cubicBezTo>
                <a:cubicBezTo>
                  <a:pt x="56" y="58"/>
                  <a:pt x="56" y="58"/>
                  <a:pt x="57" y="58"/>
                </a:cubicBezTo>
                <a:cubicBezTo>
                  <a:pt x="57" y="58"/>
                  <a:pt x="57" y="59"/>
                  <a:pt x="57" y="59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58"/>
                  <a:pt x="59" y="59"/>
                  <a:pt x="59" y="59"/>
                </a:cubicBezTo>
                <a:cubicBezTo>
                  <a:pt x="59" y="59"/>
                  <a:pt x="59" y="59"/>
                  <a:pt x="59" y="59"/>
                </a:cubicBezTo>
                <a:cubicBezTo>
                  <a:pt x="59" y="58"/>
                  <a:pt x="58" y="58"/>
                  <a:pt x="58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7" y="58"/>
                  <a:pt x="57" y="58"/>
                  <a:pt x="57" y="58"/>
                </a:cubicBezTo>
                <a:cubicBezTo>
                  <a:pt x="57" y="58"/>
                  <a:pt x="57" y="58"/>
                  <a:pt x="57" y="58"/>
                </a:cubicBezTo>
                <a:cubicBezTo>
                  <a:pt x="56" y="58"/>
                  <a:pt x="56" y="58"/>
                  <a:pt x="56" y="58"/>
                </a:cubicBezTo>
                <a:cubicBezTo>
                  <a:pt x="56" y="58"/>
                  <a:pt x="56" y="58"/>
                  <a:pt x="56" y="58"/>
                </a:cubicBezTo>
                <a:cubicBezTo>
                  <a:pt x="56" y="58"/>
                  <a:pt x="56" y="58"/>
                  <a:pt x="57" y="57"/>
                </a:cubicBezTo>
                <a:cubicBezTo>
                  <a:pt x="57" y="57"/>
                  <a:pt x="57" y="57"/>
                  <a:pt x="57" y="57"/>
                </a:cubicBezTo>
                <a:cubicBezTo>
                  <a:pt x="58" y="57"/>
                  <a:pt x="58" y="57"/>
                  <a:pt x="58" y="57"/>
                </a:cubicBezTo>
                <a:cubicBezTo>
                  <a:pt x="58" y="57"/>
                  <a:pt x="58" y="57"/>
                  <a:pt x="59" y="57"/>
                </a:cubicBezTo>
                <a:cubicBezTo>
                  <a:pt x="59" y="57"/>
                  <a:pt x="59" y="57"/>
                  <a:pt x="59" y="57"/>
                </a:cubicBezTo>
                <a:cubicBezTo>
                  <a:pt x="58" y="57"/>
                  <a:pt x="58" y="57"/>
                  <a:pt x="58" y="57"/>
                </a:cubicBezTo>
                <a:cubicBezTo>
                  <a:pt x="58" y="57"/>
                  <a:pt x="58" y="57"/>
                  <a:pt x="58" y="57"/>
                </a:cubicBezTo>
                <a:cubicBezTo>
                  <a:pt x="58" y="57"/>
                  <a:pt x="58" y="57"/>
                  <a:pt x="58" y="56"/>
                </a:cubicBezTo>
                <a:cubicBezTo>
                  <a:pt x="58" y="56"/>
                  <a:pt x="58" y="56"/>
                  <a:pt x="58" y="56"/>
                </a:cubicBezTo>
                <a:cubicBezTo>
                  <a:pt x="58" y="56"/>
                  <a:pt x="59" y="56"/>
                  <a:pt x="59" y="56"/>
                </a:cubicBezTo>
                <a:cubicBezTo>
                  <a:pt x="59" y="56"/>
                  <a:pt x="59" y="56"/>
                  <a:pt x="59" y="56"/>
                </a:cubicBezTo>
                <a:cubicBezTo>
                  <a:pt x="59" y="56"/>
                  <a:pt x="59" y="56"/>
                  <a:pt x="59" y="56"/>
                </a:cubicBezTo>
                <a:cubicBezTo>
                  <a:pt x="59" y="56"/>
                  <a:pt x="59" y="56"/>
                  <a:pt x="59" y="56"/>
                </a:cubicBezTo>
                <a:cubicBezTo>
                  <a:pt x="59" y="56"/>
                  <a:pt x="59" y="56"/>
                  <a:pt x="59" y="56"/>
                </a:cubicBezTo>
                <a:cubicBezTo>
                  <a:pt x="59" y="56"/>
                  <a:pt x="59" y="56"/>
                  <a:pt x="59" y="56"/>
                </a:cubicBezTo>
                <a:cubicBezTo>
                  <a:pt x="59" y="56"/>
                  <a:pt x="59" y="56"/>
                  <a:pt x="58" y="56"/>
                </a:cubicBezTo>
                <a:cubicBezTo>
                  <a:pt x="58" y="56"/>
                  <a:pt x="58" y="56"/>
                  <a:pt x="58" y="56"/>
                </a:cubicBezTo>
                <a:cubicBezTo>
                  <a:pt x="59" y="56"/>
                  <a:pt x="59" y="56"/>
                  <a:pt x="59" y="56"/>
                </a:cubicBezTo>
                <a:cubicBezTo>
                  <a:pt x="59" y="56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5"/>
                  <a:pt x="59" y="55"/>
                  <a:pt x="59" y="55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4"/>
                  <a:pt x="59" y="54"/>
                  <a:pt x="58" y="54"/>
                </a:cubicBezTo>
                <a:cubicBezTo>
                  <a:pt x="58" y="54"/>
                  <a:pt x="58" y="54"/>
                  <a:pt x="58" y="54"/>
                </a:cubicBezTo>
                <a:cubicBezTo>
                  <a:pt x="58" y="54"/>
                  <a:pt x="58" y="54"/>
                  <a:pt x="58" y="54"/>
                </a:cubicBezTo>
                <a:cubicBezTo>
                  <a:pt x="58" y="54"/>
                  <a:pt x="58" y="54"/>
                  <a:pt x="58" y="54"/>
                </a:cubicBezTo>
                <a:cubicBezTo>
                  <a:pt x="58" y="54"/>
                  <a:pt x="58" y="54"/>
                  <a:pt x="58" y="54"/>
                </a:cubicBezTo>
                <a:cubicBezTo>
                  <a:pt x="58" y="54"/>
                  <a:pt x="58" y="54"/>
                  <a:pt x="58" y="54"/>
                </a:cubicBezTo>
                <a:cubicBezTo>
                  <a:pt x="58" y="54"/>
                  <a:pt x="58" y="54"/>
                  <a:pt x="58" y="54"/>
                </a:cubicBezTo>
                <a:cubicBezTo>
                  <a:pt x="57" y="54"/>
                  <a:pt x="57" y="54"/>
                  <a:pt x="57" y="54"/>
                </a:cubicBezTo>
                <a:cubicBezTo>
                  <a:pt x="57" y="54"/>
                  <a:pt x="56" y="54"/>
                  <a:pt x="56" y="54"/>
                </a:cubicBezTo>
                <a:cubicBezTo>
                  <a:pt x="56" y="54"/>
                  <a:pt x="56" y="54"/>
                  <a:pt x="56" y="54"/>
                </a:cubicBezTo>
                <a:cubicBezTo>
                  <a:pt x="56" y="54"/>
                  <a:pt x="56" y="54"/>
                  <a:pt x="56" y="54"/>
                </a:cubicBezTo>
                <a:cubicBezTo>
                  <a:pt x="56" y="54"/>
                  <a:pt x="55" y="54"/>
                  <a:pt x="55" y="54"/>
                </a:cubicBezTo>
                <a:cubicBezTo>
                  <a:pt x="55" y="54"/>
                  <a:pt x="55" y="54"/>
                  <a:pt x="55" y="54"/>
                </a:cubicBezTo>
                <a:cubicBezTo>
                  <a:pt x="56" y="54"/>
                  <a:pt x="56" y="54"/>
                  <a:pt x="56" y="54"/>
                </a:cubicBezTo>
                <a:cubicBezTo>
                  <a:pt x="56" y="54"/>
                  <a:pt x="56" y="54"/>
                  <a:pt x="57" y="55"/>
                </a:cubicBezTo>
                <a:cubicBezTo>
                  <a:pt x="57" y="55"/>
                  <a:pt x="58" y="55"/>
                  <a:pt x="57" y="55"/>
                </a:cubicBezTo>
                <a:cubicBezTo>
                  <a:pt x="57" y="55"/>
                  <a:pt x="57" y="56"/>
                  <a:pt x="56" y="56"/>
                </a:cubicBezTo>
                <a:cubicBezTo>
                  <a:pt x="56" y="56"/>
                  <a:pt x="56" y="56"/>
                  <a:pt x="56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5"/>
                  <a:pt x="55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1" y="58"/>
                  <a:pt x="48" y="61"/>
                  <a:pt x="46" y="64"/>
                </a:cubicBezTo>
                <a:cubicBezTo>
                  <a:pt x="46" y="64"/>
                  <a:pt x="46" y="64"/>
                  <a:pt x="46" y="64"/>
                </a:cubicBezTo>
                <a:cubicBezTo>
                  <a:pt x="47" y="64"/>
                  <a:pt x="47" y="65"/>
                  <a:pt x="47" y="65"/>
                </a:cubicBezTo>
                <a:cubicBezTo>
                  <a:pt x="47" y="65"/>
                  <a:pt x="47" y="65"/>
                  <a:pt x="47" y="65"/>
                </a:cubicBezTo>
                <a:cubicBezTo>
                  <a:pt x="47" y="65"/>
                  <a:pt x="47" y="65"/>
                  <a:pt x="47" y="66"/>
                </a:cubicBezTo>
                <a:cubicBezTo>
                  <a:pt x="47" y="66"/>
                  <a:pt x="47" y="66"/>
                  <a:pt x="47" y="66"/>
                </a:cubicBezTo>
                <a:cubicBezTo>
                  <a:pt x="47" y="66"/>
                  <a:pt x="48" y="66"/>
                  <a:pt x="48" y="66"/>
                </a:cubicBezTo>
                <a:cubicBezTo>
                  <a:pt x="48" y="66"/>
                  <a:pt x="48" y="66"/>
                  <a:pt x="48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50" y="66"/>
                  <a:pt x="50" y="67"/>
                  <a:pt x="51" y="67"/>
                </a:cubicBezTo>
                <a:cubicBezTo>
                  <a:pt x="51" y="67"/>
                  <a:pt x="51" y="67"/>
                  <a:pt x="51" y="67"/>
                </a:cubicBezTo>
                <a:cubicBezTo>
                  <a:pt x="50" y="67"/>
                  <a:pt x="50" y="67"/>
                  <a:pt x="50" y="67"/>
                </a:cubicBezTo>
                <a:cubicBezTo>
                  <a:pt x="50" y="68"/>
                  <a:pt x="49" y="67"/>
                  <a:pt x="49" y="67"/>
                </a:cubicBezTo>
                <a:cubicBezTo>
                  <a:pt x="49" y="67"/>
                  <a:pt x="49" y="67"/>
                  <a:pt x="49" y="67"/>
                </a:cubicBezTo>
                <a:cubicBezTo>
                  <a:pt x="49" y="68"/>
                  <a:pt x="50" y="68"/>
                  <a:pt x="50" y="68"/>
                </a:cubicBezTo>
                <a:cubicBezTo>
                  <a:pt x="49" y="68"/>
                  <a:pt x="49" y="68"/>
                  <a:pt x="49" y="69"/>
                </a:cubicBezTo>
                <a:cubicBezTo>
                  <a:pt x="48" y="69"/>
                  <a:pt x="48" y="68"/>
                  <a:pt x="48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9"/>
                  <a:pt x="48" y="69"/>
                  <a:pt x="48" y="69"/>
                </a:cubicBezTo>
                <a:cubicBezTo>
                  <a:pt x="48" y="69"/>
                  <a:pt x="48" y="70"/>
                  <a:pt x="48" y="70"/>
                </a:cubicBezTo>
                <a:cubicBezTo>
                  <a:pt x="48" y="70"/>
                  <a:pt x="48" y="70"/>
                  <a:pt x="48" y="70"/>
                </a:cubicBezTo>
                <a:cubicBezTo>
                  <a:pt x="48" y="70"/>
                  <a:pt x="47" y="70"/>
                  <a:pt x="47" y="70"/>
                </a:cubicBezTo>
                <a:cubicBezTo>
                  <a:pt x="47" y="69"/>
                  <a:pt x="47" y="69"/>
                  <a:pt x="47" y="69"/>
                </a:cubicBezTo>
                <a:cubicBezTo>
                  <a:pt x="47" y="69"/>
                  <a:pt x="46" y="69"/>
                  <a:pt x="46" y="69"/>
                </a:cubicBezTo>
                <a:cubicBezTo>
                  <a:pt x="46" y="69"/>
                  <a:pt x="46" y="69"/>
                  <a:pt x="46" y="69"/>
                </a:cubicBezTo>
                <a:cubicBezTo>
                  <a:pt x="46" y="68"/>
                  <a:pt x="46" y="68"/>
                  <a:pt x="46" y="68"/>
                </a:cubicBezTo>
                <a:cubicBezTo>
                  <a:pt x="46" y="68"/>
                  <a:pt x="46" y="68"/>
                  <a:pt x="45" y="68"/>
                </a:cubicBezTo>
                <a:cubicBezTo>
                  <a:pt x="45" y="68"/>
                  <a:pt x="44" y="67"/>
                  <a:pt x="44" y="67"/>
                </a:cubicBezTo>
                <a:cubicBezTo>
                  <a:pt x="44" y="67"/>
                  <a:pt x="43" y="68"/>
                  <a:pt x="43" y="68"/>
                </a:cubicBezTo>
                <a:cubicBezTo>
                  <a:pt x="43" y="68"/>
                  <a:pt x="43" y="68"/>
                  <a:pt x="44" y="68"/>
                </a:cubicBezTo>
                <a:cubicBezTo>
                  <a:pt x="43" y="68"/>
                  <a:pt x="43" y="68"/>
                  <a:pt x="43" y="68"/>
                </a:cubicBezTo>
                <a:cubicBezTo>
                  <a:pt x="43" y="68"/>
                  <a:pt x="43" y="68"/>
                  <a:pt x="43" y="68"/>
                </a:cubicBezTo>
                <a:cubicBezTo>
                  <a:pt x="43" y="68"/>
                  <a:pt x="43" y="68"/>
                  <a:pt x="43" y="68"/>
                </a:cubicBezTo>
                <a:cubicBezTo>
                  <a:pt x="43" y="68"/>
                  <a:pt x="43" y="68"/>
                  <a:pt x="43" y="69"/>
                </a:cubicBezTo>
                <a:cubicBezTo>
                  <a:pt x="43" y="69"/>
                  <a:pt x="43" y="69"/>
                  <a:pt x="43" y="69"/>
                </a:cubicBezTo>
                <a:cubicBezTo>
                  <a:pt x="43" y="69"/>
                  <a:pt x="43" y="69"/>
                  <a:pt x="43" y="69"/>
                </a:cubicBezTo>
                <a:cubicBezTo>
                  <a:pt x="44" y="69"/>
                  <a:pt x="44" y="70"/>
                  <a:pt x="44" y="70"/>
                </a:cubicBezTo>
                <a:cubicBezTo>
                  <a:pt x="44" y="70"/>
                  <a:pt x="44" y="70"/>
                  <a:pt x="44" y="70"/>
                </a:cubicBezTo>
                <a:cubicBezTo>
                  <a:pt x="44" y="70"/>
                  <a:pt x="44" y="70"/>
                  <a:pt x="45" y="70"/>
                </a:cubicBezTo>
                <a:cubicBezTo>
                  <a:pt x="45" y="70"/>
                  <a:pt x="45" y="71"/>
                  <a:pt x="45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46" y="72"/>
                  <a:pt x="47" y="72"/>
                  <a:pt x="47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3"/>
                  <a:pt x="46" y="72"/>
                  <a:pt x="46" y="72"/>
                </a:cubicBezTo>
                <a:cubicBezTo>
                  <a:pt x="46" y="73"/>
                  <a:pt x="46" y="73"/>
                  <a:pt x="46" y="74"/>
                </a:cubicBezTo>
                <a:cubicBezTo>
                  <a:pt x="46" y="74"/>
                  <a:pt x="46" y="74"/>
                  <a:pt x="46" y="74"/>
                </a:cubicBezTo>
                <a:cubicBezTo>
                  <a:pt x="46" y="74"/>
                  <a:pt x="46" y="74"/>
                  <a:pt x="46" y="74"/>
                </a:cubicBezTo>
                <a:cubicBezTo>
                  <a:pt x="46" y="74"/>
                  <a:pt x="46" y="74"/>
                  <a:pt x="46" y="75"/>
                </a:cubicBezTo>
                <a:cubicBezTo>
                  <a:pt x="46" y="74"/>
                  <a:pt x="46" y="74"/>
                  <a:pt x="45" y="74"/>
                </a:cubicBezTo>
                <a:cubicBezTo>
                  <a:pt x="44" y="74"/>
                  <a:pt x="44" y="73"/>
                  <a:pt x="43" y="72"/>
                </a:cubicBezTo>
                <a:cubicBezTo>
                  <a:pt x="43" y="72"/>
                  <a:pt x="43" y="73"/>
                  <a:pt x="43" y="73"/>
                </a:cubicBezTo>
                <a:cubicBezTo>
                  <a:pt x="42" y="73"/>
                  <a:pt x="42" y="72"/>
                  <a:pt x="42" y="72"/>
                </a:cubicBezTo>
                <a:cubicBezTo>
                  <a:pt x="42" y="73"/>
                  <a:pt x="43" y="74"/>
                  <a:pt x="43" y="74"/>
                </a:cubicBezTo>
                <a:cubicBezTo>
                  <a:pt x="44" y="74"/>
                  <a:pt x="45" y="75"/>
                  <a:pt x="45" y="76"/>
                </a:cubicBezTo>
                <a:cubicBezTo>
                  <a:pt x="43" y="75"/>
                  <a:pt x="43" y="75"/>
                  <a:pt x="43" y="75"/>
                </a:cubicBezTo>
                <a:cubicBezTo>
                  <a:pt x="42" y="75"/>
                  <a:pt x="42" y="75"/>
                  <a:pt x="41" y="75"/>
                </a:cubicBezTo>
                <a:cubicBezTo>
                  <a:pt x="41" y="75"/>
                  <a:pt x="41" y="74"/>
                  <a:pt x="41" y="74"/>
                </a:cubicBezTo>
                <a:cubicBezTo>
                  <a:pt x="41" y="74"/>
                  <a:pt x="40" y="74"/>
                  <a:pt x="40" y="74"/>
                </a:cubicBezTo>
                <a:cubicBezTo>
                  <a:pt x="40" y="74"/>
                  <a:pt x="40" y="74"/>
                  <a:pt x="40" y="74"/>
                </a:cubicBezTo>
                <a:cubicBezTo>
                  <a:pt x="40" y="74"/>
                  <a:pt x="39" y="74"/>
                  <a:pt x="39" y="74"/>
                </a:cubicBezTo>
                <a:cubicBezTo>
                  <a:pt x="39" y="74"/>
                  <a:pt x="39" y="74"/>
                  <a:pt x="39" y="74"/>
                </a:cubicBezTo>
                <a:cubicBezTo>
                  <a:pt x="39" y="75"/>
                  <a:pt x="38" y="75"/>
                  <a:pt x="38" y="76"/>
                </a:cubicBezTo>
                <a:cubicBezTo>
                  <a:pt x="38" y="76"/>
                  <a:pt x="38" y="76"/>
                  <a:pt x="38" y="76"/>
                </a:cubicBezTo>
                <a:cubicBezTo>
                  <a:pt x="38" y="77"/>
                  <a:pt x="38" y="77"/>
                  <a:pt x="38" y="77"/>
                </a:cubicBezTo>
                <a:cubicBezTo>
                  <a:pt x="39" y="77"/>
                  <a:pt x="40" y="77"/>
                  <a:pt x="40" y="78"/>
                </a:cubicBezTo>
                <a:cubicBezTo>
                  <a:pt x="41" y="78"/>
                  <a:pt x="41" y="77"/>
                  <a:pt x="41" y="77"/>
                </a:cubicBezTo>
                <a:cubicBezTo>
                  <a:pt x="41" y="77"/>
                  <a:pt x="41" y="78"/>
                  <a:pt x="41" y="78"/>
                </a:cubicBezTo>
                <a:cubicBezTo>
                  <a:pt x="41" y="78"/>
                  <a:pt x="41" y="78"/>
                  <a:pt x="41" y="78"/>
                </a:cubicBezTo>
                <a:cubicBezTo>
                  <a:pt x="40" y="78"/>
                  <a:pt x="41" y="80"/>
                  <a:pt x="41" y="81"/>
                </a:cubicBezTo>
                <a:cubicBezTo>
                  <a:pt x="41" y="81"/>
                  <a:pt x="41" y="81"/>
                  <a:pt x="40" y="81"/>
                </a:cubicBezTo>
                <a:cubicBezTo>
                  <a:pt x="40" y="81"/>
                  <a:pt x="40" y="81"/>
                  <a:pt x="41" y="82"/>
                </a:cubicBezTo>
                <a:cubicBezTo>
                  <a:pt x="41" y="82"/>
                  <a:pt x="41" y="82"/>
                  <a:pt x="41" y="82"/>
                </a:cubicBezTo>
                <a:cubicBezTo>
                  <a:pt x="41" y="81"/>
                  <a:pt x="42" y="81"/>
                  <a:pt x="43" y="82"/>
                </a:cubicBezTo>
                <a:cubicBezTo>
                  <a:pt x="43" y="82"/>
                  <a:pt x="43" y="82"/>
                  <a:pt x="42" y="82"/>
                </a:cubicBezTo>
                <a:cubicBezTo>
                  <a:pt x="43" y="82"/>
                  <a:pt x="43" y="82"/>
                  <a:pt x="43" y="82"/>
                </a:cubicBezTo>
                <a:cubicBezTo>
                  <a:pt x="43" y="82"/>
                  <a:pt x="44" y="82"/>
                  <a:pt x="44" y="82"/>
                </a:cubicBezTo>
                <a:cubicBezTo>
                  <a:pt x="44" y="82"/>
                  <a:pt x="44" y="81"/>
                  <a:pt x="44" y="81"/>
                </a:cubicBezTo>
                <a:cubicBezTo>
                  <a:pt x="45" y="81"/>
                  <a:pt x="45" y="82"/>
                  <a:pt x="45" y="82"/>
                </a:cubicBezTo>
                <a:cubicBezTo>
                  <a:pt x="45" y="82"/>
                  <a:pt x="45" y="82"/>
                  <a:pt x="45" y="82"/>
                </a:cubicBezTo>
                <a:cubicBezTo>
                  <a:pt x="45" y="81"/>
                  <a:pt x="45" y="81"/>
                  <a:pt x="46" y="80"/>
                </a:cubicBezTo>
                <a:cubicBezTo>
                  <a:pt x="45" y="79"/>
                  <a:pt x="46" y="80"/>
                  <a:pt x="46" y="79"/>
                </a:cubicBezTo>
                <a:cubicBezTo>
                  <a:pt x="46" y="79"/>
                  <a:pt x="46" y="79"/>
                  <a:pt x="46" y="79"/>
                </a:cubicBezTo>
                <a:cubicBezTo>
                  <a:pt x="47" y="79"/>
                  <a:pt x="47" y="79"/>
                  <a:pt x="47" y="79"/>
                </a:cubicBezTo>
                <a:cubicBezTo>
                  <a:pt x="47" y="79"/>
                  <a:pt x="48" y="81"/>
                  <a:pt x="49" y="81"/>
                </a:cubicBezTo>
                <a:cubicBezTo>
                  <a:pt x="49" y="82"/>
                  <a:pt x="48" y="82"/>
                  <a:pt x="48" y="82"/>
                </a:cubicBezTo>
                <a:cubicBezTo>
                  <a:pt x="49" y="82"/>
                  <a:pt x="49" y="82"/>
                  <a:pt x="49" y="82"/>
                </a:cubicBezTo>
                <a:cubicBezTo>
                  <a:pt x="49" y="83"/>
                  <a:pt x="50" y="82"/>
                  <a:pt x="50" y="83"/>
                </a:cubicBezTo>
                <a:cubicBezTo>
                  <a:pt x="50" y="83"/>
                  <a:pt x="50" y="83"/>
                  <a:pt x="49" y="83"/>
                </a:cubicBezTo>
                <a:cubicBezTo>
                  <a:pt x="50" y="84"/>
                  <a:pt x="50" y="84"/>
                  <a:pt x="50" y="84"/>
                </a:cubicBezTo>
                <a:cubicBezTo>
                  <a:pt x="50" y="84"/>
                  <a:pt x="50" y="84"/>
                  <a:pt x="50" y="85"/>
                </a:cubicBezTo>
                <a:cubicBezTo>
                  <a:pt x="50" y="85"/>
                  <a:pt x="50" y="84"/>
                  <a:pt x="49" y="85"/>
                </a:cubicBezTo>
                <a:cubicBezTo>
                  <a:pt x="49" y="85"/>
                  <a:pt x="49" y="85"/>
                  <a:pt x="49" y="85"/>
                </a:cubicBezTo>
                <a:cubicBezTo>
                  <a:pt x="49" y="85"/>
                  <a:pt x="50" y="85"/>
                  <a:pt x="50" y="86"/>
                </a:cubicBezTo>
                <a:cubicBezTo>
                  <a:pt x="50" y="86"/>
                  <a:pt x="50" y="86"/>
                  <a:pt x="50" y="86"/>
                </a:cubicBezTo>
                <a:cubicBezTo>
                  <a:pt x="51" y="86"/>
                  <a:pt x="52" y="86"/>
                  <a:pt x="52" y="87"/>
                </a:cubicBezTo>
                <a:cubicBezTo>
                  <a:pt x="51" y="87"/>
                  <a:pt x="51" y="87"/>
                  <a:pt x="51" y="87"/>
                </a:cubicBezTo>
                <a:cubicBezTo>
                  <a:pt x="52" y="87"/>
                  <a:pt x="52" y="87"/>
                  <a:pt x="52" y="87"/>
                </a:cubicBezTo>
                <a:cubicBezTo>
                  <a:pt x="53" y="87"/>
                  <a:pt x="53" y="88"/>
                  <a:pt x="54" y="88"/>
                </a:cubicBezTo>
                <a:cubicBezTo>
                  <a:pt x="54" y="88"/>
                  <a:pt x="54" y="88"/>
                  <a:pt x="55" y="88"/>
                </a:cubicBezTo>
                <a:cubicBezTo>
                  <a:pt x="55" y="89"/>
                  <a:pt x="54" y="89"/>
                  <a:pt x="54" y="89"/>
                </a:cubicBezTo>
                <a:cubicBezTo>
                  <a:pt x="53" y="89"/>
                  <a:pt x="53" y="89"/>
                  <a:pt x="53" y="89"/>
                </a:cubicBezTo>
                <a:cubicBezTo>
                  <a:pt x="52" y="89"/>
                  <a:pt x="52" y="89"/>
                  <a:pt x="52" y="89"/>
                </a:cubicBezTo>
                <a:cubicBezTo>
                  <a:pt x="52" y="90"/>
                  <a:pt x="52" y="90"/>
                  <a:pt x="52" y="90"/>
                </a:cubicBezTo>
                <a:cubicBezTo>
                  <a:pt x="52" y="90"/>
                  <a:pt x="53" y="90"/>
                  <a:pt x="53" y="90"/>
                </a:cubicBezTo>
                <a:cubicBezTo>
                  <a:pt x="54" y="89"/>
                  <a:pt x="54" y="88"/>
                  <a:pt x="55" y="89"/>
                </a:cubicBezTo>
                <a:cubicBezTo>
                  <a:pt x="55" y="89"/>
                  <a:pt x="55" y="90"/>
                  <a:pt x="55" y="90"/>
                </a:cubicBezTo>
                <a:cubicBezTo>
                  <a:pt x="55" y="90"/>
                  <a:pt x="55" y="90"/>
                  <a:pt x="55" y="90"/>
                </a:cubicBezTo>
                <a:cubicBezTo>
                  <a:pt x="55" y="90"/>
                  <a:pt x="56" y="90"/>
                  <a:pt x="56" y="90"/>
                </a:cubicBezTo>
                <a:cubicBezTo>
                  <a:pt x="56" y="90"/>
                  <a:pt x="57" y="90"/>
                  <a:pt x="57" y="90"/>
                </a:cubicBezTo>
                <a:cubicBezTo>
                  <a:pt x="57" y="91"/>
                  <a:pt x="57" y="91"/>
                  <a:pt x="57" y="91"/>
                </a:cubicBezTo>
                <a:cubicBezTo>
                  <a:pt x="57" y="92"/>
                  <a:pt x="57" y="92"/>
                  <a:pt x="57" y="92"/>
                </a:cubicBezTo>
                <a:cubicBezTo>
                  <a:pt x="57" y="92"/>
                  <a:pt x="57" y="92"/>
                  <a:pt x="57" y="92"/>
                </a:cubicBezTo>
                <a:cubicBezTo>
                  <a:pt x="57" y="92"/>
                  <a:pt x="56" y="93"/>
                  <a:pt x="56" y="93"/>
                </a:cubicBezTo>
                <a:cubicBezTo>
                  <a:pt x="55" y="93"/>
                  <a:pt x="54" y="93"/>
                  <a:pt x="54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52" y="95"/>
                  <a:pt x="51" y="95"/>
                  <a:pt x="50" y="95"/>
                </a:cubicBezTo>
                <a:cubicBezTo>
                  <a:pt x="50" y="95"/>
                  <a:pt x="49" y="95"/>
                  <a:pt x="48" y="95"/>
                </a:cubicBezTo>
                <a:cubicBezTo>
                  <a:pt x="48" y="95"/>
                  <a:pt x="47" y="95"/>
                  <a:pt x="46" y="95"/>
                </a:cubicBezTo>
                <a:cubicBezTo>
                  <a:pt x="46" y="95"/>
                  <a:pt x="45" y="95"/>
                  <a:pt x="44" y="95"/>
                </a:cubicBezTo>
                <a:cubicBezTo>
                  <a:pt x="44" y="95"/>
                  <a:pt x="44" y="96"/>
                  <a:pt x="43" y="96"/>
                </a:cubicBezTo>
                <a:cubicBezTo>
                  <a:pt x="43" y="96"/>
                  <a:pt x="43" y="96"/>
                  <a:pt x="42" y="97"/>
                </a:cubicBezTo>
                <a:cubicBezTo>
                  <a:pt x="41" y="97"/>
                  <a:pt x="40" y="99"/>
                  <a:pt x="39" y="100"/>
                </a:cubicBezTo>
                <a:cubicBezTo>
                  <a:pt x="40" y="100"/>
                  <a:pt x="40" y="99"/>
                  <a:pt x="41" y="98"/>
                </a:cubicBezTo>
                <a:cubicBezTo>
                  <a:pt x="42" y="98"/>
                  <a:pt x="43" y="97"/>
                  <a:pt x="44" y="97"/>
                </a:cubicBezTo>
                <a:cubicBezTo>
                  <a:pt x="45" y="96"/>
                  <a:pt x="47" y="96"/>
                  <a:pt x="47" y="97"/>
                </a:cubicBezTo>
                <a:cubicBezTo>
                  <a:pt x="47" y="98"/>
                  <a:pt x="46" y="98"/>
                  <a:pt x="46" y="98"/>
                </a:cubicBezTo>
                <a:cubicBezTo>
                  <a:pt x="45" y="98"/>
                  <a:pt x="45" y="98"/>
                  <a:pt x="45" y="98"/>
                </a:cubicBezTo>
                <a:cubicBezTo>
                  <a:pt x="45" y="98"/>
                  <a:pt x="45" y="98"/>
                  <a:pt x="44" y="98"/>
                </a:cubicBezTo>
                <a:cubicBezTo>
                  <a:pt x="44" y="98"/>
                  <a:pt x="44" y="98"/>
                  <a:pt x="44" y="98"/>
                </a:cubicBezTo>
                <a:cubicBezTo>
                  <a:pt x="45" y="98"/>
                  <a:pt x="45" y="98"/>
                  <a:pt x="45" y="99"/>
                </a:cubicBezTo>
                <a:cubicBezTo>
                  <a:pt x="46" y="99"/>
                  <a:pt x="46" y="99"/>
                  <a:pt x="46" y="99"/>
                </a:cubicBezTo>
                <a:cubicBezTo>
                  <a:pt x="46" y="99"/>
                  <a:pt x="46" y="99"/>
                  <a:pt x="46" y="99"/>
                </a:cubicBezTo>
                <a:cubicBezTo>
                  <a:pt x="46" y="99"/>
                  <a:pt x="46" y="99"/>
                  <a:pt x="46" y="99"/>
                </a:cubicBezTo>
                <a:cubicBezTo>
                  <a:pt x="46" y="99"/>
                  <a:pt x="46" y="99"/>
                  <a:pt x="46" y="99"/>
                </a:cubicBezTo>
                <a:cubicBezTo>
                  <a:pt x="46" y="99"/>
                  <a:pt x="46" y="99"/>
                  <a:pt x="46" y="99"/>
                </a:cubicBezTo>
                <a:cubicBezTo>
                  <a:pt x="46" y="99"/>
                  <a:pt x="46" y="99"/>
                  <a:pt x="46" y="100"/>
                </a:cubicBezTo>
                <a:cubicBezTo>
                  <a:pt x="46" y="100"/>
                  <a:pt x="46" y="100"/>
                  <a:pt x="46" y="100"/>
                </a:cubicBezTo>
                <a:cubicBezTo>
                  <a:pt x="46" y="100"/>
                  <a:pt x="46" y="100"/>
                  <a:pt x="46" y="100"/>
                </a:cubicBezTo>
                <a:cubicBezTo>
                  <a:pt x="46" y="100"/>
                  <a:pt x="46" y="100"/>
                  <a:pt x="46" y="100"/>
                </a:cubicBezTo>
                <a:cubicBezTo>
                  <a:pt x="46" y="101"/>
                  <a:pt x="47" y="101"/>
                  <a:pt x="48" y="101"/>
                </a:cubicBezTo>
                <a:cubicBezTo>
                  <a:pt x="48" y="101"/>
                  <a:pt x="48" y="101"/>
                  <a:pt x="47" y="101"/>
                </a:cubicBezTo>
                <a:cubicBezTo>
                  <a:pt x="47" y="101"/>
                  <a:pt x="47" y="101"/>
                  <a:pt x="47" y="101"/>
                </a:cubicBezTo>
                <a:cubicBezTo>
                  <a:pt x="47" y="101"/>
                  <a:pt x="47" y="101"/>
                  <a:pt x="47" y="101"/>
                </a:cubicBezTo>
                <a:cubicBezTo>
                  <a:pt x="47" y="101"/>
                  <a:pt x="47" y="101"/>
                  <a:pt x="47" y="101"/>
                </a:cubicBezTo>
                <a:cubicBezTo>
                  <a:pt x="47" y="101"/>
                  <a:pt x="47" y="101"/>
                  <a:pt x="47" y="101"/>
                </a:cubicBezTo>
                <a:cubicBezTo>
                  <a:pt x="47" y="101"/>
                  <a:pt x="47" y="101"/>
                  <a:pt x="48" y="101"/>
                </a:cubicBezTo>
                <a:cubicBezTo>
                  <a:pt x="48" y="101"/>
                  <a:pt x="48" y="101"/>
                  <a:pt x="48" y="101"/>
                </a:cubicBezTo>
                <a:cubicBezTo>
                  <a:pt x="48" y="101"/>
                  <a:pt x="48" y="102"/>
                  <a:pt x="48" y="102"/>
                </a:cubicBezTo>
                <a:cubicBezTo>
                  <a:pt x="48" y="102"/>
                  <a:pt x="49" y="101"/>
                  <a:pt x="49" y="102"/>
                </a:cubicBezTo>
                <a:cubicBezTo>
                  <a:pt x="49" y="102"/>
                  <a:pt x="49" y="102"/>
                  <a:pt x="49" y="102"/>
                </a:cubicBezTo>
                <a:cubicBezTo>
                  <a:pt x="49" y="102"/>
                  <a:pt x="49" y="102"/>
                  <a:pt x="49" y="102"/>
                </a:cubicBezTo>
                <a:cubicBezTo>
                  <a:pt x="49" y="102"/>
                  <a:pt x="49" y="102"/>
                  <a:pt x="49" y="102"/>
                </a:cubicBezTo>
                <a:cubicBezTo>
                  <a:pt x="49" y="102"/>
                  <a:pt x="49" y="102"/>
                  <a:pt x="49" y="102"/>
                </a:cubicBezTo>
                <a:cubicBezTo>
                  <a:pt x="49" y="102"/>
                  <a:pt x="49" y="101"/>
                  <a:pt x="50" y="101"/>
                </a:cubicBezTo>
                <a:cubicBezTo>
                  <a:pt x="50" y="102"/>
                  <a:pt x="50" y="102"/>
                  <a:pt x="50" y="102"/>
                </a:cubicBezTo>
                <a:cubicBezTo>
                  <a:pt x="50" y="102"/>
                  <a:pt x="50" y="102"/>
                  <a:pt x="50" y="102"/>
                </a:cubicBezTo>
                <a:cubicBezTo>
                  <a:pt x="50" y="102"/>
                  <a:pt x="50" y="102"/>
                  <a:pt x="50" y="102"/>
                </a:cubicBezTo>
                <a:cubicBezTo>
                  <a:pt x="50" y="102"/>
                  <a:pt x="50" y="102"/>
                  <a:pt x="50" y="102"/>
                </a:cubicBezTo>
                <a:cubicBezTo>
                  <a:pt x="50" y="102"/>
                  <a:pt x="50" y="102"/>
                  <a:pt x="50" y="102"/>
                </a:cubicBezTo>
                <a:cubicBezTo>
                  <a:pt x="51" y="102"/>
                  <a:pt x="51" y="102"/>
                  <a:pt x="51" y="102"/>
                </a:cubicBezTo>
                <a:cubicBezTo>
                  <a:pt x="51" y="102"/>
                  <a:pt x="51" y="102"/>
                  <a:pt x="51" y="102"/>
                </a:cubicBezTo>
                <a:cubicBezTo>
                  <a:pt x="50" y="102"/>
                  <a:pt x="51" y="102"/>
                  <a:pt x="50" y="102"/>
                </a:cubicBezTo>
                <a:cubicBezTo>
                  <a:pt x="50" y="102"/>
                  <a:pt x="50" y="102"/>
                  <a:pt x="50" y="102"/>
                </a:cubicBezTo>
                <a:cubicBezTo>
                  <a:pt x="50" y="102"/>
                  <a:pt x="50" y="102"/>
                  <a:pt x="50" y="103"/>
                </a:cubicBezTo>
                <a:cubicBezTo>
                  <a:pt x="50" y="103"/>
                  <a:pt x="50" y="102"/>
                  <a:pt x="50" y="102"/>
                </a:cubicBezTo>
                <a:cubicBezTo>
                  <a:pt x="50" y="103"/>
                  <a:pt x="50" y="103"/>
                  <a:pt x="50" y="103"/>
                </a:cubicBezTo>
                <a:cubicBezTo>
                  <a:pt x="49" y="103"/>
                  <a:pt x="49" y="103"/>
                  <a:pt x="48" y="103"/>
                </a:cubicBezTo>
                <a:cubicBezTo>
                  <a:pt x="48" y="103"/>
                  <a:pt x="48" y="103"/>
                  <a:pt x="48" y="103"/>
                </a:cubicBezTo>
                <a:cubicBezTo>
                  <a:pt x="48" y="103"/>
                  <a:pt x="48" y="103"/>
                  <a:pt x="48" y="103"/>
                </a:cubicBezTo>
                <a:cubicBezTo>
                  <a:pt x="48" y="103"/>
                  <a:pt x="48" y="103"/>
                  <a:pt x="48" y="103"/>
                </a:cubicBezTo>
                <a:cubicBezTo>
                  <a:pt x="48" y="103"/>
                  <a:pt x="48" y="103"/>
                  <a:pt x="48" y="103"/>
                </a:cubicBezTo>
                <a:cubicBezTo>
                  <a:pt x="48" y="103"/>
                  <a:pt x="48" y="103"/>
                  <a:pt x="48" y="103"/>
                </a:cubicBezTo>
                <a:cubicBezTo>
                  <a:pt x="48" y="103"/>
                  <a:pt x="48" y="103"/>
                  <a:pt x="47" y="103"/>
                </a:cubicBezTo>
                <a:cubicBezTo>
                  <a:pt x="47" y="103"/>
                  <a:pt x="47" y="103"/>
                  <a:pt x="47" y="103"/>
                </a:cubicBezTo>
                <a:cubicBezTo>
                  <a:pt x="47" y="103"/>
                  <a:pt x="47" y="103"/>
                  <a:pt x="47" y="103"/>
                </a:cubicBezTo>
                <a:cubicBezTo>
                  <a:pt x="47" y="103"/>
                  <a:pt x="47" y="103"/>
                  <a:pt x="47" y="103"/>
                </a:cubicBezTo>
                <a:cubicBezTo>
                  <a:pt x="47" y="103"/>
                  <a:pt x="47" y="103"/>
                  <a:pt x="47" y="103"/>
                </a:cubicBezTo>
                <a:cubicBezTo>
                  <a:pt x="47" y="103"/>
                  <a:pt x="47" y="103"/>
                  <a:pt x="47" y="103"/>
                </a:cubicBezTo>
                <a:cubicBezTo>
                  <a:pt x="47" y="103"/>
                  <a:pt x="47" y="103"/>
                  <a:pt x="47" y="103"/>
                </a:cubicBezTo>
                <a:cubicBezTo>
                  <a:pt x="47" y="104"/>
                  <a:pt x="47" y="104"/>
                  <a:pt x="47" y="104"/>
                </a:cubicBezTo>
                <a:cubicBezTo>
                  <a:pt x="47" y="104"/>
                  <a:pt x="46" y="104"/>
                  <a:pt x="46" y="104"/>
                </a:cubicBezTo>
                <a:cubicBezTo>
                  <a:pt x="46" y="104"/>
                  <a:pt x="46" y="104"/>
                  <a:pt x="46" y="104"/>
                </a:cubicBezTo>
                <a:cubicBezTo>
                  <a:pt x="46" y="105"/>
                  <a:pt x="46" y="105"/>
                  <a:pt x="46" y="105"/>
                </a:cubicBezTo>
                <a:cubicBezTo>
                  <a:pt x="46" y="105"/>
                  <a:pt x="46" y="105"/>
                  <a:pt x="46" y="105"/>
                </a:cubicBezTo>
                <a:cubicBezTo>
                  <a:pt x="46" y="105"/>
                  <a:pt x="46" y="105"/>
                  <a:pt x="46" y="105"/>
                </a:cubicBezTo>
                <a:cubicBezTo>
                  <a:pt x="45" y="105"/>
                  <a:pt x="45" y="105"/>
                  <a:pt x="45" y="105"/>
                </a:cubicBezTo>
                <a:cubicBezTo>
                  <a:pt x="45" y="105"/>
                  <a:pt x="45" y="105"/>
                  <a:pt x="45" y="104"/>
                </a:cubicBezTo>
                <a:cubicBezTo>
                  <a:pt x="45" y="105"/>
                  <a:pt x="45" y="105"/>
                  <a:pt x="45" y="105"/>
                </a:cubicBezTo>
                <a:cubicBezTo>
                  <a:pt x="45" y="104"/>
                  <a:pt x="45" y="104"/>
                  <a:pt x="45" y="103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5" y="103"/>
                  <a:pt x="45" y="103"/>
                  <a:pt x="45" y="104"/>
                </a:cubicBezTo>
                <a:cubicBezTo>
                  <a:pt x="45" y="104"/>
                  <a:pt x="45" y="104"/>
                  <a:pt x="45" y="104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5" y="103"/>
                  <a:pt x="47" y="102"/>
                  <a:pt x="47" y="102"/>
                </a:cubicBezTo>
                <a:cubicBezTo>
                  <a:pt x="47" y="102"/>
                  <a:pt x="47" y="102"/>
                  <a:pt x="47" y="103"/>
                </a:cubicBezTo>
                <a:cubicBezTo>
                  <a:pt x="47" y="103"/>
                  <a:pt x="47" y="103"/>
                  <a:pt x="47" y="103"/>
                </a:cubicBezTo>
                <a:cubicBezTo>
                  <a:pt x="47" y="102"/>
                  <a:pt x="47" y="102"/>
                  <a:pt x="47" y="102"/>
                </a:cubicBezTo>
                <a:cubicBezTo>
                  <a:pt x="47" y="102"/>
                  <a:pt x="48" y="102"/>
                  <a:pt x="48" y="102"/>
                </a:cubicBezTo>
                <a:cubicBezTo>
                  <a:pt x="48" y="102"/>
                  <a:pt x="48" y="102"/>
                  <a:pt x="48" y="102"/>
                </a:cubicBezTo>
                <a:cubicBezTo>
                  <a:pt x="47" y="102"/>
                  <a:pt x="47" y="102"/>
                  <a:pt x="46" y="102"/>
                </a:cubicBezTo>
                <a:cubicBezTo>
                  <a:pt x="46" y="102"/>
                  <a:pt x="46" y="102"/>
                  <a:pt x="46" y="102"/>
                </a:cubicBezTo>
                <a:cubicBezTo>
                  <a:pt x="47" y="102"/>
                  <a:pt x="47" y="102"/>
                  <a:pt x="47" y="101"/>
                </a:cubicBezTo>
                <a:cubicBezTo>
                  <a:pt x="47" y="101"/>
                  <a:pt x="47" y="101"/>
                  <a:pt x="47" y="101"/>
                </a:cubicBezTo>
                <a:cubicBezTo>
                  <a:pt x="47" y="102"/>
                  <a:pt x="47" y="102"/>
                  <a:pt x="47" y="102"/>
                </a:cubicBezTo>
                <a:cubicBezTo>
                  <a:pt x="47" y="101"/>
                  <a:pt x="47" y="101"/>
                  <a:pt x="47" y="101"/>
                </a:cubicBezTo>
                <a:cubicBezTo>
                  <a:pt x="47" y="101"/>
                  <a:pt x="47" y="101"/>
                  <a:pt x="47" y="102"/>
                </a:cubicBezTo>
                <a:cubicBezTo>
                  <a:pt x="47" y="102"/>
                  <a:pt x="46" y="102"/>
                  <a:pt x="46" y="102"/>
                </a:cubicBezTo>
                <a:cubicBezTo>
                  <a:pt x="46" y="102"/>
                  <a:pt x="46" y="102"/>
                  <a:pt x="45" y="102"/>
                </a:cubicBezTo>
                <a:cubicBezTo>
                  <a:pt x="45" y="102"/>
                  <a:pt x="45" y="102"/>
                  <a:pt x="45" y="102"/>
                </a:cubicBezTo>
                <a:cubicBezTo>
                  <a:pt x="45" y="102"/>
                  <a:pt x="45" y="102"/>
                  <a:pt x="45" y="102"/>
                </a:cubicBezTo>
                <a:cubicBezTo>
                  <a:pt x="45" y="102"/>
                  <a:pt x="45" y="103"/>
                  <a:pt x="44" y="103"/>
                </a:cubicBezTo>
                <a:cubicBezTo>
                  <a:pt x="44" y="102"/>
                  <a:pt x="44" y="102"/>
                  <a:pt x="44" y="103"/>
                </a:cubicBezTo>
                <a:cubicBezTo>
                  <a:pt x="44" y="103"/>
                  <a:pt x="44" y="102"/>
                  <a:pt x="44" y="102"/>
                </a:cubicBezTo>
                <a:cubicBezTo>
                  <a:pt x="44" y="103"/>
                  <a:pt x="44" y="103"/>
                  <a:pt x="44" y="103"/>
                </a:cubicBezTo>
                <a:cubicBezTo>
                  <a:pt x="44" y="103"/>
                  <a:pt x="44" y="103"/>
                  <a:pt x="44" y="103"/>
                </a:cubicBezTo>
                <a:cubicBezTo>
                  <a:pt x="44" y="103"/>
                  <a:pt x="44" y="103"/>
                  <a:pt x="44" y="103"/>
                </a:cubicBezTo>
                <a:cubicBezTo>
                  <a:pt x="44" y="103"/>
                  <a:pt x="44" y="103"/>
                  <a:pt x="44" y="103"/>
                </a:cubicBezTo>
                <a:cubicBezTo>
                  <a:pt x="44" y="103"/>
                  <a:pt x="43" y="103"/>
                  <a:pt x="43" y="103"/>
                </a:cubicBezTo>
                <a:cubicBezTo>
                  <a:pt x="43" y="103"/>
                  <a:pt x="43" y="103"/>
                  <a:pt x="43" y="103"/>
                </a:cubicBezTo>
                <a:cubicBezTo>
                  <a:pt x="43" y="103"/>
                  <a:pt x="43" y="103"/>
                  <a:pt x="43" y="103"/>
                </a:cubicBezTo>
                <a:cubicBezTo>
                  <a:pt x="43" y="103"/>
                  <a:pt x="43" y="104"/>
                  <a:pt x="43" y="104"/>
                </a:cubicBezTo>
                <a:cubicBezTo>
                  <a:pt x="43" y="104"/>
                  <a:pt x="42" y="103"/>
                  <a:pt x="42" y="103"/>
                </a:cubicBezTo>
                <a:cubicBezTo>
                  <a:pt x="42" y="103"/>
                  <a:pt x="42" y="104"/>
                  <a:pt x="42" y="104"/>
                </a:cubicBezTo>
                <a:cubicBezTo>
                  <a:pt x="42" y="104"/>
                  <a:pt x="42" y="104"/>
                  <a:pt x="42" y="104"/>
                </a:cubicBezTo>
                <a:cubicBezTo>
                  <a:pt x="42" y="104"/>
                  <a:pt x="42" y="104"/>
                  <a:pt x="42" y="104"/>
                </a:cubicBezTo>
                <a:cubicBezTo>
                  <a:pt x="42" y="104"/>
                  <a:pt x="42" y="104"/>
                  <a:pt x="42" y="104"/>
                </a:cubicBezTo>
                <a:cubicBezTo>
                  <a:pt x="42" y="104"/>
                  <a:pt x="42" y="103"/>
                  <a:pt x="42" y="103"/>
                </a:cubicBezTo>
                <a:cubicBezTo>
                  <a:pt x="42" y="103"/>
                  <a:pt x="42" y="103"/>
                  <a:pt x="42" y="103"/>
                </a:cubicBezTo>
                <a:cubicBezTo>
                  <a:pt x="42" y="103"/>
                  <a:pt x="42" y="103"/>
                  <a:pt x="42" y="103"/>
                </a:cubicBezTo>
                <a:cubicBezTo>
                  <a:pt x="42" y="104"/>
                  <a:pt x="41" y="104"/>
                  <a:pt x="41" y="104"/>
                </a:cubicBezTo>
                <a:cubicBezTo>
                  <a:pt x="41" y="104"/>
                  <a:pt x="41" y="104"/>
                  <a:pt x="41" y="104"/>
                </a:cubicBezTo>
                <a:cubicBezTo>
                  <a:pt x="41" y="104"/>
                  <a:pt x="41" y="104"/>
                  <a:pt x="41" y="104"/>
                </a:cubicBezTo>
                <a:cubicBezTo>
                  <a:pt x="41" y="104"/>
                  <a:pt x="41" y="104"/>
                  <a:pt x="41" y="104"/>
                </a:cubicBezTo>
                <a:cubicBezTo>
                  <a:pt x="41" y="104"/>
                  <a:pt x="41" y="104"/>
                  <a:pt x="41" y="104"/>
                </a:cubicBezTo>
                <a:cubicBezTo>
                  <a:pt x="41" y="104"/>
                  <a:pt x="41" y="104"/>
                  <a:pt x="41" y="104"/>
                </a:cubicBezTo>
                <a:cubicBezTo>
                  <a:pt x="41" y="104"/>
                  <a:pt x="41" y="104"/>
                  <a:pt x="40" y="105"/>
                </a:cubicBezTo>
                <a:cubicBezTo>
                  <a:pt x="40" y="105"/>
                  <a:pt x="40" y="105"/>
                  <a:pt x="40" y="105"/>
                </a:cubicBezTo>
                <a:cubicBezTo>
                  <a:pt x="40" y="105"/>
                  <a:pt x="40" y="104"/>
                  <a:pt x="40" y="104"/>
                </a:cubicBezTo>
                <a:cubicBezTo>
                  <a:pt x="40" y="104"/>
                  <a:pt x="40" y="104"/>
                  <a:pt x="40" y="104"/>
                </a:cubicBezTo>
                <a:cubicBezTo>
                  <a:pt x="40" y="104"/>
                  <a:pt x="40" y="104"/>
                  <a:pt x="40" y="104"/>
                </a:cubicBezTo>
                <a:cubicBezTo>
                  <a:pt x="40" y="105"/>
                  <a:pt x="40" y="105"/>
                  <a:pt x="40" y="105"/>
                </a:cubicBezTo>
                <a:cubicBezTo>
                  <a:pt x="40" y="105"/>
                  <a:pt x="39" y="106"/>
                  <a:pt x="39" y="106"/>
                </a:cubicBezTo>
                <a:cubicBezTo>
                  <a:pt x="39" y="106"/>
                  <a:pt x="39" y="106"/>
                  <a:pt x="40" y="106"/>
                </a:cubicBezTo>
                <a:cubicBezTo>
                  <a:pt x="40" y="106"/>
                  <a:pt x="40" y="106"/>
                  <a:pt x="40" y="106"/>
                </a:cubicBezTo>
                <a:cubicBezTo>
                  <a:pt x="39" y="106"/>
                  <a:pt x="39" y="106"/>
                  <a:pt x="39" y="107"/>
                </a:cubicBezTo>
                <a:cubicBezTo>
                  <a:pt x="39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8"/>
                  <a:pt x="40" y="108"/>
                </a:cubicBezTo>
                <a:cubicBezTo>
                  <a:pt x="40" y="107"/>
                  <a:pt x="40" y="107"/>
                  <a:pt x="39" y="107"/>
                </a:cubicBezTo>
                <a:cubicBezTo>
                  <a:pt x="39" y="107"/>
                  <a:pt x="39" y="107"/>
                  <a:pt x="39" y="107"/>
                </a:cubicBezTo>
                <a:cubicBezTo>
                  <a:pt x="39" y="108"/>
                  <a:pt x="39" y="108"/>
                  <a:pt x="39" y="108"/>
                </a:cubicBezTo>
                <a:cubicBezTo>
                  <a:pt x="39" y="108"/>
                  <a:pt x="39" y="108"/>
                  <a:pt x="39" y="108"/>
                </a:cubicBezTo>
                <a:cubicBezTo>
                  <a:pt x="39" y="108"/>
                  <a:pt x="39" y="107"/>
                  <a:pt x="39" y="107"/>
                </a:cubicBezTo>
                <a:cubicBezTo>
                  <a:pt x="39" y="107"/>
                  <a:pt x="39" y="107"/>
                  <a:pt x="39" y="107"/>
                </a:cubicBezTo>
                <a:cubicBezTo>
                  <a:pt x="39" y="108"/>
                  <a:pt x="39" y="108"/>
                  <a:pt x="39" y="108"/>
                </a:cubicBezTo>
                <a:cubicBezTo>
                  <a:pt x="37" y="108"/>
                  <a:pt x="36" y="108"/>
                  <a:pt x="36" y="109"/>
                </a:cubicBezTo>
                <a:cubicBezTo>
                  <a:pt x="36" y="109"/>
                  <a:pt x="36" y="108"/>
                  <a:pt x="36" y="108"/>
                </a:cubicBezTo>
                <a:cubicBezTo>
                  <a:pt x="36" y="108"/>
                  <a:pt x="36" y="109"/>
                  <a:pt x="36" y="109"/>
                </a:cubicBezTo>
                <a:cubicBezTo>
                  <a:pt x="35" y="109"/>
                  <a:pt x="35" y="109"/>
                  <a:pt x="35" y="109"/>
                </a:cubicBezTo>
                <a:cubicBezTo>
                  <a:pt x="35" y="109"/>
                  <a:pt x="35" y="109"/>
                  <a:pt x="35" y="109"/>
                </a:cubicBezTo>
                <a:cubicBezTo>
                  <a:pt x="35" y="109"/>
                  <a:pt x="35" y="109"/>
                  <a:pt x="36" y="109"/>
                </a:cubicBezTo>
                <a:cubicBezTo>
                  <a:pt x="36" y="110"/>
                  <a:pt x="35" y="110"/>
                  <a:pt x="35" y="110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5" y="111"/>
                  <a:pt x="35" y="111"/>
                  <a:pt x="35" y="111"/>
                </a:cubicBezTo>
                <a:cubicBezTo>
                  <a:pt x="35" y="111"/>
                  <a:pt x="34" y="111"/>
                  <a:pt x="34" y="111"/>
                </a:cubicBezTo>
                <a:cubicBezTo>
                  <a:pt x="34" y="111"/>
                  <a:pt x="34" y="111"/>
                  <a:pt x="34" y="111"/>
                </a:cubicBezTo>
                <a:cubicBezTo>
                  <a:pt x="35" y="111"/>
                  <a:pt x="35" y="111"/>
                  <a:pt x="35" y="111"/>
                </a:cubicBezTo>
                <a:cubicBezTo>
                  <a:pt x="34" y="111"/>
                  <a:pt x="34" y="111"/>
                  <a:pt x="34" y="110"/>
                </a:cubicBezTo>
                <a:cubicBezTo>
                  <a:pt x="34" y="110"/>
                  <a:pt x="34" y="110"/>
                  <a:pt x="34" y="110"/>
                </a:cubicBezTo>
                <a:cubicBezTo>
                  <a:pt x="34" y="110"/>
                  <a:pt x="34" y="110"/>
                  <a:pt x="34" y="110"/>
                </a:cubicBezTo>
                <a:cubicBezTo>
                  <a:pt x="34" y="110"/>
                  <a:pt x="34" y="110"/>
                  <a:pt x="34" y="110"/>
                </a:cubicBezTo>
                <a:cubicBezTo>
                  <a:pt x="34" y="111"/>
                  <a:pt x="34" y="111"/>
                  <a:pt x="34" y="111"/>
                </a:cubicBezTo>
                <a:cubicBezTo>
                  <a:pt x="34" y="112"/>
                  <a:pt x="34" y="112"/>
                  <a:pt x="34" y="112"/>
                </a:cubicBezTo>
                <a:cubicBezTo>
                  <a:pt x="34" y="112"/>
                  <a:pt x="34" y="112"/>
                  <a:pt x="34" y="112"/>
                </a:cubicBezTo>
                <a:cubicBezTo>
                  <a:pt x="34" y="113"/>
                  <a:pt x="34" y="113"/>
                  <a:pt x="34" y="113"/>
                </a:cubicBezTo>
                <a:cubicBezTo>
                  <a:pt x="34" y="113"/>
                  <a:pt x="34" y="113"/>
                  <a:pt x="34" y="113"/>
                </a:cubicBezTo>
                <a:cubicBezTo>
                  <a:pt x="34" y="113"/>
                  <a:pt x="33" y="113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3"/>
                </a:cubicBezTo>
                <a:cubicBezTo>
                  <a:pt x="33" y="113"/>
                  <a:pt x="34" y="113"/>
                  <a:pt x="34" y="113"/>
                </a:cubicBezTo>
                <a:cubicBezTo>
                  <a:pt x="34" y="112"/>
                  <a:pt x="34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2"/>
                  <a:pt x="34" y="112"/>
                  <a:pt x="34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1"/>
                  <a:pt x="33" y="111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0"/>
                  <a:pt x="33" y="110"/>
                  <a:pt x="33" y="110"/>
                </a:cubicBezTo>
                <a:cubicBezTo>
                  <a:pt x="33" y="110"/>
                  <a:pt x="33" y="110"/>
                  <a:pt x="33" y="110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0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33" y="111"/>
                  <a:pt x="33" y="111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2" y="112"/>
                  <a:pt x="32" y="112"/>
                  <a:pt x="32" y="112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3" y="112"/>
                  <a:pt x="32" y="112"/>
                  <a:pt x="32" y="112"/>
                </a:cubicBezTo>
                <a:cubicBezTo>
                  <a:pt x="32" y="112"/>
                  <a:pt x="32" y="112"/>
                  <a:pt x="32" y="112"/>
                </a:cubicBezTo>
                <a:cubicBezTo>
                  <a:pt x="32" y="112"/>
                  <a:pt x="32" y="112"/>
                  <a:pt x="32" y="112"/>
                </a:cubicBezTo>
                <a:cubicBezTo>
                  <a:pt x="32" y="112"/>
                  <a:pt x="32" y="112"/>
                  <a:pt x="32" y="112"/>
                </a:cubicBezTo>
                <a:cubicBezTo>
                  <a:pt x="32" y="112"/>
                  <a:pt x="33" y="112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2" y="113"/>
                  <a:pt x="32" y="113"/>
                </a:cubicBezTo>
                <a:cubicBezTo>
                  <a:pt x="32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2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3" y="113"/>
                  <a:pt x="33" y="114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2" y="114"/>
                  <a:pt x="32" y="113"/>
                </a:cubicBezTo>
                <a:cubicBezTo>
                  <a:pt x="32" y="113"/>
                  <a:pt x="32" y="113"/>
                  <a:pt x="32" y="113"/>
                </a:cubicBezTo>
                <a:cubicBezTo>
                  <a:pt x="32" y="114"/>
                  <a:pt x="32" y="114"/>
                  <a:pt x="32" y="114"/>
                </a:cubicBezTo>
                <a:cubicBezTo>
                  <a:pt x="32" y="114"/>
                  <a:pt x="33" y="114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4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2" y="115"/>
                  <a:pt x="32" y="115"/>
                </a:cubicBezTo>
                <a:cubicBezTo>
                  <a:pt x="32" y="115"/>
                  <a:pt x="32" y="115"/>
                  <a:pt x="32" y="115"/>
                </a:cubicBezTo>
                <a:cubicBezTo>
                  <a:pt x="32" y="115"/>
                  <a:pt x="32" y="115"/>
                  <a:pt x="32" y="115"/>
                </a:cubicBezTo>
                <a:cubicBezTo>
                  <a:pt x="32" y="115"/>
                  <a:pt x="32" y="115"/>
                  <a:pt x="32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ubicBezTo>
                  <a:pt x="34" y="115"/>
                  <a:pt x="34" y="115"/>
                  <a:pt x="34" y="116"/>
                </a:cubicBezTo>
                <a:cubicBezTo>
                  <a:pt x="34" y="116"/>
                  <a:pt x="34" y="116"/>
                  <a:pt x="34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2" y="116"/>
                  <a:pt x="32" y="116"/>
                  <a:pt x="32" y="116"/>
                </a:cubicBezTo>
                <a:cubicBezTo>
                  <a:pt x="32" y="116"/>
                  <a:pt x="32" y="116"/>
                  <a:pt x="32" y="116"/>
                </a:cubicBezTo>
                <a:cubicBezTo>
                  <a:pt x="32" y="116"/>
                  <a:pt x="33" y="116"/>
                  <a:pt x="33" y="116"/>
                </a:cubicBezTo>
                <a:cubicBezTo>
                  <a:pt x="33" y="116"/>
                  <a:pt x="33" y="116"/>
                  <a:pt x="33" y="116"/>
                </a:cubicBezTo>
                <a:cubicBezTo>
                  <a:pt x="33" y="116"/>
                  <a:pt x="33" y="116"/>
                  <a:pt x="32" y="117"/>
                </a:cubicBezTo>
                <a:cubicBezTo>
                  <a:pt x="32" y="116"/>
                  <a:pt x="32" y="116"/>
                  <a:pt x="32" y="116"/>
                </a:cubicBezTo>
                <a:cubicBezTo>
                  <a:pt x="32" y="116"/>
                  <a:pt x="32" y="116"/>
                  <a:pt x="32" y="117"/>
                </a:cubicBezTo>
                <a:cubicBezTo>
                  <a:pt x="32" y="117"/>
                  <a:pt x="32" y="117"/>
                  <a:pt x="32" y="117"/>
                </a:cubicBezTo>
                <a:cubicBezTo>
                  <a:pt x="32" y="117"/>
                  <a:pt x="33" y="116"/>
                  <a:pt x="33" y="116"/>
                </a:cubicBezTo>
                <a:cubicBezTo>
                  <a:pt x="33" y="117"/>
                  <a:pt x="33" y="117"/>
                  <a:pt x="33" y="117"/>
                </a:cubicBezTo>
                <a:cubicBezTo>
                  <a:pt x="33" y="117"/>
                  <a:pt x="33" y="117"/>
                  <a:pt x="33" y="117"/>
                </a:cubicBezTo>
                <a:cubicBezTo>
                  <a:pt x="33" y="117"/>
                  <a:pt x="33" y="117"/>
                  <a:pt x="33" y="117"/>
                </a:cubicBezTo>
                <a:cubicBezTo>
                  <a:pt x="32" y="117"/>
                  <a:pt x="32" y="117"/>
                  <a:pt x="32" y="117"/>
                </a:cubicBezTo>
                <a:cubicBezTo>
                  <a:pt x="31" y="117"/>
                  <a:pt x="31" y="118"/>
                  <a:pt x="31" y="118"/>
                </a:cubicBezTo>
                <a:cubicBezTo>
                  <a:pt x="31" y="118"/>
                  <a:pt x="30" y="118"/>
                  <a:pt x="30" y="118"/>
                </a:cubicBezTo>
                <a:cubicBezTo>
                  <a:pt x="30" y="118"/>
                  <a:pt x="30" y="119"/>
                  <a:pt x="29" y="119"/>
                </a:cubicBezTo>
                <a:cubicBezTo>
                  <a:pt x="29" y="119"/>
                  <a:pt x="28" y="120"/>
                  <a:pt x="28" y="120"/>
                </a:cubicBezTo>
                <a:cubicBezTo>
                  <a:pt x="28" y="120"/>
                  <a:pt x="27" y="121"/>
                  <a:pt x="27" y="121"/>
                </a:cubicBezTo>
                <a:cubicBezTo>
                  <a:pt x="27" y="121"/>
                  <a:pt x="27" y="122"/>
                  <a:pt x="27" y="122"/>
                </a:cubicBezTo>
                <a:cubicBezTo>
                  <a:pt x="27" y="123"/>
                  <a:pt x="28" y="124"/>
                  <a:pt x="28" y="125"/>
                </a:cubicBezTo>
                <a:cubicBezTo>
                  <a:pt x="28" y="125"/>
                  <a:pt x="28" y="126"/>
                  <a:pt x="28" y="126"/>
                </a:cubicBezTo>
                <a:cubicBezTo>
                  <a:pt x="28" y="126"/>
                  <a:pt x="28" y="127"/>
                  <a:pt x="28" y="127"/>
                </a:cubicBezTo>
                <a:cubicBezTo>
                  <a:pt x="29" y="128"/>
                  <a:pt x="28" y="129"/>
                  <a:pt x="28" y="129"/>
                </a:cubicBezTo>
                <a:cubicBezTo>
                  <a:pt x="28" y="129"/>
                  <a:pt x="28" y="129"/>
                  <a:pt x="28" y="129"/>
                </a:cubicBezTo>
                <a:cubicBezTo>
                  <a:pt x="28" y="129"/>
                  <a:pt x="28" y="129"/>
                  <a:pt x="28" y="129"/>
                </a:cubicBezTo>
                <a:cubicBezTo>
                  <a:pt x="28" y="129"/>
                  <a:pt x="28" y="129"/>
                  <a:pt x="27" y="129"/>
                </a:cubicBezTo>
                <a:cubicBezTo>
                  <a:pt x="27" y="129"/>
                  <a:pt x="27" y="128"/>
                  <a:pt x="27" y="128"/>
                </a:cubicBezTo>
                <a:cubicBezTo>
                  <a:pt x="26" y="128"/>
                  <a:pt x="27" y="128"/>
                  <a:pt x="26" y="128"/>
                </a:cubicBezTo>
                <a:cubicBezTo>
                  <a:pt x="26" y="128"/>
                  <a:pt x="26" y="127"/>
                  <a:pt x="26" y="127"/>
                </a:cubicBezTo>
                <a:cubicBezTo>
                  <a:pt x="26" y="127"/>
                  <a:pt x="26" y="127"/>
                  <a:pt x="26" y="127"/>
                </a:cubicBezTo>
                <a:cubicBezTo>
                  <a:pt x="26" y="127"/>
                  <a:pt x="26" y="127"/>
                  <a:pt x="26" y="127"/>
                </a:cubicBezTo>
                <a:cubicBezTo>
                  <a:pt x="26" y="127"/>
                  <a:pt x="26" y="126"/>
                  <a:pt x="25" y="126"/>
                </a:cubicBezTo>
                <a:cubicBezTo>
                  <a:pt x="26" y="126"/>
                  <a:pt x="26" y="126"/>
                  <a:pt x="26" y="126"/>
                </a:cubicBezTo>
                <a:cubicBezTo>
                  <a:pt x="26" y="126"/>
                  <a:pt x="26" y="126"/>
                  <a:pt x="26" y="126"/>
                </a:cubicBezTo>
                <a:cubicBezTo>
                  <a:pt x="26" y="126"/>
                  <a:pt x="25" y="126"/>
                  <a:pt x="25" y="126"/>
                </a:cubicBezTo>
                <a:cubicBezTo>
                  <a:pt x="25" y="126"/>
                  <a:pt x="25" y="126"/>
                  <a:pt x="25" y="126"/>
                </a:cubicBezTo>
                <a:cubicBezTo>
                  <a:pt x="25" y="125"/>
                  <a:pt x="25" y="125"/>
                  <a:pt x="25" y="124"/>
                </a:cubicBezTo>
                <a:cubicBezTo>
                  <a:pt x="25" y="124"/>
                  <a:pt x="25" y="124"/>
                  <a:pt x="25" y="124"/>
                </a:cubicBezTo>
                <a:cubicBezTo>
                  <a:pt x="25" y="124"/>
                  <a:pt x="25" y="123"/>
                  <a:pt x="24" y="123"/>
                </a:cubicBezTo>
                <a:cubicBezTo>
                  <a:pt x="24" y="125"/>
                  <a:pt x="24" y="126"/>
                  <a:pt x="24" y="128"/>
                </a:cubicBezTo>
                <a:cubicBezTo>
                  <a:pt x="24" y="129"/>
                  <a:pt x="24" y="131"/>
                  <a:pt x="24" y="132"/>
                </a:cubicBezTo>
                <a:cubicBezTo>
                  <a:pt x="24" y="132"/>
                  <a:pt x="25" y="132"/>
                  <a:pt x="25" y="132"/>
                </a:cubicBezTo>
                <a:cubicBezTo>
                  <a:pt x="25" y="132"/>
                  <a:pt x="26" y="132"/>
                  <a:pt x="26" y="132"/>
                </a:cubicBezTo>
                <a:cubicBezTo>
                  <a:pt x="27" y="132"/>
                  <a:pt x="27" y="132"/>
                  <a:pt x="28" y="132"/>
                </a:cubicBezTo>
                <a:cubicBezTo>
                  <a:pt x="28" y="132"/>
                  <a:pt x="28" y="132"/>
                  <a:pt x="28" y="132"/>
                </a:cubicBezTo>
                <a:cubicBezTo>
                  <a:pt x="29" y="133"/>
                  <a:pt x="29" y="133"/>
                  <a:pt x="29" y="133"/>
                </a:cubicBezTo>
                <a:cubicBezTo>
                  <a:pt x="30" y="133"/>
                  <a:pt x="31" y="133"/>
                  <a:pt x="31" y="133"/>
                </a:cubicBezTo>
                <a:cubicBezTo>
                  <a:pt x="31" y="133"/>
                  <a:pt x="31" y="134"/>
                  <a:pt x="32" y="134"/>
                </a:cubicBezTo>
                <a:cubicBezTo>
                  <a:pt x="32" y="134"/>
                  <a:pt x="33" y="134"/>
                  <a:pt x="34" y="134"/>
                </a:cubicBezTo>
                <a:cubicBezTo>
                  <a:pt x="33" y="134"/>
                  <a:pt x="33" y="135"/>
                  <a:pt x="33" y="135"/>
                </a:cubicBezTo>
                <a:cubicBezTo>
                  <a:pt x="33" y="135"/>
                  <a:pt x="33" y="135"/>
                  <a:pt x="33" y="135"/>
                </a:cubicBezTo>
                <a:cubicBezTo>
                  <a:pt x="34" y="135"/>
                  <a:pt x="35" y="135"/>
                  <a:pt x="35" y="135"/>
                </a:cubicBezTo>
                <a:cubicBezTo>
                  <a:pt x="35" y="135"/>
                  <a:pt x="35" y="135"/>
                  <a:pt x="35" y="135"/>
                </a:cubicBezTo>
                <a:cubicBezTo>
                  <a:pt x="35" y="135"/>
                  <a:pt x="34" y="136"/>
                  <a:pt x="34" y="136"/>
                </a:cubicBezTo>
                <a:cubicBezTo>
                  <a:pt x="33" y="136"/>
                  <a:pt x="33" y="136"/>
                  <a:pt x="33" y="135"/>
                </a:cubicBezTo>
                <a:cubicBezTo>
                  <a:pt x="32" y="135"/>
                  <a:pt x="32" y="136"/>
                  <a:pt x="31" y="136"/>
                </a:cubicBezTo>
                <a:cubicBezTo>
                  <a:pt x="31" y="136"/>
                  <a:pt x="31" y="136"/>
                  <a:pt x="31" y="136"/>
                </a:cubicBezTo>
                <a:cubicBezTo>
                  <a:pt x="31" y="136"/>
                  <a:pt x="31" y="135"/>
                  <a:pt x="31" y="135"/>
                </a:cubicBezTo>
                <a:cubicBezTo>
                  <a:pt x="32" y="135"/>
                  <a:pt x="32" y="135"/>
                  <a:pt x="32" y="135"/>
                </a:cubicBezTo>
                <a:cubicBezTo>
                  <a:pt x="31" y="135"/>
                  <a:pt x="31" y="135"/>
                  <a:pt x="30" y="134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0" y="133"/>
                  <a:pt x="29" y="134"/>
                  <a:pt x="29" y="134"/>
                </a:cubicBezTo>
                <a:cubicBezTo>
                  <a:pt x="28" y="133"/>
                  <a:pt x="28" y="133"/>
                  <a:pt x="28" y="133"/>
                </a:cubicBezTo>
                <a:cubicBezTo>
                  <a:pt x="27" y="133"/>
                  <a:pt x="26" y="133"/>
                  <a:pt x="26" y="133"/>
                </a:cubicBezTo>
                <a:cubicBezTo>
                  <a:pt x="26" y="133"/>
                  <a:pt x="26" y="133"/>
                  <a:pt x="26" y="132"/>
                </a:cubicBezTo>
                <a:cubicBezTo>
                  <a:pt x="26" y="132"/>
                  <a:pt x="26" y="132"/>
                  <a:pt x="26" y="132"/>
                </a:cubicBezTo>
                <a:cubicBezTo>
                  <a:pt x="26" y="132"/>
                  <a:pt x="26" y="132"/>
                  <a:pt x="26" y="132"/>
                </a:cubicBezTo>
                <a:cubicBezTo>
                  <a:pt x="25" y="132"/>
                  <a:pt x="25" y="132"/>
                  <a:pt x="24" y="133"/>
                </a:cubicBezTo>
                <a:cubicBezTo>
                  <a:pt x="24" y="133"/>
                  <a:pt x="24" y="133"/>
                  <a:pt x="24" y="133"/>
                </a:cubicBezTo>
                <a:cubicBezTo>
                  <a:pt x="24" y="138"/>
                  <a:pt x="25" y="144"/>
                  <a:pt x="26" y="149"/>
                </a:cubicBezTo>
                <a:cubicBezTo>
                  <a:pt x="26" y="149"/>
                  <a:pt x="26" y="149"/>
                  <a:pt x="27" y="149"/>
                </a:cubicBezTo>
                <a:cubicBezTo>
                  <a:pt x="27" y="149"/>
                  <a:pt x="27" y="149"/>
                  <a:pt x="28" y="148"/>
                </a:cubicBezTo>
                <a:cubicBezTo>
                  <a:pt x="28" y="148"/>
                  <a:pt x="28" y="148"/>
                  <a:pt x="28" y="148"/>
                </a:cubicBezTo>
                <a:cubicBezTo>
                  <a:pt x="29" y="148"/>
                  <a:pt x="29" y="148"/>
                  <a:pt x="29" y="148"/>
                </a:cubicBezTo>
                <a:cubicBezTo>
                  <a:pt x="29" y="148"/>
                  <a:pt x="29" y="148"/>
                  <a:pt x="30" y="148"/>
                </a:cubicBezTo>
                <a:cubicBezTo>
                  <a:pt x="30" y="148"/>
                  <a:pt x="30" y="148"/>
                  <a:pt x="30" y="148"/>
                </a:cubicBezTo>
                <a:cubicBezTo>
                  <a:pt x="31" y="148"/>
                  <a:pt x="31" y="149"/>
                  <a:pt x="32" y="150"/>
                </a:cubicBezTo>
                <a:cubicBezTo>
                  <a:pt x="32" y="150"/>
                  <a:pt x="31" y="150"/>
                  <a:pt x="31" y="150"/>
                </a:cubicBezTo>
                <a:cubicBezTo>
                  <a:pt x="31" y="150"/>
                  <a:pt x="31" y="150"/>
                  <a:pt x="31" y="150"/>
                </a:cubicBezTo>
                <a:cubicBezTo>
                  <a:pt x="31" y="150"/>
                  <a:pt x="31" y="150"/>
                  <a:pt x="31" y="150"/>
                </a:cubicBezTo>
                <a:cubicBezTo>
                  <a:pt x="31" y="150"/>
                  <a:pt x="31" y="150"/>
                  <a:pt x="31" y="151"/>
                </a:cubicBezTo>
                <a:cubicBezTo>
                  <a:pt x="31" y="150"/>
                  <a:pt x="31" y="150"/>
                  <a:pt x="31" y="150"/>
                </a:cubicBezTo>
                <a:cubicBezTo>
                  <a:pt x="32" y="150"/>
                  <a:pt x="32" y="149"/>
                  <a:pt x="32" y="150"/>
                </a:cubicBezTo>
                <a:cubicBezTo>
                  <a:pt x="33" y="150"/>
                  <a:pt x="33" y="150"/>
                  <a:pt x="33" y="150"/>
                </a:cubicBezTo>
                <a:cubicBezTo>
                  <a:pt x="33" y="150"/>
                  <a:pt x="33" y="150"/>
                  <a:pt x="33" y="150"/>
                </a:cubicBezTo>
                <a:cubicBezTo>
                  <a:pt x="32" y="150"/>
                  <a:pt x="32" y="150"/>
                  <a:pt x="32" y="151"/>
                </a:cubicBezTo>
                <a:cubicBezTo>
                  <a:pt x="32" y="151"/>
                  <a:pt x="32" y="151"/>
                  <a:pt x="32" y="152"/>
                </a:cubicBezTo>
                <a:cubicBezTo>
                  <a:pt x="32" y="152"/>
                  <a:pt x="32" y="152"/>
                  <a:pt x="32" y="153"/>
                </a:cubicBezTo>
                <a:cubicBezTo>
                  <a:pt x="32" y="153"/>
                  <a:pt x="32" y="153"/>
                  <a:pt x="32" y="154"/>
                </a:cubicBezTo>
                <a:cubicBezTo>
                  <a:pt x="33" y="154"/>
                  <a:pt x="33" y="153"/>
                  <a:pt x="33" y="153"/>
                </a:cubicBezTo>
                <a:cubicBezTo>
                  <a:pt x="33" y="153"/>
                  <a:pt x="33" y="152"/>
                  <a:pt x="32" y="152"/>
                </a:cubicBezTo>
                <a:cubicBezTo>
                  <a:pt x="32" y="152"/>
                  <a:pt x="32" y="152"/>
                  <a:pt x="32" y="151"/>
                </a:cubicBezTo>
                <a:cubicBezTo>
                  <a:pt x="32" y="151"/>
                  <a:pt x="32" y="151"/>
                  <a:pt x="32" y="151"/>
                </a:cubicBezTo>
                <a:cubicBezTo>
                  <a:pt x="33" y="151"/>
                  <a:pt x="34" y="151"/>
                  <a:pt x="34" y="151"/>
                </a:cubicBezTo>
                <a:cubicBezTo>
                  <a:pt x="34" y="151"/>
                  <a:pt x="34" y="150"/>
                  <a:pt x="34" y="150"/>
                </a:cubicBezTo>
                <a:cubicBezTo>
                  <a:pt x="34" y="150"/>
                  <a:pt x="34" y="150"/>
                  <a:pt x="34" y="150"/>
                </a:cubicBezTo>
                <a:cubicBezTo>
                  <a:pt x="34" y="150"/>
                  <a:pt x="34" y="150"/>
                  <a:pt x="34" y="150"/>
                </a:cubicBezTo>
                <a:cubicBezTo>
                  <a:pt x="34" y="150"/>
                  <a:pt x="34" y="150"/>
                  <a:pt x="34" y="150"/>
                </a:cubicBezTo>
                <a:cubicBezTo>
                  <a:pt x="34" y="150"/>
                  <a:pt x="34" y="150"/>
                  <a:pt x="35" y="151"/>
                </a:cubicBezTo>
                <a:cubicBezTo>
                  <a:pt x="35" y="151"/>
                  <a:pt x="36" y="151"/>
                  <a:pt x="36" y="151"/>
                </a:cubicBezTo>
                <a:cubicBezTo>
                  <a:pt x="36" y="152"/>
                  <a:pt x="36" y="152"/>
                  <a:pt x="36" y="152"/>
                </a:cubicBezTo>
                <a:cubicBezTo>
                  <a:pt x="37" y="152"/>
                  <a:pt x="38" y="152"/>
                  <a:pt x="38" y="152"/>
                </a:cubicBezTo>
                <a:cubicBezTo>
                  <a:pt x="39" y="152"/>
                  <a:pt x="39" y="153"/>
                  <a:pt x="40" y="152"/>
                </a:cubicBezTo>
                <a:cubicBezTo>
                  <a:pt x="41" y="152"/>
                  <a:pt x="41" y="152"/>
                  <a:pt x="41" y="152"/>
                </a:cubicBezTo>
                <a:cubicBezTo>
                  <a:pt x="42" y="152"/>
                  <a:pt x="43" y="152"/>
                  <a:pt x="43" y="152"/>
                </a:cubicBezTo>
                <a:cubicBezTo>
                  <a:pt x="43" y="152"/>
                  <a:pt x="43" y="152"/>
                  <a:pt x="43" y="152"/>
                </a:cubicBezTo>
                <a:cubicBezTo>
                  <a:pt x="43" y="152"/>
                  <a:pt x="43" y="152"/>
                  <a:pt x="43" y="152"/>
                </a:cubicBezTo>
                <a:cubicBezTo>
                  <a:pt x="43" y="152"/>
                  <a:pt x="43" y="152"/>
                  <a:pt x="43" y="152"/>
                </a:cubicBezTo>
                <a:cubicBezTo>
                  <a:pt x="43" y="152"/>
                  <a:pt x="43" y="152"/>
                  <a:pt x="42" y="152"/>
                </a:cubicBezTo>
                <a:cubicBezTo>
                  <a:pt x="42" y="152"/>
                  <a:pt x="42" y="152"/>
                  <a:pt x="42" y="152"/>
                </a:cubicBezTo>
                <a:cubicBezTo>
                  <a:pt x="43" y="152"/>
                  <a:pt x="43" y="152"/>
                  <a:pt x="43" y="153"/>
                </a:cubicBezTo>
                <a:cubicBezTo>
                  <a:pt x="43" y="153"/>
                  <a:pt x="43" y="153"/>
                  <a:pt x="43" y="153"/>
                </a:cubicBezTo>
                <a:cubicBezTo>
                  <a:pt x="43" y="153"/>
                  <a:pt x="43" y="153"/>
                  <a:pt x="43" y="152"/>
                </a:cubicBezTo>
                <a:cubicBezTo>
                  <a:pt x="44" y="153"/>
                  <a:pt x="44" y="153"/>
                  <a:pt x="44" y="153"/>
                </a:cubicBezTo>
                <a:cubicBezTo>
                  <a:pt x="44" y="153"/>
                  <a:pt x="44" y="153"/>
                  <a:pt x="44" y="153"/>
                </a:cubicBezTo>
                <a:cubicBezTo>
                  <a:pt x="44" y="153"/>
                  <a:pt x="45" y="153"/>
                  <a:pt x="45" y="153"/>
                </a:cubicBezTo>
                <a:cubicBezTo>
                  <a:pt x="45" y="153"/>
                  <a:pt x="45" y="153"/>
                  <a:pt x="45" y="153"/>
                </a:cubicBezTo>
                <a:cubicBezTo>
                  <a:pt x="44" y="153"/>
                  <a:pt x="45" y="154"/>
                  <a:pt x="44" y="154"/>
                </a:cubicBezTo>
                <a:cubicBezTo>
                  <a:pt x="44" y="154"/>
                  <a:pt x="44" y="154"/>
                  <a:pt x="44" y="154"/>
                </a:cubicBezTo>
                <a:cubicBezTo>
                  <a:pt x="44" y="154"/>
                  <a:pt x="44" y="154"/>
                  <a:pt x="45" y="154"/>
                </a:cubicBezTo>
                <a:cubicBezTo>
                  <a:pt x="45" y="154"/>
                  <a:pt x="45" y="154"/>
                  <a:pt x="46" y="154"/>
                </a:cubicBezTo>
                <a:cubicBezTo>
                  <a:pt x="46" y="154"/>
                  <a:pt x="47" y="155"/>
                  <a:pt x="47" y="155"/>
                </a:cubicBezTo>
                <a:cubicBezTo>
                  <a:pt x="48" y="156"/>
                  <a:pt x="48" y="156"/>
                  <a:pt x="48" y="157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48" y="156"/>
                  <a:pt x="49" y="157"/>
                  <a:pt x="49" y="157"/>
                </a:cubicBezTo>
                <a:cubicBezTo>
                  <a:pt x="49" y="157"/>
                  <a:pt x="49" y="157"/>
                  <a:pt x="49" y="157"/>
                </a:cubicBezTo>
                <a:cubicBezTo>
                  <a:pt x="49" y="157"/>
                  <a:pt x="49" y="157"/>
                  <a:pt x="49" y="157"/>
                </a:cubicBezTo>
                <a:cubicBezTo>
                  <a:pt x="50" y="157"/>
                  <a:pt x="50" y="157"/>
                  <a:pt x="51" y="157"/>
                </a:cubicBezTo>
                <a:cubicBezTo>
                  <a:pt x="51" y="157"/>
                  <a:pt x="51" y="157"/>
                  <a:pt x="51" y="157"/>
                </a:cubicBezTo>
                <a:cubicBezTo>
                  <a:pt x="51" y="157"/>
                  <a:pt x="52" y="157"/>
                  <a:pt x="53" y="157"/>
                </a:cubicBezTo>
                <a:cubicBezTo>
                  <a:pt x="53" y="158"/>
                  <a:pt x="54" y="158"/>
                  <a:pt x="54" y="158"/>
                </a:cubicBezTo>
                <a:cubicBezTo>
                  <a:pt x="54" y="158"/>
                  <a:pt x="56" y="159"/>
                  <a:pt x="56" y="159"/>
                </a:cubicBezTo>
                <a:cubicBezTo>
                  <a:pt x="56" y="159"/>
                  <a:pt x="56" y="159"/>
                  <a:pt x="56" y="159"/>
                </a:cubicBezTo>
                <a:cubicBezTo>
                  <a:pt x="56" y="159"/>
                  <a:pt x="56" y="160"/>
                  <a:pt x="56" y="160"/>
                </a:cubicBezTo>
                <a:cubicBezTo>
                  <a:pt x="56" y="161"/>
                  <a:pt x="57" y="162"/>
                  <a:pt x="58" y="162"/>
                </a:cubicBezTo>
                <a:cubicBezTo>
                  <a:pt x="58" y="162"/>
                  <a:pt x="58" y="163"/>
                  <a:pt x="58" y="163"/>
                </a:cubicBezTo>
                <a:cubicBezTo>
                  <a:pt x="57" y="163"/>
                  <a:pt x="57" y="164"/>
                  <a:pt x="57" y="164"/>
                </a:cubicBezTo>
                <a:cubicBezTo>
                  <a:pt x="57" y="164"/>
                  <a:pt x="56" y="164"/>
                  <a:pt x="56" y="165"/>
                </a:cubicBezTo>
                <a:cubicBezTo>
                  <a:pt x="55" y="165"/>
                  <a:pt x="55" y="166"/>
                  <a:pt x="55" y="166"/>
                </a:cubicBezTo>
                <a:cubicBezTo>
                  <a:pt x="55" y="166"/>
                  <a:pt x="55" y="166"/>
                  <a:pt x="55" y="166"/>
                </a:cubicBezTo>
                <a:cubicBezTo>
                  <a:pt x="56" y="166"/>
                  <a:pt x="56" y="166"/>
                  <a:pt x="56" y="166"/>
                </a:cubicBezTo>
                <a:cubicBezTo>
                  <a:pt x="57" y="166"/>
                  <a:pt x="57" y="166"/>
                  <a:pt x="57" y="166"/>
                </a:cubicBezTo>
                <a:cubicBezTo>
                  <a:pt x="57" y="167"/>
                  <a:pt x="58" y="166"/>
                  <a:pt x="58" y="166"/>
                </a:cubicBezTo>
                <a:cubicBezTo>
                  <a:pt x="58" y="167"/>
                  <a:pt x="58" y="167"/>
                  <a:pt x="58" y="167"/>
                </a:cubicBezTo>
                <a:cubicBezTo>
                  <a:pt x="58" y="167"/>
                  <a:pt x="58" y="167"/>
                  <a:pt x="58" y="167"/>
                </a:cubicBezTo>
                <a:cubicBezTo>
                  <a:pt x="59" y="166"/>
                  <a:pt x="59" y="166"/>
                  <a:pt x="59" y="166"/>
                </a:cubicBezTo>
                <a:cubicBezTo>
                  <a:pt x="60" y="166"/>
                  <a:pt x="60" y="165"/>
                  <a:pt x="60" y="165"/>
                </a:cubicBezTo>
                <a:cubicBezTo>
                  <a:pt x="60" y="165"/>
                  <a:pt x="61" y="165"/>
                  <a:pt x="61" y="165"/>
                </a:cubicBezTo>
                <a:cubicBezTo>
                  <a:pt x="61" y="165"/>
                  <a:pt x="61" y="165"/>
                  <a:pt x="61" y="165"/>
                </a:cubicBezTo>
                <a:cubicBezTo>
                  <a:pt x="62" y="166"/>
                  <a:pt x="63" y="166"/>
                  <a:pt x="63" y="166"/>
                </a:cubicBezTo>
                <a:cubicBezTo>
                  <a:pt x="63" y="166"/>
                  <a:pt x="63" y="166"/>
                  <a:pt x="63" y="166"/>
                </a:cubicBezTo>
                <a:cubicBezTo>
                  <a:pt x="63" y="166"/>
                  <a:pt x="63" y="166"/>
                  <a:pt x="63" y="166"/>
                </a:cubicBezTo>
                <a:cubicBezTo>
                  <a:pt x="64" y="166"/>
                  <a:pt x="64" y="167"/>
                  <a:pt x="64" y="167"/>
                </a:cubicBezTo>
                <a:cubicBezTo>
                  <a:pt x="64" y="167"/>
                  <a:pt x="64" y="167"/>
                  <a:pt x="64" y="168"/>
                </a:cubicBezTo>
                <a:cubicBezTo>
                  <a:pt x="64" y="168"/>
                  <a:pt x="65" y="167"/>
                  <a:pt x="65" y="167"/>
                </a:cubicBezTo>
                <a:cubicBezTo>
                  <a:pt x="66" y="167"/>
                  <a:pt x="66" y="167"/>
                  <a:pt x="67" y="168"/>
                </a:cubicBezTo>
                <a:cubicBezTo>
                  <a:pt x="67" y="168"/>
                  <a:pt x="67" y="168"/>
                  <a:pt x="68" y="168"/>
                </a:cubicBezTo>
                <a:cubicBezTo>
                  <a:pt x="68" y="168"/>
                  <a:pt x="69" y="167"/>
                  <a:pt x="70" y="168"/>
                </a:cubicBezTo>
                <a:cubicBezTo>
                  <a:pt x="71" y="168"/>
                  <a:pt x="71" y="169"/>
                  <a:pt x="72" y="170"/>
                </a:cubicBezTo>
                <a:cubicBezTo>
                  <a:pt x="73" y="170"/>
                  <a:pt x="74" y="170"/>
                  <a:pt x="74" y="170"/>
                </a:cubicBezTo>
                <a:cubicBezTo>
                  <a:pt x="75" y="170"/>
                  <a:pt x="75" y="173"/>
                  <a:pt x="75" y="173"/>
                </a:cubicBezTo>
                <a:cubicBezTo>
                  <a:pt x="75" y="175"/>
                  <a:pt x="74" y="176"/>
                  <a:pt x="73" y="177"/>
                </a:cubicBezTo>
                <a:cubicBezTo>
                  <a:pt x="73" y="177"/>
                  <a:pt x="73" y="177"/>
                  <a:pt x="72" y="177"/>
                </a:cubicBezTo>
                <a:cubicBezTo>
                  <a:pt x="72" y="177"/>
                  <a:pt x="72" y="177"/>
                  <a:pt x="72" y="178"/>
                </a:cubicBezTo>
                <a:cubicBezTo>
                  <a:pt x="72" y="178"/>
                  <a:pt x="72" y="179"/>
                  <a:pt x="71" y="179"/>
                </a:cubicBezTo>
                <a:cubicBezTo>
                  <a:pt x="71" y="179"/>
                  <a:pt x="71" y="179"/>
                  <a:pt x="71" y="179"/>
                </a:cubicBezTo>
                <a:cubicBezTo>
                  <a:pt x="71" y="179"/>
                  <a:pt x="71" y="179"/>
                  <a:pt x="71" y="179"/>
                </a:cubicBezTo>
                <a:cubicBezTo>
                  <a:pt x="71" y="179"/>
                  <a:pt x="71" y="179"/>
                  <a:pt x="71" y="179"/>
                </a:cubicBezTo>
                <a:cubicBezTo>
                  <a:pt x="71" y="180"/>
                  <a:pt x="70" y="180"/>
                  <a:pt x="70" y="181"/>
                </a:cubicBezTo>
                <a:cubicBezTo>
                  <a:pt x="70" y="182"/>
                  <a:pt x="70" y="182"/>
                  <a:pt x="70" y="183"/>
                </a:cubicBezTo>
                <a:cubicBezTo>
                  <a:pt x="71" y="183"/>
                  <a:pt x="70" y="184"/>
                  <a:pt x="70" y="184"/>
                </a:cubicBezTo>
                <a:cubicBezTo>
                  <a:pt x="70" y="185"/>
                  <a:pt x="70" y="185"/>
                  <a:pt x="70" y="185"/>
                </a:cubicBezTo>
                <a:cubicBezTo>
                  <a:pt x="70" y="185"/>
                  <a:pt x="69" y="186"/>
                  <a:pt x="69" y="187"/>
                </a:cubicBezTo>
                <a:cubicBezTo>
                  <a:pt x="70" y="187"/>
                  <a:pt x="70" y="187"/>
                  <a:pt x="70" y="187"/>
                </a:cubicBezTo>
                <a:cubicBezTo>
                  <a:pt x="69" y="188"/>
                  <a:pt x="69" y="188"/>
                  <a:pt x="69" y="188"/>
                </a:cubicBezTo>
                <a:cubicBezTo>
                  <a:pt x="69" y="188"/>
                  <a:pt x="69" y="188"/>
                  <a:pt x="69" y="189"/>
                </a:cubicBezTo>
                <a:cubicBezTo>
                  <a:pt x="68" y="189"/>
                  <a:pt x="68" y="189"/>
                  <a:pt x="68" y="190"/>
                </a:cubicBezTo>
                <a:cubicBezTo>
                  <a:pt x="68" y="190"/>
                  <a:pt x="68" y="190"/>
                  <a:pt x="68" y="190"/>
                </a:cubicBezTo>
                <a:cubicBezTo>
                  <a:pt x="67" y="191"/>
                  <a:pt x="67" y="191"/>
                  <a:pt x="67" y="191"/>
                </a:cubicBezTo>
                <a:cubicBezTo>
                  <a:pt x="66" y="192"/>
                  <a:pt x="66" y="192"/>
                  <a:pt x="65" y="192"/>
                </a:cubicBezTo>
                <a:cubicBezTo>
                  <a:pt x="65" y="192"/>
                  <a:pt x="64" y="192"/>
                  <a:pt x="64" y="192"/>
                </a:cubicBezTo>
                <a:cubicBezTo>
                  <a:pt x="64" y="192"/>
                  <a:pt x="64" y="192"/>
                  <a:pt x="63" y="192"/>
                </a:cubicBezTo>
                <a:cubicBezTo>
                  <a:pt x="63" y="192"/>
                  <a:pt x="63" y="192"/>
                  <a:pt x="63" y="193"/>
                </a:cubicBezTo>
                <a:cubicBezTo>
                  <a:pt x="63" y="193"/>
                  <a:pt x="63" y="192"/>
                  <a:pt x="62" y="192"/>
                </a:cubicBezTo>
                <a:cubicBezTo>
                  <a:pt x="62" y="193"/>
                  <a:pt x="60" y="194"/>
                  <a:pt x="60" y="194"/>
                </a:cubicBezTo>
                <a:cubicBezTo>
                  <a:pt x="60" y="194"/>
                  <a:pt x="60" y="195"/>
                  <a:pt x="59" y="195"/>
                </a:cubicBezTo>
                <a:cubicBezTo>
                  <a:pt x="59" y="195"/>
                  <a:pt x="59" y="195"/>
                  <a:pt x="59" y="195"/>
                </a:cubicBezTo>
                <a:cubicBezTo>
                  <a:pt x="60" y="195"/>
                  <a:pt x="59" y="196"/>
                  <a:pt x="59" y="196"/>
                </a:cubicBezTo>
                <a:cubicBezTo>
                  <a:pt x="59" y="196"/>
                  <a:pt x="59" y="196"/>
                  <a:pt x="59" y="196"/>
                </a:cubicBezTo>
                <a:cubicBezTo>
                  <a:pt x="60" y="199"/>
                  <a:pt x="58" y="199"/>
                  <a:pt x="58" y="200"/>
                </a:cubicBezTo>
                <a:cubicBezTo>
                  <a:pt x="57" y="200"/>
                  <a:pt x="57" y="201"/>
                  <a:pt x="57" y="201"/>
                </a:cubicBezTo>
                <a:cubicBezTo>
                  <a:pt x="57" y="202"/>
                  <a:pt x="56" y="202"/>
                  <a:pt x="56" y="203"/>
                </a:cubicBezTo>
                <a:cubicBezTo>
                  <a:pt x="56" y="202"/>
                  <a:pt x="57" y="201"/>
                  <a:pt x="57" y="201"/>
                </a:cubicBezTo>
                <a:cubicBezTo>
                  <a:pt x="57" y="201"/>
                  <a:pt x="57" y="201"/>
                  <a:pt x="57" y="201"/>
                </a:cubicBezTo>
                <a:cubicBezTo>
                  <a:pt x="57" y="201"/>
                  <a:pt x="56" y="201"/>
                  <a:pt x="56" y="201"/>
                </a:cubicBezTo>
                <a:cubicBezTo>
                  <a:pt x="56" y="201"/>
                  <a:pt x="56" y="201"/>
                  <a:pt x="56" y="201"/>
                </a:cubicBezTo>
                <a:cubicBezTo>
                  <a:pt x="56" y="201"/>
                  <a:pt x="56" y="201"/>
                  <a:pt x="56" y="202"/>
                </a:cubicBezTo>
                <a:cubicBezTo>
                  <a:pt x="56" y="202"/>
                  <a:pt x="55" y="202"/>
                  <a:pt x="55" y="202"/>
                </a:cubicBezTo>
                <a:cubicBezTo>
                  <a:pt x="74" y="221"/>
                  <a:pt x="100" y="232"/>
                  <a:pt x="128" y="232"/>
                </a:cubicBezTo>
                <a:cubicBezTo>
                  <a:pt x="179" y="232"/>
                  <a:pt x="221" y="195"/>
                  <a:pt x="230" y="147"/>
                </a:cubicBezTo>
                <a:cubicBezTo>
                  <a:pt x="230" y="147"/>
                  <a:pt x="230" y="146"/>
                  <a:pt x="230" y="146"/>
                </a:cubicBezTo>
                <a:cubicBezTo>
                  <a:pt x="230" y="146"/>
                  <a:pt x="230" y="146"/>
                  <a:pt x="230" y="146"/>
                </a:cubicBezTo>
                <a:cubicBezTo>
                  <a:pt x="229" y="146"/>
                  <a:pt x="230" y="145"/>
                  <a:pt x="230" y="145"/>
                </a:cubicBezTo>
                <a:cubicBezTo>
                  <a:pt x="229" y="145"/>
                  <a:pt x="229" y="145"/>
                  <a:pt x="229" y="145"/>
                </a:cubicBezTo>
                <a:cubicBezTo>
                  <a:pt x="229" y="144"/>
                  <a:pt x="229" y="143"/>
                  <a:pt x="229" y="143"/>
                </a:cubicBezTo>
                <a:cubicBezTo>
                  <a:pt x="229" y="143"/>
                  <a:pt x="229" y="143"/>
                  <a:pt x="229" y="143"/>
                </a:cubicBezTo>
                <a:cubicBezTo>
                  <a:pt x="229" y="143"/>
                  <a:pt x="229" y="143"/>
                  <a:pt x="229" y="143"/>
                </a:cubicBezTo>
                <a:cubicBezTo>
                  <a:pt x="228" y="143"/>
                  <a:pt x="228" y="143"/>
                  <a:pt x="228" y="143"/>
                </a:cubicBezTo>
                <a:cubicBezTo>
                  <a:pt x="228" y="142"/>
                  <a:pt x="228" y="142"/>
                  <a:pt x="228" y="142"/>
                </a:cubicBezTo>
                <a:cubicBezTo>
                  <a:pt x="228" y="142"/>
                  <a:pt x="228" y="142"/>
                  <a:pt x="228" y="142"/>
                </a:cubicBezTo>
                <a:cubicBezTo>
                  <a:pt x="228" y="141"/>
                  <a:pt x="227" y="141"/>
                  <a:pt x="227" y="141"/>
                </a:cubicBezTo>
                <a:cubicBezTo>
                  <a:pt x="227" y="141"/>
                  <a:pt x="227" y="141"/>
                  <a:pt x="227" y="141"/>
                </a:cubicBezTo>
                <a:cubicBezTo>
                  <a:pt x="227" y="140"/>
                  <a:pt x="227" y="139"/>
                  <a:pt x="227" y="139"/>
                </a:cubicBezTo>
                <a:cubicBezTo>
                  <a:pt x="227" y="138"/>
                  <a:pt x="227" y="138"/>
                  <a:pt x="227" y="138"/>
                </a:cubicBezTo>
                <a:cubicBezTo>
                  <a:pt x="227" y="138"/>
                  <a:pt x="227" y="137"/>
                  <a:pt x="228" y="137"/>
                </a:cubicBezTo>
                <a:cubicBezTo>
                  <a:pt x="227" y="137"/>
                  <a:pt x="227" y="137"/>
                  <a:pt x="227" y="137"/>
                </a:cubicBezTo>
                <a:cubicBezTo>
                  <a:pt x="227" y="136"/>
                  <a:pt x="227" y="136"/>
                  <a:pt x="227" y="135"/>
                </a:cubicBezTo>
                <a:cubicBezTo>
                  <a:pt x="227" y="134"/>
                  <a:pt x="226" y="134"/>
                  <a:pt x="226" y="133"/>
                </a:cubicBezTo>
                <a:cubicBezTo>
                  <a:pt x="226" y="133"/>
                  <a:pt x="226" y="132"/>
                  <a:pt x="226" y="131"/>
                </a:cubicBezTo>
                <a:cubicBezTo>
                  <a:pt x="226" y="131"/>
                  <a:pt x="226" y="130"/>
                  <a:pt x="225" y="130"/>
                </a:cubicBezTo>
                <a:cubicBezTo>
                  <a:pt x="225" y="130"/>
                  <a:pt x="225" y="130"/>
                  <a:pt x="225" y="130"/>
                </a:cubicBezTo>
                <a:cubicBezTo>
                  <a:pt x="225" y="131"/>
                  <a:pt x="225" y="131"/>
                  <a:pt x="224" y="131"/>
                </a:cubicBezTo>
                <a:cubicBezTo>
                  <a:pt x="224" y="132"/>
                  <a:pt x="224" y="132"/>
                  <a:pt x="223" y="132"/>
                </a:cubicBezTo>
                <a:cubicBezTo>
                  <a:pt x="223" y="132"/>
                  <a:pt x="223" y="132"/>
                  <a:pt x="223" y="132"/>
                </a:cubicBezTo>
                <a:cubicBezTo>
                  <a:pt x="223" y="132"/>
                  <a:pt x="223" y="132"/>
                  <a:pt x="223" y="132"/>
                </a:cubicBezTo>
                <a:cubicBezTo>
                  <a:pt x="223" y="132"/>
                  <a:pt x="223" y="132"/>
                  <a:pt x="223" y="132"/>
                </a:cubicBezTo>
                <a:cubicBezTo>
                  <a:pt x="223" y="132"/>
                  <a:pt x="223" y="132"/>
                  <a:pt x="223" y="132"/>
                </a:cubicBezTo>
                <a:cubicBezTo>
                  <a:pt x="223" y="132"/>
                  <a:pt x="223" y="131"/>
                  <a:pt x="223" y="131"/>
                </a:cubicBezTo>
                <a:cubicBezTo>
                  <a:pt x="222" y="131"/>
                  <a:pt x="222" y="132"/>
                  <a:pt x="222" y="132"/>
                </a:cubicBezTo>
                <a:cubicBezTo>
                  <a:pt x="222" y="132"/>
                  <a:pt x="222" y="132"/>
                  <a:pt x="222" y="132"/>
                </a:cubicBezTo>
                <a:cubicBezTo>
                  <a:pt x="222" y="131"/>
                  <a:pt x="222" y="131"/>
                  <a:pt x="222" y="130"/>
                </a:cubicBezTo>
                <a:cubicBezTo>
                  <a:pt x="223" y="129"/>
                  <a:pt x="222" y="128"/>
                  <a:pt x="222" y="128"/>
                </a:cubicBezTo>
                <a:cubicBezTo>
                  <a:pt x="222" y="128"/>
                  <a:pt x="222" y="128"/>
                  <a:pt x="222" y="128"/>
                </a:cubicBezTo>
                <a:cubicBezTo>
                  <a:pt x="222" y="128"/>
                  <a:pt x="222" y="128"/>
                  <a:pt x="222" y="128"/>
                </a:cubicBezTo>
                <a:cubicBezTo>
                  <a:pt x="221" y="128"/>
                  <a:pt x="221" y="128"/>
                  <a:pt x="221" y="128"/>
                </a:cubicBezTo>
                <a:cubicBezTo>
                  <a:pt x="221" y="128"/>
                  <a:pt x="221" y="128"/>
                  <a:pt x="222" y="128"/>
                </a:cubicBezTo>
                <a:cubicBezTo>
                  <a:pt x="222" y="128"/>
                  <a:pt x="222" y="128"/>
                  <a:pt x="222" y="128"/>
                </a:cubicBezTo>
                <a:cubicBezTo>
                  <a:pt x="222" y="127"/>
                  <a:pt x="221" y="127"/>
                  <a:pt x="221" y="127"/>
                </a:cubicBezTo>
                <a:cubicBezTo>
                  <a:pt x="221" y="127"/>
                  <a:pt x="221" y="127"/>
                  <a:pt x="221" y="127"/>
                </a:cubicBezTo>
                <a:cubicBezTo>
                  <a:pt x="221" y="126"/>
                  <a:pt x="221" y="126"/>
                  <a:pt x="221" y="126"/>
                </a:cubicBezTo>
                <a:cubicBezTo>
                  <a:pt x="220" y="126"/>
                  <a:pt x="220" y="126"/>
                  <a:pt x="220" y="126"/>
                </a:cubicBezTo>
                <a:cubicBezTo>
                  <a:pt x="219" y="126"/>
                  <a:pt x="220" y="124"/>
                  <a:pt x="219" y="123"/>
                </a:cubicBezTo>
                <a:cubicBezTo>
                  <a:pt x="219" y="124"/>
                  <a:pt x="219" y="124"/>
                  <a:pt x="218" y="124"/>
                </a:cubicBezTo>
                <a:cubicBezTo>
                  <a:pt x="218" y="123"/>
                  <a:pt x="218" y="123"/>
                  <a:pt x="218" y="123"/>
                </a:cubicBezTo>
                <a:cubicBezTo>
                  <a:pt x="218" y="123"/>
                  <a:pt x="218" y="123"/>
                  <a:pt x="218" y="123"/>
                </a:cubicBezTo>
                <a:cubicBezTo>
                  <a:pt x="218" y="123"/>
                  <a:pt x="218" y="123"/>
                  <a:pt x="218" y="124"/>
                </a:cubicBezTo>
                <a:cubicBezTo>
                  <a:pt x="218" y="124"/>
                  <a:pt x="218" y="124"/>
                  <a:pt x="218" y="124"/>
                </a:cubicBezTo>
                <a:cubicBezTo>
                  <a:pt x="218" y="124"/>
                  <a:pt x="218" y="124"/>
                  <a:pt x="218" y="125"/>
                </a:cubicBezTo>
                <a:cubicBezTo>
                  <a:pt x="217" y="125"/>
                  <a:pt x="217" y="125"/>
                  <a:pt x="217" y="125"/>
                </a:cubicBezTo>
                <a:cubicBezTo>
                  <a:pt x="217" y="125"/>
                  <a:pt x="217" y="124"/>
                  <a:pt x="217" y="124"/>
                </a:cubicBezTo>
                <a:cubicBezTo>
                  <a:pt x="217" y="124"/>
                  <a:pt x="217" y="124"/>
                  <a:pt x="217" y="124"/>
                </a:cubicBezTo>
                <a:cubicBezTo>
                  <a:pt x="217" y="124"/>
                  <a:pt x="217" y="125"/>
                  <a:pt x="217" y="125"/>
                </a:cubicBezTo>
                <a:cubicBezTo>
                  <a:pt x="217" y="125"/>
                  <a:pt x="217" y="125"/>
                  <a:pt x="217" y="125"/>
                </a:cubicBezTo>
                <a:cubicBezTo>
                  <a:pt x="217" y="125"/>
                  <a:pt x="217" y="125"/>
                  <a:pt x="217" y="124"/>
                </a:cubicBezTo>
                <a:cubicBezTo>
                  <a:pt x="217" y="124"/>
                  <a:pt x="217" y="125"/>
                  <a:pt x="216" y="125"/>
                </a:cubicBezTo>
                <a:cubicBezTo>
                  <a:pt x="216" y="125"/>
                  <a:pt x="216" y="125"/>
                  <a:pt x="216" y="125"/>
                </a:cubicBezTo>
                <a:cubicBezTo>
                  <a:pt x="216" y="125"/>
                  <a:pt x="216" y="125"/>
                  <a:pt x="216" y="125"/>
                </a:cubicBezTo>
                <a:cubicBezTo>
                  <a:pt x="216" y="125"/>
                  <a:pt x="216" y="125"/>
                  <a:pt x="216" y="125"/>
                </a:cubicBezTo>
                <a:cubicBezTo>
                  <a:pt x="216" y="125"/>
                  <a:pt x="216" y="125"/>
                  <a:pt x="216" y="125"/>
                </a:cubicBezTo>
                <a:cubicBezTo>
                  <a:pt x="216" y="125"/>
                  <a:pt x="216" y="125"/>
                  <a:pt x="216" y="125"/>
                </a:cubicBezTo>
                <a:cubicBezTo>
                  <a:pt x="215" y="125"/>
                  <a:pt x="215" y="125"/>
                  <a:pt x="215" y="125"/>
                </a:cubicBezTo>
                <a:cubicBezTo>
                  <a:pt x="215" y="125"/>
                  <a:pt x="215" y="125"/>
                  <a:pt x="215" y="125"/>
                </a:cubicBezTo>
                <a:cubicBezTo>
                  <a:pt x="215" y="125"/>
                  <a:pt x="215" y="125"/>
                  <a:pt x="215" y="125"/>
                </a:cubicBezTo>
                <a:cubicBezTo>
                  <a:pt x="215" y="125"/>
                  <a:pt x="215" y="125"/>
                  <a:pt x="215" y="124"/>
                </a:cubicBezTo>
                <a:cubicBezTo>
                  <a:pt x="215" y="125"/>
                  <a:pt x="215" y="125"/>
                  <a:pt x="215" y="125"/>
                </a:cubicBezTo>
                <a:cubicBezTo>
                  <a:pt x="214" y="125"/>
                  <a:pt x="214" y="125"/>
                  <a:pt x="213" y="125"/>
                </a:cubicBezTo>
                <a:cubicBezTo>
                  <a:pt x="213" y="126"/>
                  <a:pt x="214" y="126"/>
                  <a:pt x="214" y="126"/>
                </a:cubicBezTo>
                <a:cubicBezTo>
                  <a:pt x="213" y="126"/>
                  <a:pt x="213" y="127"/>
                  <a:pt x="213" y="127"/>
                </a:cubicBezTo>
                <a:cubicBezTo>
                  <a:pt x="212" y="127"/>
                  <a:pt x="212" y="127"/>
                  <a:pt x="212" y="127"/>
                </a:cubicBezTo>
                <a:cubicBezTo>
                  <a:pt x="211" y="128"/>
                  <a:pt x="211" y="128"/>
                  <a:pt x="210" y="129"/>
                </a:cubicBezTo>
                <a:cubicBezTo>
                  <a:pt x="210" y="129"/>
                  <a:pt x="210" y="129"/>
                  <a:pt x="210" y="129"/>
                </a:cubicBezTo>
                <a:cubicBezTo>
                  <a:pt x="210" y="129"/>
                  <a:pt x="209" y="130"/>
                  <a:pt x="209" y="130"/>
                </a:cubicBezTo>
                <a:cubicBezTo>
                  <a:pt x="209" y="130"/>
                  <a:pt x="209" y="130"/>
                  <a:pt x="208" y="130"/>
                </a:cubicBezTo>
                <a:cubicBezTo>
                  <a:pt x="208" y="130"/>
                  <a:pt x="208" y="131"/>
                  <a:pt x="208" y="131"/>
                </a:cubicBezTo>
                <a:cubicBezTo>
                  <a:pt x="208" y="131"/>
                  <a:pt x="207" y="131"/>
                  <a:pt x="207" y="131"/>
                </a:cubicBezTo>
                <a:cubicBezTo>
                  <a:pt x="207" y="132"/>
                  <a:pt x="207" y="132"/>
                  <a:pt x="207" y="132"/>
                </a:cubicBezTo>
                <a:cubicBezTo>
                  <a:pt x="206" y="132"/>
                  <a:pt x="206" y="132"/>
                  <a:pt x="206" y="132"/>
                </a:cubicBezTo>
                <a:cubicBezTo>
                  <a:pt x="206" y="132"/>
                  <a:pt x="206" y="132"/>
                  <a:pt x="206" y="133"/>
                </a:cubicBezTo>
                <a:cubicBezTo>
                  <a:pt x="205" y="133"/>
                  <a:pt x="206" y="134"/>
                  <a:pt x="206" y="134"/>
                </a:cubicBezTo>
                <a:cubicBezTo>
                  <a:pt x="206" y="135"/>
                  <a:pt x="205" y="136"/>
                  <a:pt x="205" y="137"/>
                </a:cubicBezTo>
                <a:cubicBezTo>
                  <a:pt x="205" y="137"/>
                  <a:pt x="205" y="138"/>
                  <a:pt x="205" y="138"/>
                </a:cubicBezTo>
                <a:cubicBezTo>
                  <a:pt x="205" y="138"/>
                  <a:pt x="205" y="138"/>
                  <a:pt x="205" y="139"/>
                </a:cubicBezTo>
                <a:cubicBezTo>
                  <a:pt x="204" y="139"/>
                  <a:pt x="204" y="139"/>
                  <a:pt x="204" y="139"/>
                </a:cubicBezTo>
                <a:cubicBezTo>
                  <a:pt x="204" y="139"/>
                  <a:pt x="204" y="140"/>
                  <a:pt x="204" y="140"/>
                </a:cubicBezTo>
                <a:cubicBezTo>
                  <a:pt x="204" y="140"/>
                  <a:pt x="204" y="140"/>
                  <a:pt x="204" y="140"/>
                </a:cubicBezTo>
                <a:cubicBezTo>
                  <a:pt x="203" y="140"/>
                  <a:pt x="203" y="140"/>
                  <a:pt x="203" y="141"/>
                </a:cubicBezTo>
                <a:cubicBezTo>
                  <a:pt x="203" y="141"/>
                  <a:pt x="203" y="141"/>
                  <a:pt x="202" y="141"/>
                </a:cubicBezTo>
                <a:cubicBezTo>
                  <a:pt x="202" y="141"/>
                  <a:pt x="202" y="141"/>
                  <a:pt x="202" y="140"/>
                </a:cubicBezTo>
                <a:cubicBezTo>
                  <a:pt x="202" y="140"/>
                  <a:pt x="201" y="139"/>
                  <a:pt x="201" y="139"/>
                </a:cubicBezTo>
                <a:cubicBezTo>
                  <a:pt x="201" y="138"/>
                  <a:pt x="201" y="138"/>
                  <a:pt x="200" y="137"/>
                </a:cubicBezTo>
                <a:cubicBezTo>
                  <a:pt x="200" y="137"/>
                  <a:pt x="200" y="137"/>
                  <a:pt x="200" y="136"/>
                </a:cubicBezTo>
                <a:cubicBezTo>
                  <a:pt x="200" y="136"/>
                  <a:pt x="200" y="136"/>
                  <a:pt x="200" y="135"/>
                </a:cubicBezTo>
                <a:cubicBezTo>
                  <a:pt x="199" y="135"/>
                  <a:pt x="199" y="134"/>
                  <a:pt x="199" y="134"/>
                </a:cubicBezTo>
                <a:cubicBezTo>
                  <a:pt x="199" y="133"/>
                  <a:pt x="198" y="132"/>
                  <a:pt x="198" y="131"/>
                </a:cubicBezTo>
                <a:cubicBezTo>
                  <a:pt x="198" y="130"/>
                  <a:pt x="198" y="129"/>
                  <a:pt x="197" y="128"/>
                </a:cubicBezTo>
                <a:cubicBezTo>
                  <a:pt x="197" y="128"/>
                  <a:pt x="197" y="127"/>
                  <a:pt x="197" y="127"/>
                </a:cubicBezTo>
                <a:cubicBezTo>
                  <a:pt x="197" y="126"/>
                  <a:pt x="197" y="126"/>
                  <a:pt x="197" y="126"/>
                </a:cubicBezTo>
                <a:cubicBezTo>
                  <a:pt x="198" y="126"/>
                  <a:pt x="197" y="126"/>
                  <a:pt x="197" y="125"/>
                </a:cubicBezTo>
                <a:cubicBezTo>
                  <a:pt x="197" y="125"/>
                  <a:pt x="197" y="125"/>
                  <a:pt x="197" y="124"/>
                </a:cubicBezTo>
                <a:cubicBezTo>
                  <a:pt x="197" y="124"/>
                  <a:pt x="197" y="124"/>
                  <a:pt x="196" y="124"/>
                </a:cubicBezTo>
                <a:cubicBezTo>
                  <a:pt x="196" y="124"/>
                  <a:pt x="196" y="125"/>
                  <a:pt x="196" y="125"/>
                </a:cubicBezTo>
                <a:cubicBezTo>
                  <a:pt x="197" y="125"/>
                  <a:pt x="196" y="126"/>
                  <a:pt x="195" y="126"/>
                </a:cubicBezTo>
                <a:cubicBezTo>
                  <a:pt x="195" y="126"/>
                  <a:pt x="195" y="126"/>
                  <a:pt x="195" y="126"/>
                </a:cubicBezTo>
                <a:cubicBezTo>
                  <a:pt x="194" y="126"/>
                  <a:pt x="193" y="124"/>
                  <a:pt x="193" y="124"/>
                </a:cubicBezTo>
                <a:cubicBezTo>
                  <a:pt x="193" y="124"/>
                  <a:pt x="193" y="124"/>
                  <a:pt x="193" y="124"/>
                </a:cubicBezTo>
                <a:cubicBezTo>
                  <a:pt x="193" y="124"/>
                  <a:pt x="194" y="124"/>
                  <a:pt x="194" y="124"/>
                </a:cubicBezTo>
                <a:cubicBezTo>
                  <a:pt x="194" y="124"/>
                  <a:pt x="194" y="124"/>
                  <a:pt x="194" y="123"/>
                </a:cubicBezTo>
                <a:cubicBezTo>
                  <a:pt x="193" y="124"/>
                  <a:pt x="192" y="123"/>
                  <a:pt x="192" y="123"/>
                </a:cubicBezTo>
                <a:cubicBezTo>
                  <a:pt x="192" y="123"/>
                  <a:pt x="192" y="122"/>
                  <a:pt x="192" y="122"/>
                </a:cubicBezTo>
                <a:cubicBezTo>
                  <a:pt x="191" y="122"/>
                  <a:pt x="191" y="122"/>
                  <a:pt x="191" y="122"/>
                </a:cubicBezTo>
                <a:cubicBezTo>
                  <a:pt x="191" y="122"/>
                  <a:pt x="191" y="121"/>
                  <a:pt x="190" y="121"/>
                </a:cubicBezTo>
                <a:cubicBezTo>
                  <a:pt x="190" y="121"/>
                  <a:pt x="190" y="121"/>
                  <a:pt x="190" y="121"/>
                </a:cubicBezTo>
                <a:cubicBezTo>
                  <a:pt x="190" y="120"/>
                  <a:pt x="190" y="120"/>
                  <a:pt x="190" y="120"/>
                </a:cubicBezTo>
                <a:cubicBezTo>
                  <a:pt x="189" y="120"/>
                  <a:pt x="187" y="121"/>
                  <a:pt x="187" y="120"/>
                </a:cubicBezTo>
                <a:cubicBezTo>
                  <a:pt x="187" y="120"/>
                  <a:pt x="186" y="120"/>
                  <a:pt x="186" y="120"/>
                </a:cubicBezTo>
                <a:cubicBezTo>
                  <a:pt x="185" y="120"/>
                  <a:pt x="185" y="120"/>
                  <a:pt x="185" y="120"/>
                </a:cubicBezTo>
                <a:cubicBezTo>
                  <a:pt x="185" y="121"/>
                  <a:pt x="184" y="121"/>
                  <a:pt x="184" y="121"/>
                </a:cubicBezTo>
                <a:cubicBezTo>
                  <a:pt x="183" y="121"/>
                  <a:pt x="183" y="120"/>
                  <a:pt x="183" y="120"/>
                </a:cubicBezTo>
                <a:cubicBezTo>
                  <a:pt x="182" y="120"/>
                  <a:pt x="182" y="120"/>
                  <a:pt x="181" y="120"/>
                </a:cubicBezTo>
                <a:cubicBezTo>
                  <a:pt x="181" y="120"/>
                  <a:pt x="181" y="120"/>
                  <a:pt x="181" y="120"/>
                </a:cubicBezTo>
                <a:cubicBezTo>
                  <a:pt x="180" y="120"/>
                  <a:pt x="180" y="120"/>
                  <a:pt x="180" y="120"/>
                </a:cubicBezTo>
                <a:cubicBezTo>
                  <a:pt x="179" y="120"/>
                  <a:pt x="179" y="120"/>
                  <a:pt x="179" y="120"/>
                </a:cubicBezTo>
                <a:cubicBezTo>
                  <a:pt x="179" y="119"/>
                  <a:pt x="179" y="119"/>
                  <a:pt x="179" y="119"/>
                </a:cubicBezTo>
                <a:cubicBezTo>
                  <a:pt x="178" y="119"/>
                  <a:pt x="178" y="118"/>
                  <a:pt x="178" y="118"/>
                </a:cubicBezTo>
                <a:cubicBezTo>
                  <a:pt x="178" y="118"/>
                  <a:pt x="178" y="118"/>
                  <a:pt x="178" y="118"/>
                </a:cubicBezTo>
                <a:cubicBezTo>
                  <a:pt x="178" y="118"/>
                  <a:pt x="177" y="118"/>
                  <a:pt x="177" y="118"/>
                </a:cubicBezTo>
                <a:cubicBezTo>
                  <a:pt x="177" y="118"/>
                  <a:pt x="176" y="119"/>
                  <a:pt x="176" y="119"/>
                </a:cubicBezTo>
                <a:cubicBezTo>
                  <a:pt x="176" y="119"/>
                  <a:pt x="175" y="119"/>
                  <a:pt x="175" y="119"/>
                </a:cubicBezTo>
                <a:cubicBezTo>
                  <a:pt x="175" y="118"/>
                  <a:pt x="174" y="118"/>
                  <a:pt x="174" y="118"/>
                </a:cubicBezTo>
                <a:cubicBezTo>
                  <a:pt x="174" y="118"/>
                  <a:pt x="173" y="118"/>
                  <a:pt x="173" y="117"/>
                </a:cubicBezTo>
                <a:cubicBezTo>
                  <a:pt x="173" y="117"/>
                  <a:pt x="172" y="117"/>
                  <a:pt x="172" y="117"/>
                </a:cubicBezTo>
                <a:cubicBezTo>
                  <a:pt x="172" y="117"/>
                  <a:pt x="171" y="116"/>
                  <a:pt x="171" y="116"/>
                </a:cubicBezTo>
                <a:cubicBezTo>
                  <a:pt x="171" y="115"/>
                  <a:pt x="171" y="115"/>
                  <a:pt x="171" y="115"/>
                </a:cubicBezTo>
                <a:cubicBezTo>
                  <a:pt x="171" y="115"/>
                  <a:pt x="171" y="115"/>
                  <a:pt x="171" y="114"/>
                </a:cubicBezTo>
                <a:cubicBezTo>
                  <a:pt x="170" y="114"/>
                  <a:pt x="170" y="114"/>
                  <a:pt x="170" y="114"/>
                </a:cubicBezTo>
                <a:cubicBezTo>
                  <a:pt x="170" y="114"/>
                  <a:pt x="170" y="114"/>
                  <a:pt x="170" y="114"/>
                </a:cubicBezTo>
                <a:cubicBezTo>
                  <a:pt x="169" y="114"/>
                  <a:pt x="169" y="114"/>
                  <a:pt x="169" y="114"/>
                </a:cubicBezTo>
                <a:cubicBezTo>
                  <a:pt x="169" y="114"/>
                  <a:pt x="169" y="114"/>
                  <a:pt x="169" y="114"/>
                </a:cubicBezTo>
                <a:cubicBezTo>
                  <a:pt x="169" y="114"/>
                  <a:pt x="168" y="114"/>
                  <a:pt x="168" y="115"/>
                </a:cubicBezTo>
                <a:cubicBezTo>
                  <a:pt x="168" y="115"/>
                  <a:pt x="168" y="115"/>
                  <a:pt x="168" y="115"/>
                </a:cubicBezTo>
                <a:cubicBezTo>
                  <a:pt x="168" y="115"/>
                  <a:pt x="168" y="115"/>
                  <a:pt x="168" y="115"/>
                </a:cubicBezTo>
                <a:cubicBezTo>
                  <a:pt x="168" y="115"/>
                  <a:pt x="168" y="115"/>
                  <a:pt x="168" y="115"/>
                </a:cubicBezTo>
                <a:cubicBezTo>
                  <a:pt x="168" y="115"/>
                  <a:pt x="168" y="115"/>
                  <a:pt x="168" y="115"/>
                </a:cubicBezTo>
                <a:cubicBezTo>
                  <a:pt x="168" y="115"/>
                  <a:pt x="168" y="115"/>
                  <a:pt x="168" y="115"/>
                </a:cubicBezTo>
                <a:cubicBezTo>
                  <a:pt x="168" y="116"/>
                  <a:pt x="169" y="117"/>
                  <a:pt x="169" y="117"/>
                </a:cubicBezTo>
                <a:cubicBezTo>
                  <a:pt x="169" y="117"/>
                  <a:pt x="169" y="117"/>
                  <a:pt x="170" y="118"/>
                </a:cubicBezTo>
                <a:cubicBezTo>
                  <a:pt x="170" y="118"/>
                  <a:pt x="169" y="118"/>
                  <a:pt x="170" y="118"/>
                </a:cubicBezTo>
                <a:cubicBezTo>
                  <a:pt x="170" y="118"/>
                  <a:pt x="170" y="118"/>
                  <a:pt x="171" y="118"/>
                </a:cubicBezTo>
                <a:cubicBezTo>
                  <a:pt x="171" y="119"/>
                  <a:pt x="171" y="119"/>
                  <a:pt x="170" y="119"/>
                </a:cubicBezTo>
                <a:cubicBezTo>
                  <a:pt x="170" y="119"/>
                  <a:pt x="171" y="119"/>
                  <a:pt x="171" y="119"/>
                </a:cubicBezTo>
                <a:cubicBezTo>
                  <a:pt x="170" y="119"/>
                  <a:pt x="171" y="120"/>
                  <a:pt x="171" y="120"/>
                </a:cubicBezTo>
                <a:cubicBezTo>
                  <a:pt x="171" y="120"/>
                  <a:pt x="171" y="120"/>
                  <a:pt x="171" y="120"/>
                </a:cubicBezTo>
                <a:cubicBezTo>
                  <a:pt x="171" y="120"/>
                  <a:pt x="171" y="121"/>
                  <a:pt x="171" y="121"/>
                </a:cubicBezTo>
                <a:cubicBezTo>
                  <a:pt x="172" y="121"/>
                  <a:pt x="172" y="121"/>
                  <a:pt x="172" y="121"/>
                </a:cubicBezTo>
                <a:cubicBezTo>
                  <a:pt x="171" y="120"/>
                  <a:pt x="172" y="120"/>
                  <a:pt x="172" y="119"/>
                </a:cubicBezTo>
                <a:cubicBezTo>
                  <a:pt x="172" y="119"/>
                  <a:pt x="172" y="119"/>
                  <a:pt x="172" y="119"/>
                </a:cubicBezTo>
                <a:cubicBezTo>
                  <a:pt x="172" y="120"/>
                  <a:pt x="172" y="119"/>
                  <a:pt x="172" y="120"/>
                </a:cubicBezTo>
                <a:cubicBezTo>
                  <a:pt x="172" y="120"/>
                  <a:pt x="172" y="121"/>
                  <a:pt x="172" y="121"/>
                </a:cubicBezTo>
                <a:cubicBezTo>
                  <a:pt x="172" y="121"/>
                  <a:pt x="172" y="121"/>
                  <a:pt x="172" y="122"/>
                </a:cubicBezTo>
                <a:cubicBezTo>
                  <a:pt x="172" y="122"/>
                  <a:pt x="172" y="122"/>
                  <a:pt x="172" y="122"/>
                </a:cubicBezTo>
                <a:cubicBezTo>
                  <a:pt x="173" y="122"/>
                  <a:pt x="173" y="122"/>
                  <a:pt x="173" y="122"/>
                </a:cubicBezTo>
                <a:cubicBezTo>
                  <a:pt x="173" y="122"/>
                  <a:pt x="173" y="122"/>
                  <a:pt x="173" y="122"/>
                </a:cubicBezTo>
                <a:cubicBezTo>
                  <a:pt x="174" y="122"/>
                  <a:pt x="175" y="122"/>
                  <a:pt x="175" y="122"/>
                </a:cubicBezTo>
                <a:cubicBezTo>
                  <a:pt x="175" y="122"/>
                  <a:pt x="175" y="122"/>
                  <a:pt x="175" y="122"/>
                </a:cubicBezTo>
                <a:cubicBezTo>
                  <a:pt x="175" y="122"/>
                  <a:pt x="175" y="122"/>
                  <a:pt x="176" y="122"/>
                </a:cubicBezTo>
                <a:cubicBezTo>
                  <a:pt x="176" y="122"/>
                  <a:pt x="176" y="122"/>
                  <a:pt x="176" y="121"/>
                </a:cubicBezTo>
                <a:cubicBezTo>
                  <a:pt x="176" y="121"/>
                  <a:pt x="176" y="121"/>
                  <a:pt x="176" y="121"/>
                </a:cubicBezTo>
                <a:cubicBezTo>
                  <a:pt x="177" y="120"/>
                  <a:pt x="177" y="120"/>
                  <a:pt x="177" y="120"/>
                </a:cubicBezTo>
                <a:cubicBezTo>
                  <a:pt x="178" y="120"/>
                  <a:pt x="178" y="119"/>
                  <a:pt x="178" y="119"/>
                </a:cubicBezTo>
                <a:cubicBezTo>
                  <a:pt x="178" y="119"/>
                  <a:pt x="178" y="119"/>
                  <a:pt x="178" y="119"/>
                </a:cubicBezTo>
                <a:cubicBezTo>
                  <a:pt x="178" y="120"/>
                  <a:pt x="178" y="120"/>
                  <a:pt x="178" y="120"/>
                </a:cubicBezTo>
                <a:cubicBezTo>
                  <a:pt x="178" y="120"/>
                  <a:pt x="178" y="120"/>
                  <a:pt x="178" y="120"/>
                </a:cubicBezTo>
                <a:cubicBezTo>
                  <a:pt x="178" y="120"/>
                  <a:pt x="178" y="121"/>
                  <a:pt x="178" y="121"/>
                </a:cubicBezTo>
                <a:cubicBezTo>
                  <a:pt x="178" y="121"/>
                  <a:pt x="179" y="122"/>
                  <a:pt x="179" y="122"/>
                </a:cubicBezTo>
                <a:cubicBezTo>
                  <a:pt x="179" y="122"/>
                  <a:pt x="180" y="122"/>
                  <a:pt x="180" y="123"/>
                </a:cubicBezTo>
                <a:cubicBezTo>
                  <a:pt x="180" y="123"/>
                  <a:pt x="180" y="122"/>
                  <a:pt x="181" y="123"/>
                </a:cubicBezTo>
                <a:cubicBezTo>
                  <a:pt x="181" y="123"/>
                  <a:pt x="181" y="123"/>
                  <a:pt x="181" y="124"/>
                </a:cubicBezTo>
                <a:cubicBezTo>
                  <a:pt x="181" y="124"/>
                  <a:pt x="182" y="124"/>
                  <a:pt x="182" y="124"/>
                </a:cubicBezTo>
                <a:cubicBezTo>
                  <a:pt x="182" y="124"/>
                  <a:pt x="182" y="125"/>
                  <a:pt x="181" y="125"/>
                </a:cubicBezTo>
                <a:cubicBezTo>
                  <a:pt x="181" y="125"/>
                  <a:pt x="181" y="125"/>
                  <a:pt x="181" y="125"/>
                </a:cubicBezTo>
                <a:cubicBezTo>
                  <a:pt x="181" y="126"/>
                  <a:pt x="181" y="126"/>
                  <a:pt x="180" y="126"/>
                </a:cubicBezTo>
                <a:cubicBezTo>
                  <a:pt x="180" y="126"/>
                  <a:pt x="180" y="126"/>
                  <a:pt x="180" y="126"/>
                </a:cubicBezTo>
                <a:cubicBezTo>
                  <a:pt x="180" y="127"/>
                  <a:pt x="180" y="128"/>
                  <a:pt x="180" y="128"/>
                </a:cubicBezTo>
                <a:cubicBezTo>
                  <a:pt x="179" y="128"/>
                  <a:pt x="178" y="128"/>
                  <a:pt x="178" y="129"/>
                </a:cubicBezTo>
                <a:cubicBezTo>
                  <a:pt x="178" y="129"/>
                  <a:pt x="178" y="129"/>
                  <a:pt x="178" y="129"/>
                </a:cubicBezTo>
                <a:cubicBezTo>
                  <a:pt x="178" y="129"/>
                  <a:pt x="177" y="129"/>
                  <a:pt x="177" y="129"/>
                </a:cubicBezTo>
                <a:cubicBezTo>
                  <a:pt x="177" y="129"/>
                  <a:pt x="177" y="130"/>
                  <a:pt x="177" y="130"/>
                </a:cubicBezTo>
                <a:cubicBezTo>
                  <a:pt x="176" y="130"/>
                  <a:pt x="176" y="130"/>
                  <a:pt x="176" y="130"/>
                </a:cubicBezTo>
                <a:cubicBezTo>
                  <a:pt x="176" y="130"/>
                  <a:pt x="176" y="130"/>
                  <a:pt x="175" y="130"/>
                </a:cubicBezTo>
                <a:cubicBezTo>
                  <a:pt x="175" y="131"/>
                  <a:pt x="174" y="131"/>
                  <a:pt x="174" y="131"/>
                </a:cubicBezTo>
                <a:cubicBezTo>
                  <a:pt x="174" y="131"/>
                  <a:pt x="173" y="131"/>
                  <a:pt x="173" y="132"/>
                </a:cubicBezTo>
                <a:cubicBezTo>
                  <a:pt x="173" y="132"/>
                  <a:pt x="173" y="132"/>
                  <a:pt x="173" y="132"/>
                </a:cubicBezTo>
                <a:cubicBezTo>
                  <a:pt x="172" y="133"/>
                  <a:pt x="171" y="133"/>
                  <a:pt x="170" y="133"/>
                </a:cubicBezTo>
                <a:cubicBezTo>
                  <a:pt x="169" y="133"/>
                  <a:pt x="169" y="134"/>
                  <a:pt x="169" y="134"/>
                </a:cubicBezTo>
                <a:cubicBezTo>
                  <a:pt x="169" y="134"/>
                  <a:pt x="168" y="134"/>
                  <a:pt x="168" y="134"/>
                </a:cubicBezTo>
                <a:cubicBezTo>
                  <a:pt x="168" y="134"/>
                  <a:pt x="167" y="134"/>
                  <a:pt x="167" y="135"/>
                </a:cubicBezTo>
                <a:cubicBezTo>
                  <a:pt x="166" y="135"/>
                  <a:pt x="166" y="135"/>
                  <a:pt x="166" y="135"/>
                </a:cubicBezTo>
                <a:cubicBezTo>
                  <a:pt x="165" y="135"/>
                  <a:pt x="165" y="135"/>
                  <a:pt x="165" y="135"/>
                </a:cubicBezTo>
                <a:cubicBezTo>
                  <a:pt x="164" y="136"/>
                  <a:pt x="163" y="136"/>
                  <a:pt x="163" y="135"/>
                </a:cubicBezTo>
                <a:cubicBezTo>
                  <a:pt x="163" y="134"/>
                  <a:pt x="163" y="134"/>
                  <a:pt x="163" y="134"/>
                </a:cubicBezTo>
                <a:cubicBezTo>
                  <a:pt x="162" y="134"/>
                  <a:pt x="162" y="133"/>
                  <a:pt x="162" y="132"/>
                </a:cubicBezTo>
                <a:cubicBezTo>
                  <a:pt x="162" y="132"/>
                  <a:pt x="162" y="132"/>
                  <a:pt x="162" y="132"/>
                </a:cubicBezTo>
                <a:cubicBezTo>
                  <a:pt x="162" y="131"/>
                  <a:pt x="162" y="131"/>
                  <a:pt x="162" y="131"/>
                </a:cubicBezTo>
                <a:cubicBezTo>
                  <a:pt x="162" y="130"/>
                  <a:pt x="161" y="130"/>
                  <a:pt x="161" y="129"/>
                </a:cubicBezTo>
                <a:cubicBezTo>
                  <a:pt x="161" y="129"/>
                  <a:pt x="161" y="129"/>
                  <a:pt x="161" y="129"/>
                </a:cubicBezTo>
                <a:cubicBezTo>
                  <a:pt x="160" y="127"/>
                  <a:pt x="160" y="127"/>
                  <a:pt x="160" y="127"/>
                </a:cubicBezTo>
                <a:cubicBezTo>
                  <a:pt x="159" y="127"/>
                  <a:pt x="159" y="127"/>
                  <a:pt x="158" y="126"/>
                </a:cubicBezTo>
                <a:cubicBezTo>
                  <a:pt x="158" y="126"/>
                  <a:pt x="158" y="126"/>
                  <a:pt x="158" y="125"/>
                </a:cubicBezTo>
                <a:cubicBezTo>
                  <a:pt x="158" y="125"/>
                  <a:pt x="158" y="124"/>
                  <a:pt x="158" y="123"/>
                </a:cubicBezTo>
                <a:cubicBezTo>
                  <a:pt x="157" y="123"/>
                  <a:pt x="157" y="123"/>
                  <a:pt x="157" y="122"/>
                </a:cubicBezTo>
                <a:cubicBezTo>
                  <a:pt x="156" y="122"/>
                  <a:pt x="156" y="122"/>
                  <a:pt x="156" y="121"/>
                </a:cubicBezTo>
                <a:cubicBezTo>
                  <a:pt x="156" y="120"/>
                  <a:pt x="155" y="120"/>
                  <a:pt x="155" y="119"/>
                </a:cubicBezTo>
                <a:cubicBezTo>
                  <a:pt x="154" y="119"/>
                  <a:pt x="154" y="118"/>
                  <a:pt x="154" y="118"/>
                </a:cubicBezTo>
                <a:cubicBezTo>
                  <a:pt x="153" y="117"/>
                  <a:pt x="153" y="117"/>
                  <a:pt x="153" y="117"/>
                </a:cubicBezTo>
                <a:cubicBezTo>
                  <a:pt x="153" y="117"/>
                  <a:pt x="153" y="117"/>
                  <a:pt x="153" y="117"/>
                </a:cubicBezTo>
                <a:cubicBezTo>
                  <a:pt x="153" y="116"/>
                  <a:pt x="153" y="116"/>
                  <a:pt x="153" y="115"/>
                </a:cubicBezTo>
                <a:cubicBezTo>
                  <a:pt x="153" y="115"/>
                  <a:pt x="153" y="115"/>
                  <a:pt x="153" y="115"/>
                </a:cubicBezTo>
                <a:cubicBezTo>
                  <a:pt x="153" y="114"/>
                  <a:pt x="152" y="114"/>
                  <a:pt x="152" y="113"/>
                </a:cubicBezTo>
                <a:cubicBezTo>
                  <a:pt x="152" y="112"/>
                  <a:pt x="152" y="112"/>
                  <a:pt x="153" y="111"/>
                </a:cubicBezTo>
                <a:cubicBezTo>
                  <a:pt x="153" y="111"/>
                  <a:pt x="153" y="111"/>
                  <a:pt x="153" y="111"/>
                </a:cubicBezTo>
                <a:cubicBezTo>
                  <a:pt x="153" y="110"/>
                  <a:pt x="153" y="109"/>
                  <a:pt x="154" y="109"/>
                </a:cubicBezTo>
                <a:cubicBezTo>
                  <a:pt x="154" y="108"/>
                  <a:pt x="154" y="108"/>
                  <a:pt x="154" y="107"/>
                </a:cubicBezTo>
                <a:cubicBezTo>
                  <a:pt x="154" y="107"/>
                  <a:pt x="154" y="107"/>
                  <a:pt x="154" y="107"/>
                </a:cubicBezTo>
                <a:cubicBezTo>
                  <a:pt x="154" y="107"/>
                  <a:pt x="154" y="106"/>
                  <a:pt x="154" y="106"/>
                </a:cubicBezTo>
                <a:cubicBezTo>
                  <a:pt x="154" y="106"/>
                  <a:pt x="154" y="106"/>
                  <a:pt x="154" y="106"/>
                </a:cubicBezTo>
                <a:cubicBezTo>
                  <a:pt x="154" y="106"/>
                  <a:pt x="154" y="106"/>
                  <a:pt x="154" y="106"/>
                </a:cubicBezTo>
                <a:cubicBezTo>
                  <a:pt x="154" y="106"/>
                  <a:pt x="154" y="106"/>
                  <a:pt x="154" y="106"/>
                </a:cubicBezTo>
                <a:cubicBezTo>
                  <a:pt x="154" y="106"/>
                  <a:pt x="154" y="106"/>
                  <a:pt x="154" y="106"/>
                </a:cubicBezTo>
                <a:cubicBezTo>
                  <a:pt x="154" y="106"/>
                  <a:pt x="154" y="106"/>
                  <a:pt x="153" y="106"/>
                </a:cubicBezTo>
                <a:cubicBezTo>
                  <a:pt x="153" y="106"/>
                  <a:pt x="153" y="106"/>
                  <a:pt x="152" y="106"/>
                </a:cubicBezTo>
                <a:cubicBezTo>
                  <a:pt x="152" y="106"/>
                  <a:pt x="152" y="106"/>
                  <a:pt x="152" y="106"/>
                </a:cubicBezTo>
                <a:cubicBezTo>
                  <a:pt x="151" y="106"/>
                  <a:pt x="151" y="107"/>
                  <a:pt x="150" y="107"/>
                </a:cubicBezTo>
                <a:cubicBezTo>
                  <a:pt x="150" y="106"/>
                  <a:pt x="150" y="106"/>
                  <a:pt x="149" y="106"/>
                </a:cubicBezTo>
                <a:cubicBezTo>
                  <a:pt x="149" y="106"/>
                  <a:pt x="148" y="105"/>
                  <a:pt x="148" y="106"/>
                </a:cubicBezTo>
                <a:cubicBezTo>
                  <a:pt x="148" y="106"/>
                  <a:pt x="148" y="106"/>
                  <a:pt x="148" y="106"/>
                </a:cubicBezTo>
                <a:cubicBezTo>
                  <a:pt x="148" y="106"/>
                  <a:pt x="148" y="106"/>
                  <a:pt x="147" y="106"/>
                </a:cubicBezTo>
                <a:cubicBezTo>
                  <a:pt x="147" y="106"/>
                  <a:pt x="147" y="106"/>
                  <a:pt x="146" y="106"/>
                </a:cubicBezTo>
                <a:cubicBezTo>
                  <a:pt x="146" y="106"/>
                  <a:pt x="146" y="106"/>
                  <a:pt x="146" y="106"/>
                </a:cubicBezTo>
                <a:cubicBezTo>
                  <a:pt x="146" y="106"/>
                  <a:pt x="146" y="106"/>
                  <a:pt x="146" y="106"/>
                </a:cubicBezTo>
                <a:cubicBezTo>
                  <a:pt x="145" y="106"/>
                  <a:pt x="145" y="106"/>
                  <a:pt x="145" y="106"/>
                </a:cubicBezTo>
                <a:cubicBezTo>
                  <a:pt x="145" y="106"/>
                  <a:pt x="145" y="106"/>
                  <a:pt x="145" y="106"/>
                </a:cubicBezTo>
                <a:cubicBezTo>
                  <a:pt x="145" y="106"/>
                  <a:pt x="145" y="106"/>
                  <a:pt x="145" y="106"/>
                </a:cubicBezTo>
                <a:cubicBezTo>
                  <a:pt x="145" y="106"/>
                  <a:pt x="145" y="106"/>
                  <a:pt x="145" y="106"/>
                </a:cubicBezTo>
                <a:cubicBezTo>
                  <a:pt x="145" y="105"/>
                  <a:pt x="145" y="105"/>
                  <a:pt x="145" y="105"/>
                </a:cubicBezTo>
                <a:cubicBezTo>
                  <a:pt x="145" y="105"/>
                  <a:pt x="145" y="105"/>
                  <a:pt x="145" y="105"/>
                </a:cubicBezTo>
                <a:cubicBezTo>
                  <a:pt x="145" y="105"/>
                  <a:pt x="144" y="105"/>
                  <a:pt x="144" y="105"/>
                </a:cubicBezTo>
                <a:cubicBezTo>
                  <a:pt x="144" y="105"/>
                  <a:pt x="144" y="105"/>
                  <a:pt x="144" y="105"/>
                </a:cubicBezTo>
                <a:cubicBezTo>
                  <a:pt x="144" y="105"/>
                  <a:pt x="144" y="105"/>
                  <a:pt x="144" y="105"/>
                </a:cubicBezTo>
                <a:cubicBezTo>
                  <a:pt x="144" y="105"/>
                  <a:pt x="144" y="105"/>
                  <a:pt x="144" y="105"/>
                </a:cubicBezTo>
                <a:cubicBezTo>
                  <a:pt x="144" y="105"/>
                  <a:pt x="144" y="105"/>
                  <a:pt x="144" y="105"/>
                </a:cubicBezTo>
                <a:cubicBezTo>
                  <a:pt x="144" y="104"/>
                  <a:pt x="144" y="104"/>
                  <a:pt x="144" y="104"/>
                </a:cubicBezTo>
                <a:cubicBezTo>
                  <a:pt x="143" y="104"/>
                  <a:pt x="143" y="104"/>
                  <a:pt x="143" y="104"/>
                </a:cubicBezTo>
                <a:cubicBezTo>
                  <a:pt x="143" y="104"/>
                  <a:pt x="143" y="104"/>
                  <a:pt x="143" y="104"/>
                </a:cubicBezTo>
                <a:cubicBezTo>
                  <a:pt x="143" y="103"/>
                  <a:pt x="143" y="103"/>
                  <a:pt x="143" y="103"/>
                </a:cubicBezTo>
                <a:cubicBezTo>
                  <a:pt x="143" y="103"/>
                  <a:pt x="143" y="103"/>
                  <a:pt x="143" y="103"/>
                </a:cubicBezTo>
                <a:cubicBezTo>
                  <a:pt x="144" y="103"/>
                  <a:pt x="144" y="103"/>
                  <a:pt x="143" y="103"/>
                </a:cubicBezTo>
                <a:cubicBezTo>
                  <a:pt x="143" y="103"/>
                  <a:pt x="143" y="103"/>
                  <a:pt x="143" y="103"/>
                </a:cubicBezTo>
                <a:cubicBezTo>
                  <a:pt x="143" y="103"/>
                  <a:pt x="144" y="103"/>
                  <a:pt x="144" y="103"/>
                </a:cubicBezTo>
                <a:cubicBezTo>
                  <a:pt x="144" y="103"/>
                  <a:pt x="144" y="103"/>
                  <a:pt x="144" y="103"/>
                </a:cubicBezTo>
                <a:cubicBezTo>
                  <a:pt x="143" y="103"/>
                  <a:pt x="143" y="103"/>
                  <a:pt x="143" y="103"/>
                </a:cubicBezTo>
                <a:cubicBezTo>
                  <a:pt x="143" y="102"/>
                  <a:pt x="143" y="102"/>
                  <a:pt x="143" y="102"/>
                </a:cubicBezTo>
                <a:cubicBezTo>
                  <a:pt x="143" y="102"/>
                  <a:pt x="143" y="102"/>
                  <a:pt x="143" y="102"/>
                </a:cubicBezTo>
                <a:cubicBezTo>
                  <a:pt x="143" y="102"/>
                  <a:pt x="143" y="102"/>
                  <a:pt x="143" y="102"/>
                </a:cubicBezTo>
                <a:cubicBezTo>
                  <a:pt x="143" y="102"/>
                  <a:pt x="143" y="102"/>
                  <a:pt x="144" y="102"/>
                </a:cubicBezTo>
                <a:cubicBezTo>
                  <a:pt x="144" y="102"/>
                  <a:pt x="144" y="102"/>
                  <a:pt x="144" y="102"/>
                </a:cubicBezTo>
                <a:cubicBezTo>
                  <a:pt x="143" y="102"/>
                  <a:pt x="143" y="102"/>
                  <a:pt x="143" y="102"/>
                </a:cubicBezTo>
                <a:cubicBezTo>
                  <a:pt x="143" y="102"/>
                  <a:pt x="143" y="101"/>
                  <a:pt x="143" y="101"/>
                </a:cubicBezTo>
                <a:cubicBezTo>
                  <a:pt x="143" y="101"/>
                  <a:pt x="143" y="101"/>
                  <a:pt x="143" y="101"/>
                </a:cubicBezTo>
                <a:cubicBezTo>
                  <a:pt x="143" y="101"/>
                  <a:pt x="144" y="101"/>
                  <a:pt x="144" y="100"/>
                </a:cubicBezTo>
                <a:cubicBezTo>
                  <a:pt x="144" y="101"/>
                  <a:pt x="144" y="101"/>
                  <a:pt x="145" y="101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5" y="101"/>
                  <a:pt x="144" y="101"/>
                  <a:pt x="144" y="101"/>
                </a:cubicBezTo>
                <a:cubicBezTo>
                  <a:pt x="144" y="100"/>
                  <a:pt x="144" y="100"/>
                  <a:pt x="144" y="100"/>
                </a:cubicBezTo>
                <a:cubicBezTo>
                  <a:pt x="145" y="100"/>
                  <a:pt x="145" y="100"/>
                  <a:pt x="145" y="100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5" y="101"/>
                  <a:pt x="146" y="101"/>
                  <a:pt x="146" y="101"/>
                </a:cubicBezTo>
                <a:cubicBezTo>
                  <a:pt x="146" y="101"/>
                  <a:pt x="146" y="101"/>
                  <a:pt x="146" y="101"/>
                </a:cubicBezTo>
                <a:cubicBezTo>
                  <a:pt x="146" y="101"/>
                  <a:pt x="146" y="101"/>
                  <a:pt x="146" y="101"/>
                </a:cubicBezTo>
                <a:cubicBezTo>
                  <a:pt x="146" y="100"/>
                  <a:pt x="146" y="100"/>
                  <a:pt x="146" y="100"/>
                </a:cubicBezTo>
                <a:cubicBezTo>
                  <a:pt x="146" y="100"/>
                  <a:pt x="146" y="100"/>
                  <a:pt x="146" y="100"/>
                </a:cubicBezTo>
                <a:cubicBezTo>
                  <a:pt x="146" y="100"/>
                  <a:pt x="147" y="100"/>
                  <a:pt x="147" y="100"/>
                </a:cubicBezTo>
                <a:cubicBezTo>
                  <a:pt x="147" y="100"/>
                  <a:pt x="147" y="100"/>
                  <a:pt x="147" y="100"/>
                </a:cubicBezTo>
                <a:cubicBezTo>
                  <a:pt x="147" y="100"/>
                  <a:pt x="147" y="100"/>
                  <a:pt x="146" y="100"/>
                </a:cubicBezTo>
                <a:cubicBezTo>
                  <a:pt x="146" y="100"/>
                  <a:pt x="146" y="100"/>
                  <a:pt x="146" y="100"/>
                </a:cubicBezTo>
                <a:cubicBezTo>
                  <a:pt x="146" y="99"/>
                  <a:pt x="146" y="99"/>
                  <a:pt x="146" y="99"/>
                </a:cubicBezTo>
                <a:cubicBezTo>
                  <a:pt x="146" y="99"/>
                  <a:pt x="147" y="100"/>
                  <a:pt x="147" y="100"/>
                </a:cubicBezTo>
                <a:cubicBezTo>
                  <a:pt x="147" y="100"/>
                  <a:pt x="147" y="99"/>
                  <a:pt x="147" y="99"/>
                </a:cubicBezTo>
                <a:cubicBezTo>
                  <a:pt x="148" y="100"/>
                  <a:pt x="148" y="100"/>
                  <a:pt x="149" y="100"/>
                </a:cubicBezTo>
                <a:cubicBezTo>
                  <a:pt x="149" y="99"/>
                  <a:pt x="149" y="99"/>
                  <a:pt x="149" y="99"/>
                </a:cubicBezTo>
                <a:cubicBezTo>
                  <a:pt x="149" y="99"/>
                  <a:pt x="150" y="99"/>
                  <a:pt x="151" y="98"/>
                </a:cubicBezTo>
                <a:cubicBezTo>
                  <a:pt x="152" y="98"/>
                  <a:pt x="152" y="99"/>
                  <a:pt x="153" y="98"/>
                </a:cubicBezTo>
                <a:cubicBezTo>
                  <a:pt x="153" y="98"/>
                  <a:pt x="153" y="99"/>
                  <a:pt x="153" y="99"/>
                </a:cubicBezTo>
                <a:cubicBezTo>
                  <a:pt x="154" y="99"/>
                  <a:pt x="154" y="99"/>
                  <a:pt x="154" y="99"/>
                </a:cubicBezTo>
                <a:cubicBezTo>
                  <a:pt x="154" y="99"/>
                  <a:pt x="154" y="99"/>
                  <a:pt x="155" y="99"/>
                </a:cubicBezTo>
                <a:cubicBezTo>
                  <a:pt x="155" y="99"/>
                  <a:pt x="155" y="100"/>
                  <a:pt x="156" y="100"/>
                </a:cubicBezTo>
                <a:cubicBezTo>
                  <a:pt x="156" y="100"/>
                  <a:pt x="157" y="100"/>
                  <a:pt x="157" y="100"/>
                </a:cubicBezTo>
                <a:cubicBezTo>
                  <a:pt x="157" y="100"/>
                  <a:pt x="158" y="100"/>
                  <a:pt x="158" y="100"/>
                </a:cubicBezTo>
                <a:cubicBezTo>
                  <a:pt x="158" y="100"/>
                  <a:pt x="159" y="100"/>
                  <a:pt x="159" y="100"/>
                </a:cubicBezTo>
                <a:cubicBezTo>
                  <a:pt x="160" y="100"/>
                  <a:pt x="161" y="99"/>
                  <a:pt x="161" y="98"/>
                </a:cubicBezTo>
                <a:cubicBezTo>
                  <a:pt x="161" y="98"/>
                  <a:pt x="160" y="98"/>
                  <a:pt x="160" y="97"/>
                </a:cubicBezTo>
                <a:cubicBezTo>
                  <a:pt x="160" y="97"/>
                  <a:pt x="159" y="97"/>
                  <a:pt x="159" y="97"/>
                </a:cubicBezTo>
                <a:cubicBezTo>
                  <a:pt x="159" y="96"/>
                  <a:pt x="159" y="96"/>
                  <a:pt x="159" y="96"/>
                </a:cubicBezTo>
                <a:cubicBezTo>
                  <a:pt x="159" y="96"/>
                  <a:pt x="158" y="96"/>
                  <a:pt x="158" y="96"/>
                </a:cubicBezTo>
                <a:cubicBezTo>
                  <a:pt x="158" y="95"/>
                  <a:pt x="158" y="95"/>
                  <a:pt x="157" y="95"/>
                </a:cubicBezTo>
                <a:cubicBezTo>
                  <a:pt x="157" y="95"/>
                  <a:pt x="157" y="95"/>
                  <a:pt x="157" y="95"/>
                </a:cubicBezTo>
                <a:cubicBezTo>
                  <a:pt x="156" y="95"/>
                  <a:pt x="156" y="94"/>
                  <a:pt x="156" y="94"/>
                </a:cubicBezTo>
                <a:cubicBezTo>
                  <a:pt x="156" y="94"/>
                  <a:pt x="156" y="94"/>
                  <a:pt x="156" y="94"/>
                </a:cubicBezTo>
                <a:cubicBezTo>
                  <a:pt x="156" y="94"/>
                  <a:pt x="155" y="94"/>
                  <a:pt x="155" y="94"/>
                </a:cubicBezTo>
                <a:cubicBezTo>
                  <a:pt x="155" y="94"/>
                  <a:pt x="156" y="94"/>
                  <a:pt x="156" y="93"/>
                </a:cubicBezTo>
                <a:cubicBezTo>
                  <a:pt x="156" y="93"/>
                  <a:pt x="156" y="93"/>
                  <a:pt x="156" y="93"/>
                </a:cubicBezTo>
                <a:cubicBezTo>
                  <a:pt x="157" y="93"/>
                  <a:pt x="157" y="93"/>
                  <a:pt x="157" y="92"/>
                </a:cubicBezTo>
                <a:cubicBezTo>
                  <a:pt x="157" y="92"/>
                  <a:pt x="156" y="92"/>
                  <a:pt x="156" y="92"/>
                </a:cubicBezTo>
                <a:cubicBezTo>
                  <a:pt x="156" y="92"/>
                  <a:pt x="156" y="92"/>
                  <a:pt x="156" y="92"/>
                </a:cubicBezTo>
                <a:cubicBezTo>
                  <a:pt x="157" y="92"/>
                  <a:pt x="157" y="91"/>
                  <a:pt x="158" y="91"/>
                </a:cubicBezTo>
                <a:cubicBezTo>
                  <a:pt x="158" y="91"/>
                  <a:pt x="158" y="91"/>
                  <a:pt x="158" y="91"/>
                </a:cubicBezTo>
                <a:cubicBezTo>
                  <a:pt x="157" y="91"/>
                  <a:pt x="157" y="91"/>
                  <a:pt x="157" y="91"/>
                </a:cubicBezTo>
                <a:cubicBezTo>
                  <a:pt x="157" y="91"/>
                  <a:pt x="157" y="91"/>
                  <a:pt x="157" y="91"/>
                </a:cubicBezTo>
                <a:cubicBezTo>
                  <a:pt x="156" y="91"/>
                  <a:pt x="156" y="91"/>
                  <a:pt x="156" y="91"/>
                </a:cubicBezTo>
                <a:cubicBezTo>
                  <a:pt x="156" y="91"/>
                  <a:pt x="156" y="91"/>
                  <a:pt x="155" y="91"/>
                </a:cubicBezTo>
                <a:cubicBezTo>
                  <a:pt x="155" y="92"/>
                  <a:pt x="154" y="92"/>
                  <a:pt x="154" y="92"/>
                </a:cubicBezTo>
                <a:cubicBezTo>
                  <a:pt x="154" y="92"/>
                  <a:pt x="154" y="92"/>
                  <a:pt x="154" y="92"/>
                </a:cubicBezTo>
                <a:cubicBezTo>
                  <a:pt x="153" y="92"/>
                  <a:pt x="153" y="92"/>
                  <a:pt x="153" y="92"/>
                </a:cubicBezTo>
                <a:cubicBezTo>
                  <a:pt x="153" y="92"/>
                  <a:pt x="153" y="92"/>
                  <a:pt x="153" y="92"/>
                </a:cubicBezTo>
                <a:cubicBezTo>
                  <a:pt x="153" y="92"/>
                  <a:pt x="153" y="92"/>
                  <a:pt x="153" y="92"/>
                </a:cubicBezTo>
                <a:cubicBezTo>
                  <a:pt x="153" y="92"/>
                  <a:pt x="153" y="92"/>
                  <a:pt x="153" y="92"/>
                </a:cubicBezTo>
                <a:cubicBezTo>
                  <a:pt x="152" y="92"/>
                  <a:pt x="152" y="92"/>
                  <a:pt x="152" y="92"/>
                </a:cubicBezTo>
                <a:cubicBezTo>
                  <a:pt x="152" y="92"/>
                  <a:pt x="152" y="92"/>
                  <a:pt x="152" y="92"/>
                </a:cubicBezTo>
                <a:cubicBezTo>
                  <a:pt x="152" y="93"/>
                  <a:pt x="153" y="93"/>
                  <a:pt x="153" y="94"/>
                </a:cubicBezTo>
                <a:cubicBezTo>
                  <a:pt x="153" y="94"/>
                  <a:pt x="154" y="94"/>
                  <a:pt x="154" y="94"/>
                </a:cubicBezTo>
                <a:cubicBezTo>
                  <a:pt x="154" y="94"/>
                  <a:pt x="154" y="94"/>
                  <a:pt x="155" y="94"/>
                </a:cubicBezTo>
                <a:cubicBezTo>
                  <a:pt x="155" y="94"/>
                  <a:pt x="154" y="94"/>
                  <a:pt x="154" y="94"/>
                </a:cubicBezTo>
                <a:cubicBezTo>
                  <a:pt x="154" y="94"/>
                  <a:pt x="154" y="94"/>
                  <a:pt x="154" y="94"/>
                </a:cubicBezTo>
                <a:cubicBezTo>
                  <a:pt x="154" y="94"/>
                  <a:pt x="154" y="94"/>
                  <a:pt x="153" y="94"/>
                </a:cubicBezTo>
                <a:cubicBezTo>
                  <a:pt x="153" y="94"/>
                  <a:pt x="153" y="94"/>
                  <a:pt x="153" y="94"/>
                </a:cubicBezTo>
                <a:cubicBezTo>
                  <a:pt x="153" y="94"/>
                  <a:pt x="153" y="94"/>
                  <a:pt x="152" y="94"/>
                </a:cubicBezTo>
                <a:cubicBezTo>
                  <a:pt x="152" y="95"/>
                  <a:pt x="152" y="95"/>
                  <a:pt x="151" y="95"/>
                </a:cubicBezTo>
                <a:cubicBezTo>
                  <a:pt x="151" y="95"/>
                  <a:pt x="151" y="95"/>
                  <a:pt x="151" y="95"/>
                </a:cubicBezTo>
                <a:cubicBezTo>
                  <a:pt x="151" y="94"/>
                  <a:pt x="151" y="94"/>
                  <a:pt x="150" y="94"/>
                </a:cubicBezTo>
                <a:cubicBezTo>
                  <a:pt x="150" y="94"/>
                  <a:pt x="150" y="94"/>
                  <a:pt x="150" y="94"/>
                </a:cubicBezTo>
                <a:cubicBezTo>
                  <a:pt x="150" y="93"/>
                  <a:pt x="151" y="93"/>
                  <a:pt x="151" y="93"/>
                </a:cubicBezTo>
                <a:cubicBezTo>
                  <a:pt x="151" y="93"/>
                  <a:pt x="151" y="93"/>
                  <a:pt x="151" y="92"/>
                </a:cubicBezTo>
                <a:cubicBezTo>
                  <a:pt x="150" y="92"/>
                  <a:pt x="150" y="93"/>
                  <a:pt x="149" y="92"/>
                </a:cubicBezTo>
                <a:cubicBezTo>
                  <a:pt x="149" y="92"/>
                  <a:pt x="149" y="92"/>
                  <a:pt x="149" y="92"/>
                </a:cubicBezTo>
                <a:cubicBezTo>
                  <a:pt x="149" y="92"/>
                  <a:pt x="149" y="92"/>
                  <a:pt x="150" y="92"/>
                </a:cubicBezTo>
                <a:cubicBezTo>
                  <a:pt x="150" y="92"/>
                  <a:pt x="150" y="92"/>
                  <a:pt x="150" y="92"/>
                </a:cubicBezTo>
                <a:cubicBezTo>
                  <a:pt x="149" y="92"/>
                  <a:pt x="149" y="92"/>
                  <a:pt x="149" y="91"/>
                </a:cubicBezTo>
                <a:cubicBezTo>
                  <a:pt x="149" y="91"/>
                  <a:pt x="149" y="92"/>
                  <a:pt x="149" y="92"/>
                </a:cubicBezTo>
                <a:cubicBezTo>
                  <a:pt x="149" y="92"/>
                  <a:pt x="149" y="92"/>
                  <a:pt x="149" y="92"/>
                </a:cubicBezTo>
                <a:cubicBezTo>
                  <a:pt x="148" y="92"/>
                  <a:pt x="148" y="92"/>
                  <a:pt x="147" y="93"/>
                </a:cubicBezTo>
                <a:cubicBezTo>
                  <a:pt x="147" y="93"/>
                  <a:pt x="146" y="93"/>
                  <a:pt x="147" y="93"/>
                </a:cubicBezTo>
                <a:cubicBezTo>
                  <a:pt x="147" y="94"/>
                  <a:pt x="147" y="94"/>
                  <a:pt x="147" y="94"/>
                </a:cubicBezTo>
                <a:cubicBezTo>
                  <a:pt x="147" y="94"/>
                  <a:pt x="147" y="94"/>
                  <a:pt x="146" y="94"/>
                </a:cubicBezTo>
                <a:cubicBezTo>
                  <a:pt x="146" y="94"/>
                  <a:pt x="145" y="95"/>
                  <a:pt x="145" y="96"/>
                </a:cubicBezTo>
                <a:cubicBezTo>
                  <a:pt x="145" y="96"/>
                  <a:pt x="145" y="96"/>
                  <a:pt x="145" y="96"/>
                </a:cubicBezTo>
                <a:cubicBezTo>
                  <a:pt x="145" y="96"/>
                  <a:pt x="145" y="96"/>
                  <a:pt x="145" y="97"/>
                </a:cubicBezTo>
                <a:cubicBezTo>
                  <a:pt x="145" y="97"/>
                  <a:pt x="145" y="97"/>
                  <a:pt x="145" y="97"/>
                </a:cubicBezTo>
                <a:cubicBezTo>
                  <a:pt x="144" y="97"/>
                  <a:pt x="144" y="98"/>
                  <a:pt x="144" y="98"/>
                </a:cubicBezTo>
                <a:cubicBezTo>
                  <a:pt x="144" y="98"/>
                  <a:pt x="144" y="98"/>
                  <a:pt x="144" y="98"/>
                </a:cubicBezTo>
                <a:cubicBezTo>
                  <a:pt x="144" y="98"/>
                  <a:pt x="145" y="99"/>
                  <a:pt x="145" y="99"/>
                </a:cubicBezTo>
                <a:cubicBezTo>
                  <a:pt x="145" y="99"/>
                  <a:pt x="146" y="99"/>
                  <a:pt x="146" y="99"/>
                </a:cubicBezTo>
                <a:cubicBezTo>
                  <a:pt x="146" y="100"/>
                  <a:pt x="146" y="100"/>
                  <a:pt x="146" y="100"/>
                </a:cubicBezTo>
                <a:cubicBezTo>
                  <a:pt x="145" y="100"/>
                  <a:pt x="145" y="100"/>
                  <a:pt x="145" y="100"/>
                </a:cubicBezTo>
                <a:cubicBezTo>
                  <a:pt x="144" y="100"/>
                  <a:pt x="144" y="100"/>
                  <a:pt x="144" y="100"/>
                </a:cubicBezTo>
                <a:cubicBezTo>
                  <a:pt x="144" y="100"/>
                  <a:pt x="144" y="100"/>
                  <a:pt x="144" y="100"/>
                </a:cubicBezTo>
                <a:cubicBezTo>
                  <a:pt x="144" y="100"/>
                  <a:pt x="143" y="100"/>
                  <a:pt x="143" y="101"/>
                </a:cubicBezTo>
                <a:cubicBezTo>
                  <a:pt x="143" y="101"/>
                  <a:pt x="143" y="101"/>
                  <a:pt x="143" y="101"/>
                </a:cubicBezTo>
                <a:cubicBezTo>
                  <a:pt x="143" y="101"/>
                  <a:pt x="143" y="101"/>
                  <a:pt x="143" y="101"/>
                </a:cubicBezTo>
                <a:cubicBezTo>
                  <a:pt x="143" y="101"/>
                  <a:pt x="143" y="101"/>
                  <a:pt x="143" y="100"/>
                </a:cubicBezTo>
                <a:cubicBezTo>
                  <a:pt x="143" y="100"/>
                  <a:pt x="143" y="100"/>
                  <a:pt x="143" y="100"/>
                </a:cubicBezTo>
                <a:cubicBezTo>
                  <a:pt x="143" y="100"/>
                  <a:pt x="143" y="100"/>
                  <a:pt x="142" y="100"/>
                </a:cubicBezTo>
                <a:cubicBezTo>
                  <a:pt x="142" y="100"/>
                  <a:pt x="142" y="100"/>
                  <a:pt x="142" y="100"/>
                </a:cubicBezTo>
                <a:cubicBezTo>
                  <a:pt x="142" y="100"/>
                  <a:pt x="141" y="100"/>
                  <a:pt x="141" y="100"/>
                </a:cubicBezTo>
                <a:cubicBezTo>
                  <a:pt x="141" y="100"/>
                  <a:pt x="141" y="100"/>
                  <a:pt x="141" y="100"/>
                </a:cubicBezTo>
                <a:cubicBezTo>
                  <a:pt x="141" y="100"/>
                  <a:pt x="141" y="100"/>
                  <a:pt x="140" y="100"/>
                </a:cubicBezTo>
                <a:cubicBezTo>
                  <a:pt x="140" y="100"/>
                  <a:pt x="140" y="100"/>
                  <a:pt x="140" y="100"/>
                </a:cubicBezTo>
                <a:cubicBezTo>
                  <a:pt x="140" y="100"/>
                  <a:pt x="140" y="100"/>
                  <a:pt x="140" y="100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40" y="101"/>
                  <a:pt x="139" y="101"/>
                  <a:pt x="139" y="101"/>
                </a:cubicBezTo>
                <a:cubicBezTo>
                  <a:pt x="139" y="101"/>
                  <a:pt x="139" y="101"/>
                  <a:pt x="139" y="101"/>
                </a:cubicBezTo>
                <a:cubicBezTo>
                  <a:pt x="139" y="101"/>
                  <a:pt x="139" y="101"/>
                  <a:pt x="140" y="101"/>
                </a:cubicBezTo>
                <a:cubicBezTo>
                  <a:pt x="140" y="101"/>
                  <a:pt x="140" y="101"/>
                  <a:pt x="140" y="101"/>
                </a:cubicBezTo>
                <a:cubicBezTo>
                  <a:pt x="139" y="101"/>
                  <a:pt x="139" y="101"/>
                  <a:pt x="139" y="101"/>
                </a:cubicBezTo>
                <a:cubicBezTo>
                  <a:pt x="139" y="101"/>
                  <a:pt x="139" y="101"/>
                  <a:pt x="139" y="101"/>
                </a:cubicBezTo>
                <a:cubicBezTo>
                  <a:pt x="139" y="100"/>
                  <a:pt x="139" y="100"/>
                  <a:pt x="139" y="100"/>
                </a:cubicBezTo>
                <a:cubicBezTo>
                  <a:pt x="139" y="100"/>
                  <a:pt x="139" y="100"/>
                  <a:pt x="139" y="100"/>
                </a:cubicBezTo>
                <a:cubicBezTo>
                  <a:pt x="139" y="100"/>
                  <a:pt x="139" y="100"/>
                  <a:pt x="139" y="100"/>
                </a:cubicBezTo>
                <a:cubicBezTo>
                  <a:pt x="139" y="100"/>
                  <a:pt x="138" y="100"/>
                  <a:pt x="138" y="101"/>
                </a:cubicBezTo>
                <a:cubicBezTo>
                  <a:pt x="138" y="101"/>
                  <a:pt x="138" y="101"/>
                  <a:pt x="138" y="101"/>
                </a:cubicBezTo>
                <a:cubicBezTo>
                  <a:pt x="138" y="101"/>
                  <a:pt x="138" y="101"/>
                  <a:pt x="138" y="101"/>
                </a:cubicBezTo>
                <a:cubicBezTo>
                  <a:pt x="138" y="102"/>
                  <a:pt x="139" y="102"/>
                  <a:pt x="139" y="102"/>
                </a:cubicBezTo>
                <a:cubicBezTo>
                  <a:pt x="139" y="102"/>
                  <a:pt x="139" y="102"/>
                  <a:pt x="139" y="102"/>
                </a:cubicBezTo>
                <a:cubicBezTo>
                  <a:pt x="139" y="102"/>
                  <a:pt x="139" y="102"/>
                  <a:pt x="139" y="102"/>
                </a:cubicBezTo>
                <a:cubicBezTo>
                  <a:pt x="139" y="102"/>
                  <a:pt x="139" y="102"/>
                  <a:pt x="139" y="102"/>
                </a:cubicBezTo>
                <a:cubicBezTo>
                  <a:pt x="139" y="102"/>
                  <a:pt x="139" y="102"/>
                  <a:pt x="139" y="102"/>
                </a:cubicBezTo>
                <a:cubicBezTo>
                  <a:pt x="139" y="102"/>
                  <a:pt x="139" y="102"/>
                  <a:pt x="139" y="102"/>
                </a:cubicBezTo>
                <a:cubicBezTo>
                  <a:pt x="139" y="102"/>
                  <a:pt x="139" y="102"/>
                  <a:pt x="139" y="102"/>
                </a:cubicBezTo>
                <a:cubicBezTo>
                  <a:pt x="139" y="102"/>
                  <a:pt x="139" y="102"/>
                  <a:pt x="139" y="103"/>
                </a:cubicBezTo>
                <a:cubicBezTo>
                  <a:pt x="139" y="103"/>
                  <a:pt x="138" y="103"/>
                  <a:pt x="138" y="103"/>
                </a:cubicBezTo>
                <a:cubicBezTo>
                  <a:pt x="138" y="103"/>
                  <a:pt x="138" y="103"/>
                  <a:pt x="138" y="103"/>
                </a:cubicBezTo>
                <a:cubicBezTo>
                  <a:pt x="139" y="103"/>
                  <a:pt x="140" y="104"/>
                  <a:pt x="140" y="104"/>
                </a:cubicBezTo>
                <a:cubicBezTo>
                  <a:pt x="140" y="104"/>
                  <a:pt x="140" y="104"/>
                  <a:pt x="140" y="104"/>
                </a:cubicBezTo>
                <a:cubicBezTo>
                  <a:pt x="140" y="104"/>
                  <a:pt x="140" y="104"/>
                  <a:pt x="140" y="104"/>
                </a:cubicBezTo>
                <a:cubicBezTo>
                  <a:pt x="140" y="104"/>
                  <a:pt x="140" y="104"/>
                  <a:pt x="140" y="104"/>
                </a:cubicBezTo>
                <a:cubicBezTo>
                  <a:pt x="140" y="104"/>
                  <a:pt x="140" y="104"/>
                  <a:pt x="140" y="104"/>
                </a:cubicBezTo>
                <a:cubicBezTo>
                  <a:pt x="140" y="104"/>
                  <a:pt x="140" y="104"/>
                  <a:pt x="139" y="104"/>
                </a:cubicBezTo>
                <a:cubicBezTo>
                  <a:pt x="139" y="104"/>
                  <a:pt x="139" y="104"/>
                  <a:pt x="139" y="104"/>
                </a:cubicBezTo>
                <a:cubicBezTo>
                  <a:pt x="139" y="104"/>
                  <a:pt x="139" y="104"/>
                  <a:pt x="139" y="104"/>
                </a:cubicBezTo>
                <a:cubicBezTo>
                  <a:pt x="139" y="104"/>
                  <a:pt x="139" y="104"/>
                  <a:pt x="139" y="104"/>
                </a:cubicBezTo>
                <a:cubicBezTo>
                  <a:pt x="139" y="105"/>
                  <a:pt x="139" y="105"/>
                  <a:pt x="139" y="105"/>
                </a:cubicBezTo>
                <a:cubicBezTo>
                  <a:pt x="139" y="105"/>
                  <a:pt x="139" y="105"/>
                  <a:pt x="139" y="105"/>
                </a:cubicBezTo>
                <a:cubicBezTo>
                  <a:pt x="139" y="105"/>
                  <a:pt x="139" y="105"/>
                  <a:pt x="139" y="105"/>
                </a:cubicBezTo>
                <a:cubicBezTo>
                  <a:pt x="139" y="105"/>
                  <a:pt x="139" y="105"/>
                  <a:pt x="139" y="105"/>
                </a:cubicBezTo>
                <a:cubicBezTo>
                  <a:pt x="139" y="105"/>
                  <a:pt x="139" y="105"/>
                  <a:pt x="139" y="105"/>
                </a:cubicBezTo>
                <a:cubicBezTo>
                  <a:pt x="139" y="105"/>
                  <a:pt x="139" y="105"/>
                  <a:pt x="138" y="105"/>
                </a:cubicBezTo>
                <a:cubicBezTo>
                  <a:pt x="138" y="105"/>
                  <a:pt x="138" y="105"/>
                  <a:pt x="138" y="105"/>
                </a:cubicBezTo>
                <a:cubicBezTo>
                  <a:pt x="139" y="105"/>
                  <a:pt x="139" y="105"/>
                  <a:pt x="139" y="106"/>
                </a:cubicBezTo>
                <a:cubicBezTo>
                  <a:pt x="139" y="106"/>
                  <a:pt x="138" y="106"/>
                  <a:pt x="138" y="106"/>
                </a:cubicBezTo>
                <a:cubicBezTo>
                  <a:pt x="138" y="106"/>
                  <a:pt x="138" y="106"/>
                  <a:pt x="138" y="106"/>
                </a:cubicBezTo>
                <a:cubicBezTo>
                  <a:pt x="138" y="106"/>
                  <a:pt x="138" y="106"/>
                  <a:pt x="138" y="106"/>
                </a:cubicBezTo>
                <a:cubicBezTo>
                  <a:pt x="138" y="106"/>
                  <a:pt x="138" y="105"/>
                  <a:pt x="138" y="105"/>
                </a:cubicBezTo>
                <a:cubicBezTo>
                  <a:pt x="138" y="105"/>
                  <a:pt x="138" y="105"/>
                  <a:pt x="137" y="106"/>
                </a:cubicBezTo>
                <a:cubicBezTo>
                  <a:pt x="137" y="105"/>
                  <a:pt x="137" y="105"/>
                  <a:pt x="137" y="105"/>
                </a:cubicBezTo>
                <a:cubicBezTo>
                  <a:pt x="137" y="105"/>
                  <a:pt x="137" y="105"/>
                  <a:pt x="137" y="105"/>
                </a:cubicBezTo>
                <a:cubicBezTo>
                  <a:pt x="137" y="105"/>
                  <a:pt x="137" y="104"/>
                  <a:pt x="137" y="104"/>
                </a:cubicBezTo>
                <a:cubicBezTo>
                  <a:pt x="137" y="104"/>
                  <a:pt x="137" y="104"/>
                  <a:pt x="137" y="104"/>
                </a:cubicBezTo>
                <a:cubicBezTo>
                  <a:pt x="137" y="104"/>
                  <a:pt x="138" y="104"/>
                  <a:pt x="138" y="104"/>
                </a:cubicBezTo>
                <a:cubicBezTo>
                  <a:pt x="138" y="104"/>
                  <a:pt x="139" y="104"/>
                  <a:pt x="139" y="104"/>
                </a:cubicBezTo>
                <a:cubicBezTo>
                  <a:pt x="139" y="104"/>
                  <a:pt x="139" y="104"/>
                  <a:pt x="139" y="104"/>
                </a:cubicBezTo>
                <a:cubicBezTo>
                  <a:pt x="139" y="104"/>
                  <a:pt x="138" y="103"/>
                  <a:pt x="138" y="103"/>
                </a:cubicBezTo>
                <a:cubicBezTo>
                  <a:pt x="138" y="103"/>
                  <a:pt x="137" y="103"/>
                  <a:pt x="137" y="103"/>
                </a:cubicBezTo>
                <a:cubicBezTo>
                  <a:pt x="137" y="103"/>
                  <a:pt x="136" y="103"/>
                  <a:pt x="136" y="103"/>
                </a:cubicBezTo>
                <a:cubicBezTo>
                  <a:pt x="136" y="103"/>
                  <a:pt x="136" y="103"/>
                  <a:pt x="136" y="103"/>
                </a:cubicBezTo>
                <a:cubicBezTo>
                  <a:pt x="136" y="103"/>
                  <a:pt x="137" y="103"/>
                  <a:pt x="137" y="103"/>
                </a:cubicBezTo>
                <a:cubicBezTo>
                  <a:pt x="137" y="103"/>
                  <a:pt x="137" y="103"/>
                  <a:pt x="137" y="103"/>
                </a:cubicBezTo>
                <a:cubicBezTo>
                  <a:pt x="137" y="103"/>
                  <a:pt x="137" y="103"/>
                  <a:pt x="137" y="102"/>
                </a:cubicBezTo>
                <a:cubicBezTo>
                  <a:pt x="136" y="103"/>
                  <a:pt x="136" y="102"/>
                  <a:pt x="135" y="102"/>
                </a:cubicBezTo>
                <a:cubicBezTo>
                  <a:pt x="135" y="102"/>
                  <a:pt x="135" y="102"/>
                  <a:pt x="135" y="101"/>
                </a:cubicBezTo>
                <a:cubicBezTo>
                  <a:pt x="135" y="101"/>
                  <a:pt x="135" y="101"/>
                  <a:pt x="135" y="101"/>
                </a:cubicBezTo>
                <a:cubicBezTo>
                  <a:pt x="135" y="101"/>
                  <a:pt x="135" y="101"/>
                  <a:pt x="135" y="101"/>
                </a:cubicBezTo>
                <a:cubicBezTo>
                  <a:pt x="135" y="101"/>
                  <a:pt x="135" y="101"/>
                  <a:pt x="135" y="100"/>
                </a:cubicBezTo>
                <a:cubicBezTo>
                  <a:pt x="135" y="100"/>
                  <a:pt x="135" y="100"/>
                  <a:pt x="135" y="100"/>
                </a:cubicBezTo>
                <a:cubicBezTo>
                  <a:pt x="135" y="100"/>
                  <a:pt x="135" y="99"/>
                  <a:pt x="135" y="99"/>
                </a:cubicBezTo>
                <a:cubicBezTo>
                  <a:pt x="135" y="99"/>
                  <a:pt x="135" y="99"/>
                  <a:pt x="135" y="99"/>
                </a:cubicBezTo>
                <a:cubicBezTo>
                  <a:pt x="135" y="99"/>
                  <a:pt x="135" y="99"/>
                  <a:pt x="134" y="99"/>
                </a:cubicBezTo>
                <a:cubicBezTo>
                  <a:pt x="134" y="98"/>
                  <a:pt x="134" y="98"/>
                  <a:pt x="134" y="98"/>
                </a:cubicBezTo>
                <a:cubicBezTo>
                  <a:pt x="134" y="98"/>
                  <a:pt x="133" y="98"/>
                  <a:pt x="132" y="97"/>
                </a:cubicBezTo>
                <a:cubicBezTo>
                  <a:pt x="132" y="97"/>
                  <a:pt x="132" y="97"/>
                  <a:pt x="132" y="97"/>
                </a:cubicBezTo>
                <a:cubicBezTo>
                  <a:pt x="132" y="97"/>
                  <a:pt x="131" y="96"/>
                  <a:pt x="131" y="96"/>
                </a:cubicBezTo>
                <a:cubicBezTo>
                  <a:pt x="131" y="96"/>
                  <a:pt x="131" y="96"/>
                  <a:pt x="131" y="96"/>
                </a:cubicBezTo>
                <a:cubicBezTo>
                  <a:pt x="130" y="96"/>
                  <a:pt x="130" y="96"/>
                  <a:pt x="130" y="95"/>
                </a:cubicBezTo>
                <a:cubicBezTo>
                  <a:pt x="130" y="95"/>
                  <a:pt x="130" y="95"/>
                  <a:pt x="130" y="95"/>
                </a:cubicBezTo>
                <a:cubicBezTo>
                  <a:pt x="130" y="95"/>
                  <a:pt x="130" y="95"/>
                  <a:pt x="130" y="95"/>
                </a:cubicBezTo>
                <a:cubicBezTo>
                  <a:pt x="129" y="95"/>
                  <a:pt x="130" y="94"/>
                  <a:pt x="129" y="94"/>
                </a:cubicBezTo>
                <a:cubicBezTo>
                  <a:pt x="129" y="94"/>
                  <a:pt x="129" y="94"/>
                  <a:pt x="129" y="94"/>
                </a:cubicBezTo>
                <a:cubicBezTo>
                  <a:pt x="128" y="94"/>
                  <a:pt x="128" y="94"/>
                  <a:pt x="128" y="95"/>
                </a:cubicBezTo>
                <a:cubicBezTo>
                  <a:pt x="128" y="94"/>
                  <a:pt x="128" y="94"/>
                  <a:pt x="128" y="94"/>
                </a:cubicBezTo>
                <a:cubicBezTo>
                  <a:pt x="128" y="94"/>
                  <a:pt x="128" y="93"/>
                  <a:pt x="128" y="93"/>
                </a:cubicBezTo>
                <a:cubicBezTo>
                  <a:pt x="128" y="93"/>
                  <a:pt x="128" y="93"/>
                  <a:pt x="128" y="93"/>
                </a:cubicBezTo>
                <a:cubicBezTo>
                  <a:pt x="128" y="93"/>
                  <a:pt x="128" y="93"/>
                  <a:pt x="127" y="93"/>
                </a:cubicBezTo>
                <a:cubicBezTo>
                  <a:pt x="127" y="93"/>
                  <a:pt x="127" y="93"/>
                  <a:pt x="127" y="93"/>
                </a:cubicBezTo>
                <a:cubicBezTo>
                  <a:pt x="127" y="93"/>
                  <a:pt x="127" y="94"/>
                  <a:pt x="126" y="94"/>
                </a:cubicBezTo>
                <a:cubicBezTo>
                  <a:pt x="126" y="94"/>
                  <a:pt x="126" y="94"/>
                  <a:pt x="126" y="94"/>
                </a:cubicBezTo>
                <a:cubicBezTo>
                  <a:pt x="126" y="94"/>
                  <a:pt x="126" y="94"/>
                  <a:pt x="126" y="94"/>
                </a:cubicBezTo>
                <a:cubicBezTo>
                  <a:pt x="126" y="94"/>
                  <a:pt x="127" y="94"/>
                  <a:pt x="127" y="94"/>
                </a:cubicBezTo>
                <a:cubicBezTo>
                  <a:pt x="127" y="95"/>
                  <a:pt x="126" y="95"/>
                  <a:pt x="126" y="95"/>
                </a:cubicBezTo>
                <a:cubicBezTo>
                  <a:pt x="127" y="95"/>
                  <a:pt x="127" y="96"/>
                  <a:pt x="127" y="96"/>
                </a:cubicBezTo>
                <a:cubicBezTo>
                  <a:pt x="128" y="96"/>
                  <a:pt x="128" y="96"/>
                  <a:pt x="128" y="96"/>
                </a:cubicBezTo>
                <a:cubicBezTo>
                  <a:pt x="128" y="97"/>
                  <a:pt x="128" y="97"/>
                  <a:pt x="128" y="97"/>
                </a:cubicBezTo>
                <a:cubicBezTo>
                  <a:pt x="128" y="98"/>
                  <a:pt x="129" y="98"/>
                  <a:pt x="129" y="98"/>
                </a:cubicBezTo>
                <a:cubicBezTo>
                  <a:pt x="130" y="99"/>
                  <a:pt x="131" y="98"/>
                  <a:pt x="131" y="99"/>
                </a:cubicBezTo>
                <a:cubicBezTo>
                  <a:pt x="131" y="99"/>
                  <a:pt x="131" y="99"/>
                  <a:pt x="131" y="99"/>
                </a:cubicBezTo>
                <a:cubicBezTo>
                  <a:pt x="131" y="99"/>
                  <a:pt x="131" y="99"/>
                  <a:pt x="131" y="99"/>
                </a:cubicBezTo>
                <a:cubicBezTo>
                  <a:pt x="131" y="99"/>
                  <a:pt x="131" y="99"/>
                  <a:pt x="131" y="99"/>
                </a:cubicBezTo>
                <a:cubicBezTo>
                  <a:pt x="132" y="100"/>
                  <a:pt x="133" y="100"/>
                  <a:pt x="134" y="101"/>
                </a:cubicBezTo>
                <a:cubicBezTo>
                  <a:pt x="134" y="101"/>
                  <a:pt x="134" y="101"/>
                  <a:pt x="133" y="102"/>
                </a:cubicBezTo>
                <a:cubicBezTo>
                  <a:pt x="133" y="101"/>
                  <a:pt x="133" y="101"/>
                  <a:pt x="133" y="101"/>
                </a:cubicBezTo>
                <a:cubicBezTo>
                  <a:pt x="133" y="101"/>
                  <a:pt x="133" y="101"/>
                  <a:pt x="133" y="101"/>
                </a:cubicBezTo>
                <a:cubicBezTo>
                  <a:pt x="133" y="101"/>
                  <a:pt x="132" y="101"/>
                  <a:pt x="132" y="101"/>
                </a:cubicBezTo>
                <a:cubicBezTo>
                  <a:pt x="132" y="100"/>
                  <a:pt x="131" y="101"/>
                  <a:pt x="131" y="102"/>
                </a:cubicBezTo>
                <a:cubicBezTo>
                  <a:pt x="132" y="102"/>
                  <a:pt x="132" y="102"/>
                  <a:pt x="132" y="102"/>
                </a:cubicBezTo>
                <a:cubicBezTo>
                  <a:pt x="132" y="102"/>
                  <a:pt x="132" y="102"/>
                  <a:pt x="132" y="103"/>
                </a:cubicBezTo>
                <a:cubicBezTo>
                  <a:pt x="132" y="103"/>
                  <a:pt x="132" y="103"/>
                  <a:pt x="132" y="103"/>
                </a:cubicBezTo>
                <a:cubicBezTo>
                  <a:pt x="132" y="103"/>
                  <a:pt x="132" y="103"/>
                  <a:pt x="131" y="103"/>
                </a:cubicBezTo>
                <a:cubicBezTo>
                  <a:pt x="131" y="103"/>
                  <a:pt x="131" y="103"/>
                  <a:pt x="131" y="103"/>
                </a:cubicBezTo>
                <a:cubicBezTo>
                  <a:pt x="131" y="104"/>
                  <a:pt x="131" y="104"/>
                  <a:pt x="131" y="104"/>
                </a:cubicBezTo>
                <a:cubicBezTo>
                  <a:pt x="130" y="104"/>
                  <a:pt x="130" y="104"/>
                  <a:pt x="130" y="104"/>
                </a:cubicBezTo>
                <a:cubicBezTo>
                  <a:pt x="130" y="104"/>
                  <a:pt x="130" y="104"/>
                  <a:pt x="130" y="104"/>
                </a:cubicBezTo>
                <a:cubicBezTo>
                  <a:pt x="130" y="104"/>
                  <a:pt x="130" y="104"/>
                  <a:pt x="130" y="104"/>
                </a:cubicBezTo>
                <a:cubicBezTo>
                  <a:pt x="131" y="104"/>
                  <a:pt x="131" y="103"/>
                  <a:pt x="131" y="103"/>
                </a:cubicBezTo>
                <a:cubicBezTo>
                  <a:pt x="131" y="103"/>
                  <a:pt x="131" y="103"/>
                  <a:pt x="131" y="103"/>
                </a:cubicBezTo>
                <a:cubicBezTo>
                  <a:pt x="131" y="103"/>
                  <a:pt x="131" y="103"/>
                  <a:pt x="131" y="103"/>
                </a:cubicBezTo>
                <a:cubicBezTo>
                  <a:pt x="131" y="103"/>
                  <a:pt x="131" y="103"/>
                  <a:pt x="131" y="103"/>
                </a:cubicBezTo>
                <a:cubicBezTo>
                  <a:pt x="131" y="103"/>
                  <a:pt x="130" y="101"/>
                  <a:pt x="130" y="101"/>
                </a:cubicBezTo>
                <a:cubicBezTo>
                  <a:pt x="130" y="101"/>
                  <a:pt x="130" y="101"/>
                  <a:pt x="130" y="101"/>
                </a:cubicBezTo>
                <a:cubicBezTo>
                  <a:pt x="130" y="101"/>
                  <a:pt x="130" y="101"/>
                  <a:pt x="129" y="101"/>
                </a:cubicBezTo>
                <a:cubicBezTo>
                  <a:pt x="129" y="101"/>
                  <a:pt x="130" y="101"/>
                  <a:pt x="129" y="101"/>
                </a:cubicBezTo>
                <a:cubicBezTo>
                  <a:pt x="129" y="100"/>
                  <a:pt x="129" y="100"/>
                  <a:pt x="129" y="100"/>
                </a:cubicBezTo>
                <a:cubicBezTo>
                  <a:pt x="129" y="100"/>
                  <a:pt x="129" y="100"/>
                  <a:pt x="129" y="100"/>
                </a:cubicBezTo>
                <a:cubicBezTo>
                  <a:pt x="129" y="100"/>
                  <a:pt x="129" y="100"/>
                  <a:pt x="129" y="100"/>
                </a:cubicBezTo>
                <a:cubicBezTo>
                  <a:pt x="129" y="100"/>
                  <a:pt x="129" y="100"/>
                  <a:pt x="129" y="100"/>
                </a:cubicBezTo>
                <a:cubicBezTo>
                  <a:pt x="129" y="100"/>
                  <a:pt x="129" y="100"/>
                  <a:pt x="129" y="100"/>
                </a:cubicBezTo>
                <a:cubicBezTo>
                  <a:pt x="129" y="100"/>
                  <a:pt x="129" y="100"/>
                  <a:pt x="129" y="100"/>
                </a:cubicBezTo>
                <a:cubicBezTo>
                  <a:pt x="129" y="100"/>
                  <a:pt x="129" y="100"/>
                  <a:pt x="128" y="100"/>
                </a:cubicBezTo>
                <a:cubicBezTo>
                  <a:pt x="128" y="99"/>
                  <a:pt x="128" y="100"/>
                  <a:pt x="127" y="99"/>
                </a:cubicBezTo>
                <a:cubicBezTo>
                  <a:pt x="126" y="99"/>
                  <a:pt x="126" y="98"/>
                  <a:pt x="125" y="98"/>
                </a:cubicBezTo>
                <a:cubicBezTo>
                  <a:pt x="124" y="97"/>
                  <a:pt x="124" y="96"/>
                  <a:pt x="123" y="95"/>
                </a:cubicBezTo>
                <a:cubicBezTo>
                  <a:pt x="123" y="95"/>
                  <a:pt x="122" y="95"/>
                  <a:pt x="122" y="95"/>
                </a:cubicBezTo>
                <a:cubicBezTo>
                  <a:pt x="122" y="95"/>
                  <a:pt x="121" y="96"/>
                  <a:pt x="121" y="96"/>
                </a:cubicBezTo>
                <a:cubicBezTo>
                  <a:pt x="121" y="96"/>
                  <a:pt x="121" y="96"/>
                  <a:pt x="121" y="96"/>
                </a:cubicBezTo>
                <a:cubicBezTo>
                  <a:pt x="120" y="96"/>
                  <a:pt x="120" y="97"/>
                  <a:pt x="119" y="97"/>
                </a:cubicBezTo>
                <a:cubicBezTo>
                  <a:pt x="118" y="97"/>
                  <a:pt x="118" y="97"/>
                  <a:pt x="118" y="97"/>
                </a:cubicBezTo>
                <a:cubicBezTo>
                  <a:pt x="118" y="96"/>
                  <a:pt x="118" y="97"/>
                  <a:pt x="117" y="97"/>
                </a:cubicBezTo>
                <a:cubicBezTo>
                  <a:pt x="117" y="97"/>
                  <a:pt x="117" y="96"/>
                  <a:pt x="116" y="97"/>
                </a:cubicBezTo>
                <a:cubicBezTo>
                  <a:pt x="115" y="97"/>
                  <a:pt x="116" y="98"/>
                  <a:pt x="116" y="99"/>
                </a:cubicBezTo>
                <a:cubicBezTo>
                  <a:pt x="115" y="99"/>
                  <a:pt x="115" y="99"/>
                  <a:pt x="115" y="99"/>
                </a:cubicBezTo>
                <a:cubicBezTo>
                  <a:pt x="115" y="99"/>
                  <a:pt x="114" y="99"/>
                  <a:pt x="114" y="99"/>
                </a:cubicBezTo>
                <a:cubicBezTo>
                  <a:pt x="114" y="100"/>
                  <a:pt x="113" y="99"/>
                  <a:pt x="113" y="100"/>
                </a:cubicBezTo>
                <a:cubicBezTo>
                  <a:pt x="113" y="100"/>
                  <a:pt x="113" y="100"/>
                  <a:pt x="113" y="100"/>
                </a:cubicBezTo>
                <a:cubicBezTo>
                  <a:pt x="113" y="100"/>
                  <a:pt x="113" y="100"/>
                  <a:pt x="113" y="100"/>
                </a:cubicBezTo>
                <a:cubicBezTo>
                  <a:pt x="112" y="100"/>
                  <a:pt x="112" y="101"/>
                  <a:pt x="112" y="102"/>
                </a:cubicBezTo>
                <a:cubicBezTo>
                  <a:pt x="112" y="102"/>
                  <a:pt x="112" y="102"/>
                  <a:pt x="112" y="103"/>
                </a:cubicBezTo>
                <a:cubicBezTo>
                  <a:pt x="112" y="103"/>
                  <a:pt x="112" y="103"/>
                  <a:pt x="112" y="103"/>
                </a:cubicBezTo>
                <a:cubicBezTo>
                  <a:pt x="112" y="103"/>
                  <a:pt x="112" y="103"/>
                  <a:pt x="112" y="103"/>
                </a:cubicBezTo>
                <a:cubicBezTo>
                  <a:pt x="112" y="103"/>
                  <a:pt x="111" y="104"/>
                  <a:pt x="111" y="104"/>
                </a:cubicBezTo>
                <a:cubicBezTo>
                  <a:pt x="111" y="104"/>
                  <a:pt x="111" y="104"/>
                  <a:pt x="111" y="105"/>
                </a:cubicBezTo>
                <a:cubicBezTo>
                  <a:pt x="111" y="105"/>
                  <a:pt x="110" y="105"/>
                  <a:pt x="110" y="105"/>
                </a:cubicBezTo>
                <a:cubicBezTo>
                  <a:pt x="110" y="105"/>
                  <a:pt x="110" y="105"/>
                  <a:pt x="109" y="106"/>
                </a:cubicBezTo>
                <a:cubicBezTo>
                  <a:pt x="109" y="106"/>
                  <a:pt x="109" y="106"/>
                  <a:pt x="109" y="106"/>
                </a:cubicBezTo>
                <a:cubicBezTo>
                  <a:pt x="109" y="106"/>
                  <a:pt x="109" y="106"/>
                  <a:pt x="109" y="106"/>
                </a:cubicBezTo>
                <a:cubicBezTo>
                  <a:pt x="108" y="106"/>
                  <a:pt x="107" y="106"/>
                  <a:pt x="107" y="106"/>
                </a:cubicBezTo>
                <a:cubicBezTo>
                  <a:pt x="107" y="106"/>
                  <a:pt x="107" y="106"/>
                  <a:pt x="106" y="106"/>
                </a:cubicBezTo>
                <a:cubicBezTo>
                  <a:pt x="106" y="106"/>
                  <a:pt x="106" y="106"/>
                  <a:pt x="106" y="107"/>
                </a:cubicBezTo>
                <a:cubicBezTo>
                  <a:pt x="106" y="107"/>
                  <a:pt x="106" y="107"/>
                  <a:pt x="106" y="107"/>
                </a:cubicBezTo>
                <a:cubicBezTo>
                  <a:pt x="106" y="107"/>
                  <a:pt x="106" y="106"/>
                  <a:pt x="106" y="106"/>
                </a:cubicBezTo>
                <a:cubicBezTo>
                  <a:pt x="106" y="106"/>
                  <a:pt x="106" y="106"/>
                  <a:pt x="106" y="106"/>
                </a:cubicBezTo>
                <a:cubicBezTo>
                  <a:pt x="106" y="107"/>
                  <a:pt x="106" y="107"/>
                  <a:pt x="106" y="107"/>
                </a:cubicBezTo>
                <a:cubicBezTo>
                  <a:pt x="105" y="107"/>
                  <a:pt x="105" y="106"/>
                  <a:pt x="105" y="106"/>
                </a:cubicBezTo>
                <a:cubicBezTo>
                  <a:pt x="105" y="106"/>
                  <a:pt x="105" y="106"/>
                  <a:pt x="104" y="106"/>
                </a:cubicBezTo>
                <a:cubicBezTo>
                  <a:pt x="104" y="105"/>
                  <a:pt x="104" y="105"/>
                  <a:pt x="103" y="105"/>
                </a:cubicBezTo>
                <a:cubicBezTo>
                  <a:pt x="103" y="105"/>
                  <a:pt x="103" y="105"/>
                  <a:pt x="103" y="105"/>
                </a:cubicBezTo>
                <a:cubicBezTo>
                  <a:pt x="103" y="105"/>
                  <a:pt x="102" y="105"/>
                  <a:pt x="102" y="105"/>
                </a:cubicBezTo>
                <a:cubicBezTo>
                  <a:pt x="102" y="105"/>
                  <a:pt x="102" y="105"/>
                  <a:pt x="102" y="105"/>
                </a:cubicBezTo>
                <a:cubicBezTo>
                  <a:pt x="102" y="105"/>
                  <a:pt x="102" y="105"/>
                  <a:pt x="102" y="105"/>
                </a:cubicBezTo>
                <a:cubicBezTo>
                  <a:pt x="101" y="105"/>
                  <a:pt x="102" y="105"/>
                  <a:pt x="102" y="105"/>
                </a:cubicBezTo>
                <a:cubicBezTo>
                  <a:pt x="102" y="104"/>
                  <a:pt x="102" y="104"/>
                  <a:pt x="102" y="104"/>
                </a:cubicBezTo>
                <a:cubicBezTo>
                  <a:pt x="102" y="104"/>
                  <a:pt x="102" y="104"/>
                  <a:pt x="102" y="104"/>
                </a:cubicBezTo>
                <a:cubicBezTo>
                  <a:pt x="102" y="104"/>
                  <a:pt x="102" y="104"/>
                  <a:pt x="102" y="103"/>
                </a:cubicBezTo>
                <a:cubicBezTo>
                  <a:pt x="102" y="103"/>
                  <a:pt x="102" y="103"/>
                  <a:pt x="102" y="103"/>
                </a:cubicBezTo>
                <a:cubicBezTo>
                  <a:pt x="102" y="103"/>
                  <a:pt x="101" y="103"/>
                  <a:pt x="101" y="103"/>
                </a:cubicBezTo>
                <a:cubicBezTo>
                  <a:pt x="101" y="103"/>
                  <a:pt x="101" y="103"/>
                  <a:pt x="101" y="103"/>
                </a:cubicBezTo>
                <a:cubicBezTo>
                  <a:pt x="101" y="103"/>
                  <a:pt x="101" y="103"/>
                  <a:pt x="101" y="103"/>
                </a:cubicBezTo>
                <a:cubicBezTo>
                  <a:pt x="101" y="103"/>
                  <a:pt x="101" y="103"/>
                  <a:pt x="102" y="103"/>
                </a:cubicBezTo>
                <a:cubicBezTo>
                  <a:pt x="102" y="103"/>
                  <a:pt x="102" y="103"/>
                  <a:pt x="101" y="103"/>
                </a:cubicBezTo>
                <a:cubicBezTo>
                  <a:pt x="101" y="103"/>
                  <a:pt x="101" y="103"/>
                  <a:pt x="101" y="103"/>
                </a:cubicBezTo>
                <a:cubicBezTo>
                  <a:pt x="101" y="103"/>
                  <a:pt x="101" y="103"/>
                  <a:pt x="101" y="103"/>
                </a:cubicBezTo>
                <a:cubicBezTo>
                  <a:pt x="101" y="103"/>
                  <a:pt x="101" y="103"/>
                  <a:pt x="101" y="103"/>
                </a:cubicBezTo>
                <a:cubicBezTo>
                  <a:pt x="101" y="103"/>
                  <a:pt x="101" y="102"/>
                  <a:pt x="101" y="102"/>
                </a:cubicBezTo>
                <a:cubicBezTo>
                  <a:pt x="102" y="102"/>
                  <a:pt x="102" y="100"/>
                  <a:pt x="102" y="99"/>
                </a:cubicBezTo>
                <a:cubicBezTo>
                  <a:pt x="102" y="99"/>
                  <a:pt x="102" y="98"/>
                  <a:pt x="102" y="98"/>
                </a:cubicBezTo>
                <a:cubicBezTo>
                  <a:pt x="102" y="98"/>
                  <a:pt x="102" y="97"/>
                  <a:pt x="101" y="97"/>
                </a:cubicBezTo>
                <a:cubicBezTo>
                  <a:pt x="101" y="97"/>
                  <a:pt x="101" y="97"/>
                  <a:pt x="101" y="97"/>
                </a:cubicBezTo>
                <a:cubicBezTo>
                  <a:pt x="101" y="97"/>
                  <a:pt x="102" y="97"/>
                  <a:pt x="102" y="97"/>
                </a:cubicBezTo>
                <a:cubicBezTo>
                  <a:pt x="102" y="97"/>
                  <a:pt x="102" y="97"/>
                  <a:pt x="102" y="97"/>
                </a:cubicBezTo>
                <a:cubicBezTo>
                  <a:pt x="102" y="96"/>
                  <a:pt x="102" y="96"/>
                  <a:pt x="102" y="96"/>
                </a:cubicBezTo>
                <a:cubicBezTo>
                  <a:pt x="103" y="96"/>
                  <a:pt x="103" y="96"/>
                  <a:pt x="104" y="96"/>
                </a:cubicBezTo>
                <a:cubicBezTo>
                  <a:pt x="104" y="96"/>
                  <a:pt x="105" y="96"/>
                  <a:pt x="105" y="96"/>
                </a:cubicBezTo>
                <a:cubicBezTo>
                  <a:pt x="105" y="96"/>
                  <a:pt x="106" y="96"/>
                  <a:pt x="106" y="96"/>
                </a:cubicBezTo>
                <a:cubicBezTo>
                  <a:pt x="107" y="96"/>
                  <a:pt x="108" y="97"/>
                  <a:pt x="109" y="96"/>
                </a:cubicBezTo>
                <a:cubicBezTo>
                  <a:pt x="109" y="96"/>
                  <a:pt x="109" y="97"/>
                  <a:pt x="110" y="97"/>
                </a:cubicBezTo>
                <a:cubicBezTo>
                  <a:pt x="110" y="96"/>
                  <a:pt x="110" y="95"/>
                  <a:pt x="110" y="95"/>
                </a:cubicBezTo>
                <a:cubicBezTo>
                  <a:pt x="111" y="95"/>
                  <a:pt x="111" y="95"/>
                  <a:pt x="111" y="95"/>
                </a:cubicBezTo>
                <a:cubicBezTo>
                  <a:pt x="111" y="95"/>
                  <a:pt x="111" y="95"/>
                  <a:pt x="111" y="95"/>
                </a:cubicBezTo>
                <a:cubicBezTo>
                  <a:pt x="111" y="95"/>
                  <a:pt x="111" y="95"/>
                  <a:pt x="110" y="95"/>
                </a:cubicBezTo>
                <a:cubicBezTo>
                  <a:pt x="110" y="94"/>
                  <a:pt x="111" y="94"/>
                  <a:pt x="111" y="93"/>
                </a:cubicBezTo>
                <a:cubicBezTo>
                  <a:pt x="111" y="93"/>
                  <a:pt x="111" y="93"/>
                  <a:pt x="111" y="93"/>
                </a:cubicBezTo>
                <a:cubicBezTo>
                  <a:pt x="111" y="94"/>
                  <a:pt x="111" y="94"/>
                  <a:pt x="111" y="94"/>
                </a:cubicBezTo>
                <a:cubicBezTo>
                  <a:pt x="111" y="94"/>
                  <a:pt x="111" y="93"/>
                  <a:pt x="111" y="93"/>
                </a:cubicBezTo>
                <a:cubicBezTo>
                  <a:pt x="111" y="93"/>
                  <a:pt x="111" y="93"/>
                  <a:pt x="111" y="93"/>
                </a:cubicBezTo>
                <a:cubicBezTo>
                  <a:pt x="110" y="92"/>
                  <a:pt x="111" y="92"/>
                  <a:pt x="110" y="92"/>
                </a:cubicBezTo>
                <a:cubicBezTo>
                  <a:pt x="110" y="92"/>
                  <a:pt x="110" y="92"/>
                  <a:pt x="110" y="91"/>
                </a:cubicBezTo>
                <a:cubicBezTo>
                  <a:pt x="110" y="91"/>
                  <a:pt x="110" y="91"/>
                  <a:pt x="110" y="91"/>
                </a:cubicBezTo>
                <a:cubicBezTo>
                  <a:pt x="109" y="91"/>
                  <a:pt x="109" y="91"/>
                  <a:pt x="109" y="91"/>
                </a:cubicBezTo>
                <a:cubicBezTo>
                  <a:pt x="109" y="91"/>
                  <a:pt x="109" y="91"/>
                  <a:pt x="109" y="91"/>
                </a:cubicBezTo>
                <a:cubicBezTo>
                  <a:pt x="109" y="90"/>
                  <a:pt x="109" y="90"/>
                  <a:pt x="109" y="90"/>
                </a:cubicBezTo>
                <a:cubicBezTo>
                  <a:pt x="109" y="90"/>
                  <a:pt x="109" y="91"/>
                  <a:pt x="109" y="91"/>
                </a:cubicBezTo>
                <a:cubicBezTo>
                  <a:pt x="108" y="90"/>
                  <a:pt x="108" y="90"/>
                  <a:pt x="107" y="90"/>
                </a:cubicBezTo>
                <a:cubicBezTo>
                  <a:pt x="107" y="90"/>
                  <a:pt x="107" y="90"/>
                  <a:pt x="107" y="90"/>
                </a:cubicBezTo>
                <a:cubicBezTo>
                  <a:pt x="107" y="90"/>
                  <a:pt x="107" y="90"/>
                  <a:pt x="107" y="90"/>
                </a:cubicBezTo>
                <a:cubicBezTo>
                  <a:pt x="107" y="90"/>
                  <a:pt x="107" y="90"/>
                  <a:pt x="107" y="90"/>
                </a:cubicBezTo>
                <a:cubicBezTo>
                  <a:pt x="107" y="90"/>
                  <a:pt x="107" y="90"/>
                  <a:pt x="107" y="90"/>
                </a:cubicBezTo>
                <a:cubicBezTo>
                  <a:pt x="107" y="90"/>
                  <a:pt x="107" y="90"/>
                  <a:pt x="107" y="89"/>
                </a:cubicBezTo>
                <a:cubicBezTo>
                  <a:pt x="107" y="89"/>
                  <a:pt x="107" y="89"/>
                  <a:pt x="107" y="89"/>
                </a:cubicBezTo>
                <a:cubicBezTo>
                  <a:pt x="107" y="89"/>
                  <a:pt x="107" y="89"/>
                  <a:pt x="107" y="89"/>
                </a:cubicBezTo>
                <a:cubicBezTo>
                  <a:pt x="107" y="89"/>
                  <a:pt x="107" y="89"/>
                  <a:pt x="106" y="89"/>
                </a:cubicBezTo>
                <a:cubicBezTo>
                  <a:pt x="106" y="89"/>
                  <a:pt x="106" y="89"/>
                  <a:pt x="106" y="89"/>
                </a:cubicBezTo>
                <a:cubicBezTo>
                  <a:pt x="107" y="89"/>
                  <a:pt x="107" y="89"/>
                  <a:pt x="107" y="89"/>
                </a:cubicBezTo>
                <a:cubicBezTo>
                  <a:pt x="107" y="89"/>
                  <a:pt x="107" y="89"/>
                  <a:pt x="107" y="89"/>
                </a:cubicBezTo>
                <a:cubicBezTo>
                  <a:pt x="107" y="89"/>
                  <a:pt x="108" y="89"/>
                  <a:pt x="108" y="89"/>
                </a:cubicBezTo>
                <a:cubicBezTo>
                  <a:pt x="108" y="89"/>
                  <a:pt x="108" y="89"/>
                  <a:pt x="108" y="89"/>
                </a:cubicBezTo>
                <a:cubicBezTo>
                  <a:pt x="108" y="89"/>
                  <a:pt x="108" y="88"/>
                  <a:pt x="108" y="88"/>
                </a:cubicBezTo>
                <a:cubicBezTo>
                  <a:pt x="109" y="89"/>
                  <a:pt x="109" y="89"/>
                  <a:pt x="109" y="89"/>
                </a:cubicBezTo>
                <a:cubicBezTo>
                  <a:pt x="109" y="89"/>
                  <a:pt x="110" y="89"/>
                  <a:pt x="110" y="89"/>
                </a:cubicBezTo>
                <a:cubicBezTo>
                  <a:pt x="110" y="89"/>
                  <a:pt x="110" y="89"/>
                  <a:pt x="110" y="89"/>
                </a:cubicBezTo>
                <a:cubicBezTo>
                  <a:pt x="110" y="89"/>
                  <a:pt x="110" y="89"/>
                  <a:pt x="110" y="89"/>
                </a:cubicBezTo>
                <a:cubicBezTo>
                  <a:pt x="110" y="89"/>
                  <a:pt x="110" y="88"/>
                  <a:pt x="110" y="88"/>
                </a:cubicBezTo>
                <a:cubicBezTo>
                  <a:pt x="110" y="88"/>
                  <a:pt x="110" y="88"/>
                  <a:pt x="110" y="87"/>
                </a:cubicBezTo>
                <a:cubicBezTo>
                  <a:pt x="110" y="87"/>
                  <a:pt x="110" y="87"/>
                  <a:pt x="111" y="87"/>
                </a:cubicBezTo>
                <a:cubicBezTo>
                  <a:pt x="111" y="87"/>
                  <a:pt x="111" y="88"/>
                  <a:pt x="111" y="88"/>
                </a:cubicBezTo>
                <a:cubicBezTo>
                  <a:pt x="111" y="87"/>
                  <a:pt x="112" y="88"/>
                  <a:pt x="112" y="88"/>
                </a:cubicBezTo>
                <a:cubicBezTo>
                  <a:pt x="112" y="88"/>
                  <a:pt x="112" y="88"/>
                  <a:pt x="112" y="88"/>
                </a:cubicBezTo>
                <a:cubicBezTo>
                  <a:pt x="112" y="87"/>
                  <a:pt x="112" y="87"/>
                  <a:pt x="112" y="87"/>
                </a:cubicBezTo>
                <a:cubicBezTo>
                  <a:pt x="112" y="87"/>
                  <a:pt x="113" y="87"/>
                  <a:pt x="114" y="87"/>
                </a:cubicBezTo>
                <a:cubicBezTo>
                  <a:pt x="114" y="86"/>
                  <a:pt x="114" y="86"/>
                  <a:pt x="114" y="85"/>
                </a:cubicBezTo>
                <a:cubicBezTo>
                  <a:pt x="114" y="85"/>
                  <a:pt x="114" y="85"/>
                  <a:pt x="114" y="85"/>
                </a:cubicBezTo>
                <a:cubicBezTo>
                  <a:pt x="115" y="85"/>
                  <a:pt x="115" y="85"/>
                  <a:pt x="115" y="85"/>
                </a:cubicBezTo>
                <a:cubicBezTo>
                  <a:pt x="115" y="85"/>
                  <a:pt x="115" y="85"/>
                  <a:pt x="116" y="85"/>
                </a:cubicBezTo>
                <a:cubicBezTo>
                  <a:pt x="116" y="85"/>
                  <a:pt x="116" y="85"/>
                  <a:pt x="116" y="85"/>
                </a:cubicBezTo>
                <a:cubicBezTo>
                  <a:pt x="116" y="84"/>
                  <a:pt x="116" y="84"/>
                  <a:pt x="116" y="84"/>
                </a:cubicBezTo>
                <a:cubicBezTo>
                  <a:pt x="116" y="84"/>
                  <a:pt x="117" y="84"/>
                  <a:pt x="117" y="84"/>
                </a:cubicBezTo>
                <a:cubicBezTo>
                  <a:pt x="117" y="83"/>
                  <a:pt x="117" y="83"/>
                  <a:pt x="117" y="82"/>
                </a:cubicBezTo>
                <a:cubicBezTo>
                  <a:pt x="118" y="82"/>
                  <a:pt x="118" y="82"/>
                  <a:pt x="118" y="82"/>
                </a:cubicBezTo>
                <a:cubicBezTo>
                  <a:pt x="118" y="82"/>
                  <a:pt x="118" y="82"/>
                  <a:pt x="118" y="83"/>
                </a:cubicBezTo>
                <a:cubicBezTo>
                  <a:pt x="118" y="83"/>
                  <a:pt x="118" y="83"/>
                  <a:pt x="118" y="83"/>
                </a:cubicBezTo>
                <a:cubicBezTo>
                  <a:pt x="118" y="83"/>
                  <a:pt x="118" y="83"/>
                  <a:pt x="118" y="83"/>
                </a:cubicBezTo>
                <a:cubicBezTo>
                  <a:pt x="118" y="83"/>
                  <a:pt x="118" y="83"/>
                  <a:pt x="118" y="83"/>
                </a:cubicBezTo>
                <a:cubicBezTo>
                  <a:pt x="118" y="83"/>
                  <a:pt x="118" y="83"/>
                  <a:pt x="118" y="83"/>
                </a:cubicBezTo>
                <a:cubicBezTo>
                  <a:pt x="119" y="83"/>
                  <a:pt x="119" y="83"/>
                  <a:pt x="119" y="83"/>
                </a:cubicBezTo>
                <a:cubicBezTo>
                  <a:pt x="119" y="83"/>
                  <a:pt x="119" y="83"/>
                  <a:pt x="118" y="83"/>
                </a:cubicBezTo>
                <a:cubicBezTo>
                  <a:pt x="118" y="83"/>
                  <a:pt x="119" y="83"/>
                  <a:pt x="119" y="82"/>
                </a:cubicBezTo>
                <a:cubicBezTo>
                  <a:pt x="118" y="82"/>
                  <a:pt x="118" y="82"/>
                  <a:pt x="118" y="82"/>
                </a:cubicBezTo>
                <a:cubicBezTo>
                  <a:pt x="118" y="82"/>
                  <a:pt x="118" y="82"/>
                  <a:pt x="118" y="82"/>
                </a:cubicBezTo>
                <a:cubicBezTo>
                  <a:pt x="119" y="82"/>
                  <a:pt x="119" y="81"/>
                  <a:pt x="120" y="82"/>
                </a:cubicBezTo>
                <a:cubicBezTo>
                  <a:pt x="120" y="82"/>
                  <a:pt x="120" y="82"/>
                  <a:pt x="120" y="82"/>
                </a:cubicBezTo>
                <a:cubicBezTo>
                  <a:pt x="120" y="82"/>
                  <a:pt x="120" y="82"/>
                  <a:pt x="120" y="82"/>
                </a:cubicBezTo>
                <a:cubicBezTo>
                  <a:pt x="120" y="82"/>
                  <a:pt x="120" y="82"/>
                  <a:pt x="120" y="82"/>
                </a:cubicBezTo>
                <a:cubicBezTo>
                  <a:pt x="120" y="82"/>
                  <a:pt x="120" y="82"/>
                  <a:pt x="120" y="81"/>
                </a:cubicBezTo>
                <a:cubicBezTo>
                  <a:pt x="120" y="81"/>
                  <a:pt x="120" y="81"/>
                  <a:pt x="120" y="81"/>
                </a:cubicBezTo>
                <a:cubicBezTo>
                  <a:pt x="121" y="81"/>
                  <a:pt x="121" y="81"/>
                  <a:pt x="121" y="81"/>
                </a:cubicBezTo>
                <a:cubicBezTo>
                  <a:pt x="121" y="81"/>
                  <a:pt x="121" y="81"/>
                  <a:pt x="121" y="82"/>
                </a:cubicBezTo>
                <a:cubicBezTo>
                  <a:pt x="121" y="82"/>
                  <a:pt x="121" y="82"/>
                  <a:pt x="122" y="82"/>
                </a:cubicBezTo>
                <a:cubicBezTo>
                  <a:pt x="122" y="82"/>
                  <a:pt x="122" y="82"/>
                  <a:pt x="122" y="82"/>
                </a:cubicBezTo>
                <a:cubicBezTo>
                  <a:pt x="122" y="82"/>
                  <a:pt x="122" y="82"/>
                  <a:pt x="122" y="81"/>
                </a:cubicBezTo>
                <a:cubicBezTo>
                  <a:pt x="122" y="81"/>
                  <a:pt x="122" y="81"/>
                  <a:pt x="122" y="81"/>
                </a:cubicBezTo>
                <a:cubicBezTo>
                  <a:pt x="122" y="81"/>
                  <a:pt x="122" y="81"/>
                  <a:pt x="122" y="81"/>
                </a:cubicBezTo>
                <a:cubicBezTo>
                  <a:pt x="122" y="81"/>
                  <a:pt x="122" y="81"/>
                  <a:pt x="122" y="81"/>
                </a:cubicBezTo>
                <a:cubicBezTo>
                  <a:pt x="122" y="81"/>
                  <a:pt x="122" y="81"/>
                  <a:pt x="123" y="81"/>
                </a:cubicBezTo>
                <a:cubicBezTo>
                  <a:pt x="123" y="81"/>
                  <a:pt x="122" y="81"/>
                  <a:pt x="122" y="81"/>
                </a:cubicBezTo>
                <a:cubicBezTo>
                  <a:pt x="122" y="81"/>
                  <a:pt x="122" y="81"/>
                  <a:pt x="122" y="81"/>
                </a:cubicBezTo>
                <a:cubicBezTo>
                  <a:pt x="122" y="81"/>
                  <a:pt x="122" y="81"/>
                  <a:pt x="122" y="80"/>
                </a:cubicBezTo>
                <a:cubicBezTo>
                  <a:pt x="122" y="80"/>
                  <a:pt x="122" y="80"/>
                  <a:pt x="122" y="80"/>
                </a:cubicBezTo>
                <a:cubicBezTo>
                  <a:pt x="122" y="80"/>
                  <a:pt x="122" y="80"/>
                  <a:pt x="122" y="80"/>
                </a:cubicBezTo>
                <a:cubicBezTo>
                  <a:pt x="122" y="80"/>
                  <a:pt x="122" y="80"/>
                  <a:pt x="122" y="80"/>
                </a:cubicBezTo>
                <a:cubicBezTo>
                  <a:pt x="122" y="80"/>
                  <a:pt x="122" y="80"/>
                  <a:pt x="122" y="80"/>
                </a:cubicBezTo>
                <a:cubicBezTo>
                  <a:pt x="122" y="80"/>
                  <a:pt x="122" y="79"/>
                  <a:pt x="122" y="79"/>
                </a:cubicBezTo>
                <a:cubicBezTo>
                  <a:pt x="122" y="79"/>
                  <a:pt x="122" y="79"/>
                  <a:pt x="122" y="78"/>
                </a:cubicBezTo>
                <a:cubicBezTo>
                  <a:pt x="122" y="78"/>
                  <a:pt x="122" y="78"/>
                  <a:pt x="122" y="78"/>
                </a:cubicBezTo>
                <a:cubicBezTo>
                  <a:pt x="122" y="78"/>
                  <a:pt x="122" y="78"/>
                  <a:pt x="122" y="78"/>
                </a:cubicBezTo>
                <a:cubicBezTo>
                  <a:pt x="122" y="78"/>
                  <a:pt x="121" y="78"/>
                  <a:pt x="121" y="78"/>
                </a:cubicBezTo>
                <a:cubicBezTo>
                  <a:pt x="121" y="78"/>
                  <a:pt x="122" y="78"/>
                  <a:pt x="122" y="78"/>
                </a:cubicBezTo>
                <a:cubicBezTo>
                  <a:pt x="122" y="77"/>
                  <a:pt x="121" y="77"/>
                  <a:pt x="122" y="77"/>
                </a:cubicBezTo>
                <a:cubicBezTo>
                  <a:pt x="122" y="76"/>
                  <a:pt x="122" y="77"/>
                  <a:pt x="122" y="77"/>
                </a:cubicBezTo>
                <a:cubicBezTo>
                  <a:pt x="122" y="77"/>
                  <a:pt x="122" y="76"/>
                  <a:pt x="123" y="76"/>
                </a:cubicBezTo>
                <a:cubicBezTo>
                  <a:pt x="123" y="76"/>
                  <a:pt x="123" y="76"/>
                  <a:pt x="123" y="77"/>
                </a:cubicBezTo>
                <a:cubicBezTo>
                  <a:pt x="123" y="76"/>
                  <a:pt x="123" y="76"/>
                  <a:pt x="123" y="76"/>
                </a:cubicBezTo>
                <a:cubicBezTo>
                  <a:pt x="123" y="76"/>
                  <a:pt x="123" y="76"/>
                  <a:pt x="123" y="76"/>
                </a:cubicBezTo>
                <a:cubicBezTo>
                  <a:pt x="123" y="76"/>
                  <a:pt x="124" y="76"/>
                  <a:pt x="124" y="76"/>
                </a:cubicBezTo>
                <a:cubicBezTo>
                  <a:pt x="124" y="76"/>
                  <a:pt x="124" y="76"/>
                  <a:pt x="124" y="76"/>
                </a:cubicBezTo>
                <a:cubicBezTo>
                  <a:pt x="124" y="76"/>
                  <a:pt x="124" y="77"/>
                  <a:pt x="125" y="77"/>
                </a:cubicBezTo>
                <a:cubicBezTo>
                  <a:pt x="125" y="77"/>
                  <a:pt x="125" y="77"/>
                  <a:pt x="125" y="77"/>
                </a:cubicBezTo>
                <a:cubicBezTo>
                  <a:pt x="124" y="77"/>
                  <a:pt x="124" y="77"/>
                  <a:pt x="124" y="77"/>
                </a:cubicBezTo>
                <a:cubicBezTo>
                  <a:pt x="124" y="77"/>
                  <a:pt x="124" y="77"/>
                  <a:pt x="124" y="77"/>
                </a:cubicBezTo>
                <a:cubicBezTo>
                  <a:pt x="124" y="77"/>
                  <a:pt x="124" y="77"/>
                  <a:pt x="124" y="77"/>
                </a:cubicBezTo>
                <a:cubicBezTo>
                  <a:pt x="124" y="78"/>
                  <a:pt x="124" y="78"/>
                  <a:pt x="124" y="78"/>
                </a:cubicBezTo>
                <a:cubicBezTo>
                  <a:pt x="124" y="78"/>
                  <a:pt x="123" y="78"/>
                  <a:pt x="123" y="78"/>
                </a:cubicBezTo>
                <a:cubicBezTo>
                  <a:pt x="123" y="78"/>
                  <a:pt x="123" y="78"/>
                  <a:pt x="123" y="78"/>
                </a:cubicBezTo>
                <a:cubicBezTo>
                  <a:pt x="123" y="78"/>
                  <a:pt x="123" y="79"/>
                  <a:pt x="123" y="79"/>
                </a:cubicBezTo>
                <a:cubicBezTo>
                  <a:pt x="123" y="79"/>
                  <a:pt x="124" y="79"/>
                  <a:pt x="124" y="80"/>
                </a:cubicBezTo>
                <a:cubicBezTo>
                  <a:pt x="124" y="80"/>
                  <a:pt x="124" y="80"/>
                  <a:pt x="124" y="80"/>
                </a:cubicBezTo>
                <a:cubicBezTo>
                  <a:pt x="124" y="80"/>
                  <a:pt x="124" y="80"/>
                  <a:pt x="124" y="80"/>
                </a:cubicBezTo>
                <a:cubicBezTo>
                  <a:pt x="125" y="80"/>
                  <a:pt x="125" y="80"/>
                  <a:pt x="125" y="80"/>
                </a:cubicBezTo>
                <a:cubicBezTo>
                  <a:pt x="125" y="80"/>
                  <a:pt x="125" y="80"/>
                  <a:pt x="125" y="80"/>
                </a:cubicBezTo>
                <a:cubicBezTo>
                  <a:pt x="125" y="80"/>
                  <a:pt x="125" y="80"/>
                  <a:pt x="125" y="81"/>
                </a:cubicBezTo>
                <a:cubicBezTo>
                  <a:pt x="125" y="81"/>
                  <a:pt x="125" y="81"/>
                  <a:pt x="125" y="81"/>
                </a:cubicBezTo>
                <a:cubicBezTo>
                  <a:pt x="125" y="81"/>
                  <a:pt x="125" y="81"/>
                  <a:pt x="125" y="81"/>
                </a:cubicBezTo>
                <a:cubicBezTo>
                  <a:pt x="125" y="81"/>
                  <a:pt x="125" y="81"/>
                  <a:pt x="125" y="81"/>
                </a:cubicBezTo>
                <a:cubicBezTo>
                  <a:pt x="125" y="81"/>
                  <a:pt x="125" y="81"/>
                  <a:pt x="125" y="81"/>
                </a:cubicBezTo>
                <a:cubicBezTo>
                  <a:pt x="125" y="81"/>
                  <a:pt x="125" y="81"/>
                  <a:pt x="125" y="81"/>
                </a:cubicBezTo>
                <a:cubicBezTo>
                  <a:pt x="125" y="80"/>
                  <a:pt x="127" y="80"/>
                  <a:pt x="127" y="80"/>
                </a:cubicBezTo>
                <a:cubicBezTo>
                  <a:pt x="127" y="81"/>
                  <a:pt x="128" y="80"/>
                  <a:pt x="128" y="80"/>
                </a:cubicBezTo>
                <a:cubicBezTo>
                  <a:pt x="128" y="81"/>
                  <a:pt x="128" y="81"/>
                  <a:pt x="128" y="81"/>
                </a:cubicBezTo>
                <a:cubicBezTo>
                  <a:pt x="128" y="81"/>
                  <a:pt x="129" y="81"/>
                  <a:pt x="129" y="81"/>
                </a:cubicBezTo>
                <a:cubicBezTo>
                  <a:pt x="129" y="81"/>
                  <a:pt x="129" y="81"/>
                  <a:pt x="129" y="81"/>
                </a:cubicBezTo>
                <a:cubicBezTo>
                  <a:pt x="130" y="81"/>
                  <a:pt x="131" y="80"/>
                  <a:pt x="132" y="79"/>
                </a:cubicBezTo>
                <a:cubicBezTo>
                  <a:pt x="133" y="79"/>
                  <a:pt x="133" y="79"/>
                  <a:pt x="133" y="80"/>
                </a:cubicBezTo>
                <a:cubicBezTo>
                  <a:pt x="134" y="80"/>
                  <a:pt x="134" y="80"/>
                  <a:pt x="134" y="80"/>
                </a:cubicBezTo>
                <a:cubicBezTo>
                  <a:pt x="134" y="80"/>
                  <a:pt x="135" y="80"/>
                  <a:pt x="135" y="80"/>
                </a:cubicBezTo>
                <a:cubicBezTo>
                  <a:pt x="135" y="79"/>
                  <a:pt x="135" y="79"/>
                  <a:pt x="135" y="79"/>
                </a:cubicBezTo>
                <a:cubicBezTo>
                  <a:pt x="136" y="79"/>
                  <a:pt x="136" y="79"/>
                  <a:pt x="137" y="79"/>
                </a:cubicBezTo>
                <a:cubicBezTo>
                  <a:pt x="137" y="79"/>
                  <a:pt x="137" y="79"/>
                  <a:pt x="137" y="79"/>
                </a:cubicBezTo>
                <a:cubicBezTo>
                  <a:pt x="137" y="79"/>
                  <a:pt x="137" y="79"/>
                  <a:pt x="137" y="79"/>
                </a:cubicBezTo>
                <a:cubicBezTo>
                  <a:pt x="137" y="78"/>
                  <a:pt x="137" y="79"/>
                  <a:pt x="137" y="78"/>
                </a:cubicBezTo>
                <a:cubicBezTo>
                  <a:pt x="137" y="78"/>
                  <a:pt x="136" y="77"/>
                  <a:pt x="137" y="76"/>
                </a:cubicBezTo>
                <a:cubicBezTo>
                  <a:pt x="137" y="76"/>
                  <a:pt x="137" y="76"/>
                  <a:pt x="137" y="76"/>
                </a:cubicBezTo>
                <a:cubicBezTo>
                  <a:pt x="137" y="76"/>
                  <a:pt x="137" y="75"/>
                  <a:pt x="137" y="75"/>
                </a:cubicBezTo>
                <a:cubicBezTo>
                  <a:pt x="137" y="75"/>
                  <a:pt x="137" y="75"/>
                  <a:pt x="137" y="75"/>
                </a:cubicBezTo>
                <a:cubicBezTo>
                  <a:pt x="138" y="75"/>
                  <a:pt x="138" y="75"/>
                  <a:pt x="138" y="75"/>
                </a:cubicBezTo>
                <a:cubicBezTo>
                  <a:pt x="138" y="75"/>
                  <a:pt x="138" y="75"/>
                  <a:pt x="138" y="75"/>
                </a:cubicBezTo>
                <a:cubicBezTo>
                  <a:pt x="139" y="75"/>
                  <a:pt x="139" y="75"/>
                  <a:pt x="139" y="75"/>
                </a:cubicBezTo>
                <a:cubicBezTo>
                  <a:pt x="139" y="75"/>
                  <a:pt x="139" y="75"/>
                  <a:pt x="139" y="76"/>
                </a:cubicBezTo>
                <a:cubicBezTo>
                  <a:pt x="140" y="76"/>
                  <a:pt x="140" y="76"/>
                  <a:pt x="140" y="75"/>
                </a:cubicBezTo>
                <a:cubicBezTo>
                  <a:pt x="140" y="75"/>
                  <a:pt x="140" y="74"/>
                  <a:pt x="141" y="74"/>
                </a:cubicBezTo>
                <a:cubicBezTo>
                  <a:pt x="141" y="74"/>
                  <a:pt x="140" y="73"/>
                  <a:pt x="140" y="73"/>
                </a:cubicBezTo>
                <a:cubicBezTo>
                  <a:pt x="140" y="74"/>
                  <a:pt x="140" y="74"/>
                  <a:pt x="140" y="74"/>
                </a:cubicBezTo>
                <a:cubicBezTo>
                  <a:pt x="140" y="74"/>
                  <a:pt x="140" y="74"/>
                  <a:pt x="140" y="74"/>
                </a:cubicBezTo>
                <a:cubicBezTo>
                  <a:pt x="140" y="73"/>
                  <a:pt x="140" y="73"/>
                  <a:pt x="140" y="73"/>
                </a:cubicBezTo>
                <a:cubicBezTo>
                  <a:pt x="140" y="73"/>
                  <a:pt x="140" y="73"/>
                  <a:pt x="139" y="73"/>
                </a:cubicBezTo>
                <a:cubicBezTo>
                  <a:pt x="139" y="73"/>
                  <a:pt x="139" y="73"/>
                  <a:pt x="139" y="72"/>
                </a:cubicBezTo>
                <a:cubicBezTo>
                  <a:pt x="139" y="72"/>
                  <a:pt x="139" y="72"/>
                  <a:pt x="139" y="72"/>
                </a:cubicBezTo>
                <a:cubicBezTo>
                  <a:pt x="140" y="72"/>
                  <a:pt x="140" y="72"/>
                  <a:pt x="140" y="72"/>
                </a:cubicBezTo>
                <a:cubicBezTo>
                  <a:pt x="141" y="72"/>
                  <a:pt x="141" y="72"/>
                  <a:pt x="141" y="72"/>
                </a:cubicBezTo>
                <a:cubicBezTo>
                  <a:pt x="141" y="72"/>
                  <a:pt x="141" y="71"/>
                  <a:pt x="141" y="71"/>
                </a:cubicBezTo>
                <a:cubicBezTo>
                  <a:pt x="141" y="71"/>
                  <a:pt x="141" y="72"/>
                  <a:pt x="142" y="72"/>
                </a:cubicBezTo>
                <a:cubicBezTo>
                  <a:pt x="142" y="71"/>
                  <a:pt x="142" y="71"/>
                  <a:pt x="142" y="71"/>
                </a:cubicBezTo>
                <a:cubicBezTo>
                  <a:pt x="142" y="71"/>
                  <a:pt x="142" y="71"/>
                  <a:pt x="143" y="71"/>
                </a:cubicBezTo>
                <a:cubicBezTo>
                  <a:pt x="143" y="72"/>
                  <a:pt x="144" y="72"/>
                  <a:pt x="144" y="72"/>
                </a:cubicBezTo>
                <a:cubicBezTo>
                  <a:pt x="145" y="72"/>
                  <a:pt x="145" y="71"/>
                  <a:pt x="145" y="71"/>
                </a:cubicBezTo>
                <a:cubicBezTo>
                  <a:pt x="145" y="71"/>
                  <a:pt x="145" y="71"/>
                  <a:pt x="145" y="72"/>
                </a:cubicBezTo>
                <a:cubicBezTo>
                  <a:pt x="145" y="71"/>
                  <a:pt x="145" y="71"/>
                  <a:pt x="145" y="71"/>
                </a:cubicBezTo>
                <a:cubicBezTo>
                  <a:pt x="145" y="71"/>
                  <a:pt x="145" y="71"/>
                  <a:pt x="145" y="71"/>
                </a:cubicBezTo>
                <a:cubicBezTo>
                  <a:pt x="145" y="71"/>
                  <a:pt x="145" y="71"/>
                  <a:pt x="145" y="71"/>
                </a:cubicBezTo>
                <a:cubicBezTo>
                  <a:pt x="145" y="71"/>
                  <a:pt x="145" y="71"/>
                  <a:pt x="145" y="71"/>
                </a:cubicBezTo>
                <a:cubicBezTo>
                  <a:pt x="145" y="71"/>
                  <a:pt x="145" y="71"/>
                  <a:pt x="145" y="71"/>
                </a:cubicBezTo>
                <a:cubicBezTo>
                  <a:pt x="145" y="71"/>
                  <a:pt x="145" y="71"/>
                  <a:pt x="146" y="71"/>
                </a:cubicBezTo>
                <a:cubicBezTo>
                  <a:pt x="146" y="71"/>
                  <a:pt x="146" y="71"/>
                  <a:pt x="146" y="70"/>
                </a:cubicBezTo>
                <a:cubicBezTo>
                  <a:pt x="146" y="71"/>
                  <a:pt x="147" y="71"/>
                  <a:pt x="147" y="71"/>
                </a:cubicBezTo>
                <a:cubicBezTo>
                  <a:pt x="147" y="71"/>
                  <a:pt x="147" y="71"/>
                  <a:pt x="147" y="71"/>
                </a:cubicBezTo>
                <a:cubicBezTo>
                  <a:pt x="147" y="70"/>
                  <a:pt x="146" y="71"/>
                  <a:pt x="145" y="70"/>
                </a:cubicBezTo>
                <a:cubicBezTo>
                  <a:pt x="145" y="70"/>
                  <a:pt x="145" y="69"/>
                  <a:pt x="145" y="69"/>
                </a:cubicBezTo>
                <a:cubicBezTo>
                  <a:pt x="145" y="69"/>
                  <a:pt x="145" y="69"/>
                  <a:pt x="145" y="69"/>
                </a:cubicBezTo>
                <a:cubicBezTo>
                  <a:pt x="145" y="69"/>
                  <a:pt x="144" y="70"/>
                  <a:pt x="144" y="70"/>
                </a:cubicBezTo>
                <a:cubicBezTo>
                  <a:pt x="144" y="70"/>
                  <a:pt x="144" y="70"/>
                  <a:pt x="144" y="70"/>
                </a:cubicBezTo>
                <a:cubicBezTo>
                  <a:pt x="144" y="70"/>
                  <a:pt x="144" y="70"/>
                  <a:pt x="143" y="70"/>
                </a:cubicBezTo>
                <a:cubicBezTo>
                  <a:pt x="143" y="70"/>
                  <a:pt x="143" y="70"/>
                  <a:pt x="143" y="70"/>
                </a:cubicBezTo>
                <a:cubicBezTo>
                  <a:pt x="143" y="70"/>
                  <a:pt x="143" y="70"/>
                  <a:pt x="143" y="70"/>
                </a:cubicBezTo>
                <a:cubicBezTo>
                  <a:pt x="143" y="70"/>
                  <a:pt x="143" y="70"/>
                  <a:pt x="143" y="70"/>
                </a:cubicBezTo>
                <a:cubicBezTo>
                  <a:pt x="143" y="70"/>
                  <a:pt x="142" y="70"/>
                  <a:pt x="142" y="70"/>
                </a:cubicBezTo>
                <a:cubicBezTo>
                  <a:pt x="142" y="70"/>
                  <a:pt x="142" y="70"/>
                  <a:pt x="142" y="70"/>
                </a:cubicBezTo>
                <a:cubicBezTo>
                  <a:pt x="142" y="70"/>
                  <a:pt x="142" y="70"/>
                  <a:pt x="142" y="70"/>
                </a:cubicBezTo>
                <a:cubicBezTo>
                  <a:pt x="142" y="70"/>
                  <a:pt x="141" y="70"/>
                  <a:pt x="141" y="70"/>
                </a:cubicBezTo>
                <a:cubicBezTo>
                  <a:pt x="141" y="70"/>
                  <a:pt x="141" y="70"/>
                  <a:pt x="141" y="70"/>
                </a:cubicBezTo>
                <a:cubicBezTo>
                  <a:pt x="141" y="70"/>
                  <a:pt x="141" y="70"/>
                  <a:pt x="141" y="71"/>
                </a:cubicBezTo>
                <a:cubicBezTo>
                  <a:pt x="140" y="71"/>
                  <a:pt x="140" y="71"/>
                  <a:pt x="140" y="71"/>
                </a:cubicBezTo>
                <a:cubicBezTo>
                  <a:pt x="140" y="71"/>
                  <a:pt x="140" y="71"/>
                  <a:pt x="140" y="71"/>
                </a:cubicBezTo>
                <a:cubicBezTo>
                  <a:pt x="140" y="71"/>
                  <a:pt x="139" y="71"/>
                  <a:pt x="139" y="71"/>
                </a:cubicBezTo>
                <a:cubicBezTo>
                  <a:pt x="139" y="71"/>
                  <a:pt x="139" y="71"/>
                  <a:pt x="139" y="70"/>
                </a:cubicBezTo>
                <a:cubicBezTo>
                  <a:pt x="139" y="70"/>
                  <a:pt x="139" y="70"/>
                  <a:pt x="139" y="70"/>
                </a:cubicBezTo>
                <a:cubicBezTo>
                  <a:pt x="139" y="70"/>
                  <a:pt x="138" y="70"/>
                  <a:pt x="138" y="70"/>
                </a:cubicBezTo>
                <a:cubicBezTo>
                  <a:pt x="138" y="70"/>
                  <a:pt x="138" y="70"/>
                  <a:pt x="138" y="70"/>
                </a:cubicBezTo>
                <a:cubicBezTo>
                  <a:pt x="138" y="70"/>
                  <a:pt x="138" y="70"/>
                  <a:pt x="138" y="70"/>
                </a:cubicBezTo>
                <a:cubicBezTo>
                  <a:pt x="137" y="70"/>
                  <a:pt x="137" y="69"/>
                  <a:pt x="137" y="68"/>
                </a:cubicBezTo>
                <a:cubicBezTo>
                  <a:pt x="137" y="68"/>
                  <a:pt x="137" y="68"/>
                  <a:pt x="137" y="68"/>
                </a:cubicBezTo>
                <a:cubicBezTo>
                  <a:pt x="137" y="68"/>
                  <a:pt x="137" y="67"/>
                  <a:pt x="137" y="67"/>
                </a:cubicBezTo>
                <a:cubicBezTo>
                  <a:pt x="137" y="67"/>
                  <a:pt x="137" y="67"/>
                  <a:pt x="137" y="66"/>
                </a:cubicBezTo>
                <a:cubicBezTo>
                  <a:pt x="137" y="66"/>
                  <a:pt x="137" y="66"/>
                  <a:pt x="137" y="66"/>
                </a:cubicBezTo>
                <a:cubicBezTo>
                  <a:pt x="137" y="66"/>
                  <a:pt x="137" y="65"/>
                  <a:pt x="137" y="65"/>
                </a:cubicBezTo>
                <a:cubicBezTo>
                  <a:pt x="137" y="65"/>
                  <a:pt x="137" y="65"/>
                  <a:pt x="137" y="65"/>
                </a:cubicBezTo>
                <a:cubicBezTo>
                  <a:pt x="137" y="65"/>
                  <a:pt x="138" y="65"/>
                  <a:pt x="138" y="65"/>
                </a:cubicBezTo>
                <a:cubicBezTo>
                  <a:pt x="138" y="65"/>
                  <a:pt x="138" y="64"/>
                  <a:pt x="138" y="64"/>
                </a:cubicBezTo>
                <a:cubicBezTo>
                  <a:pt x="138" y="64"/>
                  <a:pt x="138" y="64"/>
                  <a:pt x="138" y="64"/>
                </a:cubicBezTo>
                <a:cubicBezTo>
                  <a:pt x="138" y="64"/>
                  <a:pt x="138" y="64"/>
                  <a:pt x="139" y="64"/>
                </a:cubicBezTo>
                <a:cubicBezTo>
                  <a:pt x="139" y="64"/>
                  <a:pt x="139" y="64"/>
                  <a:pt x="139" y="64"/>
                </a:cubicBezTo>
                <a:cubicBezTo>
                  <a:pt x="139" y="64"/>
                  <a:pt x="141" y="62"/>
                  <a:pt x="141" y="62"/>
                </a:cubicBezTo>
                <a:cubicBezTo>
                  <a:pt x="141" y="62"/>
                  <a:pt x="141" y="62"/>
                  <a:pt x="142" y="62"/>
                </a:cubicBezTo>
                <a:cubicBezTo>
                  <a:pt x="142" y="62"/>
                  <a:pt x="142" y="62"/>
                  <a:pt x="142" y="61"/>
                </a:cubicBezTo>
                <a:cubicBezTo>
                  <a:pt x="142" y="61"/>
                  <a:pt x="141" y="61"/>
                  <a:pt x="141" y="61"/>
                </a:cubicBezTo>
                <a:cubicBezTo>
                  <a:pt x="141" y="61"/>
                  <a:pt x="142" y="61"/>
                  <a:pt x="141" y="61"/>
                </a:cubicBezTo>
                <a:cubicBezTo>
                  <a:pt x="141" y="60"/>
                  <a:pt x="141" y="60"/>
                  <a:pt x="141" y="60"/>
                </a:cubicBezTo>
                <a:cubicBezTo>
                  <a:pt x="141" y="60"/>
                  <a:pt x="141" y="60"/>
                  <a:pt x="140" y="60"/>
                </a:cubicBezTo>
                <a:cubicBezTo>
                  <a:pt x="140" y="60"/>
                  <a:pt x="139" y="60"/>
                  <a:pt x="139" y="60"/>
                </a:cubicBezTo>
                <a:cubicBezTo>
                  <a:pt x="139" y="60"/>
                  <a:pt x="139" y="60"/>
                  <a:pt x="138" y="60"/>
                </a:cubicBezTo>
                <a:cubicBezTo>
                  <a:pt x="138" y="60"/>
                  <a:pt x="138" y="60"/>
                  <a:pt x="138" y="61"/>
                </a:cubicBezTo>
                <a:cubicBezTo>
                  <a:pt x="137" y="61"/>
                  <a:pt x="137" y="61"/>
                  <a:pt x="137" y="61"/>
                </a:cubicBezTo>
                <a:cubicBezTo>
                  <a:pt x="137" y="61"/>
                  <a:pt x="137" y="61"/>
                  <a:pt x="137" y="61"/>
                </a:cubicBezTo>
                <a:cubicBezTo>
                  <a:pt x="137" y="62"/>
                  <a:pt x="137" y="62"/>
                  <a:pt x="136" y="62"/>
                </a:cubicBezTo>
                <a:cubicBezTo>
                  <a:pt x="136" y="62"/>
                  <a:pt x="136" y="62"/>
                  <a:pt x="137" y="62"/>
                </a:cubicBezTo>
                <a:cubicBezTo>
                  <a:pt x="137" y="62"/>
                  <a:pt x="137" y="62"/>
                  <a:pt x="137" y="63"/>
                </a:cubicBezTo>
                <a:cubicBezTo>
                  <a:pt x="137" y="63"/>
                  <a:pt x="137" y="63"/>
                  <a:pt x="137" y="63"/>
                </a:cubicBezTo>
                <a:cubicBezTo>
                  <a:pt x="137" y="63"/>
                  <a:pt x="136" y="63"/>
                  <a:pt x="136" y="64"/>
                </a:cubicBezTo>
                <a:cubicBezTo>
                  <a:pt x="136" y="64"/>
                  <a:pt x="135" y="64"/>
                  <a:pt x="135" y="64"/>
                </a:cubicBezTo>
                <a:cubicBezTo>
                  <a:pt x="135" y="64"/>
                  <a:pt x="135" y="64"/>
                  <a:pt x="135" y="64"/>
                </a:cubicBezTo>
                <a:cubicBezTo>
                  <a:pt x="134" y="64"/>
                  <a:pt x="134" y="65"/>
                  <a:pt x="134" y="65"/>
                </a:cubicBezTo>
                <a:cubicBezTo>
                  <a:pt x="134" y="65"/>
                  <a:pt x="134" y="65"/>
                  <a:pt x="133" y="66"/>
                </a:cubicBezTo>
                <a:cubicBezTo>
                  <a:pt x="133" y="66"/>
                  <a:pt x="133" y="66"/>
                  <a:pt x="133" y="66"/>
                </a:cubicBezTo>
                <a:cubicBezTo>
                  <a:pt x="133" y="66"/>
                  <a:pt x="133" y="66"/>
                  <a:pt x="133" y="66"/>
                </a:cubicBezTo>
                <a:cubicBezTo>
                  <a:pt x="133" y="66"/>
                  <a:pt x="133" y="66"/>
                  <a:pt x="133" y="66"/>
                </a:cubicBezTo>
                <a:cubicBezTo>
                  <a:pt x="133" y="66"/>
                  <a:pt x="132" y="66"/>
                  <a:pt x="132" y="66"/>
                </a:cubicBezTo>
                <a:cubicBezTo>
                  <a:pt x="132" y="67"/>
                  <a:pt x="133" y="67"/>
                  <a:pt x="132" y="68"/>
                </a:cubicBezTo>
                <a:cubicBezTo>
                  <a:pt x="132" y="68"/>
                  <a:pt x="132" y="68"/>
                  <a:pt x="132" y="68"/>
                </a:cubicBezTo>
                <a:cubicBezTo>
                  <a:pt x="132" y="68"/>
                  <a:pt x="132" y="69"/>
                  <a:pt x="132" y="69"/>
                </a:cubicBezTo>
                <a:cubicBezTo>
                  <a:pt x="132" y="69"/>
                  <a:pt x="132" y="69"/>
                  <a:pt x="132" y="69"/>
                </a:cubicBezTo>
                <a:cubicBezTo>
                  <a:pt x="132" y="69"/>
                  <a:pt x="133" y="69"/>
                  <a:pt x="133" y="69"/>
                </a:cubicBezTo>
                <a:cubicBezTo>
                  <a:pt x="133" y="69"/>
                  <a:pt x="133" y="69"/>
                  <a:pt x="133" y="69"/>
                </a:cubicBezTo>
                <a:cubicBezTo>
                  <a:pt x="133" y="70"/>
                  <a:pt x="133" y="70"/>
                  <a:pt x="134" y="70"/>
                </a:cubicBezTo>
                <a:cubicBezTo>
                  <a:pt x="134" y="71"/>
                  <a:pt x="134" y="71"/>
                  <a:pt x="134" y="71"/>
                </a:cubicBezTo>
                <a:cubicBezTo>
                  <a:pt x="134" y="71"/>
                  <a:pt x="134" y="71"/>
                  <a:pt x="134" y="71"/>
                </a:cubicBezTo>
                <a:cubicBezTo>
                  <a:pt x="134" y="71"/>
                  <a:pt x="133" y="72"/>
                  <a:pt x="133" y="72"/>
                </a:cubicBezTo>
                <a:cubicBezTo>
                  <a:pt x="133" y="71"/>
                  <a:pt x="131" y="71"/>
                  <a:pt x="131" y="71"/>
                </a:cubicBezTo>
                <a:cubicBezTo>
                  <a:pt x="131" y="71"/>
                  <a:pt x="131" y="71"/>
                  <a:pt x="131" y="71"/>
                </a:cubicBezTo>
                <a:cubicBezTo>
                  <a:pt x="131" y="71"/>
                  <a:pt x="131" y="71"/>
                  <a:pt x="131" y="71"/>
                </a:cubicBezTo>
                <a:cubicBezTo>
                  <a:pt x="132" y="71"/>
                  <a:pt x="132" y="72"/>
                  <a:pt x="132" y="72"/>
                </a:cubicBezTo>
                <a:cubicBezTo>
                  <a:pt x="133" y="72"/>
                  <a:pt x="133" y="71"/>
                  <a:pt x="134" y="72"/>
                </a:cubicBezTo>
                <a:cubicBezTo>
                  <a:pt x="134" y="72"/>
                  <a:pt x="134" y="72"/>
                  <a:pt x="134" y="72"/>
                </a:cubicBezTo>
                <a:cubicBezTo>
                  <a:pt x="134" y="72"/>
                  <a:pt x="134" y="72"/>
                  <a:pt x="134" y="72"/>
                </a:cubicBezTo>
                <a:cubicBezTo>
                  <a:pt x="134" y="72"/>
                  <a:pt x="134" y="72"/>
                  <a:pt x="134" y="72"/>
                </a:cubicBezTo>
                <a:cubicBezTo>
                  <a:pt x="134" y="72"/>
                  <a:pt x="134" y="72"/>
                  <a:pt x="134" y="72"/>
                </a:cubicBezTo>
                <a:cubicBezTo>
                  <a:pt x="134" y="72"/>
                  <a:pt x="133" y="72"/>
                  <a:pt x="133" y="72"/>
                </a:cubicBezTo>
                <a:cubicBezTo>
                  <a:pt x="133" y="72"/>
                  <a:pt x="133" y="72"/>
                  <a:pt x="133" y="72"/>
                </a:cubicBezTo>
                <a:cubicBezTo>
                  <a:pt x="133" y="72"/>
                  <a:pt x="133" y="72"/>
                  <a:pt x="133" y="72"/>
                </a:cubicBezTo>
                <a:cubicBezTo>
                  <a:pt x="133" y="72"/>
                  <a:pt x="133" y="72"/>
                  <a:pt x="133" y="72"/>
                </a:cubicBezTo>
                <a:cubicBezTo>
                  <a:pt x="133" y="72"/>
                  <a:pt x="133" y="72"/>
                  <a:pt x="133" y="72"/>
                </a:cubicBezTo>
                <a:cubicBezTo>
                  <a:pt x="133" y="72"/>
                  <a:pt x="133" y="72"/>
                  <a:pt x="133" y="72"/>
                </a:cubicBezTo>
                <a:cubicBezTo>
                  <a:pt x="132" y="72"/>
                  <a:pt x="133" y="73"/>
                  <a:pt x="132" y="73"/>
                </a:cubicBezTo>
                <a:cubicBezTo>
                  <a:pt x="132" y="73"/>
                  <a:pt x="132" y="73"/>
                  <a:pt x="132" y="73"/>
                </a:cubicBezTo>
                <a:cubicBezTo>
                  <a:pt x="132" y="73"/>
                  <a:pt x="131" y="73"/>
                  <a:pt x="131" y="73"/>
                </a:cubicBezTo>
                <a:cubicBezTo>
                  <a:pt x="131" y="73"/>
                  <a:pt x="132" y="74"/>
                  <a:pt x="132" y="74"/>
                </a:cubicBezTo>
                <a:cubicBezTo>
                  <a:pt x="131" y="74"/>
                  <a:pt x="131" y="74"/>
                  <a:pt x="131" y="74"/>
                </a:cubicBezTo>
                <a:cubicBezTo>
                  <a:pt x="131" y="74"/>
                  <a:pt x="131" y="74"/>
                  <a:pt x="131" y="74"/>
                </a:cubicBezTo>
                <a:cubicBezTo>
                  <a:pt x="131" y="74"/>
                  <a:pt x="131" y="74"/>
                  <a:pt x="131" y="75"/>
                </a:cubicBezTo>
                <a:cubicBezTo>
                  <a:pt x="131" y="75"/>
                  <a:pt x="131" y="75"/>
                  <a:pt x="131" y="75"/>
                </a:cubicBezTo>
                <a:cubicBezTo>
                  <a:pt x="131" y="75"/>
                  <a:pt x="131" y="75"/>
                  <a:pt x="131" y="75"/>
                </a:cubicBezTo>
                <a:cubicBezTo>
                  <a:pt x="131" y="76"/>
                  <a:pt x="131" y="76"/>
                  <a:pt x="131" y="76"/>
                </a:cubicBezTo>
                <a:cubicBezTo>
                  <a:pt x="131" y="76"/>
                  <a:pt x="131" y="77"/>
                  <a:pt x="130" y="77"/>
                </a:cubicBezTo>
                <a:cubicBezTo>
                  <a:pt x="130" y="77"/>
                  <a:pt x="130" y="77"/>
                  <a:pt x="130" y="77"/>
                </a:cubicBezTo>
                <a:cubicBezTo>
                  <a:pt x="130" y="77"/>
                  <a:pt x="130" y="77"/>
                  <a:pt x="130" y="77"/>
                </a:cubicBezTo>
                <a:cubicBezTo>
                  <a:pt x="130" y="77"/>
                  <a:pt x="130" y="77"/>
                  <a:pt x="129" y="77"/>
                </a:cubicBezTo>
                <a:cubicBezTo>
                  <a:pt x="129" y="77"/>
                  <a:pt x="129" y="77"/>
                  <a:pt x="129" y="77"/>
                </a:cubicBezTo>
                <a:cubicBezTo>
                  <a:pt x="129" y="77"/>
                  <a:pt x="129" y="77"/>
                  <a:pt x="129" y="77"/>
                </a:cubicBezTo>
                <a:cubicBezTo>
                  <a:pt x="129" y="77"/>
                  <a:pt x="129" y="78"/>
                  <a:pt x="129" y="78"/>
                </a:cubicBezTo>
                <a:cubicBezTo>
                  <a:pt x="129" y="78"/>
                  <a:pt x="129" y="78"/>
                  <a:pt x="129" y="78"/>
                </a:cubicBezTo>
                <a:cubicBezTo>
                  <a:pt x="129" y="78"/>
                  <a:pt x="129" y="78"/>
                  <a:pt x="128" y="78"/>
                </a:cubicBezTo>
                <a:cubicBezTo>
                  <a:pt x="128" y="78"/>
                  <a:pt x="128" y="78"/>
                  <a:pt x="127" y="78"/>
                </a:cubicBezTo>
                <a:cubicBezTo>
                  <a:pt x="127" y="78"/>
                  <a:pt x="127" y="78"/>
                  <a:pt x="127" y="78"/>
                </a:cubicBezTo>
                <a:cubicBezTo>
                  <a:pt x="127" y="78"/>
                  <a:pt x="127" y="77"/>
                  <a:pt x="127" y="77"/>
                </a:cubicBezTo>
                <a:cubicBezTo>
                  <a:pt x="127" y="77"/>
                  <a:pt x="127" y="77"/>
                  <a:pt x="127" y="77"/>
                </a:cubicBezTo>
                <a:cubicBezTo>
                  <a:pt x="127" y="77"/>
                  <a:pt x="127" y="77"/>
                  <a:pt x="127" y="77"/>
                </a:cubicBezTo>
                <a:cubicBezTo>
                  <a:pt x="127" y="77"/>
                  <a:pt x="127" y="77"/>
                  <a:pt x="127" y="77"/>
                </a:cubicBezTo>
                <a:cubicBezTo>
                  <a:pt x="127" y="77"/>
                  <a:pt x="127" y="76"/>
                  <a:pt x="127" y="76"/>
                </a:cubicBezTo>
                <a:cubicBezTo>
                  <a:pt x="127" y="76"/>
                  <a:pt x="126" y="76"/>
                  <a:pt x="126" y="75"/>
                </a:cubicBezTo>
                <a:cubicBezTo>
                  <a:pt x="126" y="75"/>
                  <a:pt x="126" y="75"/>
                  <a:pt x="126" y="75"/>
                </a:cubicBezTo>
                <a:cubicBezTo>
                  <a:pt x="126" y="75"/>
                  <a:pt x="126" y="74"/>
                  <a:pt x="126" y="74"/>
                </a:cubicBezTo>
                <a:cubicBezTo>
                  <a:pt x="126" y="74"/>
                  <a:pt x="126" y="74"/>
                  <a:pt x="126" y="74"/>
                </a:cubicBezTo>
                <a:cubicBezTo>
                  <a:pt x="126" y="74"/>
                  <a:pt x="126" y="74"/>
                  <a:pt x="125" y="74"/>
                </a:cubicBezTo>
                <a:cubicBezTo>
                  <a:pt x="125" y="74"/>
                  <a:pt x="125" y="73"/>
                  <a:pt x="125" y="73"/>
                </a:cubicBezTo>
                <a:cubicBezTo>
                  <a:pt x="125" y="73"/>
                  <a:pt x="125" y="73"/>
                  <a:pt x="125" y="73"/>
                </a:cubicBezTo>
                <a:cubicBezTo>
                  <a:pt x="125" y="73"/>
                  <a:pt x="125" y="73"/>
                  <a:pt x="125" y="72"/>
                </a:cubicBezTo>
                <a:cubicBezTo>
                  <a:pt x="125" y="72"/>
                  <a:pt x="125" y="72"/>
                  <a:pt x="125" y="72"/>
                </a:cubicBezTo>
                <a:cubicBezTo>
                  <a:pt x="125" y="72"/>
                  <a:pt x="125" y="72"/>
                  <a:pt x="125" y="72"/>
                </a:cubicBezTo>
                <a:cubicBezTo>
                  <a:pt x="125" y="72"/>
                  <a:pt x="125" y="72"/>
                  <a:pt x="124" y="72"/>
                </a:cubicBezTo>
                <a:cubicBezTo>
                  <a:pt x="124" y="71"/>
                  <a:pt x="124" y="71"/>
                  <a:pt x="124" y="71"/>
                </a:cubicBezTo>
                <a:cubicBezTo>
                  <a:pt x="124" y="71"/>
                  <a:pt x="124" y="71"/>
                  <a:pt x="124" y="71"/>
                </a:cubicBezTo>
                <a:cubicBezTo>
                  <a:pt x="124" y="72"/>
                  <a:pt x="124" y="72"/>
                  <a:pt x="124" y="72"/>
                </a:cubicBezTo>
                <a:cubicBezTo>
                  <a:pt x="124" y="72"/>
                  <a:pt x="123" y="72"/>
                  <a:pt x="123" y="72"/>
                </a:cubicBezTo>
                <a:cubicBezTo>
                  <a:pt x="123" y="72"/>
                  <a:pt x="123" y="73"/>
                  <a:pt x="123" y="73"/>
                </a:cubicBezTo>
                <a:cubicBezTo>
                  <a:pt x="122" y="73"/>
                  <a:pt x="122" y="73"/>
                  <a:pt x="121" y="74"/>
                </a:cubicBezTo>
                <a:cubicBezTo>
                  <a:pt x="121" y="74"/>
                  <a:pt x="120" y="74"/>
                  <a:pt x="120" y="74"/>
                </a:cubicBezTo>
                <a:cubicBezTo>
                  <a:pt x="120" y="74"/>
                  <a:pt x="120" y="74"/>
                  <a:pt x="120" y="74"/>
                </a:cubicBezTo>
                <a:cubicBezTo>
                  <a:pt x="120" y="74"/>
                  <a:pt x="120" y="74"/>
                  <a:pt x="120" y="74"/>
                </a:cubicBezTo>
                <a:cubicBezTo>
                  <a:pt x="120" y="74"/>
                  <a:pt x="120" y="74"/>
                  <a:pt x="120" y="74"/>
                </a:cubicBezTo>
                <a:cubicBezTo>
                  <a:pt x="120" y="74"/>
                  <a:pt x="120" y="74"/>
                  <a:pt x="120" y="74"/>
                </a:cubicBezTo>
                <a:cubicBezTo>
                  <a:pt x="119" y="73"/>
                  <a:pt x="119" y="73"/>
                  <a:pt x="119" y="73"/>
                </a:cubicBezTo>
                <a:cubicBezTo>
                  <a:pt x="118" y="73"/>
                  <a:pt x="118" y="73"/>
                  <a:pt x="118" y="73"/>
                </a:cubicBezTo>
                <a:cubicBezTo>
                  <a:pt x="118" y="73"/>
                  <a:pt x="118" y="72"/>
                  <a:pt x="118" y="72"/>
                </a:cubicBezTo>
                <a:cubicBezTo>
                  <a:pt x="118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3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2"/>
                  <a:pt x="119" y="71"/>
                  <a:pt x="119" y="71"/>
                </a:cubicBezTo>
                <a:cubicBezTo>
                  <a:pt x="119" y="71"/>
                  <a:pt x="119" y="72"/>
                  <a:pt x="119" y="7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119" y="71"/>
                  <a:pt x="119" y="71"/>
                  <a:pt x="119" y="71"/>
                </a:cubicBezTo>
                <a:cubicBezTo>
                  <a:pt x="119" y="71"/>
                  <a:pt x="119" y="72"/>
                  <a:pt x="119" y="72"/>
                </a:cubicBezTo>
                <a:cubicBezTo>
                  <a:pt x="119" y="72"/>
                  <a:pt x="118" y="72"/>
                  <a:pt x="118" y="72"/>
                </a:cubicBezTo>
                <a:cubicBezTo>
                  <a:pt x="118" y="72"/>
                  <a:pt x="118" y="72"/>
                  <a:pt x="118" y="72"/>
                </a:cubicBezTo>
                <a:cubicBezTo>
                  <a:pt x="118" y="72"/>
                  <a:pt x="118" y="72"/>
                  <a:pt x="118" y="72"/>
                </a:cubicBezTo>
                <a:cubicBezTo>
                  <a:pt x="118" y="72"/>
                  <a:pt x="118" y="72"/>
                  <a:pt x="118" y="72"/>
                </a:cubicBezTo>
                <a:cubicBezTo>
                  <a:pt x="118" y="72"/>
                  <a:pt x="118" y="71"/>
                  <a:pt x="118" y="71"/>
                </a:cubicBezTo>
                <a:cubicBezTo>
                  <a:pt x="118" y="71"/>
                  <a:pt x="118" y="71"/>
                  <a:pt x="118" y="71"/>
                </a:cubicBezTo>
                <a:cubicBezTo>
                  <a:pt x="118" y="71"/>
                  <a:pt x="118" y="71"/>
                  <a:pt x="118" y="71"/>
                </a:cubicBezTo>
                <a:cubicBezTo>
                  <a:pt x="118" y="71"/>
                  <a:pt x="118" y="71"/>
                  <a:pt x="118" y="71"/>
                </a:cubicBezTo>
                <a:cubicBezTo>
                  <a:pt x="118" y="71"/>
                  <a:pt x="118" y="71"/>
                  <a:pt x="118" y="71"/>
                </a:cubicBezTo>
                <a:cubicBezTo>
                  <a:pt x="118" y="71"/>
                  <a:pt x="118" y="71"/>
                  <a:pt x="118" y="71"/>
                </a:cubicBezTo>
                <a:cubicBezTo>
                  <a:pt x="118" y="71"/>
                  <a:pt x="119" y="71"/>
                  <a:pt x="119" y="71"/>
                </a:cubicBezTo>
                <a:cubicBezTo>
                  <a:pt x="119" y="71"/>
                  <a:pt x="119" y="71"/>
                  <a:pt x="119" y="71"/>
                </a:cubicBezTo>
                <a:cubicBezTo>
                  <a:pt x="119" y="71"/>
                  <a:pt x="119" y="71"/>
                  <a:pt x="119" y="71"/>
                </a:cubicBezTo>
                <a:cubicBezTo>
                  <a:pt x="119" y="71"/>
                  <a:pt x="119" y="71"/>
                  <a:pt x="119" y="71"/>
                </a:cubicBezTo>
                <a:cubicBezTo>
                  <a:pt x="119" y="71"/>
                  <a:pt x="119" y="71"/>
                  <a:pt x="118" y="71"/>
                </a:cubicBezTo>
                <a:cubicBezTo>
                  <a:pt x="119" y="71"/>
                  <a:pt x="119" y="71"/>
                  <a:pt x="119" y="71"/>
                </a:cubicBezTo>
                <a:cubicBezTo>
                  <a:pt x="119" y="71"/>
                  <a:pt x="119" y="70"/>
                  <a:pt x="119" y="70"/>
                </a:cubicBezTo>
                <a:cubicBezTo>
                  <a:pt x="118" y="70"/>
                  <a:pt x="118" y="70"/>
                  <a:pt x="118" y="70"/>
                </a:cubicBezTo>
                <a:cubicBezTo>
                  <a:pt x="118" y="70"/>
                  <a:pt x="118" y="70"/>
                  <a:pt x="118" y="70"/>
                </a:cubicBezTo>
                <a:cubicBezTo>
                  <a:pt x="118" y="70"/>
                  <a:pt x="118" y="69"/>
                  <a:pt x="118" y="69"/>
                </a:cubicBezTo>
                <a:cubicBezTo>
                  <a:pt x="118" y="70"/>
                  <a:pt x="118" y="69"/>
                  <a:pt x="118" y="69"/>
                </a:cubicBezTo>
                <a:cubicBezTo>
                  <a:pt x="118" y="69"/>
                  <a:pt x="118" y="69"/>
                  <a:pt x="118" y="69"/>
                </a:cubicBezTo>
                <a:cubicBezTo>
                  <a:pt x="118" y="69"/>
                  <a:pt x="118" y="69"/>
                  <a:pt x="118" y="69"/>
                </a:cubicBezTo>
                <a:cubicBezTo>
                  <a:pt x="118" y="69"/>
                  <a:pt x="118" y="69"/>
                  <a:pt x="118" y="69"/>
                </a:cubicBezTo>
                <a:cubicBezTo>
                  <a:pt x="118" y="69"/>
                  <a:pt x="118" y="68"/>
                  <a:pt x="118" y="68"/>
                </a:cubicBezTo>
                <a:cubicBezTo>
                  <a:pt x="118" y="68"/>
                  <a:pt x="118" y="68"/>
                  <a:pt x="118" y="67"/>
                </a:cubicBezTo>
                <a:cubicBezTo>
                  <a:pt x="118" y="67"/>
                  <a:pt x="119" y="67"/>
                  <a:pt x="119" y="67"/>
                </a:cubicBezTo>
                <a:cubicBezTo>
                  <a:pt x="119" y="67"/>
                  <a:pt x="119" y="67"/>
                  <a:pt x="119" y="67"/>
                </a:cubicBezTo>
                <a:cubicBezTo>
                  <a:pt x="119" y="67"/>
                  <a:pt x="118" y="67"/>
                  <a:pt x="118" y="67"/>
                </a:cubicBezTo>
                <a:cubicBezTo>
                  <a:pt x="118" y="67"/>
                  <a:pt x="118" y="67"/>
                  <a:pt x="118" y="67"/>
                </a:cubicBezTo>
                <a:cubicBezTo>
                  <a:pt x="119" y="67"/>
                  <a:pt x="119" y="66"/>
                  <a:pt x="119" y="66"/>
                </a:cubicBezTo>
                <a:cubicBezTo>
                  <a:pt x="120" y="66"/>
                  <a:pt x="120" y="66"/>
                  <a:pt x="120" y="66"/>
                </a:cubicBezTo>
                <a:cubicBezTo>
                  <a:pt x="120" y="66"/>
                  <a:pt x="121" y="66"/>
                  <a:pt x="121" y="66"/>
                </a:cubicBezTo>
                <a:cubicBezTo>
                  <a:pt x="121" y="66"/>
                  <a:pt x="120" y="66"/>
                  <a:pt x="120" y="65"/>
                </a:cubicBezTo>
                <a:cubicBezTo>
                  <a:pt x="120" y="65"/>
                  <a:pt x="120" y="65"/>
                  <a:pt x="120" y="65"/>
                </a:cubicBezTo>
                <a:cubicBezTo>
                  <a:pt x="121" y="65"/>
                  <a:pt x="121" y="65"/>
                  <a:pt x="122" y="65"/>
                </a:cubicBezTo>
                <a:cubicBezTo>
                  <a:pt x="122" y="65"/>
                  <a:pt x="122" y="64"/>
                  <a:pt x="123" y="64"/>
                </a:cubicBezTo>
                <a:cubicBezTo>
                  <a:pt x="123" y="64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4"/>
                  <a:pt x="123" y="64"/>
                  <a:pt x="123" y="64"/>
                </a:cubicBezTo>
                <a:cubicBezTo>
                  <a:pt x="123" y="64"/>
                  <a:pt x="124" y="64"/>
                  <a:pt x="124" y="63"/>
                </a:cubicBezTo>
                <a:cubicBezTo>
                  <a:pt x="124" y="63"/>
                  <a:pt x="124" y="63"/>
                  <a:pt x="125" y="62"/>
                </a:cubicBezTo>
                <a:cubicBezTo>
                  <a:pt x="125" y="62"/>
                  <a:pt x="125" y="63"/>
                  <a:pt x="125" y="62"/>
                </a:cubicBezTo>
                <a:cubicBezTo>
                  <a:pt x="125" y="62"/>
                  <a:pt x="125" y="62"/>
                  <a:pt x="125" y="62"/>
                </a:cubicBezTo>
                <a:cubicBezTo>
                  <a:pt x="125" y="62"/>
                  <a:pt x="125" y="62"/>
                  <a:pt x="125" y="62"/>
                </a:cubicBezTo>
                <a:cubicBezTo>
                  <a:pt x="126" y="62"/>
                  <a:pt x="126" y="61"/>
                  <a:pt x="126" y="61"/>
                </a:cubicBezTo>
                <a:cubicBezTo>
                  <a:pt x="126" y="61"/>
                  <a:pt x="126" y="61"/>
                  <a:pt x="127" y="61"/>
                </a:cubicBezTo>
                <a:cubicBezTo>
                  <a:pt x="127" y="61"/>
                  <a:pt x="127" y="61"/>
                  <a:pt x="127" y="61"/>
                </a:cubicBezTo>
                <a:cubicBezTo>
                  <a:pt x="127" y="61"/>
                  <a:pt x="126" y="61"/>
                  <a:pt x="126" y="61"/>
                </a:cubicBezTo>
                <a:cubicBezTo>
                  <a:pt x="127" y="60"/>
                  <a:pt x="127" y="60"/>
                  <a:pt x="127" y="60"/>
                </a:cubicBezTo>
                <a:cubicBezTo>
                  <a:pt x="127" y="60"/>
                  <a:pt x="127" y="59"/>
                  <a:pt x="127" y="59"/>
                </a:cubicBezTo>
                <a:cubicBezTo>
                  <a:pt x="128" y="59"/>
                  <a:pt x="128" y="59"/>
                  <a:pt x="128" y="59"/>
                </a:cubicBezTo>
                <a:cubicBezTo>
                  <a:pt x="128" y="59"/>
                  <a:pt x="128" y="59"/>
                  <a:pt x="128" y="59"/>
                </a:cubicBezTo>
                <a:cubicBezTo>
                  <a:pt x="128" y="59"/>
                  <a:pt x="128" y="59"/>
                  <a:pt x="127" y="59"/>
                </a:cubicBezTo>
                <a:cubicBezTo>
                  <a:pt x="127" y="58"/>
                  <a:pt x="128" y="58"/>
                  <a:pt x="128" y="58"/>
                </a:cubicBezTo>
                <a:cubicBezTo>
                  <a:pt x="128" y="58"/>
                  <a:pt x="128" y="58"/>
                  <a:pt x="128" y="58"/>
                </a:cubicBezTo>
                <a:cubicBezTo>
                  <a:pt x="128" y="58"/>
                  <a:pt x="128" y="58"/>
                  <a:pt x="128" y="58"/>
                </a:cubicBezTo>
                <a:cubicBezTo>
                  <a:pt x="128" y="58"/>
                  <a:pt x="128" y="58"/>
                  <a:pt x="128" y="58"/>
                </a:cubicBezTo>
                <a:cubicBezTo>
                  <a:pt x="128" y="58"/>
                  <a:pt x="128" y="58"/>
                  <a:pt x="128" y="58"/>
                </a:cubicBezTo>
                <a:cubicBezTo>
                  <a:pt x="128" y="57"/>
                  <a:pt x="129" y="57"/>
                  <a:pt x="129" y="57"/>
                </a:cubicBezTo>
                <a:cubicBezTo>
                  <a:pt x="129" y="57"/>
                  <a:pt x="129" y="57"/>
                  <a:pt x="129" y="57"/>
                </a:cubicBezTo>
                <a:cubicBezTo>
                  <a:pt x="129" y="57"/>
                  <a:pt x="129" y="57"/>
                  <a:pt x="129" y="56"/>
                </a:cubicBezTo>
                <a:cubicBezTo>
                  <a:pt x="130" y="56"/>
                  <a:pt x="130" y="57"/>
                  <a:pt x="130" y="57"/>
                </a:cubicBezTo>
                <a:cubicBezTo>
                  <a:pt x="130" y="56"/>
                  <a:pt x="130" y="56"/>
                  <a:pt x="130" y="56"/>
                </a:cubicBezTo>
                <a:cubicBezTo>
                  <a:pt x="130" y="56"/>
                  <a:pt x="130" y="56"/>
                  <a:pt x="130" y="56"/>
                </a:cubicBezTo>
                <a:cubicBezTo>
                  <a:pt x="130" y="56"/>
                  <a:pt x="130" y="56"/>
                  <a:pt x="130" y="56"/>
                </a:cubicBezTo>
                <a:cubicBezTo>
                  <a:pt x="130" y="56"/>
                  <a:pt x="131" y="55"/>
                  <a:pt x="131" y="55"/>
                </a:cubicBezTo>
                <a:cubicBezTo>
                  <a:pt x="131" y="55"/>
                  <a:pt x="131" y="55"/>
                  <a:pt x="131" y="55"/>
                </a:cubicBezTo>
                <a:cubicBezTo>
                  <a:pt x="131" y="56"/>
                  <a:pt x="131" y="56"/>
                  <a:pt x="131" y="56"/>
                </a:cubicBezTo>
                <a:cubicBezTo>
                  <a:pt x="131" y="56"/>
                  <a:pt x="131" y="56"/>
                  <a:pt x="131" y="56"/>
                </a:cubicBezTo>
                <a:cubicBezTo>
                  <a:pt x="131" y="56"/>
                  <a:pt x="131" y="56"/>
                  <a:pt x="131" y="55"/>
                </a:cubicBezTo>
                <a:cubicBezTo>
                  <a:pt x="131" y="55"/>
                  <a:pt x="131" y="55"/>
                  <a:pt x="131" y="55"/>
                </a:cubicBezTo>
                <a:cubicBezTo>
                  <a:pt x="132" y="55"/>
                  <a:pt x="132" y="55"/>
                  <a:pt x="132" y="55"/>
                </a:cubicBezTo>
                <a:cubicBezTo>
                  <a:pt x="132" y="55"/>
                  <a:pt x="132" y="55"/>
                  <a:pt x="132" y="55"/>
                </a:cubicBezTo>
                <a:cubicBezTo>
                  <a:pt x="132" y="55"/>
                  <a:pt x="132" y="55"/>
                  <a:pt x="132" y="54"/>
                </a:cubicBezTo>
                <a:cubicBezTo>
                  <a:pt x="132" y="54"/>
                  <a:pt x="132" y="54"/>
                  <a:pt x="132" y="54"/>
                </a:cubicBezTo>
                <a:cubicBezTo>
                  <a:pt x="132" y="54"/>
                  <a:pt x="132" y="54"/>
                  <a:pt x="133" y="54"/>
                </a:cubicBezTo>
                <a:cubicBezTo>
                  <a:pt x="133" y="53"/>
                  <a:pt x="133" y="54"/>
                  <a:pt x="133" y="53"/>
                </a:cubicBezTo>
                <a:cubicBezTo>
                  <a:pt x="133" y="53"/>
                  <a:pt x="134" y="53"/>
                  <a:pt x="134" y="53"/>
                </a:cubicBezTo>
                <a:cubicBezTo>
                  <a:pt x="134" y="53"/>
                  <a:pt x="134" y="53"/>
                  <a:pt x="135" y="53"/>
                </a:cubicBezTo>
                <a:cubicBezTo>
                  <a:pt x="135" y="53"/>
                  <a:pt x="135" y="52"/>
                  <a:pt x="136" y="52"/>
                </a:cubicBezTo>
                <a:cubicBezTo>
                  <a:pt x="136" y="52"/>
                  <a:pt x="136" y="52"/>
                  <a:pt x="136" y="52"/>
                </a:cubicBezTo>
                <a:cubicBezTo>
                  <a:pt x="136" y="52"/>
                  <a:pt x="136" y="52"/>
                  <a:pt x="136" y="52"/>
                </a:cubicBezTo>
                <a:cubicBezTo>
                  <a:pt x="136" y="52"/>
                  <a:pt x="136" y="53"/>
                  <a:pt x="136" y="53"/>
                </a:cubicBezTo>
                <a:cubicBezTo>
                  <a:pt x="136" y="53"/>
                  <a:pt x="136" y="52"/>
                  <a:pt x="136" y="52"/>
                </a:cubicBezTo>
                <a:cubicBezTo>
                  <a:pt x="137" y="52"/>
                  <a:pt x="137" y="52"/>
                  <a:pt x="137" y="51"/>
                </a:cubicBezTo>
                <a:cubicBezTo>
                  <a:pt x="137" y="51"/>
                  <a:pt x="137" y="51"/>
                  <a:pt x="137" y="51"/>
                </a:cubicBezTo>
                <a:cubicBezTo>
                  <a:pt x="137" y="52"/>
                  <a:pt x="137" y="52"/>
                  <a:pt x="138" y="52"/>
                </a:cubicBezTo>
                <a:cubicBezTo>
                  <a:pt x="138" y="50"/>
                  <a:pt x="138" y="51"/>
                  <a:pt x="139" y="51"/>
                </a:cubicBezTo>
                <a:cubicBezTo>
                  <a:pt x="139" y="51"/>
                  <a:pt x="140" y="51"/>
                  <a:pt x="140" y="50"/>
                </a:cubicBezTo>
                <a:cubicBezTo>
                  <a:pt x="140" y="50"/>
                  <a:pt x="140" y="50"/>
                  <a:pt x="140" y="50"/>
                </a:cubicBezTo>
                <a:cubicBezTo>
                  <a:pt x="141" y="50"/>
                  <a:pt x="141" y="49"/>
                  <a:pt x="142" y="50"/>
                </a:cubicBezTo>
                <a:cubicBezTo>
                  <a:pt x="142" y="50"/>
                  <a:pt x="141" y="50"/>
                  <a:pt x="141" y="51"/>
                </a:cubicBezTo>
                <a:cubicBezTo>
                  <a:pt x="141" y="51"/>
                  <a:pt x="141" y="51"/>
                  <a:pt x="142" y="51"/>
                </a:cubicBezTo>
                <a:cubicBezTo>
                  <a:pt x="142" y="51"/>
                  <a:pt x="143" y="50"/>
                  <a:pt x="143" y="49"/>
                </a:cubicBezTo>
                <a:cubicBezTo>
                  <a:pt x="143" y="50"/>
                  <a:pt x="143" y="50"/>
                  <a:pt x="143" y="51"/>
                </a:cubicBezTo>
                <a:cubicBezTo>
                  <a:pt x="144" y="50"/>
                  <a:pt x="144" y="50"/>
                  <a:pt x="144" y="49"/>
                </a:cubicBezTo>
                <a:cubicBezTo>
                  <a:pt x="144" y="49"/>
                  <a:pt x="145" y="49"/>
                  <a:pt x="145" y="49"/>
                </a:cubicBezTo>
                <a:cubicBezTo>
                  <a:pt x="145" y="50"/>
                  <a:pt x="145" y="50"/>
                  <a:pt x="145" y="51"/>
                </a:cubicBezTo>
                <a:cubicBezTo>
                  <a:pt x="145" y="51"/>
                  <a:pt x="145" y="51"/>
                  <a:pt x="145" y="51"/>
                </a:cubicBezTo>
                <a:cubicBezTo>
                  <a:pt x="145" y="50"/>
                  <a:pt x="145" y="50"/>
                  <a:pt x="146" y="50"/>
                </a:cubicBezTo>
                <a:cubicBezTo>
                  <a:pt x="146" y="50"/>
                  <a:pt x="146" y="50"/>
                  <a:pt x="147" y="50"/>
                </a:cubicBezTo>
                <a:cubicBezTo>
                  <a:pt x="147" y="50"/>
                  <a:pt x="147" y="50"/>
                  <a:pt x="148" y="50"/>
                </a:cubicBezTo>
                <a:cubicBezTo>
                  <a:pt x="148" y="50"/>
                  <a:pt x="148" y="50"/>
                  <a:pt x="148" y="50"/>
                </a:cubicBezTo>
                <a:cubicBezTo>
                  <a:pt x="148" y="51"/>
                  <a:pt x="148" y="51"/>
                  <a:pt x="148" y="51"/>
                </a:cubicBezTo>
                <a:cubicBezTo>
                  <a:pt x="147" y="51"/>
                  <a:pt x="147" y="51"/>
                  <a:pt x="146" y="51"/>
                </a:cubicBezTo>
                <a:cubicBezTo>
                  <a:pt x="146" y="52"/>
                  <a:pt x="146" y="52"/>
                  <a:pt x="147" y="52"/>
                </a:cubicBezTo>
                <a:cubicBezTo>
                  <a:pt x="147" y="52"/>
                  <a:pt x="148" y="52"/>
                  <a:pt x="148" y="52"/>
                </a:cubicBezTo>
                <a:cubicBezTo>
                  <a:pt x="148" y="52"/>
                  <a:pt x="149" y="52"/>
                  <a:pt x="149" y="52"/>
                </a:cubicBezTo>
                <a:cubicBezTo>
                  <a:pt x="149" y="52"/>
                  <a:pt x="149" y="52"/>
                  <a:pt x="150" y="52"/>
                </a:cubicBezTo>
                <a:cubicBezTo>
                  <a:pt x="150" y="52"/>
                  <a:pt x="150" y="53"/>
                  <a:pt x="151" y="53"/>
                </a:cubicBezTo>
                <a:cubicBezTo>
                  <a:pt x="151" y="53"/>
                  <a:pt x="151" y="53"/>
                  <a:pt x="151" y="53"/>
                </a:cubicBezTo>
                <a:cubicBezTo>
                  <a:pt x="151" y="53"/>
                  <a:pt x="151" y="53"/>
                  <a:pt x="151" y="53"/>
                </a:cubicBezTo>
                <a:cubicBezTo>
                  <a:pt x="152" y="53"/>
                  <a:pt x="153" y="53"/>
                  <a:pt x="153" y="53"/>
                </a:cubicBezTo>
                <a:cubicBezTo>
                  <a:pt x="154" y="53"/>
                  <a:pt x="154" y="53"/>
                  <a:pt x="155" y="54"/>
                </a:cubicBezTo>
                <a:cubicBezTo>
                  <a:pt x="155" y="54"/>
                  <a:pt x="155" y="54"/>
                  <a:pt x="156" y="54"/>
                </a:cubicBezTo>
                <a:cubicBezTo>
                  <a:pt x="156" y="54"/>
                  <a:pt x="157" y="55"/>
                  <a:pt x="157" y="55"/>
                </a:cubicBezTo>
                <a:cubicBezTo>
                  <a:pt x="158" y="55"/>
                  <a:pt x="158" y="55"/>
                  <a:pt x="159" y="55"/>
                </a:cubicBezTo>
                <a:cubicBezTo>
                  <a:pt x="159" y="56"/>
                  <a:pt x="160" y="56"/>
                  <a:pt x="160" y="56"/>
                </a:cubicBezTo>
                <a:cubicBezTo>
                  <a:pt x="160" y="57"/>
                  <a:pt x="160" y="57"/>
                  <a:pt x="160" y="57"/>
                </a:cubicBezTo>
                <a:cubicBezTo>
                  <a:pt x="160" y="58"/>
                  <a:pt x="160" y="58"/>
                  <a:pt x="159" y="59"/>
                </a:cubicBezTo>
                <a:cubicBezTo>
                  <a:pt x="157" y="60"/>
                  <a:pt x="154" y="59"/>
                  <a:pt x="152" y="58"/>
                </a:cubicBezTo>
                <a:cubicBezTo>
                  <a:pt x="152" y="58"/>
                  <a:pt x="151" y="58"/>
                  <a:pt x="151" y="58"/>
                </a:cubicBezTo>
                <a:cubicBezTo>
                  <a:pt x="151" y="58"/>
                  <a:pt x="151" y="57"/>
                  <a:pt x="150" y="57"/>
                </a:cubicBezTo>
                <a:cubicBezTo>
                  <a:pt x="150" y="58"/>
                  <a:pt x="151" y="58"/>
                  <a:pt x="151" y="59"/>
                </a:cubicBezTo>
                <a:cubicBezTo>
                  <a:pt x="151" y="59"/>
                  <a:pt x="152" y="59"/>
                  <a:pt x="152" y="59"/>
                </a:cubicBezTo>
                <a:cubicBezTo>
                  <a:pt x="153" y="60"/>
                  <a:pt x="153" y="60"/>
                  <a:pt x="152" y="60"/>
                </a:cubicBezTo>
                <a:cubicBezTo>
                  <a:pt x="152" y="61"/>
                  <a:pt x="153" y="62"/>
                  <a:pt x="153" y="63"/>
                </a:cubicBezTo>
                <a:cubicBezTo>
                  <a:pt x="153" y="63"/>
                  <a:pt x="154" y="63"/>
                  <a:pt x="154" y="63"/>
                </a:cubicBezTo>
                <a:cubicBezTo>
                  <a:pt x="154" y="63"/>
                  <a:pt x="154" y="63"/>
                  <a:pt x="154" y="63"/>
                </a:cubicBezTo>
                <a:cubicBezTo>
                  <a:pt x="155" y="63"/>
                  <a:pt x="155" y="63"/>
                  <a:pt x="155" y="63"/>
                </a:cubicBezTo>
                <a:cubicBezTo>
                  <a:pt x="156" y="64"/>
                  <a:pt x="157" y="64"/>
                  <a:pt x="156" y="63"/>
                </a:cubicBezTo>
                <a:cubicBezTo>
                  <a:pt x="156" y="63"/>
                  <a:pt x="156" y="63"/>
                  <a:pt x="156" y="63"/>
                </a:cubicBezTo>
                <a:cubicBezTo>
                  <a:pt x="155" y="62"/>
                  <a:pt x="155" y="62"/>
                  <a:pt x="155" y="62"/>
                </a:cubicBezTo>
                <a:cubicBezTo>
                  <a:pt x="155" y="61"/>
                  <a:pt x="155" y="61"/>
                  <a:pt x="155" y="61"/>
                </a:cubicBezTo>
                <a:cubicBezTo>
                  <a:pt x="156" y="62"/>
                  <a:pt x="157" y="62"/>
                  <a:pt x="158" y="62"/>
                </a:cubicBezTo>
                <a:cubicBezTo>
                  <a:pt x="158" y="62"/>
                  <a:pt x="158" y="62"/>
                  <a:pt x="159" y="62"/>
                </a:cubicBezTo>
                <a:cubicBezTo>
                  <a:pt x="159" y="62"/>
                  <a:pt x="159" y="62"/>
                  <a:pt x="159" y="62"/>
                </a:cubicBezTo>
                <a:cubicBezTo>
                  <a:pt x="160" y="61"/>
                  <a:pt x="159" y="61"/>
                  <a:pt x="159" y="60"/>
                </a:cubicBezTo>
                <a:cubicBezTo>
                  <a:pt x="159" y="59"/>
                  <a:pt x="161" y="60"/>
                  <a:pt x="161" y="59"/>
                </a:cubicBezTo>
                <a:cubicBezTo>
                  <a:pt x="162" y="58"/>
                  <a:pt x="163" y="59"/>
                  <a:pt x="163" y="59"/>
                </a:cubicBezTo>
                <a:cubicBezTo>
                  <a:pt x="163" y="59"/>
                  <a:pt x="163" y="59"/>
                  <a:pt x="163" y="59"/>
                </a:cubicBezTo>
                <a:cubicBezTo>
                  <a:pt x="163" y="59"/>
                  <a:pt x="164" y="59"/>
                  <a:pt x="164" y="59"/>
                </a:cubicBezTo>
                <a:cubicBezTo>
                  <a:pt x="164" y="58"/>
                  <a:pt x="164" y="58"/>
                  <a:pt x="164" y="57"/>
                </a:cubicBezTo>
                <a:cubicBezTo>
                  <a:pt x="163" y="57"/>
                  <a:pt x="163" y="57"/>
                  <a:pt x="163" y="57"/>
                </a:cubicBezTo>
                <a:cubicBezTo>
                  <a:pt x="163" y="57"/>
                  <a:pt x="163" y="57"/>
                  <a:pt x="163" y="57"/>
                </a:cubicBezTo>
                <a:cubicBezTo>
                  <a:pt x="163" y="56"/>
                  <a:pt x="164" y="56"/>
                  <a:pt x="164" y="56"/>
                </a:cubicBezTo>
                <a:cubicBezTo>
                  <a:pt x="164" y="55"/>
                  <a:pt x="163" y="55"/>
                  <a:pt x="163" y="54"/>
                </a:cubicBezTo>
                <a:cubicBezTo>
                  <a:pt x="164" y="54"/>
                  <a:pt x="164" y="55"/>
                  <a:pt x="164" y="55"/>
                </a:cubicBezTo>
                <a:cubicBezTo>
                  <a:pt x="164" y="55"/>
                  <a:pt x="165" y="55"/>
                  <a:pt x="165" y="54"/>
                </a:cubicBezTo>
                <a:cubicBezTo>
                  <a:pt x="166" y="55"/>
                  <a:pt x="166" y="56"/>
                  <a:pt x="166" y="56"/>
                </a:cubicBezTo>
                <a:cubicBezTo>
                  <a:pt x="166" y="56"/>
                  <a:pt x="165" y="56"/>
                  <a:pt x="164" y="57"/>
                </a:cubicBezTo>
                <a:cubicBezTo>
                  <a:pt x="165" y="57"/>
                  <a:pt x="166" y="58"/>
                  <a:pt x="167" y="58"/>
                </a:cubicBezTo>
                <a:cubicBezTo>
                  <a:pt x="167" y="58"/>
                  <a:pt x="167" y="58"/>
                  <a:pt x="168" y="58"/>
                </a:cubicBezTo>
                <a:cubicBezTo>
                  <a:pt x="168" y="57"/>
                  <a:pt x="168" y="57"/>
                  <a:pt x="168" y="56"/>
                </a:cubicBezTo>
                <a:cubicBezTo>
                  <a:pt x="168" y="56"/>
                  <a:pt x="169" y="56"/>
                  <a:pt x="169" y="56"/>
                </a:cubicBezTo>
                <a:cubicBezTo>
                  <a:pt x="170" y="56"/>
                  <a:pt x="171" y="55"/>
                  <a:pt x="171" y="55"/>
                </a:cubicBezTo>
                <a:cubicBezTo>
                  <a:pt x="172" y="55"/>
                  <a:pt x="173" y="55"/>
                  <a:pt x="173" y="54"/>
                </a:cubicBezTo>
                <a:cubicBezTo>
                  <a:pt x="173" y="54"/>
                  <a:pt x="173" y="55"/>
                  <a:pt x="173" y="55"/>
                </a:cubicBezTo>
                <a:cubicBezTo>
                  <a:pt x="173" y="55"/>
                  <a:pt x="173" y="55"/>
                  <a:pt x="173" y="55"/>
                </a:cubicBezTo>
                <a:cubicBezTo>
                  <a:pt x="174" y="55"/>
                  <a:pt x="173" y="54"/>
                  <a:pt x="175" y="54"/>
                </a:cubicBezTo>
                <a:cubicBezTo>
                  <a:pt x="175" y="54"/>
                  <a:pt x="175" y="54"/>
                  <a:pt x="175" y="55"/>
                </a:cubicBezTo>
                <a:cubicBezTo>
                  <a:pt x="175" y="55"/>
                  <a:pt x="175" y="55"/>
                  <a:pt x="174" y="55"/>
                </a:cubicBezTo>
                <a:cubicBezTo>
                  <a:pt x="174" y="55"/>
                  <a:pt x="174" y="55"/>
                  <a:pt x="174" y="55"/>
                </a:cubicBezTo>
                <a:cubicBezTo>
                  <a:pt x="175" y="55"/>
                  <a:pt x="175" y="55"/>
                  <a:pt x="176" y="55"/>
                </a:cubicBezTo>
                <a:cubicBezTo>
                  <a:pt x="176" y="55"/>
                  <a:pt x="176" y="55"/>
                  <a:pt x="176" y="55"/>
                </a:cubicBezTo>
                <a:cubicBezTo>
                  <a:pt x="176" y="55"/>
                  <a:pt x="176" y="55"/>
                  <a:pt x="177" y="54"/>
                </a:cubicBezTo>
                <a:cubicBezTo>
                  <a:pt x="177" y="54"/>
                  <a:pt x="178" y="54"/>
                  <a:pt x="178" y="54"/>
                </a:cubicBezTo>
                <a:cubicBezTo>
                  <a:pt x="178" y="54"/>
                  <a:pt x="179" y="55"/>
                  <a:pt x="179" y="54"/>
                </a:cubicBezTo>
                <a:cubicBezTo>
                  <a:pt x="179" y="54"/>
                  <a:pt x="179" y="54"/>
                  <a:pt x="180" y="54"/>
                </a:cubicBezTo>
                <a:cubicBezTo>
                  <a:pt x="180" y="54"/>
                  <a:pt x="181" y="54"/>
                  <a:pt x="181" y="54"/>
                </a:cubicBezTo>
                <a:cubicBezTo>
                  <a:pt x="181" y="54"/>
                  <a:pt x="181" y="54"/>
                  <a:pt x="181" y="54"/>
                </a:cubicBezTo>
                <a:cubicBezTo>
                  <a:pt x="181" y="55"/>
                  <a:pt x="181" y="55"/>
                  <a:pt x="182" y="55"/>
                </a:cubicBezTo>
                <a:cubicBezTo>
                  <a:pt x="182" y="55"/>
                  <a:pt x="182" y="54"/>
                  <a:pt x="182" y="54"/>
                </a:cubicBezTo>
                <a:cubicBezTo>
                  <a:pt x="183" y="54"/>
                  <a:pt x="183" y="54"/>
                  <a:pt x="183" y="53"/>
                </a:cubicBezTo>
                <a:cubicBezTo>
                  <a:pt x="183" y="53"/>
                  <a:pt x="183" y="53"/>
                  <a:pt x="183" y="52"/>
                </a:cubicBezTo>
                <a:cubicBezTo>
                  <a:pt x="183" y="52"/>
                  <a:pt x="183" y="52"/>
                  <a:pt x="183" y="52"/>
                </a:cubicBezTo>
                <a:cubicBezTo>
                  <a:pt x="183" y="52"/>
                  <a:pt x="183" y="52"/>
                  <a:pt x="183" y="52"/>
                </a:cubicBezTo>
                <a:cubicBezTo>
                  <a:pt x="184" y="52"/>
                  <a:pt x="185" y="52"/>
                  <a:pt x="186" y="52"/>
                </a:cubicBezTo>
                <a:cubicBezTo>
                  <a:pt x="188" y="53"/>
                  <a:pt x="190" y="54"/>
                  <a:pt x="192" y="55"/>
                </a:cubicBezTo>
                <a:cubicBezTo>
                  <a:pt x="192" y="55"/>
                  <a:pt x="192" y="55"/>
                  <a:pt x="192" y="55"/>
                </a:cubicBezTo>
                <a:cubicBezTo>
                  <a:pt x="192" y="55"/>
                  <a:pt x="193" y="54"/>
                  <a:pt x="193" y="54"/>
                </a:cubicBezTo>
                <a:cubicBezTo>
                  <a:pt x="192" y="54"/>
                  <a:pt x="192" y="54"/>
                  <a:pt x="192" y="53"/>
                </a:cubicBezTo>
                <a:cubicBezTo>
                  <a:pt x="191" y="53"/>
                  <a:pt x="192" y="53"/>
                  <a:pt x="192" y="52"/>
                </a:cubicBezTo>
                <a:cubicBezTo>
                  <a:pt x="191" y="52"/>
                  <a:pt x="190" y="52"/>
                  <a:pt x="190" y="52"/>
                </a:cubicBezTo>
                <a:cubicBezTo>
                  <a:pt x="190" y="51"/>
                  <a:pt x="191" y="51"/>
                  <a:pt x="191" y="50"/>
                </a:cubicBezTo>
                <a:cubicBezTo>
                  <a:pt x="190" y="50"/>
                  <a:pt x="190" y="50"/>
                  <a:pt x="190" y="50"/>
                </a:cubicBezTo>
                <a:cubicBezTo>
                  <a:pt x="190" y="49"/>
                  <a:pt x="191" y="48"/>
                  <a:pt x="192" y="48"/>
                </a:cubicBezTo>
                <a:cubicBezTo>
                  <a:pt x="192" y="47"/>
                  <a:pt x="192" y="47"/>
                  <a:pt x="192" y="47"/>
                </a:cubicBezTo>
                <a:cubicBezTo>
                  <a:pt x="192" y="47"/>
                  <a:pt x="192" y="47"/>
                  <a:pt x="192" y="46"/>
                </a:cubicBezTo>
                <a:cubicBezTo>
                  <a:pt x="189" y="44"/>
                  <a:pt x="186" y="42"/>
                  <a:pt x="183" y="40"/>
                </a:cubicBezTo>
                <a:cubicBezTo>
                  <a:pt x="183" y="40"/>
                  <a:pt x="183" y="40"/>
                  <a:pt x="183" y="40"/>
                </a:cubicBezTo>
                <a:cubicBezTo>
                  <a:pt x="183" y="40"/>
                  <a:pt x="183" y="40"/>
                  <a:pt x="183" y="40"/>
                </a:cubicBezTo>
                <a:cubicBezTo>
                  <a:pt x="183" y="40"/>
                  <a:pt x="183" y="41"/>
                  <a:pt x="183" y="41"/>
                </a:cubicBezTo>
                <a:cubicBezTo>
                  <a:pt x="182" y="41"/>
                  <a:pt x="182" y="41"/>
                  <a:pt x="182" y="41"/>
                </a:cubicBezTo>
                <a:cubicBezTo>
                  <a:pt x="182" y="41"/>
                  <a:pt x="181" y="41"/>
                  <a:pt x="181" y="41"/>
                </a:cubicBezTo>
                <a:cubicBezTo>
                  <a:pt x="181" y="41"/>
                  <a:pt x="181" y="41"/>
                  <a:pt x="181" y="41"/>
                </a:cubicBezTo>
                <a:cubicBezTo>
                  <a:pt x="181" y="41"/>
                  <a:pt x="180" y="41"/>
                  <a:pt x="181" y="41"/>
                </a:cubicBezTo>
                <a:cubicBezTo>
                  <a:pt x="181" y="41"/>
                  <a:pt x="181" y="42"/>
                  <a:pt x="181" y="42"/>
                </a:cubicBezTo>
                <a:cubicBezTo>
                  <a:pt x="181" y="42"/>
                  <a:pt x="181" y="42"/>
                  <a:pt x="181" y="42"/>
                </a:cubicBezTo>
                <a:cubicBezTo>
                  <a:pt x="181" y="42"/>
                  <a:pt x="180" y="42"/>
                  <a:pt x="180" y="42"/>
                </a:cubicBezTo>
                <a:cubicBezTo>
                  <a:pt x="180" y="42"/>
                  <a:pt x="180" y="42"/>
                  <a:pt x="179" y="42"/>
                </a:cubicBezTo>
                <a:cubicBezTo>
                  <a:pt x="179" y="42"/>
                  <a:pt x="179" y="42"/>
                  <a:pt x="179" y="42"/>
                </a:cubicBezTo>
                <a:cubicBezTo>
                  <a:pt x="179" y="42"/>
                  <a:pt x="179" y="42"/>
                  <a:pt x="179" y="42"/>
                </a:cubicBezTo>
                <a:cubicBezTo>
                  <a:pt x="179" y="43"/>
                  <a:pt x="179" y="43"/>
                  <a:pt x="180" y="43"/>
                </a:cubicBezTo>
                <a:cubicBezTo>
                  <a:pt x="180" y="43"/>
                  <a:pt x="180" y="43"/>
                  <a:pt x="180" y="43"/>
                </a:cubicBezTo>
                <a:cubicBezTo>
                  <a:pt x="179" y="43"/>
                  <a:pt x="179" y="44"/>
                  <a:pt x="179" y="44"/>
                </a:cubicBezTo>
                <a:cubicBezTo>
                  <a:pt x="178" y="44"/>
                  <a:pt x="178" y="44"/>
                  <a:pt x="177" y="44"/>
                </a:cubicBezTo>
                <a:cubicBezTo>
                  <a:pt x="176" y="43"/>
                  <a:pt x="176" y="44"/>
                  <a:pt x="175" y="43"/>
                </a:cubicBezTo>
                <a:cubicBezTo>
                  <a:pt x="175" y="43"/>
                  <a:pt x="175" y="43"/>
                  <a:pt x="175" y="43"/>
                </a:cubicBezTo>
                <a:cubicBezTo>
                  <a:pt x="176" y="43"/>
                  <a:pt x="176" y="42"/>
                  <a:pt x="177" y="42"/>
                </a:cubicBezTo>
                <a:cubicBezTo>
                  <a:pt x="177" y="42"/>
                  <a:pt x="177" y="42"/>
                  <a:pt x="177" y="42"/>
                </a:cubicBezTo>
                <a:cubicBezTo>
                  <a:pt x="177" y="42"/>
                  <a:pt x="177" y="42"/>
                  <a:pt x="177" y="42"/>
                </a:cubicBezTo>
                <a:cubicBezTo>
                  <a:pt x="177" y="42"/>
                  <a:pt x="177" y="42"/>
                  <a:pt x="177" y="42"/>
                </a:cubicBezTo>
                <a:cubicBezTo>
                  <a:pt x="177" y="41"/>
                  <a:pt x="178" y="41"/>
                  <a:pt x="178" y="41"/>
                </a:cubicBezTo>
                <a:cubicBezTo>
                  <a:pt x="178" y="41"/>
                  <a:pt x="178" y="41"/>
                  <a:pt x="178" y="41"/>
                </a:cubicBezTo>
                <a:cubicBezTo>
                  <a:pt x="178" y="40"/>
                  <a:pt x="178" y="40"/>
                  <a:pt x="178" y="40"/>
                </a:cubicBezTo>
                <a:cubicBezTo>
                  <a:pt x="178" y="40"/>
                  <a:pt x="179" y="40"/>
                  <a:pt x="179" y="39"/>
                </a:cubicBezTo>
                <a:cubicBezTo>
                  <a:pt x="179" y="39"/>
                  <a:pt x="179" y="40"/>
                  <a:pt x="179" y="40"/>
                </a:cubicBezTo>
                <a:cubicBezTo>
                  <a:pt x="180" y="39"/>
                  <a:pt x="180" y="39"/>
                  <a:pt x="181" y="38"/>
                </a:cubicBezTo>
                <a:cubicBezTo>
                  <a:pt x="165" y="29"/>
                  <a:pt x="147" y="24"/>
                  <a:pt x="128" y="24"/>
                </a:cubicBezTo>
                <a:cubicBezTo>
                  <a:pt x="112" y="24"/>
                  <a:pt x="97" y="28"/>
                  <a:pt x="83" y="34"/>
                </a:cubicBezTo>
                <a:moveTo>
                  <a:pt x="84" y="39"/>
                </a:move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4" y="39"/>
                  <a:pt x="84" y="39"/>
                </a:cubicBezTo>
                <a:cubicBezTo>
                  <a:pt x="84" y="39"/>
                  <a:pt x="84" y="39"/>
                  <a:pt x="84" y="39"/>
                </a:cubicBezTo>
                <a:moveTo>
                  <a:pt x="174" y="99"/>
                </a:moveTo>
                <a:cubicBezTo>
                  <a:pt x="174" y="99"/>
                  <a:pt x="174" y="99"/>
                  <a:pt x="173" y="99"/>
                </a:cubicBezTo>
                <a:cubicBezTo>
                  <a:pt x="173" y="99"/>
                  <a:pt x="173" y="98"/>
                  <a:pt x="173" y="98"/>
                </a:cubicBezTo>
                <a:cubicBezTo>
                  <a:pt x="174" y="98"/>
                  <a:pt x="174" y="98"/>
                  <a:pt x="174" y="97"/>
                </a:cubicBezTo>
                <a:cubicBezTo>
                  <a:pt x="174" y="97"/>
                  <a:pt x="173" y="97"/>
                  <a:pt x="173" y="97"/>
                </a:cubicBezTo>
                <a:cubicBezTo>
                  <a:pt x="173" y="97"/>
                  <a:pt x="173" y="97"/>
                  <a:pt x="172" y="97"/>
                </a:cubicBezTo>
                <a:cubicBezTo>
                  <a:pt x="172" y="97"/>
                  <a:pt x="172" y="97"/>
                  <a:pt x="172" y="97"/>
                </a:cubicBezTo>
                <a:cubicBezTo>
                  <a:pt x="172" y="96"/>
                  <a:pt x="172" y="96"/>
                  <a:pt x="172" y="95"/>
                </a:cubicBezTo>
                <a:cubicBezTo>
                  <a:pt x="171" y="95"/>
                  <a:pt x="171" y="95"/>
                  <a:pt x="171" y="95"/>
                </a:cubicBezTo>
                <a:cubicBezTo>
                  <a:pt x="171" y="95"/>
                  <a:pt x="171" y="95"/>
                  <a:pt x="171" y="95"/>
                </a:cubicBezTo>
                <a:cubicBezTo>
                  <a:pt x="171" y="95"/>
                  <a:pt x="171" y="95"/>
                  <a:pt x="171" y="95"/>
                </a:cubicBezTo>
                <a:cubicBezTo>
                  <a:pt x="171" y="95"/>
                  <a:pt x="172" y="95"/>
                  <a:pt x="172" y="95"/>
                </a:cubicBezTo>
                <a:cubicBezTo>
                  <a:pt x="172" y="95"/>
                  <a:pt x="172" y="95"/>
                  <a:pt x="172" y="95"/>
                </a:cubicBezTo>
                <a:cubicBezTo>
                  <a:pt x="172" y="95"/>
                  <a:pt x="172" y="94"/>
                  <a:pt x="172" y="94"/>
                </a:cubicBezTo>
                <a:cubicBezTo>
                  <a:pt x="172" y="94"/>
                  <a:pt x="172" y="94"/>
                  <a:pt x="172" y="94"/>
                </a:cubicBezTo>
                <a:cubicBezTo>
                  <a:pt x="172" y="94"/>
                  <a:pt x="172" y="94"/>
                  <a:pt x="172" y="94"/>
                </a:cubicBezTo>
                <a:cubicBezTo>
                  <a:pt x="172" y="94"/>
                  <a:pt x="172" y="93"/>
                  <a:pt x="173" y="93"/>
                </a:cubicBezTo>
                <a:cubicBezTo>
                  <a:pt x="173" y="93"/>
                  <a:pt x="174" y="94"/>
                  <a:pt x="174" y="94"/>
                </a:cubicBezTo>
                <a:cubicBezTo>
                  <a:pt x="174" y="94"/>
                  <a:pt x="174" y="94"/>
                  <a:pt x="174" y="94"/>
                </a:cubicBezTo>
                <a:cubicBezTo>
                  <a:pt x="174" y="93"/>
                  <a:pt x="174" y="93"/>
                  <a:pt x="174" y="93"/>
                </a:cubicBezTo>
                <a:cubicBezTo>
                  <a:pt x="174" y="93"/>
                  <a:pt x="174" y="92"/>
                  <a:pt x="174" y="92"/>
                </a:cubicBezTo>
                <a:cubicBezTo>
                  <a:pt x="174" y="92"/>
                  <a:pt x="174" y="92"/>
                  <a:pt x="174" y="92"/>
                </a:cubicBezTo>
                <a:cubicBezTo>
                  <a:pt x="174" y="92"/>
                  <a:pt x="174" y="91"/>
                  <a:pt x="174" y="91"/>
                </a:cubicBezTo>
                <a:cubicBezTo>
                  <a:pt x="174" y="91"/>
                  <a:pt x="174" y="91"/>
                  <a:pt x="173" y="91"/>
                </a:cubicBezTo>
                <a:cubicBezTo>
                  <a:pt x="173" y="91"/>
                  <a:pt x="173" y="91"/>
                  <a:pt x="173" y="91"/>
                </a:cubicBezTo>
                <a:cubicBezTo>
                  <a:pt x="173" y="91"/>
                  <a:pt x="172" y="91"/>
                  <a:pt x="172" y="91"/>
                </a:cubicBezTo>
                <a:cubicBezTo>
                  <a:pt x="171" y="91"/>
                  <a:pt x="171" y="92"/>
                  <a:pt x="170" y="92"/>
                </a:cubicBezTo>
                <a:cubicBezTo>
                  <a:pt x="170" y="92"/>
                  <a:pt x="170" y="92"/>
                  <a:pt x="170" y="92"/>
                </a:cubicBezTo>
                <a:cubicBezTo>
                  <a:pt x="170" y="92"/>
                  <a:pt x="169" y="92"/>
                  <a:pt x="169" y="92"/>
                </a:cubicBezTo>
                <a:cubicBezTo>
                  <a:pt x="169" y="93"/>
                  <a:pt x="169" y="93"/>
                  <a:pt x="169" y="93"/>
                </a:cubicBezTo>
                <a:cubicBezTo>
                  <a:pt x="169" y="93"/>
                  <a:pt x="169" y="93"/>
                  <a:pt x="169" y="93"/>
                </a:cubicBezTo>
                <a:cubicBezTo>
                  <a:pt x="169" y="93"/>
                  <a:pt x="168" y="93"/>
                  <a:pt x="168" y="93"/>
                </a:cubicBezTo>
                <a:cubicBezTo>
                  <a:pt x="168" y="93"/>
                  <a:pt x="168" y="93"/>
                  <a:pt x="168" y="93"/>
                </a:cubicBezTo>
                <a:cubicBezTo>
                  <a:pt x="168" y="93"/>
                  <a:pt x="167" y="94"/>
                  <a:pt x="167" y="94"/>
                </a:cubicBezTo>
                <a:cubicBezTo>
                  <a:pt x="167" y="94"/>
                  <a:pt x="167" y="94"/>
                  <a:pt x="167" y="95"/>
                </a:cubicBezTo>
                <a:cubicBezTo>
                  <a:pt x="167" y="95"/>
                  <a:pt x="167" y="95"/>
                  <a:pt x="167" y="95"/>
                </a:cubicBezTo>
                <a:cubicBezTo>
                  <a:pt x="167" y="95"/>
                  <a:pt x="167" y="95"/>
                  <a:pt x="167" y="95"/>
                </a:cubicBezTo>
                <a:cubicBezTo>
                  <a:pt x="167" y="95"/>
                  <a:pt x="168" y="96"/>
                  <a:pt x="168" y="96"/>
                </a:cubicBezTo>
                <a:cubicBezTo>
                  <a:pt x="168" y="96"/>
                  <a:pt x="168" y="96"/>
                  <a:pt x="168" y="96"/>
                </a:cubicBezTo>
                <a:cubicBezTo>
                  <a:pt x="168" y="96"/>
                  <a:pt x="168" y="96"/>
                  <a:pt x="168" y="96"/>
                </a:cubicBezTo>
                <a:cubicBezTo>
                  <a:pt x="168" y="96"/>
                  <a:pt x="168" y="96"/>
                  <a:pt x="168" y="96"/>
                </a:cubicBezTo>
                <a:cubicBezTo>
                  <a:pt x="168" y="96"/>
                  <a:pt x="168" y="96"/>
                  <a:pt x="168" y="96"/>
                </a:cubicBezTo>
                <a:cubicBezTo>
                  <a:pt x="168" y="96"/>
                  <a:pt x="167" y="97"/>
                  <a:pt x="168" y="97"/>
                </a:cubicBezTo>
                <a:cubicBezTo>
                  <a:pt x="168" y="97"/>
                  <a:pt x="168" y="97"/>
                  <a:pt x="168" y="97"/>
                </a:cubicBezTo>
                <a:cubicBezTo>
                  <a:pt x="168" y="97"/>
                  <a:pt x="168" y="97"/>
                  <a:pt x="168" y="97"/>
                </a:cubicBezTo>
                <a:cubicBezTo>
                  <a:pt x="168" y="98"/>
                  <a:pt x="168" y="98"/>
                  <a:pt x="169" y="98"/>
                </a:cubicBezTo>
                <a:cubicBezTo>
                  <a:pt x="169" y="98"/>
                  <a:pt x="169" y="98"/>
                  <a:pt x="169" y="98"/>
                </a:cubicBezTo>
                <a:cubicBezTo>
                  <a:pt x="169" y="99"/>
                  <a:pt x="169" y="99"/>
                  <a:pt x="169" y="99"/>
                </a:cubicBezTo>
                <a:cubicBezTo>
                  <a:pt x="170" y="99"/>
                  <a:pt x="170" y="99"/>
                  <a:pt x="170" y="100"/>
                </a:cubicBezTo>
                <a:cubicBezTo>
                  <a:pt x="170" y="100"/>
                  <a:pt x="170" y="100"/>
                  <a:pt x="170" y="100"/>
                </a:cubicBezTo>
                <a:cubicBezTo>
                  <a:pt x="170" y="100"/>
                  <a:pt x="171" y="100"/>
                  <a:pt x="171" y="101"/>
                </a:cubicBezTo>
                <a:cubicBezTo>
                  <a:pt x="171" y="101"/>
                  <a:pt x="171" y="101"/>
                  <a:pt x="171" y="101"/>
                </a:cubicBezTo>
                <a:cubicBezTo>
                  <a:pt x="171" y="101"/>
                  <a:pt x="171" y="101"/>
                  <a:pt x="171" y="101"/>
                </a:cubicBezTo>
                <a:cubicBezTo>
                  <a:pt x="170" y="100"/>
                  <a:pt x="170" y="101"/>
                  <a:pt x="170" y="102"/>
                </a:cubicBezTo>
                <a:cubicBezTo>
                  <a:pt x="170" y="102"/>
                  <a:pt x="170" y="102"/>
                  <a:pt x="170" y="102"/>
                </a:cubicBezTo>
                <a:cubicBezTo>
                  <a:pt x="170" y="102"/>
                  <a:pt x="170" y="102"/>
                  <a:pt x="170" y="102"/>
                </a:cubicBezTo>
                <a:cubicBezTo>
                  <a:pt x="170" y="102"/>
                  <a:pt x="170" y="102"/>
                  <a:pt x="170" y="102"/>
                </a:cubicBezTo>
                <a:cubicBezTo>
                  <a:pt x="170" y="102"/>
                  <a:pt x="170" y="102"/>
                  <a:pt x="169" y="102"/>
                </a:cubicBezTo>
                <a:cubicBezTo>
                  <a:pt x="169" y="102"/>
                  <a:pt x="169" y="102"/>
                  <a:pt x="169" y="102"/>
                </a:cubicBezTo>
                <a:cubicBezTo>
                  <a:pt x="169" y="103"/>
                  <a:pt x="169" y="104"/>
                  <a:pt x="169" y="105"/>
                </a:cubicBezTo>
                <a:cubicBezTo>
                  <a:pt x="170" y="105"/>
                  <a:pt x="170" y="105"/>
                  <a:pt x="171" y="105"/>
                </a:cubicBezTo>
                <a:cubicBezTo>
                  <a:pt x="171" y="106"/>
                  <a:pt x="173" y="106"/>
                  <a:pt x="174" y="106"/>
                </a:cubicBezTo>
                <a:cubicBezTo>
                  <a:pt x="174" y="106"/>
                  <a:pt x="175" y="106"/>
                  <a:pt x="175" y="106"/>
                </a:cubicBezTo>
                <a:cubicBezTo>
                  <a:pt x="175" y="105"/>
                  <a:pt x="175" y="104"/>
                  <a:pt x="175" y="104"/>
                </a:cubicBezTo>
                <a:cubicBezTo>
                  <a:pt x="175" y="104"/>
                  <a:pt x="175" y="104"/>
                  <a:pt x="175" y="103"/>
                </a:cubicBezTo>
                <a:cubicBezTo>
                  <a:pt x="175" y="103"/>
                  <a:pt x="175" y="103"/>
                  <a:pt x="175" y="103"/>
                </a:cubicBezTo>
                <a:cubicBezTo>
                  <a:pt x="175" y="102"/>
                  <a:pt x="175" y="102"/>
                  <a:pt x="175" y="102"/>
                </a:cubicBezTo>
                <a:cubicBezTo>
                  <a:pt x="175" y="102"/>
                  <a:pt x="174" y="102"/>
                  <a:pt x="174" y="102"/>
                </a:cubicBezTo>
                <a:cubicBezTo>
                  <a:pt x="174" y="102"/>
                  <a:pt x="174" y="102"/>
                  <a:pt x="174" y="102"/>
                </a:cubicBezTo>
                <a:cubicBezTo>
                  <a:pt x="174" y="102"/>
                  <a:pt x="174" y="102"/>
                  <a:pt x="174" y="102"/>
                </a:cubicBezTo>
                <a:cubicBezTo>
                  <a:pt x="175" y="102"/>
                  <a:pt x="175" y="102"/>
                  <a:pt x="175" y="102"/>
                </a:cubicBezTo>
                <a:cubicBezTo>
                  <a:pt x="175" y="102"/>
                  <a:pt x="175" y="102"/>
                  <a:pt x="175" y="102"/>
                </a:cubicBezTo>
                <a:cubicBezTo>
                  <a:pt x="175" y="102"/>
                  <a:pt x="175" y="102"/>
                  <a:pt x="175" y="102"/>
                </a:cubicBezTo>
                <a:cubicBezTo>
                  <a:pt x="175" y="101"/>
                  <a:pt x="175" y="101"/>
                  <a:pt x="175" y="101"/>
                </a:cubicBezTo>
                <a:cubicBezTo>
                  <a:pt x="175" y="101"/>
                  <a:pt x="175" y="101"/>
                  <a:pt x="175" y="101"/>
                </a:cubicBezTo>
                <a:cubicBezTo>
                  <a:pt x="174" y="101"/>
                  <a:pt x="174" y="101"/>
                  <a:pt x="174" y="101"/>
                </a:cubicBezTo>
                <a:cubicBezTo>
                  <a:pt x="174" y="101"/>
                  <a:pt x="174" y="100"/>
                  <a:pt x="174" y="100"/>
                </a:cubicBezTo>
                <a:cubicBezTo>
                  <a:pt x="174" y="100"/>
                  <a:pt x="174" y="100"/>
                  <a:pt x="174" y="100"/>
                </a:cubicBezTo>
                <a:cubicBezTo>
                  <a:pt x="174" y="100"/>
                  <a:pt x="175" y="100"/>
                  <a:pt x="175" y="100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5" y="100"/>
                  <a:pt x="175" y="100"/>
                  <a:pt x="175" y="100"/>
                </a:cubicBezTo>
                <a:cubicBezTo>
                  <a:pt x="176" y="100"/>
                  <a:pt x="176" y="100"/>
                  <a:pt x="176" y="100"/>
                </a:cubicBezTo>
                <a:cubicBezTo>
                  <a:pt x="176" y="100"/>
                  <a:pt x="176" y="100"/>
                  <a:pt x="176" y="100"/>
                </a:cubicBezTo>
                <a:cubicBezTo>
                  <a:pt x="176" y="100"/>
                  <a:pt x="176" y="100"/>
                  <a:pt x="176" y="100"/>
                </a:cubicBezTo>
                <a:cubicBezTo>
                  <a:pt x="176" y="100"/>
                  <a:pt x="176" y="100"/>
                  <a:pt x="176" y="100"/>
                </a:cubicBezTo>
                <a:cubicBezTo>
                  <a:pt x="176" y="99"/>
                  <a:pt x="176" y="99"/>
                  <a:pt x="175" y="99"/>
                </a:cubicBezTo>
                <a:cubicBezTo>
                  <a:pt x="175" y="99"/>
                  <a:pt x="175" y="98"/>
                  <a:pt x="175" y="98"/>
                </a:cubicBezTo>
                <a:cubicBezTo>
                  <a:pt x="175" y="98"/>
                  <a:pt x="174" y="98"/>
                  <a:pt x="174" y="98"/>
                </a:cubicBezTo>
                <a:cubicBezTo>
                  <a:pt x="174" y="99"/>
                  <a:pt x="174" y="99"/>
                  <a:pt x="174" y="100"/>
                </a:cubicBezTo>
                <a:cubicBezTo>
                  <a:pt x="174" y="99"/>
                  <a:pt x="174" y="99"/>
                  <a:pt x="174" y="99"/>
                </a:cubicBezTo>
                <a:cubicBezTo>
                  <a:pt x="174" y="99"/>
                  <a:pt x="174" y="99"/>
                  <a:pt x="174" y="99"/>
                </a:cubicBezTo>
                <a:cubicBezTo>
                  <a:pt x="174" y="99"/>
                  <a:pt x="174" y="99"/>
                  <a:pt x="174" y="99"/>
                </a:cubicBezTo>
                <a:moveTo>
                  <a:pt x="143" y="99"/>
                </a:moveTo>
                <a:cubicBezTo>
                  <a:pt x="143" y="99"/>
                  <a:pt x="143" y="99"/>
                  <a:pt x="143" y="99"/>
                </a:cubicBezTo>
                <a:cubicBezTo>
                  <a:pt x="143" y="99"/>
                  <a:pt x="143" y="99"/>
                  <a:pt x="143" y="99"/>
                </a:cubicBezTo>
                <a:cubicBezTo>
                  <a:pt x="143" y="99"/>
                  <a:pt x="143" y="99"/>
                  <a:pt x="143" y="99"/>
                </a:cubicBezTo>
                <a:cubicBezTo>
                  <a:pt x="143" y="99"/>
                  <a:pt x="143" y="99"/>
                  <a:pt x="143" y="99"/>
                </a:cubicBezTo>
                <a:cubicBezTo>
                  <a:pt x="143" y="99"/>
                  <a:pt x="143" y="99"/>
                  <a:pt x="143" y="99"/>
                </a:cubicBezTo>
                <a:moveTo>
                  <a:pt x="177" y="44"/>
                </a:moveTo>
                <a:cubicBezTo>
                  <a:pt x="178" y="44"/>
                  <a:pt x="178" y="44"/>
                  <a:pt x="178" y="44"/>
                </a:cubicBezTo>
                <a:cubicBezTo>
                  <a:pt x="178" y="46"/>
                  <a:pt x="177" y="45"/>
                  <a:pt x="177" y="47"/>
                </a:cubicBezTo>
                <a:cubicBezTo>
                  <a:pt x="177" y="48"/>
                  <a:pt x="177" y="49"/>
                  <a:pt x="178" y="49"/>
                </a:cubicBezTo>
                <a:cubicBezTo>
                  <a:pt x="178" y="49"/>
                  <a:pt x="179" y="49"/>
                  <a:pt x="179" y="50"/>
                </a:cubicBezTo>
                <a:cubicBezTo>
                  <a:pt x="178" y="50"/>
                  <a:pt x="178" y="50"/>
                  <a:pt x="177" y="50"/>
                </a:cubicBezTo>
                <a:cubicBezTo>
                  <a:pt x="177" y="50"/>
                  <a:pt x="177" y="50"/>
                  <a:pt x="176" y="50"/>
                </a:cubicBezTo>
                <a:cubicBezTo>
                  <a:pt x="176" y="50"/>
                  <a:pt x="176" y="50"/>
                  <a:pt x="176" y="50"/>
                </a:cubicBezTo>
                <a:cubicBezTo>
                  <a:pt x="175" y="50"/>
                  <a:pt x="175" y="50"/>
                  <a:pt x="175" y="50"/>
                </a:cubicBezTo>
                <a:cubicBezTo>
                  <a:pt x="175" y="49"/>
                  <a:pt x="175" y="49"/>
                  <a:pt x="175" y="49"/>
                </a:cubicBezTo>
                <a:cubicBezTo>
                  <a:pt x="175" y="49"/>
                  <a:pt x="175" y="49"/>
                  <a:pt x="176" y="49"/>
                </a:cubicBezTo>
                <a:cubicBezTo>
                  <a:pt x="175" y="49"/>
                  <a:pt x="174" y="48"/>
                  <a:pt x="174" y="48"/>
                </a:cubicBezTo>
                <a:cubicBezTo>
                  <a:pt x="173" y="48"/>
                  <a:pt x="173" y="48"/>
                  <a:pt x="172" y="48"/>
                </a:cubicBezTo>
                <a:cubicBezTo>
                  <a:pt x="172" y="48"/>
                  <a:pt x="172" y="48"/>
                  <a:pt x="172" y="48"/>
                </a:cubicBezTo>
                <a:cubicBezTo>
                  <a:pt x="172" y="47"/>
                  <a:pt x="172" y="47"/>
                  <a:pt x="172" y="47"/>
                </a:cubicBezTo>
                <a:cubicBezTo>
                  <a:pt x="173" y="47"/>
                  <a:pt x="173" y="47"/>
                  <a:pt x="173" y="47"/>
                </a:cubicBezTo>
                <a:cubicBezTo>
                  <a:pt x="174" y="47"/>
                  <a:pt x="174" y="46"/>
                  <a:pt x="174" y="46"/>
                </a:cubicBezTo>
                <a:cubicBezTo>
                  <a:pt x="174" y="46"/>
                  <a:pt x="174" y="46"/>
                  <a:pt x="173" y="45"/>
                </a:cubicBezTo>
                <a:cubicBezTo>
                  <a:pt x="173" y="45"/>
                  <a:pt x="174" y="45"/>
                  <a:pt x="174" y="45"/>
                </a:cubicBezTo>
                <a:cubicBezTo>
                  <a:pt x="174" y="45"/>
                  <a:pt x="174" y="45"/>
                  <a:pt x="174" y="45"/>
                </a:cubicBezTo>
                <a:cubicBezTo>
                  <a:pt x="175" y="45"/>
                  <a:pt x="175" y="44"/>
                  <a:pt x="175" y="44"/>
                </a:cubicBezTo>
                <a:cubicBezTo>
                  <a:pt x="176" y="44"/>
                  <a:pt x="177" y="44"/>
                  <a:pt x="177" y="44"/>
                </a:cubicBezTo>
                <a:moveTo>
                  <a:pt x="143" y="29"/>
                </a:moveTo>
                <a:cubicBezTo>
                  <a:pt x="142" y="29"/>
                  <a:pt x="142" y="29"/>
                  <a:pt x="142" y="30"/>
                </a:cubicBezTo>
                <a:cubicBezTo>
                  <a:pt x="141" y="30"/>
                  <a:pt x="141" y="30"/>
                  <a:pt x="141" y="30"/>
                </a:cubicBezTo>
                <a:cubicBezTo>
                  <a:pt x="140" y="30"/>
                  <a:pt x="140" y="30"/>
                  <a:pt x="140" y="30"/>
                </a:cubicBezTo>
                <a:cubicBezTo>
                  <a:pt x="139" y="30"/>
                  <a:pt x="138" y="30"/>
                  <a:pt x="137" y="30"/>
                </a:cubicBezTo>
                <a:cubicBezTo>
                  <a:pt x="137" y="30"/>
                  <a:pt x="137" y="30"/>
                  <a:pt x="137" y="30"/>
                </a:cubicBezTo>
                <a:cubicBezTo>
                  <a:pt x="137" y="29"/>
                  <a:pt x="137" y="29"/>
                  <a:pt x="138" y="28"/>
                </a:cubicBezTo>
                <a:cubicBezTo>
                  <a:pt x="138" y="28"/>
                  <a:pt x="138" y="28"/>
                  <a:pt x="138" y="28"/>
                </a:cubicBezTo>
                <a:cubicBezTo>
                  <a:pt x="136" y="28"/>
                  <a:pt x="134" y="29"/>
                  <a:pt x="133" y="28"/>
                </a:cubicBezTo>
                <a:cubicBezTo>
                  <a:pt x="133" y="28"/>
                  <a:pt x="133" y="28"/>
                  <a:pt x="133" y="28"/>
                </a:cubicBezTo>
                <a:cubicBezTo>
                  <a:pt x="134" y="28"/>
                  <a:pt x="134" y="28"/>
                  <a:pt x="134" y="27"/>
                </a:cubicBezTo>
                <a:cubicBezTo>
                  <a:pt x="135" y="27"/>
                  <a:pt x="135" y="27"/>
                  <a:pt x="135" y="26"/>
                </a:cubicBezTo>
                <a:cubicBezTo>
                  <a:pt x="135" y="26"/>
                  <a:pt x="136" y="27"/>
                  <a:pt x="136" y="27"/>
                </a:cubicBezTo>
                <a:cubicBezTo>
                  <a:pt x="137" y="28"/>
                  <a:pt x="137" y="27"/>
                  <a:pt x="138" y="28"/>
                </a:cubicBezTo>
                <a:cubicBezTo>
                  <a:pt x="138" y="28"/>
                  <a:pt x="138" y="27"/>
                  <a:pt x="138" y="27"/>
                </a:cubicBezTo>
                <a:cubicBezTo>
                  <a:pt x="139" y="27"/>
                  <a:pt x="139" y="27"/>
                  <a:pt x="139" y="26"/>
                </a:cubicBezTo>
                <a:cubicBezTo>
                  <a:pt x="139" y="27"/>
                  <a:pt x="139" y="27"/>
                  <a:pt x="139" y="28"/>
                </a:cubicBezTo>
                <a:cubicBezTo>
                  <a:pt x="139" y="28"/>
                  <a:pt x="139" y="28"/>
                  <a:pt x="139" y="28"/>
                </a:cubicBezTo>
                <a:cubicBezTo>
                  <a:pt x="140" y="27"/>
                  <a:pt x="140" y="27"/>
                  <a:pt x="141" y="27"/>
                </a:cubicBezTo>
                <a:cubicBezTo>
                  <a:pt x="141" y="27"/>
                  <a:pt x="141" y="27"/>
                  <a:pt x="141" y="27"/>
                </a:cubicBezTo>
                <a:cubicBezTo>
                  <a:pt x="141" y="27"/>
                  <a:pt x="141" y="27"/>
                  <a:pt x="141" y="27"/>
                </a:cubicBezTo>
                <a:cubicBezTo>
                  <a:pt x="142" y="27"/>
                  <a:pt x="142" y="27"/>
                  <a:pt x="143" y="27"/>
                </a:cubicBezTo>
                <a:cubicBezTo>
                  <a:pt x="143" y="27"/>
                  <a:pt x="143" y="28"/>
                  <a:pt x="144" y="28"/>
                </a:cubicBezTo>
                <a:cubicBezTo>
                  <a:pt x="144" y="28"/>
                  <a:pt x="144" y="28"/>
                  <a:pt x="144" y="28"/>
                </a:cubicBezTo>
                <a:cubicBezTo>
                  <a:pt x="144" y="28"/>
                  <a:pt x="144" y="28"/>
                  <a:pt x="144" y="28"/>
                </a:cubicBezTo>
                <a:cubicBezTo>
                  <a:pt x="143" y="28"/>
                  <a:pt x="143" y="29"/>
                  <a:pt x="143" y="29"/>
                </a:cubicBezTo>
                <a:moveTo>
                  <a:pt x="134" y="30"/>
                </a:moveTo>
                <a:cubicBezTo>
                  <a:pt x="135" y="30"/>
                  <a:pt x="135" y="30"/>
                  <a:pt x="135" y="30"/>
                </a:cubicBezTo>
                <a:cubicBezTo>
                  <a:pt x="136" y="30"/>
                  <a:pt x="136" y="31"/>
                  <a:pt x="136" y="31"/>
                </a:cubicBezTo>
                <a:cubicBezTo>
                  <a:pt x="136" y="31"/>
                  <a:pt x="136" y="31"/>
                  <a:pt x="136" y="31"/>
                </a:cubicBezTo>
                <a:cubicBezTo>
                  <a:pt x="135" y="31"/>
                  <a:pt x="135" y="32"/>
                  <a:pt x="135" y="32"/>
                </a:cubicBezTo>
                <a:cubicBezTo>
                  <a:pt x="134" y="32"/>
                  <a:pt x="134" y="33"/>
                  <a:pt x="134" y="33"/>
                </a:cubicBezTo>
                <a:cubicBezTo>
                  <a:pt x="134" y="34"/>
                  <a:pt x="134" y="34"/>
                  <a:pt x="134" y="34"/>
                </a:cubicBezTo>
                <a:cubicBezTo>
                  <a:pt x="133" y="34"/>
                  <a:pt x="133" y="34"/>
                  <a:pt x="133" y="34"/>
                </a:cubicBezTo>
                <a:cubicBezTo>
                  <a:pt x="132" y="35"/>
                  <a:pt x="132" y="35"/>
                  <a:pt x="132" y="36"/>
                </a:cubicBezTo>
                <a:cubicBezTo>
                  <a:pt x="132" y="36"/>
                  <a:pt x="132" y="36"/>
                  <a:pt x="132" y="36"/>
                </a:cubicBezTo>
                <a:cubicBezTo>
                  <a:pt x="131" y="36"/>
                  <a:pt x="129" y="35"/>
                  <a:pt x="129" y="35"/>
                </a:cubicBezTo>
                <a:cubicBezTo>
                  <a:pt x="129" y="35"/>
                  <a:pt x="129" y="35"/>
                  <a:pt x="129" y="35"/>
                </a:cubicBezTo>
                <a:cubicBezTo>
                  <a:pt x="129" y="35"/>
                  <a:pt x="129" y="34"/>
                  <a:pt x="129" y="34"/>
                </a:cubicBezTo>
                <a:cubicBezTo>
                  <a:pt x="130" y="34"/>
                  <a:pt x="131" y="34"/>
                  <a:pt x="132" y="34"/>
                </a:cubicBezTo>
                <a:cubicBezTo>
                  <a:pt x="131" y="34"/>
                  <a:pt x="131" y="33"/>
                  <a:pt x="131" y="33"/>
                </a:cubicBezTo>
                <a:cubicBezTo>
                  <a:pt x="130" y="33"/>
                  <a:pt x="130" y="34"/>
                  <a:pt x="129" y="34"/>
                </a:cubicBezTo>
                <a:cubicBezTo>
                  <a:pt x="128" y="34"/>
                  <a:pt x="128" y="33"/>
                  <a:pt x="128" y="33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129" y="33"/>
                  <a:pt x="131" y="33"/>
                  <a:pt x="131" y="32"/>
                </a:cubicBezTo>
                <a:cubicBezTo>
                  <a:pt x="131" y="32"/>
                  <a:pt x="131" y="32"/>
                  <a:pt x="131" y="32"/>
                </a:cubicBezTo>
                <a:cubicBezTo>
                  <a:pt x="131" y="32"/>
                  <a:pt x="130" y="31"/>
                  <a:pt x="130" y="31"/>
                </a:cubicBezTo>
                <a:cubicBezTo>
                  <a:pt x="129" y="31"/>
                  <a:pt x="129" y="32"/>
                  <a:pt x="128" y="32"/>
                </a:cubicBezTo>
                <a:cubicBezTo>
                  <a:pt x="127" y="33"/>
                  <a:pt x="126" y="31"/>
                  <a:pt x="126" y="31"/>
                </a:cubicBezTo>
                <a:cubicBezTo>
                  <a:pt x="126" y="31"/>
                  <a:pt x="126" y="31"/>
                  <a:pt x="127" y="30"/>
                </a:cubicBezTo>
                <a:cubicBezTo>
                  <a:pt x="127" y="30"/>
                  <a:pt x="126" y="30"/>
                  <a:pt x="126" y="30"/>
                </a:cubicBezTo>
                <a:cubicBezTo>
                  <a:pt x="126" y="30"/>
                  <a:pt x="126" y="30"/>
                  <a:pt x="125" y="30"/>
                </a:cubicBezTo>
                <a:cubicBezTo>
                  <a:pt x="125" y="30"/>
                  <a:pt x="125" y="29"/>
                  <a:pt x="125" y="29"/>
                </a:cubicBezTo>
                <a:cubicBezTo>
                  <a:pt x="125" y="29"/>
                  <a:pt x="125" y="29"/>
                  <a:pt x="126" y="29"/>
                </a:cubicBezTo>
                <a:cubicBezTo>
                  <a:pt x="126" y="29"/>
                  <a:pt x="126" y="29"/>
                  <a:pt x="127" y="29"/>
                </a:cubicBezTo>
                <a:cubicBezTo>
                  <a:pt x="127" y="29"/>
                  <a:pt x="127" y="28"/>
                  <a:pt x="128" y="28"/>
                </a:cubicBezTo>
                <a:cubicBezTo>
                  <a:pt x="128" y="29"/>
                  <a:pt x="128" y="29"/>
                  <a:pt x="128" y="29"/>
                </a:cubicBezTo>
                <a:cubicBezTo>
                  <a:pt x="128" y="29"/>
                  <a:pt x="128" y="30"/>
                  <a:pt x="129" y="30"/>
                </a:cubicBezTo>
                <a:cubicBezTo>
                  <a:pt x="129" y="30"/>
                  <a:pt x="129" y="30"/>
                  <a:pt x="129" y="30"/>
                </a:cubicBezTo>
                <a:cubicBezTo>
                  <a:pt x="129" y="29"/>
                  <a:pt x="129" y="29"/>
                  <a:pt x="129" y="29"/>
                </a:cubicBezTo>
                <a:cubicBezTo>
                  <a:pt x="129" y="28"/>
                  <a:pt x="129" y="28"/>
                  <a:pt x="129" y="29"/>
                </a:cubicBezTo>
                <a:cubicBezTo>
                  <a:pt x="130" y="29"/>
                  <a:pt x="130" y="30"/>
                  <a:pt x="131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31" y="30"/>
                  <a:pt x="130" y="29"/>
                  <a:pt x="131" y="28"/>
                </a:cubicBezTo>
                <a:cubicBezTo>
                  <a:pt x="131" y="28"/>
                  <a:pt x="131" y="28"/>
                  <a:pt x="131" y="28"/>
                </a:cubicBezTo>
                <a:cubicBezTo>
                  <a:pt x="131" y="28"/>
                  <a:pt x="132" y="28"/>
                  <a:pt x="132" y="28"/>
                </a:cubicBezTo>
                <a:cubicBezTo>
                  <a:pt x="133" y="28"/>
                  <a:pt x="133" y="28"/>
                  <a:pt x="133" y="28"/>
                </a:cubicBezTo>
                <a:cubicBezTo>
                  <a:pt x="133" y="28"/>
                  <a:pt x="133" y="28"/>
                  <a:pt x="133" y="28"/>
                </a:cubicBezTo>
                <a:cubicBezTo>
                  <a:pt x="133" y="29"/>
                  <a:pt x="133" y="29"/>
                  <a:pt x="133" y="29"/>
                </a:cubicBezTo>
                <a:cubicBezTo>
                  <a:pt x="133" y="30"/>
                  <a:pt x="133" y="30"/>
                  <a:pt x="133" y="30"/>
                </a:cubicBezTo>
                <a:cubicBezTo>
                  <a:pt x="133" y="29"/>
                  <a:pt x="133" y="29"/>
                  <a:pt x="134" y="29"/>
                </a:cubicBezTo>
                <a:cubicBezTo>
                  <a:pt x="134" y="29"/>
                  <a:pt x="134" y="30"/>
                  <a:pt x="134" y="30"/>
                </a:cubicBezTo>
                <a:moveTo>
                  <a:pt x="112" y="85"/>
                </a:moveTo>
                <a:cubicBezTo>
                  <a:pt x="112" y="85"/>
                  <a:pt x="112" y="85"/>
                  <a:pt x="112" y="85"/>
                </a:cubicBezTo>
                <a:cubicBezTo>
                  <a:pt x="113" y="85"/>
                  <a:pt x="114" y="85"/>
                  <a:pt x="114" y="85"/>
                </a:cubicBezTo>
                <a:cubicBezTo>
                  <a:pt x="114" y="85"/>
                  <a:pt x="114" y="85"/>
                  <a:pt x="114" y="85"/>
                </a:cubicBezTo>
                <a:cubicBezTo>
                  <a:pt x="114" y="85"/>
                  <a:pt x="114" y="85"/>
                  <a:pt x="114" y="85"/>
                </a:cubicBezTo>
                <a:cubicBezTo>
                  <a:pt x="113" y="85"/>
                  <a:pt x="113" y="85"/>
                  <a:pt x="113" y="85"/>
                </a:cubicBezTo>
                <a:cubicBezTo>
                  <a:pt x="113" y="85"/>
                  <a:pt x="113" y="86"/>
                  <a:pt x="112" y="86"/>
                </a:cubicBezTo>
                <a:cubicBezTo>
                  <a:pt x="112" y="86"/>
                  <a:pt x="112" y="86"/>
                  <a:pt x="112" y="86"/>
                </a:cubicBezTo>
                <a:cubicBezTo>
                  <a:pt x="111" y="86"/>
                  <a:pt x="111" y="86"/>
                  <a:pt x="111" y="86"/>
                </a:cubicBezTo>
                <a:cubicBezTo>
                  <a:pt x="111" y="86"/>
                  <a:pt x="111" y="86"/>
                  <a:pt x="111" y="86"/>
                </a:cubicBezTo>
                <a:cubicBezTo>
                  <a:pt x="110" y="86"/>
                  <a:pt x="110" y="86"/>
                  <a:pt x="110" y="86"/>
                </a:cubicBezTo>
                <a:cubicBezTo>
                  <a:pt x="110" y="86"/>
                  <a:pt x="110" y="86"/>
                  <a:pt x="110" y="86"/>
                </a:cubicBezTo>
                <a:cubicBezTo>
                  <a:pt x="109" y="86"/>
                  <a:pt x="109" y="86"/>
                  <a:pt x="108" y="86"/>
                </a:cubicBezTo>
                <a:cubicBezTo>
                  <a:pt x="108" y="87"/>
                  <a:pt x="108" y="86"/>
                  <a:pt x="107" y="86"/>
                </a:cubicBezTo>
                <a:cubicBezTo>
                  <a:pt x="107" y="86"/>
                  <a:pt x="107" y="86"/>
                  <a:pt x="107" y="86"/>
                </a:cubicBezTo>
                <a:cubicBezTo>
                  <a:pt x="106" y="86"/>
                  <a:pt x="106" y="87"/>
                  <a:pt x="106" y="87"/>
                </a:cubicBezTo>
                <a:cubicBezTo>
                  <a:pt x="106" y="87"/>
                  <a:pt x="106" y="87"/>
                  <a:pt x="106" y="87"/>
                </a:cubicBezTo>
                <a:cubicBezTo>
                  <a:pt x="106" y="87"/>
                  <a:pt x="105" y="87"/>
                  <a:pt x="105" y="87"/>
                </a:cubicBezTo>
                <a:cubicBezTo>
                  <a:pt x="105" y="87"/>
                  <a:pt x="105" y="87"/>
                  <a:pt x="105" y="86"/>
                </a:cubicBezTo>
                <a:cubicBezTo>
                  <a:pt x="106" y="86"/>
                  <a:pt x="107" y="86"/>
                  <a:pt x="107" y="85"/>
                </a:cubicBezTo>
                <a:cubicBezTo>
                  <a:pt x="107" y="85"/>
                  <a:pt x="107" y="85"/>
                  <a:pt x="107" y="85"/>
                </a:cubicBezTo>
                <a:cubicBezTo>
                  <a:pt x="108" y="85"/>
                  <a:pt x="108" y="85"/>
                  <a:pt x="108" y="85"/>
                </a:cubicBezTo>
                <a:cubicBezTo>
                  <a:pt x="108" y="85"/>
                  <a:pt x="109" y="84"/>
                  <a:pt x="109" y="84"/>
                </a:cubicBezTo>
                <a:cubicBezTo>
                  <a:pt x="109" y="84"/>
                  <a:pt x="108" y="85"/>
                  <a:pt x="108" y="85"/>
                </a:cubicBezTo>
                <a:cubicBezTo>
                  <a:pt x="108" y="85"/>
                  <a:pt x="108" y="85"/>
                  <a:pt x="108" y="85"/>
                </a:cubicBezTo>
                <a:cubicBezTo>
                  <a:pt x="108" y="85"/>
                  <a:pt x="108" y="85"/>
                  <a:pt x="108" y="85"/>
                </a:cubicBezTo>
                <a:cubicBezTo>
                  <a:pt x="108" y="84"/>
                  <a:pt x="107" y="84"/>
                  <a:pt x="107" y="84"/>
                </a:cubicBezTo>
                <a:cubicBezTo>
                  <a:pt x="107" y="84"/>
                  <a:pt x="107" y="84"/>
                  <a:pt x="106" y="84"/>
                </a:cubicBezTo>
                <a:cubicBezTo>
                  <a:pt x="106" y="84"/>
                  <a:pt x="106" y="84"/>
                  <a:pt x="106" y="84"/>
                </a:cubicBezTo>
                <a:cubicBezTo>
                  <a:pt x="106" y="84"/>
                  <a:pt x="106" y="84"/>
                  <a:pt x="106" y="84"/>
                </a:cubicBezTo>
                <a:cubicBezTo>
                  <a:pt x="106" y="84"/>
                  <a:pt x="107" y="84"/>
                  <a:pt x="107" y="83"/>
                </a:cubicBezTo>
                <a:cubicBezTo>
                  <a:pt x="107" y="83"/>
                  <a:pt x="107" y="83"/>
                  <a:pt x="107" y="82"/>
                </a:cubicBezTo>
                <a:cubicBezTo>
                  <a:pt x="107" y="82"/>
                  <a:pt x="107" y="82"/>
                  <a:pt x="107" y="82"/>
                </a:cubicBezTo>
                <a:cubicBezTo>
                  <a:pt x="107" y="82"/>
                  <a:pt x="107" y="82"/>
                  <a:pt x="107" y="82"/>
                </a:cubicBezTo>
                <a:cubicBezTo>
                  <a:pt x="107" y="82"/>
                  <a:pt x="107" y="82"/>
                  <a:pt x="107" y="82"/>
                </a:cubicBezTo>
                <a:cubicBezTo>
                  <a:pt x="107" y="82"/>
                  <a:pt x="108" y="82"/>
                  <a:pt x="109" y="82"/>
                </a:cubicBezTo>
                <a:cubicBezTo>
                  <a:pt x="109" y="82"/>
                  <a:pt x="109" y="82"/>
                  <a:pt x="109" y="82"/>
                </a:cubicBezTo>
                <a:cubicBezTo>
                  <a:pt x="108" y="81"/>
                  <a:pt x="109" y="81"/>
                  <a:pt x="109" y="80"/>
                </a:cubicBezTo>
                <a:cubicBezTo>
                  <a:pt x="109" y="80"/>
                  <a:pt x="109" y="80"/>
                  <a:pt x="109" y="80"/>
                </a:cubicBezTo>
                <a:cubicBezTo>
                  <a:pt x="108" y="80"/>
                  <a:pt x="108" y="80"/>
                  <a:pt x="108" y="80"/>
                </a:cubicBezTo>
                <a:cubicBezTo>
                  <a:pt x="108" y="80"/>
                  <a:pt x="108" y="80"/>
                  <a:pt x="108" y="80"/>
                </a:cubicBezTo>
                <a:cubicBezTo>
                  <a:pt x="108" y="80"/>
                  <a:pt x="108" y="79"/>
                  <a:pt x="108" y="79"/>
                </a:cubicBezTo>
                <a:cubicBezTo>
                  <a:pt x="108" y="79"/>
                  <a:pt x="108" y="79"/>
                  <a:pt x="107" y="79"/>
                </a:cubicBezTo>
                <a:cubicBezTo>
                  <a:pt x="107" y="79"/>
                  <a:pt x="107" y="79"/>
                  <a:pt x="107" y="79"/>
                </a:cubicBezTo>
                <a:cubicBezTo>
                  <a:pt x="107" y="79"/>
                  <a:pt x="107" y="79"/>
                  <a:pt x="107" y="79"/>
                </a:cubicBezTo>
                <a:cubicBezTo>
                  <a:pt x="106" y="79"/>
                  <a:pt x="106" y="79"/>
                  <a:pt x="106" y="79"/>
                </a:cubicBezTo>
                <a:cubicBezTo>
                  <a:pt x="106" y="79"/>
                  <a:pt x="107" y="78"/>
                  <a:pt x="107" y="78"/>
                </a:cubicBezTo>
                <a:cubicBezTo>
                  <a:pt x="106" y="78"/>
                  <a:pt x="106" y="78"/>
                  <a:pt x="106" y="78"/>
                </a:cubicBezTo>
                <a:cubicBezTo>
                  <a:pt x="106" y="78"/>
                  <a:pt x="107" y="78"/>
                  <a:pt x="107" y="77"/>
                </a:cubicBezTo>
                <a:cubicBezTo>
                  <a:pt x="107" y="77"/>
                  <a:pt x="107" y="77"/>
                  <a:pt x="107" y="77"/>
                </a:cubicBezTo>
                <a:cubicBezTo>
                  <a:pt x="106" y="77"/>
                  <a:pt x="106" y="77"/>
                  <a:pt x="106" y="77"/>
                </a:cubicBezTo>
                <a:cubicBezTo>
                  <a:pt x="106" y="77"/>
                  <a:pt x="106" y="77"/>
                  <a:pt x="106" y="78"/>
                </a:cubicBezTo>
                <a:cubicBezTo>
                  <a:pt x="106" y="78"/>
                  <a:pt x="106" y="78"/>
                  <a:pt x="106" y="78"/>
                </a:cubicBezTo>
                <a:cubicBezTo>
                  <a:pt x="105" y="77"/>
                  <a:pt x="106" y="77"/>
                  <a:pt x="106" y="76"/>
                </a:cubicBezTo>
                <a:cubicBezTo>
                  <a:pt x="106" y="76"/>
                  <a:pt x="106" y="76"/>
                  <a:pt x="106" y="76"/>
                </a:cubicBezTo>
                <a:cubicBezTo>
                  <a:pt x="106" y="76"/>
                  <a:pt x="106" y="76"/>
                  <a:pt x="106" y="76"/>
                </a:cubicBezTo>
                <a:cubicBezTo>
                  <a:pt x="105" y="76"/>
                  <a:pt x="105" y="76"/>
                  <a:pt x="105" y="77"/>
                </a:cubicBezTo>
                <a:cubicBezTo>
                  <a:pt x="105" y="77"/>
                  <a:pt x="105" y="77"/>
                  <a:pt x="105" y="76"/>
                </a:cubicBezTo>
                <a:cubicBezTo>
                  <a:pt x="105" y="76"/>
                  <a:pt x="105" y="76"/>
                  <a:pt x="105" y="76"/>
                </a:cubicBezTo>
                <a:cubicBezTo>
                  <a:pt x="105" y="75"/>
                  <a:pt x="105" y="75"/>
                  <a:pt x="105" y="75"/>
                </a:cubicBezTo>
                <a:cubicBezTo>
                  <a:pt x="105" y="75"/>
                  <a:pt x="106" y="75"/>
                  <a:pt x="106" y="75"/>
                </a:cubicBezTo>
                <a:cubicBezTo>
                  <a:pt x="106" y="75"/>
                  <a:pt x="105" y="75"/>
                  <a:pt x="105" y="75"/>
                </a:cubicBezTo>
                <a:cubicBezTo>
                  <a:pt x="105" y="74"/>
                  <a:pt x="105" y="74"/>
                  <a:pt x="106" y="74"/>
                </a:cubicBezTo>
                <a:cubicBezTo>
                  <a:pt x="106" y="74"/>
                  <a:pt x="106" y="74"/>
                  <a:pt x="106" y="74"/>
                </a:cubicBezTo>
                <a:cubicBezTo>
                  <a:pt x="106" y="74"/>
                  <a:pt x="106" y="74"/>
                  <a:pt x="106" y="74"/>
                </a:cubicBezTo>
                <a:cubicBezTo>
                  <a:pt x="106" y="74"/>
                  <a:pt x="106" y="74"/>
                  <a:pt x="106" y="74"/>
                </a:cubicBezTo>
                <a:cubicBezTo>
                  <a:pt x="106" y="73"/>
                  <a:pt x="106" y="73"/>
                  <a:pt x="106" y="73"/>
                </a:cubicBezTo>
                <a:cubicBezTo>
                  <a:pt x="106" y="73"/>
                  <a:pt x="106" y="73"/>
                  <a:pt x="106" y="73"/>
                </a:cubicBezTo>
                <a:cubicBezTo>
                  <a:pt x="106" y="73"/>
                  <a:pt x="107" y="73"/>
                  <a:pt x="107" y="73"/>
                </a:cubicBezTo>
                <a:cubicBezTo>
                  <a:pt x="107" y="73"/>
                  <a:pt x="108" y="73"/>
                  <a:pt x="108" y="73"/>
                </a:cubicBezTo>
                <a:cubicBezTo>
                  <a:pt x="108" y="73"/>
                  <a:pt x="109" y="73"/>
                  <a:pt x="108" y="73"/>
                </a:cubicBezTo>
                <a:cubicBezTo>
                  <a:pt x="108" y="74"/>
                  <a:pt x="107" y="74"/>
                  <a:pt x="107" y="75"/>
                </a:cubicBezTo>
                <a:cubicBezTo>
                  <a:pt x="107" y="75"/>
                  <a:pt x="107" y="75"/>
                  <a:pt x="107" y="75"/>
                </a:cubicBezTo>
                <a:cubicBezTo>
                  <a:pt x="108" y="75"/>
                  <a:pt x="109" y="74"/>
                  <a:pt x="110" y="75"/>
                </a:cubicBezTo>
                <a:cubicBezTo>
                  <a:pt x="110" y="75"/>
                  <a:pt x="110" y="75"/>
                  <a:pt x="110" y="75"/>
                </a:cubicBezTo>
                <a:cubicBezTo>
                  <a:pt x="109" y="76"/>
                  <a:pt x="109" y="77"/>
                  <a:pt x="108" y="77"/>
                </a:cubicBezTo>
                <a:cubicBezTo>
                  <a:pt x="108" y="77"/>
                  <a:pt x="108" y="77"/>
                  <a:pt x="108" y="77"/>
                </a:cubicBezTo>
                <a:cubicBezTo>
                  <a:pt x="109" y="77"/>
                  <a:pt x="109" y="77"/>
                  <a:pt x="109" y="77"/>
                </a:cubicBezTo>
                <a:cubicBezTo>
                  <a:pt x="109" y="77"/>
                  <a:pt x="109" y="77"/>
                  <a:pt x="109" y="77"/>
                </a:cubicBezTo>
                <a:cubicBezTo>
                  <a:pt x="109" y="77"/>
                  <a:pt x="108" y="77"/>
                  <a:pt x="108" y="77"/>
                </a:cubicBezTo>
                <a:cubicBezTo>
                  <a:pt x="108" y="77"/>
                  <a:pt x="108" y="77"/>
                  <a:pt x="108" y="77"/>
                </a:cubicBezTo>
                <a:cubicBezTo>
                  <a:pt x="108" y="78"/>
                  <a:pt x="108" y="77"/>
                  <a:pt x="109" y="77"/>
                </a:cubicBezTo>
                <a:cubicBezTo>
                  <a:pt x="109" y="77"/>
                  <a:pt x="110" y="78"/>
                  <a:pt x="110" y="78"/>
                </a:cubicBezTo>
                <a:cubicBezTo>
                  <a:pt x="110" y="79"/>
                  <a:pt x="110" y="79"/>
                  <a:pt x="110" y="79"/>
                </a:cubicBezTo>
                <a:cubicBezTo>
                  <a:pt x="111" y="80"/>
                  <a:pt x="111" y="79"/>
                  <a:pt x="111" y="80"/>
                </a:cubicBezTo>
                <a:cubicBezTo>
                  <a:pt x="111" y="80"/>
                  <a:pt x="111" y="80"/>
                  <a:pt x="112" y="80"/>
                </a:cubicBezTo>
                <a:cubicBezTo>
                  <a:pt x="112" y="81"/>
                  <a:pt x="112" y="81"/>
                  <a:pt x="112" y="81"/>
                </a:cubicBezTo>
                <a:cubicBezTo>
                  <a:pt x="112" y="82"/>
                  <a:pt x="113" y="82"/>
                  <a:pt x="112" y="82"/>
                </a:cubicBezTo>
                <a:cubicBezTo>
                  <a:pt x="112" y="82"/>
                  <a:pt x="112" y="83"/>
                  <a:pt x="112" y="83"/>
                </a:cubicBezTo>
                <a:cubicBezTo>
                  <a:pt x="113" y="82"/>
                  <a:pt x="114" y="82"/>
                  <a:pt x="114" y="83"/>
                </a:cubicBezTo>
                <a:cubicBezTo>
                  <a:pt x="114" y="83"/>
                  <a:pt x="114" y="83"/>
                  <a:pt x="114" y="83"/>
                </a:cubicBezTo>
                <a:cubicBezTo>
                  <a:pt x="114" y="84"/>
                  <a:pt x="113" y="84"/>
                  <a:pt x="112" y="85"/>
                </a:cubicBezTo>
                <a:moveTo>
                  <a:pt x="106" y="78"/>
                </a:moveTo>
                <a:cubicBezTo>
                  <a:pt x="106" y="78"/>
                  <a:pt x="106" y="78"/>
                  <a:pt x="106" y="78"/>
                </a:cubicBezTo>
                <a:cubicBezTo>
                  <a:pt x="106" y="78"/>
                  <a:pt x="106" y="78"/>
                  <a:pt x="105" y="78"/>
                </a:cubicBezTo>
                <a:cubicBezTo>
                  <a:pt x="105" y="78"/>
                  <a:pt x="105" y="78"/>
                  <a:pt x="105" y="78"/>
                </a:cubicBezTo>
                <a:cubicBezTo>
                  <a:pt x="105" y="78"/>
                  <a:pt x="105" y="78"/>
                  <a:pt x="105" y="78"/>
                </a:cubicBezTo>
                <a:cubicBezTo>
                  <a:pt x="105" y="78"/>
                  <a:pt x="105" y="78"/>
                  <a:pt x="106" y="78"/>
                </a:cubicBezTo>
                <a:moveTo>
                  <a:pt x="105" y="80"/>
                </a:moveTo>
                <a:cubicBezTo>
                  <a:pt x="105" y="80"/>
                  <a:pt x="105" y="81"/>
                  <a:pt x="104" y="81"/>
                </a:cubicBezTo>
                <a:cubicBezTo>
                  <a:pt x="105" y="81"/>
                  <a:pt x="105" y="82"/>
                  <a:pt x="105" y="82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4" y="83"/>
                  <a:pt x="104" y="83"/>
                  <a:pt x="104" y="83"/>
                </a:cubicBezTo>
                <a:cubicBezTo>
                  <a:pt x="104" y="83"/>
                  <a:pt x="104" y="83"/>
                  <a:pt x="104" y="84"/>
                </a:cubicBezTo>
                <a:cubicBezTo>
                  <a:pt x="104" y="84"/>
                  <a:pt x="103" y="84"/>
                  <a:pt x="103" y="84"/>
                </a:cubicBezTo>
                <a:cubicBezTo>
                  <a:pt x="103" y="84"/>
                  <a:pt x="102" y="84"/>
                  <a:pt x="102" y="84"/>
                </a:cubicBezTo>
                <a:cubicBezTo>
                  <a:pt x="102" y="84"/>
                  <a:pt x="102" y="84"/>
                  <a:pt x="102" y="84"/>
                </a:cubicBezTo>
                <a:cubicBezTo>
                  <a:pt x="101" y="84"/>
                  <a:pt x="101" y="85"/>
                  <a:pt x="101" y="85"/>
                </a:cubicBezTo>
                <a:cubicBezTo>
                  <a:pt x="101" y="84"/>
                  <a:pt x="101" y="84"/>
                  <a:pt x="101" y="84"/>
                </a:cubicBezTo>
                <a:cubicBezTo>
                  <a:pt x="100" y="84"/>
                  <a:pt x="100" y="84"/>
                  <a:pt x="100" y="84"/>
                </a:cubicBezTo>
                <a:cubicBezTo>
                  <a:pt x="100" y="84"/>
                  <a:pt x="100" y="84"/>
                  <a:pt x="100" y="84"/>
                </a:cubicBezTo>
                <a:cubicBezTo>
                  <a:pt x="100" y="84"/>
                  <a:pt x="100" y="84"/>
                  <a:pt x="100" y="84"/>
                </a:cubicBezTo>
                <a:cubicBezTo>
                  <a:pt x="100" y="84"/>
                  <a:pt x="100" y="84"/>
                  <a:pt x="100" y="84"/>
                </a:cubicBezTo>
                <a:cubicBezTo>
                  <a:pt x="100" y="84"/>
                  <a:pt x="100" y="84"/>
                  <a:pt x="100" y="84"/>
                </a:cubicBezTo>
                <a:cubicBezTo>
                  <a:pt x="100" y="83"/>
                  <a:pt x="100" y="83"/>
                  <a:pt x="100" y="83"/>
                </a:cubicBezTo>
                <a:cubicBezTo>
                  <a:pt x="100" y="83"/>
                  <a:pt x="100" y="83"/>
                  <a:pt x="101" y="83"/>
                </a:cubicBezTo>
                <a:cubicBezTo>
                  <a:pt x="101" y="83"/>
                  <a:pt x="101" y="83"/>
                  <a:pt x="101" y="83"/>
                </a:cubicBezTo>
                <a:cubicBezTo>
                  <a:pt x="101" y="83"/>
                  <a:pt x="101" y="83"/>
                  <a:pt x="101" y="83"/>
                </a:cubicBezTo>
                <a:cubicBezTo>
                  <a:pt x="101" y="83"/>
                  <a:pt x="101" y="83"/>
                  <a:pt x="101" y="83"/>
                </a:cubicBezTo>
                <a:cubicBezTo>
                  <a:pt x="101" y="83"/>
                  <a:pt x="101" y="83"/>
                  <a:pt x="101" y="83"/>
                </a:cubicBezTo>
                <a:cubicBezTo>
                  <a:pt x="101" y="83"/>
                  <a:pt x="101" y="82"/>
                  <a:pt x="101" y="82"/>
                </a:cubicBezTo>
                <a:cubicBezTo>
                  <a:pt x="101" y="82"/>
                  <a:pt x="101" y="82"/>
                  <a:pt x="101" y="82"/>
                </a:cubicBezTo>
                <a:cubicBezTo>
                  <a:pt x="101" y="82"/>
                  <a:pt x="101" y="82"/>
                  <a:pt x="102" y="82"/>
                </a:cubicBezTo>
                <a:cubicBezTo>
                  <a:pt x="102" y="82"/>
                  <a:pt x="102" y="82"/>
                  <a:pt x="102" y="82"/>
                </a:cubicBezTo>
                <a:cubicBezTo>
                  <a:pt x="101" y="82"/>
                  <a:pt x="100" y="82"/>
                  <a:pt x="100" y="81"/>
                </a:cubicBezTo>
                <a:cubicBezTo>
                  <a:pt x="100" y="81"/>
                  <a:pt x="100" y="81"/>
                  <a:pt x="100" y="81"/>
                </a:cubicBezTo>
                <a:cubicBezTo>
                  <a:pt x="100" y="81"/>
                  <a:pt x="100" y="81"/>
                  <a:pt x="100" y="81"/>
                </a:cubicBezTo>
                <a:cubicBezTo>
                  <a:pt x="100" y="81"/>
                  <a:pt x="100" y="81"/>
                  <a:pt x="101" y="81"/>
                </a:cubicBezTo>
                <a:cubicBezTo>
                  <a:pt x="100" y="81"/>
                  <a:pt x="101" y="81"/>
                  <a:pt x="101" y="81"/>
                </a:cubicBezTo>
                <a:cubicBezTo>
                  <a:pt x="101" y="81"/>
                  <a:pt x="101" y="81"/>
                  <a:pt x="101" y="81"/>
                </a:cubicBezTo>
                <a:cubicBezTo>
                  <a:pt x="100" y="81"/>
                  <a:pt x="100" y="81"/>
                  <a:pt x="100" y="81"/>
                </a:cubicBezTo>
                <a:cubicBezTo>
                  <a:pt x="100" y="81"/>
                  <a:pt x="100" y="81"/>
                  <a:pt x="100" y="81"/>
                </a:cubicBezTo>
                <a:cubicBezTo>
                  <a:pt x="100" y="80"/>
                  <a:pt x="100" y="80"/>
                  <a:pt x="100" y="80"/>
                </a:cubicBezTo>
                <a:cubicBezTo>
                  <a:pt x="101" y="80"/>
                  <a:pt x="101" y="80"/>
                  <a:pt x="102" y="80"/>
                </a:cubicBezTo>
                <a:cubicBezTo>
                  <a:pt x="102" y="80"/>
                  <a:pt x="102" y="80"/>
                  <a:pt x="102" y="80"/>
                </a:cubicBezTo>
                <a:cubicBezTo>
                  <a:pt x="102" y="80"/>
                  <a:pt x="102" y="80"/>
                  <a:pt x="102" y="79"/>
                </a:cubicBezTo>
                <a:cubicBezTo>
                  <a:pt x="102" y="79"/>
                  <a:pt x="102" y="79"/>
                  <a:pt x="102" y="79"/>
                </a:cubicBezTo>
                <a:cubicBezTo>
                  <a:pt x="102" y="79"/>
                  <a:pt x="102" y="79"/>
                  <a:pt x="102" y="79"/>
                </a:cubicBezTo>
                <a:cubicBezTo>
                  <a:pt x="102" y="79"/>
                  <a:pt x="102" y="79"/>
                  <a:pt x="102" y="79"/>
                </a:cubicBezTo>
                <a:cubicBezTo>
                  <a:pt x="102" y="79"/>
                  <a:pt x="102" y="79"/>
                  <a:pt x="103" y="78"/>
                </a:cubicBezTo>
                <a:cubicBezTo>
                  <a:pt x="103" y="79"/>
                  <a:pt x="103" y="79"/>
                  <a:pt x="103" y="79"/>
                </a:cubicBezTo>
                <a:cubicBezTo>
                  <a:pt x="104" y="79"/>
                  <a:pt x="105" y="78"/>
                  <a:pt x="105" y="79"/>
                </a:cubicBezTo>
                <a:cubicBezTo>
                  <a:pt x="105" y="79"/>
                  <a:pt x="105" y="80"/>
                  <a:pt x="105" y="80"/>
                </a:cubicBezTo>
                <a:moveTo>
                  <a:pt x="100" y="113"/>
                </a:moveTo>
                <a:cubicBezTo>
                  <a:pt x="101" y="112"/>
                  <a:pt x="101" y="112"/>
                  <a:pt x="101" y="112"/>
                </a:cubicBezTo>
                <a:cubicBezTo>
                  <a:pt x="101" y="112"/>
                  <a:pt x="101" y="111"/>
                  <a:pt x="101" y="111"/>
                </a:cubicBezTo>
                <a:cubicBezTo>
                  <a:pt x="101" y="111"/>
                  <a:pt x="102" y="110"/>
                  <a:pt x="102" y="110"/>
                </a:cubicBezTo>
                <a:cubicBezTo>
                  <a:pt x="103" y="110"/>
                  <a:pt x="104" y="110"/>
                  <a:pt x="104" y="109"/>
                </a:cubicBezTo>
                <a:cubicBezTo>
                  <a:pt x="104" y="109"/>
                  <a:pt x="105" y="107"/>
                  <a:pt x="105" y="107"/>
                </a:cubicBezTo>
                <a:cubicBezTo>
                  <a:pt x="105" y="107"/>
                  <a:pt x="105" y="107"/>
                  <a:pt x="105" y="107"/>
                </a:cubicBezTo>
                <a:cubicBezTo>
                  <a:pt x="106" y="107"/>
                  <a:pt x="106" y="108"/>
                  <a:pt x="107" y="108"/>
                </a:cubicBezTo>
                <a:cubicBezTo>
                  <a:pt x="107" y="108"/>
                  <a:pt x="108" y="107"/>
                  <a:pt x="109" y="107"/>
                </a:cubicBezTo>
                <a:cubicBezTo>
                  <a:pt x="109" y="108"/>
                  <a:pt x="109" y="108"/>
                  <a:pt x="110" y="108"/>
                </a:cubicBezTo>
                <a:cubicBezTo>
                  <a:pt x="110" y="108"/>
                  <a:pt x="110" y="107"/>
                  <a:pt x="111" y="107"/>
                </a:cubicBezTo>
                <a:cubicBezTo>
                  <a:pt x="111" y="107"/>
                  <a:pt x="111" y="107"/>
                  <a:pt x="112" y="107"/>
                </a:cubicBezTo>
                <a:cubicBezTo>
                  <a:pt x="112" y="107"/>
                  <a:pt x="112" y="107"/>
                  <a:pt x="112" y="107"/>
                </a:cubicBezTo>
                <a:cubicBezTo>
                  <a:pt x="112" y="107"/>
                  <a:pt x="112" y="106"/>
                  <a:pt x="113" y="106"/>
                </a:cubicBezTo>
                <a:cubicBezTo>
                  <a:pt x="113" y="106"/>
                  <a:pt x="114" y="106"/>
                  <a:pt x="115" y="106"/>
                </a:cubicBezTo>
                <a:cubicBezTo>
                  <a:pt x="115" y="106"/>
                  <a:pt x="115" y="106"/>
                  <a:pt x="115" y="106"/>
                </a:cubicBezTo>
                <a:cubicBezTo>
                  <a:pt x="115" y="106"/>
                  <a:pt x="116" y="106"/>
                  <a:pt x="116" y="106"/>
                </a:cubicBezTo>
                <a:cubicBezTo>
                  <a:pt x="116" y="106"/>
                  <a:pt x="116" y="106"/>
                  <a:pt x="116" y="105"/>
                </a:cubicBezTo>
                <a:cubicBezTo>
                  <a:pt x="117" y="105"/>
                  <a:pt x="118" y="106"/>
                  <a:pt x="118" y="106"/>
                </a:cubicBezTo>
                <a:cubicBezTo>
                  <a:pt x="119" y="106"/>
                  <a:pt x="119" y="105"/>
                  <a:pt x="119" y="105"/>
                </a:cubicBezTo>
                <a:cubicBezTo>
                  <a:pt x="120" y="105"/>
                  <a:pt x="120" y="105"/>
                  <a:pt x="120" y="105"/>
                </a:cubicBezTo>
                <a:cubicBezTo>
                  <a:pt x="120" y="105"/>
                  <a:pt x="120" y="105"/>
                  <a:pt x="121" y="105"/>
                </a:cubicBezTo>
                <a:cubicBezTo>
                  <a:pt x="121" y="105"/>
                  <a:pt x="121" y="106"/>
                  <a:pt x="121" y="106"/>
                </a:cubicBezTo>
                <a:cubicBezTo>
                  <a:pt x="122" y="106"/>
                  <a:pt x="123" y="105"/>
                  <a:pt x="123" y="105"/>
                </a:cubicBezTo>
                <a:cubicBezTo>
                  <a:pt x="123" y="105"/>
                  <a:pt x="123" y="105"/>
                  <a:pt x="123" y="105"/>
                </a:cubicBezTo>
                <a:cubicBezTo>
                  <a:pt x="123" y="105"/>
                  <a:pt x="124" y="105"/>
                  <a:pt x="124" y="105"/>
                </a:cubicBezTo>
                <a:cubicBezTo>
                  <a:pt x="124" y="105"/>
                  <a:pt x="124" y="105"/>
                  <a:pt x="124" y="106"/>
                </a:cubicBezTo>
                <a:cubicBezTo>
                  <a:pt x="124" y="106"/>
                  <a:pt x="124" y="106"/>
                  <a:pt x="124" y="106"/>
                </a:cubicBezTo>
                <a:cubicBezTo>
                  <a:pt x="124" y="105"/>
                  <a:pt x="125" y="105"/>
                  <a:pt x="125" y="105"/>
                </a:cubicBezTo>
                <a:cubicBezTo>
                  <a:pt x="125" y="106"/>
                  <a:pt x="123" y="106"/>
                  <a:pt x="125" y="107"/>
                </a:cubicBezTo>
                <a:cubicBezTo>
                  <a:pt x="125" y="107"/>
                  <a:pt x="125" y="107"/>
                  <a:pt x="125" y="108"/>
                </a:cubicBezTo>
                <a:cubicBezTo>
                  <a:pt x="125" y="108"/>
                  <a:pt x="124" y="109"/>
                  <a:pt x="124" y="109"/>
                </a:cubicBezTo>
                <a:cubicBezTo>
                  <a:pt x="124" y="109"/>
                  <a:pt x="124" y="110"/>
                  <a:pt x="124" y="110"/>
                </a:cubicBezTo>
                <a:cubicBezTo>
                  <a:pt x="125" y="110"/>
                  <a:pt x="125" y="110"/>
                  <a:pt x="125" y="110"/>
                </a:cubicBezTo>
                <a:cubicBezTo>
                  <a:pt x="125" y="110"/>
                  <a:pt x="125" y="110"/>
                  <a:pt x="125" y="110"/>
                </a:cubicBezTo>
                <a:cubicBezTo>
                  <a:pt x="126" y="110"/>
                  <a:pt x="126" y="111"/>
                  <a:pt x="127" y="111"/>
                </a:cubicBezTo>
                <a:cubicBezTo>
                  <a:pt x="128" y="111"/>
                  <a:pt x="128" y="111"/>
                  <a:pt x="128" y="111"/>
                </a:cubicBezTo>
                <a:cubicBezTo>
                  <a:pt x="129" y="111"/>
                  <a:pt x="129" y="111"/>
                  <a:pt x="129" y="111"/>
                </a:cubicBezTo>
                <a:cubicBezTo>
                  <a:pt x="129" y="111"/>
                  <a:pt x="129" y="111"/>
                  <a:pt x="129" y="111"/>
                </a:cubicBezTo>
                <a:cubicBezTo>
                  <a:pt x="129" y="111"/>
                  <a:pt x="129" y="111"/>
                  <a:pt x="129" y="111"/>
                </a:cubicBezTo>
                <a:cubicBezTo>
                  <a:pt x="130" y="112"/>
                  <a:pt x="130" y="113"/>
                  <a:pt x="130" y="113"/>
                </a:cubicBezTo>
                <a:cubicBezTo>
                  <a:pt x="131" y="113"/>
                  <a:pt x="132" y="113"/>
                  <a:pt x="133" y="113"/>
                </a:cubicBezTo>
                <a:cubicBezTo>
                  <a:pt x="133" y="113"/>
                  <a:pt x="134" y="114"/>
                  <a:pt x="134" y="114"/>
                </a:cubicBezTo>
                <a:cubicBezTo>
                  <a:pt x="134" y="114"/>
                  <a:pt x="135" y="114"/>
                  <a:pt x="135" y="114"/>
                </a:cubicBezTo>
                <a:cubicBezTo>
                  <a:pt x="136" y="113"/>
                  <a:pt x="135" y="113"/>
                  <a:pt x="135" y="112"/>
                </a:cubicBezTo>
                <a:cubicBezTo>
                  <a:pt x="136" y="111"/>
                  <a:pt x="137" y="111"/>
                  <a:pt x="139" y="111"/>
                </a:cubicBezTo>
                <a:cubicBezTo>
                  <a:pt x="139" y="111"/>
                  <a:pt x="139" y="112"/>
                  <a:pt x="139" y="112"/>
                </a:cubicBezTo>
                <a:cubicBezTo>
                  <a:pt x="139" y="112"/>
                  <a:pt x="140" y="112"/>
                  <a:pt x="140" y="112"/>
                </a:cubicBezTo>
                <a:cubicBezTo>
                  <a:pt x="141" y="112"/>
                  <a:pt x="141" y="112"/>
                  <a:pt x="141" y="112"/>
                </a:cubicBezTo>
                <a:cubicBezTo>
                  <a:pt x="141" y="112"/>
                  <a:pt x="141" y="112"/>
                  <a:pt x="141" y="113"/>
                </a:cubicBezTo>
                <a:cubicBezTo>
                  <a:pt x="143" y="113"/>
                  <a:pt x="143" y="113"/>
                  <a:pt x="143" y="113"/>
                </a:cubicBezTo>
                <a:cubicBezTo>
                  <a:pt x="143" y="113"/>
                  <a:pt x="144" y="113"/>
                  <a:pt x="144" y="113"/>
                </a:cubicBezTo>
                <a:cubicBezTo>
                  <a:pt x="144" y="113"/>
                  <a:pt x="145" y="113"/>
                  <a:pt x="145" y="113"/>
                </a:cubicBezTo>
                <a:cubicBezTo>
                  <a:pt x="145" y="113"/>
                  <a:pt x="145" y="113"/>
                  <a:pt x="145" y="113"/>
                </a:cubicBezTo>
                <a:cubicBezTo>
                  <a:pt x="146" y="113"/>
                  <a:pt x="146" y="114"/>
                  <a:pt x="146" y="113"/>
                </a:cubicBezTo>
                <a:cubicBezTo>
                  <a:pt x="146" y="113"/>
                  <a:pt x="146" y="113"/>
                  <a:pt x="147" y="113"/>
                </a:cubicBezTo>
                <a:cubicBezTo>
                  <a:pt x="147" y="113"/>
                  <a:pt x="148" y="112"/>
                  <a:pt x="149" y="113"/>
                </a:cubicBezTo>
                <a:cubicBezTo>
                  <a:pt x="149" y="113"/>
                  <a:pt x="149" y="113"/>
                  <a:pt x="149" y="113"/>
                </a:cubicBezTo>
                <a:cubicBezTo>
                  <a:pt x="150" y="113"/>
                  <a:pt x="150" y="113"/>
                  <a:pt x="151" y="113"/>
                </a:cubicBezTo>
                <a:cubicBezTo>
                  <a:pt x="151" y="113"/>
                  <a:pt x="151" y="113"/>
                  <a:pt x="152" y="113"/>
                </a:cubicBezTo>
                <a:cubicBezTo>
                  <a:pt x="152" y="114"/>
                  <a:pt x="152" y="114"/>
                  <a:pt x="153" y="115"/>
                </a:cubicBezTo>
                <a:cubicBezTo>
                  <a:pt x="152" y="116"/>
                  <a:pt x="152" y="117"/>
                  <a:pt x="152" y="117"/>
                </a:cubicBezTo>
                <a:cubicBezTo>
                  <a:pt x="152" y="117"/>
                  <a:pt x="152" y="117"/>
                  <a:pt x="152" y="117"/>
                </a:cubicBezTo>
                <a:cubicBezTo>
                  <a:pt x="151" y="117"/>
                  <a:pt x="150" y="116"/>
                  <a:pt x="150" y="115"/>
                </a:cubicBezTo>
                <a:cubicBezTo>
                  <a:pt x="150" y="115"/>
                  <a:pt x="150" y="115"/>
                  <a:pt x="150" y="115"/>
                </a:cubicBezTo>
                <a:cubicBezTo>
                  <a:pt x="150" y="116"/>
                  <a:pt x="151" y="116"/>
                  <a:pt x="151" y="117"/>
                </a:cubicBezTo>
                <a:cubicBezTo>
                  <a:pt x="151" y="118"/>
                  <a:pt x="151" y="118"/>
                  <a:pt x="152" y="119"/>
                </a:cubicBezTo>
                <a:cubicBezTo>
                  <a:pt x="152" y="120"/>
                  <a:pt x="153" y="121"/>
                  <a:pt x="153" y="121"/>
                </a:cubicBezTo>
                <a:cubicBezTo>
                  <a:pt x="153" y="122"/>
                  <a:pt x="153" y="122"/>
                  <a:pt x="154" y="122"/>
                </a:cubicBezTo>
                <a:cubicBezTo>
                  <a:pt x="154" y="122"/>
                  <a:pt x="154" y="122"/>
                  <a:pt x="153" y="122"/>
                </a:cubicBezTo>
                <a:cubicBezTo>
                  <a:pt x="154" y="123"/>
                  <a:pt x="154" y="123"/>
                  <a:pt x="154" y="123"/>
                </a:cubicBezTo>
                <a:cubicBezTo>
                  <a:pt x="154" y="123"/>
                  <a:pt x="154" y="124"/>
                  <a:pt x="154" y="124"/>
                </a:cubicBezTo>
                <a:cubicBezTo>
                  <a:pt x="155" y="124"/>
                  <a:pt x="155" y="125"/>
                  <a:pt x="155" y="125"/>
                </a:cubicBezTo>
                <a:cubicBezTo>
                  <a:pt x="156" y="126"/>
                  <a:pt x="155" y="128"/>
                  <a:pt x="156" y="128"/>
                </a:cubicBezTo>
                <a:cubicBezTo>
                  <a:pt x="156" y="129"/>
                  <a:pt x="157" y="129"/>
                  <a:pt x="157" y="129"/>
                </a:cubicBezTo>
                <a:cubicBezTo>
                  <a:pt x="158" y="130"/>
                  <a:pt x="158" y="132"/>
                  <a:pt x="159" y="133"/>
                </a:cubicBezTo>
                <a:cubicBezTo>
                  <a:pt x="159" y="133"/>
                  <a:pt x="159" y="133"/>
                  <a:pt x="159" y="133"/>
                </a:cubicBezTo>
                <a:cubicBezTo>
                  <a:pt x="159" y="133"/>
                  <a:pt x="159" y="132"/>
                  <a:pt x="159" y="132"/>
                </a:cubicBezTo>
                <a:cubicBezTo>
                  <a:pt x="159" y="132"/>
                  <a:pt x="159" y="133"/>
                  <a:pt x="159" y="133"/>
                </a:cubicBezTo>
                <a:cubicBezTo>
                  <a:pt x="159" y="133"/>
                  <a:pt x="160" y="133"/>
                  <a:pt x="160" y="133"/>
                </a:cubicBezTo>
                <a:cubicBezTo>
                  <a:pt x="160" y="133"/>
                  <a:pt x="160" y="134"/>
                  <a:pt x="161" y="134"/>
                </a:cubicBezTo>
                <a:cubicBezTo>
                  <a:pt x="161" y="134"/>
                  <a:pt x="161" y="134"/>
                  <a:pt x="161" y="134"/>
                </a:cubicBezTo>
                <a:cubicBezTo>
                  <a:pt x="161" y="134"/>
                  <a:pt x="161" y="135"/>
                  <a:pt x="162" y="135"/>
                </a:cubicBezTo>
                <a:cubicBezTo>
                  <a:pt x="162" y="135"/>
                  <a:pt x="163" y="136"/>
                  <a:pt x="163" y="136"/>
                </a:cubicBezTo>
                <a:cubicBezTo>
                  <a:pt x="163" y="136"/>
                  <a:pt x="162" y="137"/>
                  <a:pt x="162" y="137"/>
                </a:cubicBezTo>
                <a:cubicBezTo>
                  <a:pt x="162" y="137"/>
                  <a:pt x="162" y="137"/>
                  <a:pt x="162" y="137"/>
                </a:cubicBezTo>
                <a:cubicBezTo>
                  <a:pt x="162" y="137"/>
                  <a:pt x="162" y="137"/>
                  <a:pt x="162" y="137"/>
                </a:cubicBezTo>
                <a:cubicBezTo>
                  <a:pt x="162" y="137"/>
                  <a:pt x="162" y="137"/>
                  <a:pt x="163" y="137"/>
                </a:cubicBezTo>
                <a:cubicBezTo>
                  <a:pt x="163" y="137"/>
                  <a:pt x="163" y="138"/>
                  <a:pt x="164" y="138"/>
                </a:cubicBezTo>
                <a:cubicBezTo>
                  <a:pt x="164" y="138"/>
                  <a:pt x="164" y="138"/>
                  <a:pt x="164" y="138"/>
                </a:cubicBezTo>
                <a:cubicBezTo>
                  <a:pt x="165" y="138"/>
                  <a:pt x="165" y="138"/>
                  <a:pt x="166" y="138"/>
                </a:cubicBezTo>
                <a:cubicBezTo>
                  <a:pt x="166" y="138"/>
                  <a:pt x="166" y="138"/>
                  <a:pt x="166" y="138"/>
                </a:cubicBezTo>
                <a:cubicBezTo>
                  <a:pt x="167" y="138"/>
                  <a:pt x="167" y="138"/>
                  <a:pt x="167" y="137"/>
                </a:cubicBezTo>
                <a:cubicBezTo>
                  <a:pt x="167" y="137"/>
                  <a:pt x="167" y="137"/>
                  <a:pt x="167" y="137"/>
                </a:cubicBezTo>
                <a:cubicBezTo>
                  <a:pt x="168" y="137"/>
                  <a:pt x="168" y="137"/>
                  <a:pt x="168" y="138"/>
                </a:cubicBezTo>
                <a:cubicBezTo>
                  <a:pt x="168" y="137"/>
                  <a:pt x="169" y="137"/>
                  <a:pt x="169" y="137"/>
                </a:cubicBezTo>
                <a:cubicBezTo>
                  <a:pt x="169" y="137"/>
                  <a:pt x="169" y="137"/>
                  <a:pt x="170" y="137"/>
                </a:cubicBezTo>
                <a:cubicBezTo>
                  <a:pt x="170" y="137"/>
                  <a:pt x="171" y="137"/>
                  <a:pt x="171" y="136"/>
                </a:cubicBezTo>
                <a:cubicBezTo>
                  <a:pt x="171" y="137"/>
                  <a:pt x="172" y="137"/>
                  <a:pt x="172" y="137"/>
                </a:cubicBezTo>
                <a:cubicBezTo>
                  <a:pt x="172" y="137"/>
                  <a:pt x="172" y="137"/>
                  <a:pt x="172" y="137"/>
                </a:cubicBezTo>
                <a:cubicBezTo>
                  <a:pt x="172" y="137"/>
                  <a:pt x="172" y="137"/>
                  <a:pt x="172" y="137"/>
                </a:cubicBezTo>
                <a:cubicBezTo>
                  <a:pt x="172" y="138"/>
                  <a:pt x="172" y="138"/>
                  <a:pt x="172" y="138"/>
                </a:cubicBezTo>
                <a:cubicBezTo>
                  <a:pt x="172" y="138"/>
                  <a:pt x="171" y="138"/>
                  <a:pt x="171" y="139"/>
                </a:cubicBezTo>
                <a:cubicBezTo>
                  <a:pt x="171" y="140"/>
                  <a:pt x="171" y="140"/>
                  <a:pt x="171" y="140"/>
                </a:cubicBezTo>
                <a:cubicBezTo>
                  <a:pt x="171" y="140"/>
                  <a:pt x="171" y="140"/>
                  <a:pt x="171" y="141"/>
                </a:cubicBezTo>
                <a:cubicBezTo>
                  <a:pt x="171" y="141"/>
                  <a:pt x="170" y="141"/>
                  <a:pt x="170" y="141"/>
                </a:cubicBezTo>
                <a:cubicBezTo>
                  <a:pt x="170" y="141"/>
                  <a:pt x="170" y="141"/>
                  <a:pt x="170" y="142"/>
                </a:cubicBezTo>
                <a:cubicBezTo>
                  <a:pt x="170" y="142"/>
                  <a:pt x="170" y="142"/>
                  <a:pt x="169" y="143"/>
                </a:cubicBezTo>
                <a:cubicBezTo>
                  <a:pt x="169" y="143"/>
                  <a:pt x="169" y="143"/>
                  <a:pt x="169" y="144"/>
                </a:cubicBezTo>
                <a:cubicBezTo>
                  <a:pt x="169" y="145"/>
                  <a:pt x="168" y="145"/>
                  <a:pt x="167" y="146"/>
                </a:cubicBezTo>
                <a:cubicBezTo>
                  <a:pt x="167" y="147"/>
                  <a:pt x="166" y="147"/>
                  <a:pt x="166" y="148"/>
                </a:cubicBezTo>
                <a:cubicBezTo>
                  <a:pt x="165" y="148"/>
                  <a:pt x="164" y="149"/>
                  <a:pt x="163" y="150"/>
                </a:cubicBezTo>
                <a:cubicBezTo>
                  <a:pt x="162" y="151"/>
                  <a:pt x="161" y="151"/>
                  <a:pt x="161" y="152"/>
                </a:cubicBezTo>
                <a:cubicBezTo>
                  <a:pt x="161" y="153"/>
                  <a:pt x="161" y="153"/>
                  <a:pt x="161" y="153"/>
                </a:cubicBezTo>
                <a:cubicBezTo>
                  <a:pt x="160" y="153"/>
                  <a:pt x="160" y="153"/>
                  <a:pt x="160" y="153"/>
                </a:cubicBezTo>
                <a:cubicBezTo>
                  <a:pt x="160" y="154"/>
                  <a:pt x="159" y="154"/>
                  <a:pt x="159" y="154"/>
                </a:cubicBezTo>
                <a:cubicBezTo>
                  <a:pt x="159" y="155"/>
                  <a:pt x="158" y="155"/>
                  <a:pt x="158" y="155"/>
                </a:cubicBezTo>
                <a:cubicBezTo>
                  <a:pt x="158" y="156"/>
                  <a:pt x="158" y="156"/>
                  <a:pt x="158" y="156"/>
                </a:cubicBezTo>
                <a:cubicBezTo>
                  <a:pt x="158" y="156"/>
                  <a:pt x="158" y="156"/>
                  <a:pt x="158" y="156"/>
                </a:cubicBezTo>
                <a:cubicBezTo>
                  <a:pt x="158" y="156"/>
                  <a:pt x="157" y="158"/>
                  <a:pt x="157" y="158"/>
                </a:cubicBezTo>
                <a:cubicBezTo>
                  <a:pt x="158" y="158"/>
                  <a:pt x="158" y="159"/>
                  <a:pt x="158" y="159"/>
                </a:cubicBezTo>
                <a:cubicBezTo>
                  <a:pt x="158" y="159"/>
                  <a:pt x="158" y="159"/>
                  <a:pt x="158" y="160"/>
                </a:cubicBezTo>
                <a:cubicBezTo>
                  <a:pt x="158" y="160"/>
                  <a:pt x="158" y="160"/>
                  <a:pt x="158" y="160"/>
                </a:cubicBezTo>
                <a:cubicBezTo>
                  <a:pt x="158" y="161"/>
                  <a:pt x="158" y="162"/>
                  <a:pt x="158" y="162"/>
                </a:cubicBezTo>
                <a:cubicBezTo>
                  <a:pt x="159" y="163"/>
                  <a:pt x="159" y="163"/>
                  <a:pt x="159" y="163"/>
                </a:cubicBezTo>
                <a:cubicBezTo>
                  <a:pt x="159" y="163"/>
                  <a:pt x="159" y="164"/>
                  <a:pt x="159" y="164"/>
                </a:cubicBezTo>
                <a:cubicBezTo>
                  <a:pt x="159" y="164"/>
                  <a:pt x="159" y="165"/>
                  <a:pt x="159" y="165"/>
                </a:cubicBezTo>
                <a:cubicBezTo>
                  <a:pt x="159" y="166"/>
                  <a:pt x="159" y="166"/>
                  <a:pt x="159" y="166"/>
                </a:cubicBezTo>
                <a:cubicBezTo>
                  <a:pt x="159" y="166"/>
                  <a:pt x="159" y="167"/>
                  <a:pt x="159" y="168"/>
                </a:cubicBezTo>
                <a:cubicBezTo>
                  <a:pt x="160" y="168"/>
                  <a:pt x="160" y="168"/>
                  <a:pt x="160" y="168"/>
                </a:cubicBezTo>
                <a:cubicBezTo>
                  <a:pt x="160" y="168"/>
                  <a:pt x="160" y="168"/>
                  <a:pt x="160" y="168"/>
                </a:cubicBezTo>
                <a:cubicBezTo>
                  <a:pt x="160" y="168"/>
                  <a:pt x="160" y="168"/>
                  <a:pt x="159" y="168"/>
                </a:cubicBezTo>
                <a:cubicBezTo>
                  <a:pt x="159" y="168"/>
                  <a:pt x="159" y="169"/>
                  <a:pt x="159" y="169"/>
                </a:cubicBezTo>
                <a:cubicBezTo>
                  <a:pt x="159" y="169"/>
                  <a:pt x="159" y="170"/>
                  <a:pt x="158" y="170"/>
                </a:cubicBezTo>
                <a:cubicBezTo>
                  <a:pt x="157" y="171"/>
                  <a:pt x="156" y="171"/>
                  <a:pt x="156" y="171"/>
                </a:cubicBezTo>
                <a:cubicBezTo>
                  <a:pt x="155" y="172"/>
                  <a:pt x="155" y="173"/>
                  <a:pt x="154" y="173"/>
                </a:cubicBezTo>
                <a:cubicBezTo>
                  <a:pt x="153" y="173"/>
                  <a:pt x="153" y="174"/>
                  <a:pt x="153" y="174"/>
                </a:cubicBezTo>
                <a:cubicBezTo>
                  <a:pt x="153" y="175"/>
                  <a:pt x="153" y="175"/>
                  <a:pt x="153" y="175"/>
                </a:cubicBezTo>
                <a:cubicBezTo>
                  <a:pt x="153" y="175"/>
                  <a:pt x="153" y="175"/>
                  <a:pt x="153" y="175"/>
                </a:cubicBezTo>
                <a:cubicBezTo>
                  <a:pt x="153" y="176"/>
                  <a:pt x="153" y="176"/>
                  <a:pt x="153" y="177"/>
                </a:cubicBezTo>
                <a:cubicBezTo>
                  <a:pt x="153" y="177"/>
                  <a:pt x="153" y="177"/>
                  <a:pt x="153" y="177"/>
                </a:cubicBezTo>
                <a:cubicBezTo>
                  <a:pt x="153" y="177"/>
                  <a:pt x="154" y="178"/>
                  <a:pt x="153" y="178"/>
                </a:cubicBezTo>
                <a:cubicBezTo>
                  <a:pt x="153" y="179"/>
                  <a:pt x="153" y="179"/>
                  <a:pt x="153" y="179"/>
                </a:cubicBezTo>
                <a:cubicBezTo>
                  <a:pt x="153" y="179"/>
                  <a:pt x="153" y="179"/>
                  <a:pt x="153" y="179"/>
                </a:cubicBezTo>
                <a:cubicBezTo>
                  <a:pt x="153" y="179"/>
                  <a:pt x="153" y="179"/>
                  <a:pt x="153" y="179"/>
                </a:cubicBezTo>
                <a:cubicBezTo>
                  <a:pt x="153" y="180"/>
                  <a:pt x="152" y="180"/>
                  <a:pt x="151" y="181"/>
                </a:cubicBezTo>
                <a:cubicBezTo>
                  <a:pt x="150" y="181"/>
                  <a:pt x="150" y="181"/>
                  <a:pt x="150" y="182"/>
                </a:cubicBezTo>
                <a:cubicBezTo>
                  <a:pt x="150" y="182"/>
                  <a:pt x="150" y="182"/>
                  <a:pt x="150" y="182"/>
                </a:cubicBezTo>
                <a:cubicBezTo>
                  <a:pt x="150" y="182"/>
                  <a:pt x="150" y="182"/>
                  <a:pt x="150" y="182"/>
                </a:cubicBezTo>
                <a:cubicBezTo>
                  <a:pt x="151" y="183"/>
                  <a:pt x="150" y="184"/>
                  <a:pt x="150" y="184"/>
                </a:cubicBezTo>
                <a:cubicBezTo>
                  <a:pt x="150" y="184"/>
                  <a:pt x="150" y="184"/>
                  <a:pt x="150" y="184"/>
                </a:cubicBezTo>
                <a:cubicBezTo>
                  <a:pt x="150" y="184"/>
                  <a:pt x="150" y="185"/>
                  <a:pt x="150" y="185"/>
                </a:cubicBezTo>
                <a:cubicBezTo>
                  <a:pt x="150" y="185"/>
                  <a:pt x="149" y="186"/>
                  <a:pt x="149" y="186"/>
                </a:cubicBezTo>
                <a:cubicBezTo>
                  <a:pt x="147" y="188"/>
                  <a:pt x="146" y="189"/>
                  <a:pt x="144" y="191"/>
                </a:cubicBezTo>
                <a:cubicBezTo>
                  <a:pt x="144" y="191"/>
                  <a:pt x="144" y="191"/>
                  <a:pt x="144" y="191"/>
                </a:cubicBezTo>
                <a:cubicBezTo>
                  <a:pt x="143" y="192"/>
                  <a:pt x="142" y="192"/>
                  <a:pt x="142" y="192"/>
                </a:cubicBezTo>
                <a:cubicBezTo>
                  <a:pt x="142" y="192"/>
                  <a:pt x="142" y="192"/>
                  <a:pt x="142" y="192"/>
                </a:cubicBezTo>
                <a:cubicBezTo>
                  <a:pt x="142" y="192"/>
                  <a:pt x="141" y="192"/>
                  <a:pt x="141" y="192"/>
                </a:cubicBezTo>
                <a:cubicBezTo>
                  <a:pt x="141" y="192"/>
                  <a:pt x="141" y="192"/>
                  <a:pt x="141" y="192"/>
                </a:cubicBezTo>
                <a:cubicBezTo>
                  <a:pt x="140" y="192"/>
                  <a:pt x="140" y="192"/>
                  <a:pt x="139" y="192"/>
                </a:cubicBezTo>
                <a:cubicBezTo>
                  <a:pt x="139" y="192"/>
                  <a:pt x="139" y="192"/>
                  <a:pt x="139" y="192"/>
                </a:cubicBezTo>
                <a:cubicBezTo>
                  <a:pt x="139" y="192"/>
                  <a:pt x="138" y="192"/>
                  <a:pt x="138" y="192"/>
                </a:cubicBezTo>
                <a:cubicBezTo>
                  <a:pt x="138" y="192"/>
                  <a:pt x="137" y="192"/>
                  <a:pt x="137" y="192"/>
                </a:cubicBezTo>
                <a:cubicBezTo>
                  <a:pt x="137" y="193"/>
                  <a:pt x="136" y="192"/>
                  <a:pt x="136" y="192"/>
                </a:cubicBezTo>
                <a:cubicBezTo>
                  <a:pt x="136" y="193"/>
                  <a:pt x="135" y="193"/>
                  <a:pt x="135" y="193"/>
                </a:cubicBezTo>
                <a:cubicBezTo>
                  <a:pt x="135" y="193"/>
                  <a:pt x="135" y="193"/>
                  <a:pt x="135" y="193"/>
                </a:cubicBezTo>
                <a:cubicBezTo>
                  <a:pt x="134" y="193"/>
                  <a:pt x="134" y="192"/>
                  <a:pt x="134" y="192"/>
                </a:cubicBezTo>
                <a:cubicBezTo>
                  <a:pt x="134" y="192"/>
                  <a:pt x="134" y="192"/>
                  <a:pt x="134" y="192"/>
                </a:cubicBezTo>
                <a:cubicBezTo>
                  <a:pt x="134" y="192"/>
                  <a:pt x="134" y="192"/>
                  <a:pt x="134" y="192"/>
                </a:cubicBezTo>
                <a:cubicBezTo>
                  <a:pt x="134" y="192"/>
                  <a:pt x="134" y="192"/>
                  <a:pt x="134" y="192"/>
                </a:cubicBezTo>
                <a:cubicBezTo>
                  <a:pt x="134" y="192"/>
                  <a:pt x="134" y="192"/>
                  <a:pt x="134" y="192"/>
                </a:cubicBezTo>
                <a:cubicBezTo>
                  <a:pt x="134" y="192"/>
                  <a:pt x="133" y="192"/>
                  <a:pt x="133" y="192"/>
                </a:cubicBezTo>
                <a:cubicBezTo>
                  <a:pt x="133" y="192"/>
                  <a:pt x="133" y="192"/>
                  <a:pt x="133" y="192"/>
                </a:cubicBezTo>
                <a:cubicBezTo>
                  <a:pt x="133" y="192"/>
                  <a:pt x="133" y="192"/>
                  <a:pt x="134" y="192"/>
                </a:cubicBezTo>
                <a:cubicBezTo>
                  <a:pt x="133" y="191"/>
                  <a:pt x="133" y="191"/>
                  <a:pt x="133" y="190"/>
                </a:cubicBezTo>
                <a:cubicBezTo>
                  <a:pt x="133" y="190"/>
                  <a:pt x="133" y="190"/>
                  <a:pt x="133" y="190"/>
                </a:cubicBezTo>
                <a:cubicBezTo>
                  <a:pt x="134" y="189"/>
                  <a:pt x="133" y="188"/>
                  <a:pt x="132" y="188"/>
                </a:cubicBezTo>
                <a:cubicBezTo>
                  <a:pt x="132" y="187"/>
                  <a:pt x="132" y="186"/>
                  <a:pt x="131" y="185"/>
                </a:cubicBezTo>
                <a:cubicBezTo>
                  <a:pt x="131" y="185"/>
                  <a:pt x="130" y="184"/>
                  <a:pt x="130" y="184"/>
                </a:cubicBezTo>
                <a:cubicBezTo>
                  <a:pt x="130" y="182"/>
                  <a:pt x="130" y="182"/>
                  <a:pt x="130" y="182"/>
                </a:cubicBezTo>
                <a:cubicBezTo>
                  <a:pt x="130" y="182"/>
                  <a:pt x="130" y="182"/>
                  <a:pt x="130" y="182"/>
                </a:cubicBezTo>
                <a:cubicBezTo>
                  <a:pt x="130" y="182"/>
                  <a:pt x="129" y="181"/>
                  <a:pt x="129" y="181"/>
                </a:cubicBezTo>
                <a:cubicBezTo>
                  <a:pt x="129" y="181"/>
                  <a:pt x="129" y="181"/>
                  <a:pt x="129" y="180"/>
                </a:cubicBezTo>
                <a:cubicBezTo>
                  <a:pt x="129" y="180"/>
                  <a:pt x="129" y="180"/>
                  <a:pt x="129" y="180"/>
                </a:cubicBezTo>
                <a:cubicBezTo>
                  <a:pt x="129" y="179"/>
                  <a:pt x="129" y="179"/>
                  <a:pt x="129" y="178"/>
                </a:cubicBezTo>
                <a:cubicBezTo>
                  <a:pt x="129" y="177"/>
                  <a:pt x="128" y="176"/>
                  <a:pt x="128" y="176"/>
                </a:cubicBezTo>
                <a:cubicBezTo>
                  <a:pt x="128" y="175"/>
                  <a:pt x="127" y="174"/>
                  <a:pt x="127" y="173"/>
                </a:cubicBezTo>
                <a:cubicBezTo>
                  <a:pt x="126" y="173"/>
                  <a:pt x="126" y="172"/>
                  <a:pt x="126" y="172"/>
                </a:cubicBezTo>
                <a:cubicBezTo>
                  <a:pt x="126" y="171"/>
                  <a:pt x="126" y="170"/>
                  <a:pt x="126" y="169"/>
                </a:cubicBezTo>
                <a:cubicBezTo>
                  <a:pt x="126" y="169"/>
                  <a:pt x="126" y="167"/>
                  <a:pt x="127" y="166"/>
                </a:cubicBezTo>
                <a:cubicBezTo>
                  <a:pt x="127" y="166"/>
                  <a:pt x="127" y="166"/>
                  <a:pt x="127" y="166"/>
                </a:cubicBezTo>
                <a:cubicBezTo>
                  <a:pt x="127" y="166"/>
                  <a:pt x="127" y="166"/>
                  <a:pt x="127" y="166"/>
                </a:cubicBezTo>
                <a:cubicBezTo>
                  <a:pt x="127" y="165"/>
                  <a:pt x="127" y="165"/>
                  <a:pt x="128" y="165"/>
                </a:cubicBezTo>
                <a:cubicBezTo>
                  <a:pt x="128" y="165"/>
                  <a:pt x="128" y="164"/>
                  <a:pt x="128" y="164"/>
                </a:cubicBezTo>
                <a:cubicBezTo>
                  <a:pt x="128" y="164"/>
                  <a:pt x="128" y="163"/>
                  <a:pt x="128" y="163"/>
                </a:cubicBezTo>
                <a:cubicBezTo>
                  <a:pt x="128" y="162"/>
                  <a:pt x="127" y="161"/>
                  <a:pt x="128" y="161"/>
                </a:cubicBezTo>
                <a:cubicBezTo>
                  <a:pt x="128" y="160"/>
                  <a:pt x="127" y="160"/>
                  <a:pt x="127" y="159"/>
                </a:cubicBezTo>
                <a:cubicBezTo>
                  <a:pt x="127" y="159"/>
                  <a:pt x="127" y="159"/>
                  <a:pt x="127" y="159"/>
                </a:cubicBezTo>
                <a:cubicBezTo>
                  <a:pt x="127" y="158"/>
                  <a:pt x="127" y="158"/>
                  <a:pt x="126" y="158"/>
                </a:cubicBezTo>
                <a:cubicBezTo>
                  <a:pt x="126" y="157"/>
                  <a:pt x="126" y="157"/>
                  <a:pt x="126" y="157"/>
                </a:cubicBezTo>
                <a:cubicBezTo>
                  <a:pt x="126" y="157"/>
                  <a:pt x="126" y="156"/>
                  <a:pt x="126" y="156"/>
                </a:cubicBezTo>
                <a:cubicBezTo>
                  <a:pt x="125" y="155"/>
                  <a:pt x="125" y="155"/>
                  <a:pt x="124" y="155"/>
                </a:cubicBezTo>
                <a:cubicBezTo>
                  <a:pt x="124" y="154"/>
                  <a:pt x="124" y="154"/>
                  <a:pt x="124" y="154"/>
                </a:cubicBezTo>
                <a:cubicBezTo>
                  <a:pt x="124" y="154"/>
                  <a:pt x="124" y="154"/>
                  <a:pt x="124" y="154"/>
                </a:cubicBezTo>
                <a:cubicBezTo>
                  <a:pt x="124" y="153"/>
                  <a:pt x="123" y="153"/>
                  <a:pt x="123" y="153"/>
                </a:cubicBezTo>
                <a:cubicBezTo>
                  <a:pt x="123" y="153"/>
                  <a:pt x="123" y="153"/>
                  <a:pt x="123" y="153"/>
                </a:cubicBezTo>
                <a:cubicBezTo>
                  <a:pt x="123" y="153"/>
                  <a:pt x="123" y="153"/>
                  <a:pt x="123" y="153"/>
                </a:cubicBezTo>
                <a:cubicBezTo>
                  <a:pt x="123" y="153"/>
                  <a:pt x="123" y="152"/>
                  <a:pt x="123" y="152"/>
                </a:cubicBezTo>
                <a:cubicBezTo>
                  <a:pt x="123" y="152"/>
                  <a:pt x="123" y="152"/>
                  <a:pt x="123" y="152"/>
                </a:cubicBezTo>
                <a:cubicBezTo>
                  <a:pt x="122" y="152"/>
                  <a:pt x="122" y="152"/>
                  <a:pt x="122" y="152"/>
                </a:cubicBezTo>
                <a:cubicBezTo>
                  <a:pt x="123" y="151"/>
                  <a:pt x="123" y="151"/>
                  <a:pt x="123" y="150"/>
                </a:cubicBezTo>
                <a:cubicBezTo>
                  <a:pt x="123" y="150"/>
                  <a:pt x="123" y="150"/>
                  <a:pt x="123" y="150"/>
                </a:cubicBezTo>
                <a:cubicBezTo>
                  <a:pt x="123" y="150"/>
                  <a:pt x="123" y="150"/>
                  <a:pt x="123" y="150"/>
                </a:cubicBezTo>
                <a:cubicBezTo>
                  <a:pt x="123" y="150"/>
                  <a:pt x="123" y="150"/>
                  <a:pt x="123" y="150"/>
                </a:cubicBezTo>
                <a:cubicBezTo>
                  <a:pt x="123" y="150"/>
                  <a:pt x="123" y="150"/>
                  <a:pt x="123" y="149"/>
                </a:cubicBezTo>
                <a:cubicBezTo>
                  <a:pt x="123" y="149"/>
                  <a:pt x="123" y="149"/>
                  <a:pt x="123" y="149"/>
                </a:cubicBezTo>
                <a:cubicBezTo>
                  <a:pt x="123" y="149"/>
                  <a:pt x="123" y="149"/>
                  <a:pt x="123" y="149"/>
                </a:cubicBezTo>
                <a:cubicBezTo>
                  <a:pt x="123" y="149"/>
                  <a:pt x="123" y="148"/>
                  <a:pt x="124" y="148"/>
                </a:cubicBezTo>
                <a:cubicBezTo>
                  <a:pt x="124" y="148"/>
                  <a:pt x="123" y="148"/>
                  <a:pt x="123" y="148"/>
                </a:cubicBezTo>
                <a:cubicBezTo>
                  <a:pt x="123" y="148"/>
                  <a:pt x="124" y="147"/>
                  <a:pt x="124" y="147"/>
                </a:cubicBezTo>
                <a:cubicBezTo>
                  <a:pt x="124" y="147"/>
                  <a:pt x="123" y="147"/>
                  <a:pt x="123" y="146"/>
                </a:cubicBezTo>
                <a:cubicBezTo>
                  <a:pt x="123" y="146"/>
                  <a:pt x="123" y="146"/>
                  <a:pt x="123" y="146"/>
                </a:cubicBezTo>
                <a:cubicBezTo>
                  <a:pt x="123" y="146"/>
                  <a:pt x="123" y="146"/>
                  <a:pt x="123" y="146"/>
                </a:cubicBezTo>
                <a:cubicBezTo>
                  <a:pt x="123" y="146"/>
                  <a:pt x="123" y="146"/>
                  <a:pt x="123" y="146"/>
                </a:cubicBezTo>
                <a:cubicBezTo>
                  <a:pt x="122" y="146"/>
                  <a:pt x="123" y="146"/>
                  <a:pt x="122" y="145"/>
                </a:cubicBezTo>
                <a:cubicBezTo>
                  <a:pt x="122" y="145"/>
                  <a:pt x="122" y="145"/>
                  <a:pt x="122" y="145"/>
                </a:cubicBezTo>
                <a:cubicBezTo>
                  <a:pt x="122" y="145"/>
                  <a:pt x="122" y="145"/>
                  <a:pt x="122" y="145"/>
                </a:cubicBezTo>
                <a:cubicBezTo>
                  <a:pt x="121" y="145"/>
                  <a:pt x="121" y="145"/>
                  <a:pt x="120" y="145"/>
                </a:cubicBezTo>
                <a:cubicBezTo>
                  <a:pt x="120" y="146"/>
                  <a:pt x="118" y="145"/>
                  <a:pt x="118" y="144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3"/>
                  <a:pt x="117" y="143"/>
                  <a:pt x="116" y="143"/>
                </a:cubicBezTo>
                <a:cubicBezTo>
                  <a:pt x="116" y="143"/>
                  <a:pt x="116" y="143"/>
                  <a:pt x="116" y="143"/>
                </a:cubicBezTo>
                <a:cubicBezTo>
                  <a:pt x="115" y="143"/>
                  <a:pt x="114" y="143"/>
                  <a:pt x="114" y="143"/>
                </a:cubicBezTo>
                <a:cubicBezTo>
                  <a:pt x="113" y="143"/>
                  <a:pt x="113" y="144"/>
                  <a:pt x="113" y="144"/>
                </a:cubicBezTo>
                <a:cubicBezTo>
                  <a:pt x="113" y="144"/>
                  <a:pt x="112" y="144"/>
                  <a:pt x="112" y="144"/>
                </a:cubicBezTo>
                <a:cubicBezTo>
                  <a:pt x="111" y="144"/>
                  <a:pt x="110" y="145"/>
                  <a:pt x="110" y="145"/>
                </a:cubicBezTo>
                <a:cubicBezTo>
                  <a:pt x="109" y="145"/>
                  <a:pt x="109" y="144"/>
                  <a:pt x="108" y="144"/>
                </a:cubicBezTo>
                <a:cubicBezTo>
                  <a:pt x="108" y="144"/>
                  <a:pt x="108" y="144"/>
                  <a:pt x="108" y="145"/>
                </a:cubicBezTo>
                <a:cubicBezTo>
                  <a:pt x="108" y="145"/>
                  <a:pt x="108" y="144"/>
                  <a:pt x="107" y="144"/>
                </a:cubicBezTo>
                <a:cubicBezTo>
                  <a:pt x="107" y="144"/>
                  <a:pt x="106" y="144"/>
                  <a:pt x="106" y="144"/>
                </a:cubicBezTo>
                <a:cubicBezTo>
                  <a:pt x="105" y="145"/>
                  <a:pt x="105" y="145"/>
                  <a:pt x="105" y="145"/>
                </a:cubicBezTo>
                <a:cubicBezTo>
                  <a:pt x="104" y="145"/>
                  <a:pt x="104" y="145"/>
                  <a:pt x="103" y="145"/>
                </a:cubicBezTo>
                <a:cubicBezTo>
                  <a:pt x="103" y="146"/>
                  <a:pt x="102" y="145"/>
                  <a:pt x="102" y="145"/>
                </a:cubicBezTo>
                <a:cubicBezTo>
                  <a:pt x="101" y="144"/>
                  <a:pt x="101" y="144"/>
                  <a:pt x="100" y="143"/>
                </a:cubicBezTo>
                <a:cubicBezTo>
                  <a:pt x="100" y="143"/>
                  <a:pt x="99" y="143"/>
                  <a:pt x="99" y="143"/>
                </a:cubicBezTo>
                <a:cubicBezTo>
                  <a:pt x="98" y="143"/>
                  <a:pt x="98" y="142"/>
                  <a:pt x="98" y="142"/>
                </a:cubicBezTo>
                <a:cubicBezTo>
                  <a:pt x="98" y="142"/>
                  <a:pt x="98" y="142"/>
                  <a:pt x="98" y="142"/>
                </a:cubicBezTo>
                <a:cubicBezTo>
                  <a:pt x="97" y="141"/>
                  <a:pt x="97" y="141"/>
                  <a:pt x="97" y="141"/>
                </a:cubicBezTo>
                <a:cubicBezTo>
                  <a:pt x="97" y="141"/>
                  <a:pt x="97" y="141"/>
                  <a:pt x="97" y="141"/>
                </a:cubicBezTo>
                <a:cubicBezTo>
                  <a:pt x="97" y="141"/>
                  <a:pt x="97" y="141"/>
                  <a:pt x="97" y="141"/>
                </a:cubicBezTo>
                <a:cubicBezTo>
                  <a:pt x="97" y="140"/>
                  <a:pt x="97" y="140"/>
                  <a:pt x="97" y="140"/>
                </a:cubicBezTo>
                <a:cubicBezTo>
                  <a:pt x="97" y="140"/>
                  <a:pt x="97" y="140"/>
                  <a:pt x="97" y="140"/>
                </a:cubicBezTo>
                <a:cubicBezTo>
                  <a:pt x="97" y="140"/>
                  <a:pt x="97" y="140"/>
                  <a:pt x="97" y="140"/>
                </a:cubicBezTo>
                <a:cubicBezTo>
                  <a:pt x="97" y="140"/>
                  <a:pt x="96" y="140"/>
                  <a:pt x="96" y="139"/>
                </a:cubicBezTo>
                <a:cubicBezTo>
                  <a:pt x="96" y="139"/>
                  <a:pt x="96" y="139"/>
                  <a:pt x="96" y="139"/>
                </a:cubicBezTo>
                <a:cubicBezTo>
                  <a:pt x="96" y="139"/>
                  <a:pt x="95" y="139"/>
                  <a:pt x="95" y="138"/>
                </a:cubicBezTo>
                <a:cubicBezTo>
                  <a:pt x="95" y="138"/>
                  <a:pt x="95" y="138"/>
                  <a:pt x="95" y="138"/>
                </a:cubicBezTo>
                <a:cubicBezTo>
                  <a:pt x="95" y="138"/>
                  <a:pt x="95" y="138"/>
                  <a:pt x="94" y="138"/>
                </a:cubicBezTo>
                <a:cubicBezTo>
                  <a:pt x="94" y="138"/>
                  <a:pt x="94" y="138"/>
                  <a:pt x="94" y="138"/>
                </a:cubicBezTo>
                <a:cubicBezTo>
                  <a:pt x="94" y="137"/>
                  <a:pt x="94" y="137"/>
                  <a:pt x="94" y="137"/>
                </a:cubicBezTo>
                <a:cubicBezTo>
                  <a:pt x="94" y="137"/>
                  <a:pt x="94" y="137"/>
                  <a:pt x="94" y="137"/>
                </a:cubicBezTo>
                <a:cubicBezTo>
                  <a:pt x="94" y="136"/>
                  <a:pt x="94" y="137"/>
                  <a:pt x="93" y="137"/>
                </a:cubicBezTo>
                <a:cubicBezTo>
                  <a:pt x="93" y="136"/>
                  <a:pt x="93" y="136"/>
                  <a:pt x="93" y="136"/>
                </a:cubicBezTo>
                <a:cubicBezTo>
                  <a:pt x="93" y="136"/>
                  <a:pt x="93" y="136"/>
                  <a:pt x="93" y="136"/>
                </a:cubicBezTo>
                <a:cubicBezTo>
                  <a:pt x="93" y="136"/>
                  <a:pt x="93" y="136"/>
                  <a:pt x="92" y="136"/>
                </a:cubicBezTo>
                <a:cubicBezTo>
                  <a:pt x="92" y="135"/>
                  <a:pt x="92" y="135"/>
                  <a:pt x="92" y="135"/>
                </a:cubicBezTo>
                <a:cubicBezTo>
                  <a:pt x="93" y="135"/>
                  <a:pt x="93" y="135"/>
                  <a:pt x="93" y="135"/>
                </a:cubicBezTo>
                <a:cubicBezTo>
                  <a:pt x="93" y="135"/>
                  <a:pt x="93" y="134"/>
                  <a:pt x="93" y="134"/>
                </a:cubicBezTo>
                <a:cubicBezTo>
                  <a:pt x="92" y="134"/>
                  <a:pt x="92" y="133"/>
                  <a:pt x="92" y="133"/>
                </a:cubicBezTo>
                <a:cubicBezTo>
                  <a:pt x="92" y="133"/>
                  <a:pt x="92" y="133"/>
                  <a:pt x="92" y="133"/>
                </a:cubicBezTo>
                <a:cubicBezTo>
                  <a:pt x="92" y="133"/>
                  <a:pt x="93" y="132"/>
                  <a:pt x="93" y="132"/>
                </a:cubicBezTo>
                <a:cubicBezTo>
                  <a:pt x="93" y="131"/>
                  <a:pt x="93" y="131"/>
                  <a:pt x="93" y="131"/>
                </a:cubicBezTo>
                <a:cubicBezTo>
                  <a:pt x="93" y="130"/>
                  <a:pt x="94" y="128"/>
                  <a:pt x="93" y="128"/>
                </a:cubicBezTo>
                <a:cubicBezTo>
                  <a:pt x="93" y="127"/>
                  <a:pt x="93" y="126"/>
                  <a:pt x="92" y="126"/>
                </a:cubicBezTo>
                <a:cubicBezTo>
                  <a:pt x="92" y="126"/>
                  <a:pt x="92" y="126"/>
                  <a:pt x="92" y="126"/>
                </a:cubicBezTo>
                <a:cubicBezTo>
                  <a:pt x="92" y="125"/>
                  <a:pt x="92" y="125"/>
                  <a:pt x="92" y="124"/>
                </a:cubicBezTo>
                <a:cubicBezTo>
                  <a:pt x="93" y="124"/>
                  <a:pt x="93" y="124"/>
                  <a:pt x="93" y="124"/>
                </a:cubicBezTo>
                <a:cubicBezTo>
                  <a:pt x="93" y="123"/>
                  <a:pt x="93" y="123"/>
                  <a:pt x="94" y="122"/>
                </a:cubicBezTo>
                <a:cubicBezTo>
                  <a:pt x="94" y="122"/>
                  <a:pt x="94" y="121"/>
                  <a:pt x="95" y="121"/>
                </a:cubicBezTo>
                <a:cubicBezTo>
                  <a:pt x="95" y="121"/>
                  <a:pt x="95" y="121"/>
                  <a:pt x="95" y="121"/>
                </a:cubicBezTo>
                <a:cubicBezTo>
                  <a:pt x="95" y="120"/>
                  <a:pt x="95" y="120"/>
                  <a:pt x="95" y="119"/>
                </a:cubicBezTo>
                <a:cubicBezTo>
                  <a:pt x="95" y="119"/>
                  <a:pt x="96" y="119"/>
                  <a:pt x="96" y="119"/>
                </a:cubicBezTo>
                <a:cubicBezTo>
                  <a:pt x="96" y="118"/>
                  <a:pt x="96" y="117"/>
                  <a:pt x="97" y="117"/>
                </a:cubicBezTo>
                <a:cubicBezTo>
                  <a:pt x="97" y="117"/>
                  <a:pt x="98" y="117"/>
                  <a:pt x="98" y="117"/>
                </a:cubicBezTo>
                <a:cubicBezTo>
                  <a:pt x="99" y="117"/>
                  <a:pt x="100" y="115"/>
                  <a:pt x="100" y="115"/>
                </a:cubicBezTo>
                <a:cubicBezTo>
                  <a:pt x="101" y="114"/>
                  <a:pt x="100" y="114"/>
                  <a:pt x="100" y="113"/>
                </a:cubicBezTo>
                <a:moveTo>
                  <a:pt x="95" y="62"/>
                </a:moveTo>
                <a:cubicBezTo>
                  <a:pt x="95" y="62"/>
                  <a:pt x="95" y="62"/>
                  <a:pt x="95" y="62"/>
                </a:cubicBezTo>
                <a:cubicBezTo>
                  <a:pt x="95" y="63"/>
                  <a:pt x="95" y="63"/>
                  <a:pt x="94" y="63"/>
                </a:cubicBezTo>
                <a:cubicBezTo>
                  <a:pt x="94" y="63"/>
                  <a:pt x="93" y="63"/>
                  <a:pt x="93" y="64"/>
                </a:cubicBezTo>
                <a:cubicBezTo>
                  <a:pt x="92" y="64"/>
                  <a:pt x="92" y="64"/>
                  <a:pt x="92" y="64"/>
                </a:cubicBezTo>
                <a:cubicBezTo>
                  <a:pt x="91" y="64"/>
                  <a:pt x="91" y="65"/>
                  <a:pt x="90" y="65"/>
                </a:cubicBezTo>
                <a:cubicBezTo>
                  <a:pt x="90" y="64"/>
                  <a:pt x="89" y="64"/>
                  <a:pt x="89" y="64"/>
                </a:cubicBezTo>
                <a:cubicBezTo>
                  <a:pt x="89" y="64"/>
                  <a:pt x="88" y="64"/>
                  <a:pt x="88" y="64"/>
                </a:cubicBezTo>
                <a:cubicBezTo>
                  <a:pt x="88" y="64"/>
                  <a:pt x="86" y="64"/>
                  <a:pt x="86" y="64"/>
                </a:cubicBezTo>
                <a:cubicBezTo>
                  <a:pt x="86" y="63"/>
                  <a:pt x="87" y="63"/>
                  <a:pt x="87" y="63"/>
                </a:cubicBezTo>
                <a:cubicBezTo>
                  <a:pt x="86" y="63"/>
                  <a:pt x="86" y="62"/>
                  <a:pt x="86" y="62"/>
                </a:cubicBezTo>
                <a:cubicBezTo>
                  <a:pt x="86" y="62"/>
                  <a:pt x="85" y="62"/>
                  <a:pt x="85" y="62"/>
                </a:cubicBezTo>
                <a:cubicBezTo>
                  <a:pt x="84" y="62"/>
                  <a:pt x="84" y="62"/>
                  <a:pt x="84" y="62"/>
                </a:cubicBezTo>
                <a:cubicBezTo>
                  <a:pt x="84" y="62"/>
                  <a:pt x="84" y="62"/>
                  <a:pt x="84" y="62"/>
                </a:cubicBezTo>
                <a:cubicBezTo>
                  <a:pt x="85" y="62"/>
                  <a:pt x="86" y="62"/>
                  <a:pt x="87" y="61"/>
                </a:cubicBezTo>
                <a:cubicBezTo>
                  <a:pt x="87" y="61"/>
                  <a:pt x="87" y="61"/>
                  <a:pt x="87" y="61"/>
                </a:cubicBezTo>
                <a:cubicBezTo>
                  <a:pt x="87" y="61"/>
                  <a:pt x="87" y="61"/>
                  <a:pt x="87" y="61"/>
                </a:cubicBezTo>
                <a:cubicBezTo>
                  <a:pt x="86" y="61"/>
                  <a:pt x="86" y="61"/>
                  <a:pt x="86" y="60"/>
                </a:cubicBezTo>
                <a:cubicBezTo>
                  <a:pt x="85" y="60"/>
                  <a:pt x="84" y="61"/>
                  <a:pt x="84" y="60"/>
                </a:cubicBezTo>
                <a:cubicBezTo>
                  <a:pt x="84" y="60"/>
                  <a:pt x="84" y="60"/>
                  <a:pt x="84" y="60"/>
                </a:cubicBezTo>
                <a:cubicBezTo>
                  <a:pt x="84" y="60"/>
                  <a:pt x="85" y="60"/>
                  <a:pt x="85" y="60"/>
                </a:cubicBezTo>
                <a:cubicBezTo>
                  <a:pt x="85" y="60"/>
                  <a:pt x="85" y="60"/>
                  <a:pt x="85" y="60"/>
                </a:cubicBezTo>
                <a:cubicBezTo>
                  <a:pt x="85" y="60"/>
                  <a:pt x="85" y="60"/>
                  <a:pt x="84" y="60"/>
                </a:cubicBezTo>
                <a:cubicBezTo>
                  <a:pt x="85" y="59"/>
                  <a:pt x="85" y="60"/>
                  <a:pt x="86" y="59"/>
                </a:cubicBezTo>
                <a:cubicBezTo>
                  <a:pt x="86" y="59"/>
                  <a:pt x="86" y="59"/>
                  <a:pt x="86" y="59"/>
                </a:cubicBezTo>
                <a:cubicBezTo>
                  <a:pt x="86" y="59"/>
                  <a:pt x="86" y="59"/>
                  <a:pt x="85" y="59"/>
                </a:cubicBezTo>
                <a:cubicBezTo>
                  <a:pt x="85" y="59"/>
                  <a:pt x="85" y="59"/>
                  <a:pt x="85" y="59"/>
                </a:cubicBezTo>
                <a:cubicBezTo>
                  <a:pt x="85" y="59"/>
                  <a:pt x="86" y="59"/>
                  <a:pt x="86" y="59"/>
                </a:cubicBezTo>
                <a:cubicBezTo>
                  <a:pt x="86" y="59"/>
                  <a:pt x="87" y="59"/>
                  <a:pt x="87" y="60"/>
                </a:cubicBezTo>
                <a:cubicBezTo>
                  <a:pt x="87" y="60"/>
                  <a:pt x="87" y="60"/>
                  <a:pt x="87" y="60"/>
                </a:cubicBezTo>
                <a:cubicBezTo>
                  <a:pt x="87" y="61"/>
                  <a:pt x="87" y="61"/>
                  <a:pt x="87" y="61"/>
                </a:cubicBezTo>
                <a:cubicBezTo>
                  <a:pt x="88" y="61"/>
                  <a:pt x="88" y="61"/>
                  <a:pt x="88" y="61"/>
                </a:cubicBezTo>
                <a:cubicBezTo>
                  <a:pt x="88" y="60"/>
                  <a:pt x="88" y="60"/>
                  <a:pt x="88" y="60"/>
                </a:cubicBezTo>
                <a:cubicBezTo>
                  <a:pt x="88" y="60"/>
                  <a:pt x="88" y="60"/>
                  <a:pt x="88" y="59"/>
                </a:cubicBezTo>
                <a:cubicBezTo>
                  <a:pt x="89" y="59"/>
                  <a:pt x="89" y="59"/>
                  <a:pt x="89" y="59"/>
                </a:cubicBezTo>
                <a:cubicBezTo>
                  <a:pt x="89" y="59"/>
                  <a:pt x="89" y="59"/>
                  <a:pt x="89" y="59"/>
                </a:cubicBezTo>
                <a:cubicBezTo>
                  <a:pt x="89" y="60"/>
                  <a:pt x="89" y="60"/>
                  <a:pt x="89" y="60"/>
                </a:cubicBezTo>
                <a:cubicBezTo>
                  <a:pt x="90" y="60"/>
                  <a:pt x="90" y="60"/>
                  <a:pt x="90" y="60"/>
                </a:cubicBezTo>
                <a:cubicBezTo>
                  <a:pt x="90" y="60"/>
                  <a:pt x="90" y="60"/>
                  <a:pt x="90" y="60"/>
                </a:cubicBezTo>
                <a:cubicBezTo>
                  <a:pt x="90" y="60"/>
                  <a:pt x="90" y="60"/>
                  <a:pt x="90" y="60"/>
                </a:cubicBezTo>
                <a:cubicBezTo>
                  <a:pt x="90" y="59"/>
                  <a:pt x="90" y="59"/>
                  <a:pt x="90" y="59"/>
                </a:cubicBezTo>
                <a:cubicBezTo>
                  <a:pt x="90" y="60"/>
                  <a:pt x="91" y="60"/>
                  <a:pt x="91" y="60"/>
                </a:cubicBezTo>
                <a:cubicBezTo>
                  <a:pt x="91" y="60"/>
                  <a:pt x="91" y="60"/>
                  <a:pt x="91" y="59"/>
                </a:cubicBezTo>
                <a:cubicBezTo>
                  <a:pt x="92" y="59"/>
                  <a:pt x="92" y="60"/>
                  <a:pt x="93" y="59"/>
                </a:cubicBezTo>
                <a:cubicBezTo>
                  <a:pt x="93" y="59"/>
                  <a:pt x="93" y="59"/>
                  <a:pt x="93" y="59"/>
                </a:cubicBezTo>
                <a:cubicBezTo>
                  <a:pt x="93" y="59"/>
                  <a:pt x="93" y="59"/>
                  <a:pt x="94" y="59"/>
                </a:cubicBezTo>
                <a:cubicBezTo>
                  <a:pt x="94" y="59"/>
                  <a:pt x="94" y="59"/>
                  <a:pt x="95" y="59"/>
                </a:cubicBezTo>
                <a:cubicBezTo>
                  <a:pt x="95" y="59"/>
                  <a:pt x="95" y="60"/>
                  <a:pt x="95" y="60"/>
                </a:cubicBezTo>
                <a:cubicBezTo>
                  <a:pt x="95" y="60"/>
                  <a:pt x="95" y="60"/>
                  <a:pt x="95" y="60"/>
                </a:cubicBezTo>
                <a:cubicBezTo>
                  <a:pt x="95" y="60"/>
                  <a:pt x="95" y="60"/>
                  <a:pt x="95" y="60"/>
                </a:cubicBezTo>
                <a:cubicBezTo>
                  <a:pt x="95" y="60"/>
                  <a:pt x="96" y="60"/>
                  <a:pt x="96" y="60"/>
                </a:cubicBezTo>
                <a:cubicBezTo>
                  <a:pt x="96" y="61"/>
                  <a:pt x="96" y="62"/>
                  <a:pt x="96" y="62"/>
                </a:cubicBezTo>
                <a:cubicBezTo>
                  <a:pt x="96" y="62"/>
                  <a:pt x="96" y="62"/>
                  <a:pt x="95" y="62"/>
                </a:cubicBezTo>
                <a:moveTo>
                  <a:pt x="122" y="146"/>
                </a:moveTo>
                <a:cubicBezTo>
                  <a:pt x="122" y="147"/>
                  <a:pt x="122" y="147"/>
                  <a:pt x="122" y="147"/>
                </a:cubicBezTo>
                <a:cubicBezTo>
                  <a:pt x="122" y="147"/>
                  <a:pt x="122" y="147"/>
                  <a:pt x="122" y="147"/>
                </a:cubicBezTo>
                <a:cubicBezTo>
                  <a:pt x="122" y="147"/>
                  <a:pt x="122" y="147"/>
                  <a:pt x="122" y="147"/>
                </a:cubicBezTo>
                <a:cubicBezTo>
                  <a:pt x="122" y="147"/>
                  <a:pt x="122" y="146"/>
                  <a:pt x="122" y="146"/>
                </a:cubicBezTo>
                <a:cubicBezTo>
                  <a:pt x="122" y="146"/>
                  <a:pt x="122" y="146"/>
                  <a:pt x="122" y="146"/>
                </a:cubicBezTo>
                <a:moveTo>
                  <a:pt x="163" y="176"/>
                </a:moveTo>
                <a:cubicBezTo>
                  <a:pt x="163" y="176"/>
                  <a:pt x="163" y="176"/>
                  <a:pt x="163" y="176"/>
                </a:cubicBezTo>
                <a:cubicBezTo>
                  <a:pt x="163" y="176"/>
                  <a:pt x="164" y="174"/>
                  <a:pt x="164" y="174"/>
                </a:cubicBezTo>
                <a:cubicBezTo>
                  <a:pt x="164" y="173"/>
                  <a:pt x="164" y="173"/>
                  <a:pt x="164" y="173"/>
                </a:cubicBezTo>
                <a:cubicBezTo>
                  <a:pt x="164" y="173"/>
                  <a:pt x="164" y="173"/>
                  <a:pt x="164" y="173"/>
                </a:cubicBezTo>
                <a:cubicBezTo>
                  <a:pt x="164" y="172"/>
                  <a:pt x="163" y="172"/>
                  <a:pt x="163" y="171"/>
                </a:cubicBezTo>
                <a:cubicBezTo>
                  <a:pt x="164" y="171"/>
                  <a:pt x="164" y="170"/>
                  <a:pt x="164" y="170"/>
                </a:cubicBezTo>
                <a:cubicBezTo>
                  <a:pt x="164" y="170"/>
                  <a:pt x="164" y="170"/>
                  <a:pt x="164" y="170"/>
                </a:cubicBezTo>
                <a:cubicBezTo>
                  <a:pt x="165" y="170"/>
                  <a:pt x="165" y="169"/>
                  <a:pt x="165" y="169"/>
                </a:cubicBezTo>
                <a:cubicBezTo>
                  <a:pt x="165" y="169"/>
                  <a:pt x="165" y="170"/>
                  <a:pt x="165" y="169"/>
                </a:cubicBezTo>
                <a:cubicBezTo>
                  <a:pt x="165" y="169"/>
                  <a:pt x="165" y="169"/>
                  <a:pt x="165" y="169"/>
                </a:cubicBezTo>
                <a:cubicBezTo>
                  <a:pt x="166" y="169"/>
                  <a:pt x="166" y="169"/>
                  <a:pt x="166" y="169"/>
                </a:cubicBezTo>
                <a:cubicBezTo>
                  <a:pt x="166" y="169"/>
                  <a:pt x="166" y="169"/>
                  <a:pt x="166" y="169"/>
                </a:cubicBezTo>
                <a:cubicBezTo>
                  <a:pt x="166" y="169"/>
                  <a:pt x="167" y="169"/>
                  <a:pt x="167" y="169"/>
                </a:cubicBezTo>
                <a:cubicBezTo>
                  <a:pt x="167" y="169"/>
                  <a:pt x="167" y="169"/>
                  <a:pt x="167" y="169"/>
                </a:cubicBezTo>
                <a:cubicBezTo>
                  <a:pt x="167" y="169"/>
                  <a:pt x="167" y="169"/>
                  <a:pt x="167" y="169"/>
                </a:cubicBezTo>
                <a:cubicBezTo>
                  <a:pt x="167" y="168"/>
                  <a:pt x="167" y="168"/>
                  <a:pt x="167" y="168"/>
                </a:cubicBezTo>
                <a:cubicBezTo>
                  <a:pt x="167" y="168"/>
                  <a:pt x="167" y="168"/>
                  <a:pt x="167" y="168"/>
                </a:cubicBezTo>
                <a:cubicBezTo>
                  <a:pt x="167" y="168"/>
                  <a:pt x="167" y="168"/>
                  <a:pt x="167" y="168"/>
                </a:cubicBezTo>
                <a:cubicBezTo>
                  <a:pt x="167" y="168"/>
                  <a:pt x="167" y="168"/>
                  <a:pt x="168" y="168"/>
                </a:cubicBezTo>
                <a:cubicBezTo>
                  <a:pt x="168" y="168"/>
                  <a:pt x="168" y="168"/>
                  <a:pt x="168" y="168"/>
                </a:cubicBezTo>
                <a:cubicBezTo>
                  <a:pt x="168" y="168"/>
                  <a:pt x="168" y="168"/>
                  <a:pt x="168" y="167"/>
                </a:cubicBezTo>
                <a:cubicBezTo>
                  <a:pt x="168" y="167"/>
                  <a:pt x="168" y="167"/>
                  <a:pt x="168" y="167"/>
                </a:cubicBezTo>
                <a:cubicBezTo>
                  <a:pt x="168" y="167"/>
                  <a:pt x="168" y="167"/>
                  <a:pt x="168" y="167"/>
                </a:cubicBezTo>
                <a:cubicBezTo>
                  <a:pt x="168" y="167"/>
                  <a:pt x="168" y="167"/>
                  <a:pt x="168" y="167"/>
                </a:cubicBezTo>
                <a:cubicBezTo>
                  <a:pt x="168" y="167"/>
                  <a:pt x="168" y="167"/>
                  <a:pt x="168" y="166"/>
                </a:cubicBezTo>
                <a:cubicBezTo>
                  <a:pt x="168" y="166"/>
                  <a:pt x="168" y="166"/>
                  <a:pt x="168" y="166"/>
                </a:cubicBezTo>
                <a:cubicBezTo>
                  <a:pt x="168" y="167"/>
                  <a:pt x="168" y="167"/>
                  <a:pt x="168" y="167"/>
                </a:cubicBezTo>
                <a:cubicBezTo>
                  <a:pt x="169" y="167"/>
                  <a:pt x="169" y="167"/>
                  <a:pt x="169" y="166"/>
                </a:cubicBezTo>
                <a:cubicBezTo>
                  <a:pt x="169" y="166"/>
                  <a:pt x="169" y="166"/>
                  <a:pt x="169" y="165"/>
                </a:cubicBezTo>
                <a:cubicBezTo>
                  <a:pt x="169" y="165"/>
                  <a:pt x="169" y="165"/>
                  <a:pt x="170" y="165"/>
                </a:cubicBezTo>
                <a:cubicBezTo>
                  <a:pt x="170" y="165"/>
                  <a:pt x="170" y="165"/>
                  <a:pt x="170" y="166"/>
                </a:cubicBezTo>
                <a:cubicBezTo>
                  <a:pt x="171" y="166"/>
                  <a:pt x="170" y="167"/>
                  <a:pt x="171" y="168"/>
                </a:cubicBezTo>
                <a:cubicBezTo>
                  <a:pt x="171" y="168"/>
                  <a:pt x="171" y="168"/>
                  <a:pt x="171" y="169"/>
                </a:cubicBezTo>
                <a:cubicBezTo>
                  <a:pt x="171" y="169"/>
                  <a:pt x="171" y="169"/>
                  <a:pt x="171" y="169"/>
                </a:cubicBezTo>
                <a:cubicBezTo>
                  <a:pt x="170" y="169"/>
                  <a:pt x="170" y="169"/>
                  <a:pt x="170" y="169"/>
                </a:cubicBezTo>
                <a:cubicBezTo>
                  <a:pt x="170" y="169"/>
                  <a:pt x="170" y="169"/>
                  <a:pt x="170" y="169"/>
                </a:cubicBezTo>
                <a:cubicBezTo>
                  <a:pt x="170" y="169"/>
                  <a:pt x="170" y="169"/>
                  <a:pt x="170" y="169"/>
                </a:cubicBezTo>
                <a:cubicBezTo>
                  <a:pt x="170" y="169"/>
                  <a:pt x="170" y="170"/>
                  <a:pt x="170" y="170"/>
                </a:cubicBezTo>
                <a:cubicBezTo>
                  <a:pt x="170" y="170"/>
                  <a:pt x="170" y="170"/>
                  <a:pt x="170" y="171"/>
                </a:cubicBezTo>
                <a:cubicBezTo>
                  <a:pt x="170" y="171"/>
                  <a:pt x="170" y="172"/>
                  <a:pt x="170" y="172"/>
                </a:cubicBezTo>
                <a:cubicBezTo>
                  <a:pt x="169" y="174"/>
                  <a:pt x="168" y="176"/>
                  <a:pt x="168" y="178"/>
                </a:cubicBezTo>
                <a:cubicBezTo>
                  <a:pt x="168" y="179"/>
                  <a:pt x="167" y="180"/>
                  <a:pt x="167" y="181"/>
                </a:cubicBezTo>
                <a:cubicBezTo>
                  <a:pt x="167" y="181"/>
                  <a:pt x="166" y="181"/>
                  <a:pt x="166" y="181"/>
                </a:cubicBezTo>
                <a:cubicBezTo>
                  <a:pt x="165" y="181"/>
                  <a:pt x="165" y="181"/>
                  <a:pt x="165" y="181"/>
                </a:cubicBezTo>
                <a:cubicBezTo>
                  <a:pt x="164" y="181"/>
                  <a:pt x="164" y="181"/>
                  <a:pt x="163" y="180"/>
                </a:cubicBezTo>
                <a:cubicBezTo>
                  <a:pt x="163" y="180"/>
                  <a:pt x="163" y="180"/>
                  <a:pt x="163" y="180"/>
                </a:cubicBezTo>
                <a:cubicBezTo>
                  <a:pt x="163" y="180"/>
                  <a:pt x="163" y="179"/>
                  <a:pt x="163" y="179"/>
                </a:cubicBezTo>
                <a:cubicBezTo>
                  <a:pt x="163" y="179"/>
                  <a:pt x="163" y="179"/>
                  <a:pt x="163" y="178"/>
                </a:cubicBezTo>
                <a:cubicBezTo>
                  <a:pt x="163" y="178"/>
                  <a:pt x="163" y="178"/>
                  <a:pt x="163" y="177"/>
                </a:cubicBezTo>
                <a:cubicBezTo>
                  <a:pt x="162" y="177"/>
                  <a:pt x="163" y="176"/>
                  <a:pt x="163" y="176"/>
                </a:cubicBezTo>
                <a:moveTo>
                  <a:pt x="152" y="108"/>
                </a:moveTo>
                <a:cubicBezTo>
                  <a:pt x="151" y="108"/>
                  <a:pt x="151" y="108"/>
                  <a:pt x="151" y="108"/>
                </a:cubicBezTo>
                <a:cubicBezTo>
                  <a:pt x="151" y="108"/>
                  <a:pt x="151" y="108"/>
                  <a:pt x="150" y="108"/>
                </a:cubicBezTo>
                <a:cubicBezTo>
                  <a:pt x="150" y="108"/>
                  <a:pt x="150" y="108"/>
                  <a:pt x="150" y="108"/>
                </a:cubicBezTo>
                <a:cubicBezTo>
                  <a:pt x="150" y="108"/>
                  <a:pt x="150" y="108"/>
                  <a:pt x="150" y="108"/>
                </a:cubicBezTo>
                <a:cubicBezTo>
                  <a:pt x="150" y="108"/>
                  <a:pt x="150" y="108"/>
                  <a:pt x="150" y="108"/>
                </a:cubicBezTo>
                <a:cubicBezTo>
                  <a:pt x="150" y="108"/>
                  <a:pt x="150" y="107"/>
                  <a:pt x="150" y="107"/>
                </a:cubicBezTo>
                <a:cubicBezTo>
                  <a:pt x="151" y="107"/>
                  <a:pt x="151" y="107"/>
                  <a:pt x="151" y="107"/>
                </a:cubicBezTo>
                <a:cubicBezTo>
                  <a:pt x="151" y="107"/>
                  <a:pt x="152" y="107"/>
                  <a:pt x="152" y="107"/>
                </a:cubicBezTo>
                <a:cubicBezTo>
                  <a:pt x="152" y="107"/>
                  <a:pt x="152" y="107"/>
                  <a:pt x="152" y="108"/>
                </a:cubicBezTo>
                <a:cubicBezTo>
                  <a:pt x="152" y="108"/>
                  <a:pt x="152" y="108"/>
                  <a:pt x="152" y="108"/>
                </a:cubicBezTo>
                <a:moveTo>
                  <a:pt x="141" y="108"/>
                </a:moveTo>
                <a:cubicBezTo>
                  <a:pt x="141" y="108"/>
                  <a:pt x="141" y="108"/>
                  <a:pt x="141" y="108"/>
                </a:cubicBezTo>
                <a:cubicBezTo>
                  <a:pt x="140" y="108"/>
                  <a:pt x="140" y="108"/>
                  <a:pt x="139" y="108"/>
                </a:cubicBezTo>
                <a:cubicBezTo>
                  <a:pt x="139" y="107"/>
                  <a:pt x="139" y="107"/>
                  <a:pt x="140" y="107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41" y="107"/>
                  <a:pt x="141" y="107"/>
                  <a:pt x="141" y="107"/>
                </a:cubicBezTo>
                <a:cubicBezTo>
                  <a:pt x="141" y="108"/>
                  <a:pt x="142" y="108"/>
                  <a:pt x="142" y="108"/>
                </a:cubicBezTo>
                <a:cubicBezTo>
                  <a:pt x="142" y="108"/>
                  <a:pt x="142" y="108"/>
                  <a:pt x="142" y="108"/>
                </a:cubicBezTo>
                <a:cubicBezTo>
                  <a:pt x="142" y="108"/>
                  <a:pt x="142" y="108"/>
                  <a:pt x="142" y="108"/>
                </a:cubicBezTo>
                <a:cubicBezTo>
                  <a:pt x="142" y="108"/>
                  <a:pt x="142" y="108"/>
                  <a:pt x="142" y="108"/>
                </a:cubicBezTo>
                <a:cubicBezTo>
                  <a:pt x="142" y="108"/>
                  <a:pt x="143" y="108"/>
                  <a:pt x="143" y="108"/>
                </a:cubicBezTo>
                <a:cubicBezTo>
                  <a:pt x="143" y="108"/>
                  <a:pt x="143" y="108"/>
                  <a:pt x="143" y="108"/>
                </a:cubicBezTo>
                <a:cubicBezTo>
                  <a:pt x="142" y="108"/>
                  <a:pt x="141" y="108"/>
                  <a:pt x="141" y="108"/>
                </a:cubicBezTo>
                <a:moveTo>
                  <a:pt x="130" y="105"/>
                </a:moveTo>
                <a:cubicBezTo>
                  <a:pt x="130" y="105"/>
                  <a:pt x="130" y="106"/>
                  <a:pt x="129" y="106"/>
                </a:cubicBezTo>
                <a:cubicBezTo>
                  <a:pt x="129" y="105"/>
                  <a:pt x="128" y="105"/>
                  <a:pt x="127" y="105"/>
                </a:cubicBezTo>
                <a:cubicBezTo>
                  <a:pt x="127" y="105"/>
                  <a:pt x="127" y="105"/>
                  <a:pt x="127" y="104"/>
                </a:cubicBezTo>
                <a:cubicBezTo>
                  <a:pt x="127" y="104"/>
                  <a:pt x="127" y="104"/>
                  <a:pt x="128" y="104"/>
                </a:cubicBezTo>
                <a:cubicBezTo>
                  <a:pt x="128" y="104"/>
                  <a:pt x="129" y="104"/>
                  <a:pt x="129" y="104"/>
                </a:cubicBezTo>
                <a:cubicBezTo>
                  <a:pt x="130" y="104"/>
                  <a:pt x="130" y="104"/>
                  <a:pt x="130" y="104"/>
                </a:cubicBezTo>
                <a:cubicBezTo>
                  <a:pt x="130" y="104"/>
                  <a:pt x="130" y="104"/>
                  <a:pt x="130" y="104"/>
                </a:cubicBezTo>
                <a:cubicBezTo>
                  <a:pt x="130" y="104"/>
                  <a:pt x="130" y="105"/>
                  <a:pt x="130" y="105"/>
                </a:cubicBezTo>
                <a:cubicBezTo>
                  <a:pt x="130" y="105"/>
                  <a:pt x="130" y="105"/>
                  <a:pt x="130" y="105"/>
                </a:cubicBezTo>
                <a:moveTo>
                  <a:pt x="123" y="102"/>
                </a:moveTo>
                <a:cubicBezTo>
                  <a:pt x="123" y="102"/>
                  <a:pt x="123" y="102"/>
                  <a:pt x="123" y="102"/>
                </a:cubicBezTo>
                <a:cubicBezTo>
                  <a:pt x="123" y="102"/>
                  <a:pt x="123" y="102"/>
                  <a:pt x="123" y="102"/>
                </a:cubicBezTo>
                <a:cubicBezTo>
                  <a:pt x="122" y="103"/>
                  <a:pt x="122" y="103"/>
                  <a:pt x="122" y="103"/>
                </a:cubicBezTo>
                <a:cubicBezTo>
                  <a:pt x="121" y="102"/>
                  <a:pt x="122" y="102"/>
                  <a:pt x="122" y="101"/>
                </a:cubicBezTo>
                <a:cubicBezTo>
                  <a:pt x="122" y="101"/>
                  <a:pt x="122" y="100"/>
                  <a:pt x="122" y="100"/>
                </a:cubicBezTo>
                <a:cubicBezTo>
                  <a:pt x="122" y="100"/>
                  <a:pt x="122" y="100"/>
                  <a:pt x="122" y="100"/>
                </a:cubicBezTo>
                <a:cubicBezTo>
                  <a:pt x="122" y="100"/>
                  <a:pt x="122" y="100"/>
                  <a:pt x="123" y="100"/>
                </a:cubicBezTo>
                <a:cubicBezTo>
                  <a:pt x="123" y="100"/>
                  <a:pt x="124" y="100"/>
                  <a:pt x="123" y="101"/>
                </a:cubicBezTo>
                <a:cubicBezTo>
                  <a:pt x="123" y="101"/>
                  <a:pt x="123" y="101"/>
                  <a:pt x="123" y="101"/>
                </a:cubicBezTo>
                <a:cubicBezTo>
                  <a:pt x="123" y="101"/>
                  <a:pt x="123" y="101"/>
                  <a:pt x="123" y="102"/>
                </a:cubicBezTo>
                <a:moveTo>
                  <a:pt x="123" y="99"/>
                </a:moveTo>
                <a:cubicBezTo>
                  <a:pt x="123" y="99"/>
                  <a:pt x="123" y="99"/>
                  <a:pt x="123" y="99"/>
                </a:cubicBezTo>
                <a:cubicBezTo>
                  <a:pt x="122" y="99"/>
                  <a:pt x="122" y="99"/>
                  <a:pt x="122" y="99"/>
                </a:cubicBezTo>
                <a:cubicBezTo>
                  <a:pt x="122" y="99"/>
                  <a:pt x="122" y="99"/>
                  <a:pt x="122" y="99"/>
                </a:cubicBezTo>
                <a:cubicBezTo>
                  <a:pt x="122" y="99"/>
                  <a:pt x="122" y="99"/>
                  <a:pt x="122" y="99"/>
                </a:cubicBezTo>
                <a:cubicBezTo>
                  <a:pt x="122" y="99"/>
                  <a:pt x="122" y="99"/>
                  <a:pt x="122" y="99"/>
                </a:cubicBezTo>
                <a:cubicBezTo>
                  <a:pt x="122" y="99"/>
                  <a:pt x="122" y="99"/>
                  <a:pt x="122" y="99"/>
                </a:cubicBezTo>
                <a:cubicBezTo>
                  <a:pt x="122" y="99"/>
                  <a:pt x="122" y="99"/>
                  <a:pt x="122" y="99"/>
                </a:cubicBezTo>
                <a:cubicBezTo>
                  <a:pt x="122" y="99"/>
                  <a:pt x="122" y="99"/>
                  <a:pt x="122" y="99"/>
                </a:cubicBezTo>
                <a:cubicBezTo>
                  <a:pt x="122" y="99"/>
                  <a:pt x="122" y="99"/>
                  <a:pt x="122" y="99"/>
                </a:cubicBezTo>
                <a:cubicBezTo>
                  <a:pt x="122" y="98"/>
                  <a:pt x="122" y="98"/>
                  <a:pt x="122" y="98"/>
                </a:cubicBezTo>
                <a:cubicBezTo>
                  <a:pt x="122" y="98"/>
                  <a:pt x="122" y="98"/>
                  <a:pt x="122" y="98"/>
                </a:cubicBezTo>
                <a:cubicBezTo>
                  <a:pt x="122" y="98"/>
                  <a:pt x="122" y="98"/>
                  <a:pt x="122" y="98"/>
                </a:cubicBezTo>
                <a:cubicBezTo>
                  <a:pt x="122" y="98"/>
                  <a:pt x="122" y="98"/>
                  <a:pt x="122" y="98"/>
                </a:cubicBezTo>
                <a:cubicBezTo>
                  <a:pt x="122" y="98"/>
                  <a:pt x="123" y="97"/>
                  <a:pt x="123" y="97"/>
                </a:cubicBezTo>
                <a:cubicBezTo>
                  <a:pt x="123" y="97"/>
                  <a:pt x="123" y="97"/>
                  <a:pt x="123" y="97"/>
                </a:cubicBezTo>
                <a:cubicBezTo>
                  <a:pt x="123" y="97"/>
                  <a:pt x="123" y="97"/>
                  <a:pt x="123" y="97"/>
                </a:cubicBezTo>
                <a:cubicBezTo>
                  <a:pt x="123" y="97"/>
                  <a:pt x="123" y="97"/>
                  <a:pt x="123" y="97"/>
                </a:cubicBezTo>
                <a:cubicBezTo>
                  <a:pt x="123" y="98"/>
                  <a:pt x="123" y="99"/>
                  <a:pt x="123" y="99"/>
                </a:cubicBezTo>
                <a:cubicBezTo>
                  <a:pt x="123" y="99"/>
                  <a:pt x="123" y="99"/>
                  <a:pt x="123" y="99"/>
                </a:cubicBezTo>
                <a:moveTo>
                  <a:pt x="87" y="43"/>
                </a:moveTo>
                <a:cubicBezTo>
                  <a:pt x="87" y="43"/>
                  <a:pt x="87" y="43"/>
                  <a:pt x="87" y="43"/>
                </a:cubicBezTo>
                <a:cubicBezTo>
                  <a:pt x="87" y="43"/>
                  <a:pt x="87" y="43"/>
                  <a:pt x="87" y="43"/>
                </a:cubicBezTo>
                <a:cubicBezTo>
                  <a:pt x="87" y="43"/>
                  <a:pt x="86" y="43"/>
                  <a:pt x="86" y="43"/>
                </a:cubicBezTo>
                <a:cubicBezTo>
                  <a:pt x="86" y="43"/>
                  <a:pt x="85" y="43"/>
                  <a:pt x="84" y="43"/>
                </a:cubicBezTo>
                <a:cubicBezTo>
                  <a:pt x="84" y="43"/>
                  <a:pt x="84" y="43"/>
                  <a:pt x="84" y="42"/>
                </a:cubicBezTo>
                <a:cubicBezTo>
                  <a:pt x="84" y="42"/>
                  <a:pt x="85" y="42"/>
                  <a:pt x="85" y="42"/>
                </a:cubicBezTo>
                <a:cubicBezTo>
                  <a:pt x="86" y="42"/>
                  <a:pt x="86" y="42"/>
                  <a:pt x="87" y="42"/>
                </a:cubicBezTo>
                <a:cubicBezTo>
                  <a:pt x="87" y="42"/>
                  <a:pt x="87" y="42"/>
                  <a:pt x="87" y="42"/>
                </a:cubicBezTo>
                <a:cubicBezTo>
                  <a:pt x="87" y="42"/>
                  <a:pt x="87" y="42"/>
                  <a:pt x="87" y="42"/>
                </a:cubicBezTo>
                <a:cubicBezTo>
                  <a:pt x="87" y="42"/>
                  <a:pt x="87" y="42"/>
                  <a:pt x="87" y="42"/>
                </a:cubicBezTo>
                <a:cubicBezTo>
                  <a:pt x="87" y="42"/>
                  <a:pt x="86" y="42"/>
                  <a:pt x="86" y="43"/>
                </a:cubicBezTo>
                <a:cubicBezTo>
                  <a:pt x="87" y="43"/>
                  <a:pt x="87" y="43"/>
                  <a:pt x="87" y="43"/>
                </a:cubicBezTo>
                <a:cubicBezTo>
                  <a:pt x="87" y="43"/>
                  <a:pt x="87" y="43"/>
                  <a:pt x="87" y="43"/>
                </a:cubicBezTo>
                <a:moveTo>
                  <a:pt x="85" y="42"/>
                </a:moveTo>
                <a:cubicBezTo>
                  <a:pt x="85" y="42"/>
                  <a:pt x="85" y="42"/>
                  <a:pt x="85" y="42"/>
                </a:cubicBezTo>
                <a:cubicBezTo>
                  <a:pt x="85" y="42"/>
                  <a:pt x="84" y="42"/>
                  <a:pt x="84" y="42"/>
                </a:cubicBezTo>
                <a:cubicBezTo>
                  <a:pt x="84" y="42"/>
                  <a:pt x="84" y="42"/>
                  <a:pt x="84" y="42"/>
                </a:cubicBezTo>
                <a:cubicBezTo>
                  <a:pt x="84" y="42"/>
                  <a:pt x="84" y="42"/>
                  <a:pt x="84" y="42"/>
                </a:cubicBezTo>
                <a:cubicBezTo>
                  <a:pt x="84" y="42"/>
                  <a:pt x="84" y="42"/>
                  <a:pt x="84" y="42"/>
                </a:cubicBezTo>
                <a:cubicBezTo>
                  <a:pt x="84" y="42"/>
                  <a:pt x="85" y="42"/>
                  <a:pt x="85" y="42"/>
                </a:cubicBezTo>
                <a:cubicBezTo>
                  <a:pt x="85" y="42"/>
                  <a:pt x="86" y="41"/>
                  <a:pt x="86" y="41"/>
                </a:cubicBezTo>
                <a:cubicBezTo>
                  <a:pt x="86" y="41"/>
                  <a:pt x="86" y="41"/>
                  <a:pt x="86" y="41"/>
                </a:cubicBezTo>
                <a:cubicBezTo>
                  <a:pt x="86" y="42"/>
                  <a:pt x="86" y="42"/>
                  <a:pt x="85" y="42"/>
                </a:cubicBezTo>
                <a:moveTo>
                  <a:pt x="83" y="41"/>
                </a:moveTo>
                <a:cubicBezTo>
                  <a:pt x="83" y="41"/>
                  <a:pt x="84" y="41"/>
                  <a:pt x="84" y="41"/>
                </a:cubicBezTo>
                <a:cubicBezTo>
                  <a:pt x="84" y="41"/>
                  <a:pt x="84" y="41"/>
                  <a:pt x="84" y="41"/>
                </a:cubicBezTo>
                <a:cubicBezTo>
                  <a:pt x="84" y="41"/>
                  <a:pt x="83" y="42"/>
                  <a:pt x="83" y="42"/>
                </a:cubicBezTo>
                <a:cubicBezTo>
                  <a:pt x="83" y="42"/>
                  <a:pt x="83" y="41"/>
                  <a:pt x="83" y="41"/>
                </a:cubicBezTo>
                <a:moveTo>
                  <a:pt x="85" y="37"/>
                </a:moveTo>
                <a:cubicBezTo>
                  <a:pt x="85" y="37"/>
                  <a:pt x="85" y="36"/>
                  <a:pt x="85" y="36"/>
                </a:cubicBezTo>
                <a:cubicBezTo>
                  <a:pt x="85" y="36"/>
                  <a:pt x="84" y="36"/>
                  <a:pt x="84" y="36"/>
                </a:cubicBezTo>
                <a:cubicBezTo>
                  <a:pt x="84" y="36"/>
                  <a:pt x="85" y="36"/>
                  <a:pt x="85" y="35"/>
                </a:cubicBezTo>
                <a:cubicBezTo>
                  <a:pt x="85" y="36"/>
                  <a:pt x="85" y="36"/>
                  <a:pt x="86" y="36"/>
                </a:cubicBezTo>
                <a:cubicBezTo>
                  <a:pt x="86" y="36"/>
                  <a:pt x="86" y="36"/>
                  <a:pt x="86" y="36"/>
                </a:cubicBezTo>
                <a:cubicBezTo>
                  <a:pt x="86" y="36"/>
                  <a:pt x="86" y="36"/>
                  <a:pt x="86" y="36"/>
                </a:cubicBezTo>
                <a:cubicBezTo>
                  <a:pt x="86" y="36"/>
                  <a:pt x="85" y="37"/>
                  <a:pt x="85" y="37"/>
                </a:cubicBezTo>
                <a:moveTo>
                  <a:pt x="84" y="37"/>
                </a:moveTo>
                <a:cubicBezTo>
                  <a:pt x="84" y="37"/>
                  <a:pt x="84" y="37"/>
                  <a:pt x="84" y="37"/>
                </a:cubicBezTo>
                <a:cubicBezTo>
                  <a:pt x="84" y="37"/>
                  <a:pt x="84" y="37"/>
                  <a:pt x="84" y="37"/>
                </a:cubicBezTo>
                <a:cubicBezTo>
                  <a:pt x="85" y="37"/>
                  <a:pt x="85" y="37"/>
                  <a:pt x="84" y="37"/>
                </a:cubicBezTo>
                <a:moveTo>
                  <a:pt x="84" y="37"/>
                </a:moveTo>
                <a:cubicBezTo>
                  <a:pt x="84" y="37"/>
                  <a:pt x="84" y="37"/>
                  <a:pt x="84" y="37"/>
                </a:cubicBezTo>
                <a:cubicBezTo>
                  <a:pt x="84" y="37"/>
                  <a:pt x="84" y="37"/>
                  <a:pt x="84" y="37"/>
                </a:cubicBezTo>
                <a:cubicBezTo>
                  <a:pt x="84" y="37"/>
                  <a:pt x="84" y="37"/>
                  <a:pt x="84" y="37"/>
                </a:cubicBezTo>
                <a:moveTo>
                  <a:pt x="85" y="39"/>
                </a:moveTo>
                <a:cubicBezTo>
                  <a:pt x="85" y="39"/>
                  <a:pt x="84" y="39"/>
                  <a:pt x="84" y="39"/>
                </a:cubicBezTo>
                <a:cubicBezTo>
                  <a:pt x="84" y="39"/>
                  <a:pt x="84" y="38"/>
                  <a:pt x="85" y="38"/>
                </a:cubicBezTo>
                <a:cubicBezTo>
                  <a:pt x="85" y="38"/>
                  <a:pt x="85" y="38"/>
                  <a:pt x="85" y="38"/>
                </a:cubicBezTo>
                <a:cubicBezTo>
                  <a:pt x="85" y="39"/>
                  <a:pt x="85" y="39"/>
                  <a:pt x="85" y="39"/>
                </a:cubicBezTo>
                <a:cubicBezTo>
                  <a:pt x="85" y="39"/>
                  <a:pt x="85" y="39"/>
                  <a:pt x="85" y="39"/>
                </a:cubicBezTo>
                <a:moveTo>
                  <a:pt x="86" y="47"/>
                </a:moveTo>
                <a:cubicBezTo>
                  <a:pt x="86" y="47"/>
                  <a:pt x="86" y="47"/>
                  <a:pt x="86" y="47"/>
                </a:cubicBezTo>
                <a:cubicBezTo>
                  <a:pt x="86" y="47"/>
                  <a:pt x="86" y="47"/>
                  <a:pt x="86" y="47"/>
                </a:cubicBezTo>
                <a:cubicBezTo>
                  <a:pt x="86" y="47"/>
                  <a:pt x="85" y="47"/>
                  <a:pt x="85" y="48"/>
                </a:cubicBezTo>
                <a:cubicBezTo>
                  <a:pt x="85" y="48"/>
                  <a:pt x="85" y="48"/>
                  <a:pt x="85" y="48"/>
                </a:cubicBezTo>
                <a:cubicBezTo>
                  <a:pt x="85" y="48"/>
                  <a:pt x="85" y="48"/>
                  <a:pt x="85" y="48"/>
                </a:cubicBezTo>
                <a:cubicBezTo>
                  <a:pt x="85" y="48"/>
                  <a:pt x="85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4" y="47"/>
                  <a:pt x="84" y="47"/>
                </a:cubicBezTo>
                <a:cubicBezTo>
                  <a:pt x="84" y="47"/>
                  <a:pt x="85" y="47"/>
                  <a:pt x="85" y="47"/>
                </a:cubicBezTo>
                <a:cubicBezTo>
                  <a:pt x="85" y="47"/>
                  <a:pt x="85" y="46"/>
                  <a:pt x="86" y="46"/>
                </a:cubicBezTo>
                <a:cubicBezTo>
                  <a:pt x="86" y="46"/>
                  <a:pt x="86" y="46"/>
                  <a:pt x="86" y="46"/>
                </a:cubicBezTo>
                <a:cubicBezTo>
                  <a:pt x="86" y="46"/>
                  <a:pt x="86" y="47"/>
                  <a:pt x="86" y="47"/>
                </a:cubicBezTo>
                <a:cubicBezTo>
                  <a:pt x="86" y="47"/>
                  <a:pt x="86" y="47"/>
                  <a:pt x="86" y="47"/>
                </a:cubicBezTo>
                <a:moveTo>
                  <a:pt x="66" y="74"/>
                </a:moveTo>
                <a:cubicBezTo>
                  <a:pt x="66" y="74"/>
                  <a:pt x="67" y="73"/>
                  <a:pt x="67" y="73"/>
                </a:cubicBezTo>
                <a:cubicBezTo>
                  <a:pt x="67" y="73"/>
                  <a:pt x="67" y="73"/>
                  <a:pt x="67" y="73"/>
                </a:cubicBezTo>
                <a:cubicBezTo>
                  <a:pt x="67" y="73"/>
                  <a:pt x="67" y="73"/>
                  <a:pt x="67" y="73"/>
                </a:cubicBezTo>
                <a:cubicBezTo>
                  <a:pt x="67" y="74"/>
                  <a:pt x="67" y="74"/>
                  <a:pt x="66" y="74"/>
                </a:cubicBezTo>
                <a:cubicBezTo>
                  <a:pt x="66" y="74"/>
                  <a:pt x="66" y="74"/>
                  <a:pt x="66" y="74"/>
                </a:cubicBezTo>
                <a:moveTo>
                  <a:pt x="59" y="100"/>
                </a:moveTo>
                <a:cubicBezTo>
                  <a:pt x="59" y="100"/>
                  <a:pt x="59" y="100"/>
                  <a:pt x="59" y="100"/>
                </a:cubicBezTo>
                <a:cubicBezTo>
                  <a:pt x="59" y="100"/>
                  <a:pt x="59" y="100"/>
                  <a:pt x="59" y="100"/>
                </a:cubicBezTo>
                <a:cubicBezTo>
                  <a:pt x="59" y="100"/>
                  <a:pt x="59" y="100"/>
                  <a:pt x="59" y="100"/>
                </a:cubicBezTo>
                <a:cubicBezTo>
                  <a:pt x="59" y="100"/>
                  <a:pt x="59" y="100"/>
                  <a:pt x="59" y="100"/>
                </a:cubicBezTo>
                <a:cubicBezTo>
                  <a:pt x="59" y="99"/>
                  <a:pt x="59" y="99"/>
                  <a:pt x="59" y="99"/>
                </a:cubicBezTo>
                <a:cubicBezTo>
                  <a:pt x="59" y="99"/>
                  <a:pt x="59" y="99"/>
                  <a:pt x="59" y="99"/>
                </a:cubicBezTo>
                <a:cubicBezTo>
                  <a:pt x="59" y="99"/>
                  <a:pt x="59" y="99"/>
                  <a:pt x="59" y="99"/>
                </a:cubicBezTo>
                <a:cubicBezTo>
                  <a:pt x="58" y="99"/>
                  <a:pt x="58" y="99"/>
                  <a:pt x="57" y="100"/>
                </a:cubicBezTo>
                <a:cubicBezTo>
                  <a:pt x="57" y="100"/>
                  <a:pt x="57" y="100"/>
                  <a:pt x="57" y="100"/>
                </a:cubicBezTo>
                <a:cubicBezTo>
                  <a:pt x="57" y="100"/>
                  <a:pt x="57" y="100"/>
                  <a:pt x="57" y="100"/>
                </a:cubicBezTo>
                <a:cubicBezTo>
                  <a:pt x="57" y="100"/>
                  <a:pt x="58" y="99"/>
                  <a:pt x="58" y="99"/>
                </a:cubicBezTo>
                <a:cubicBezTo>
                  <a:pt x="58" y="99"/>
                  <a:pt x="58" y="99"/>
                  <a:pt x="58" y="99"/>
                </a:cubicBezTo>
                <a:cubicBezTo>
                  <a:pt x="58" y="99"/>
                  <a:pt x="58" y="99"/>
                  <a:pt x="57" y="99"/>
                </a:cubicBezTo>
                <a:cubicBezTo>
                  <a:pt x="57" y="99"/>
                  <a:pt x="57" y="99"/>
                  <a:pt x="57" y="99"/>
                </a:cubicBezTo>
                <a:cubicBezTo>
                  <a:pt x="57" y="99"/>
                  <a:pt x="57" y="99"/>
                  <a:pt x="57" y="99"/>
                </a:cubicBezTo>
                <a:cubicBezTo>
                  <a:pt x="57" y="99"/>
                  <a:pt x="57" y="99"/>
                  <a:pt x="57" y="99"/>
                </a:cubicBezTo>
                <a:cubicBezTo>
                  <a:pt x="57" y="99"/>
                  <a:pt x="57" y="99"/>
                  <a:pt x="57" y="99"/>
                </a:cubicBezTo>
                <a:cubicBezTo>
                  <a:pt x="57" y="99"/>
                  <a:pt x="57" y="99"/>
                  <a:pt x="57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5" y="99"/>
                  <a:pt x="55" y="99"/>
                  <a:pt x="54" y="99"/>
                </a:cubicBezTo>
                <a:cubicBezTo>
                  <a:pt x="54" y="99"/>
                  <a:pt x="53" y="99"/>
                  <a:pt x="53" y="99"/>
                </a:cubicBezTo>
                <a:cubicBezTo>
                  <a:pt x="53" y="99"/>
                  <a:pt x="53" y="99"/>
                  <a:pt x="53" y="98"/>
                </a:cubicBezTo>
                <a:cubicBezTo>
                  <a:pt x="53" y="98"/>
                  <a:pt x="54" y="98"/>
                  <a:pt x="54" y="97"/>
                </a:cubicBezTo>
                <a:cubicBezTo>
                  <a:pt x="54" y="97"/>
                  <a:pt x="54" y="97"/>
                  <a:pt x="54" y="97"/>
                </a:cubicBezTo>
                <a:cubicBezTo>
                  <a:pt x="54" y="97"/>
                  <a:pt x="54" y="97"/>
                  <a:pt x="54" y="97"/>
                </a:cubicBezTo>
                <a:cubicBezTo>
                  <a:pt x="54" y="97"/>
                  <a:pt x="54" y="97"/>
                  <a:pt x="55" y="97"/>
                </a:cubicBezTo>
                <a:cubicBezTo>
                  <a:pt x="54" y="96"/>
                  <a:pt x="54" y="96"/>
                  <a:pt x="54" y="96"/>
                </a:cubicBezTo>
                <a:cubicBezTo>
                  <a:pt x="54" y="95"/>
                  <a:pt x="55" y="94"/>
                  <a:pt x="56" y="93"/>
                </a:cubicBezTo>
                <a:cubicBezTo>
                  <a:pt x="56" y="93"/>
                  <a:pt x="57" y="93"/>
                  <a:pt x="57" y="93"/>
                </a:cubicBezTo>
                <a:cubicBezTo>
                  <a:pt x="57" y="93"/>
                  <a:pt x="57" y="93"/>
                  <a:pt x="57" y="93"/>
                </a:cubicBezTo>
                <a:cubicBezTo>
                  <a:pt x="57" y="93"/>
                  <a:pt x="57" y="93"/>
                  <a:pt x="57" y="93"/>
                </a:cubicBezTo>
                <a:cubicBezTo>
                  <a:pt x="57" y="93"/>
                  <a:pt x="57" y="93"/>
                  <a:pt x="57" y="93"/>
                </a:cubicBezTo>
                <a:cubicBezTo>
                  <a:pt x="57" y="93"/>
                  <a:pt x="57" y="93"/>
                  <a:pt x="57" y="93"/>
                </a:cubicBezTo>
                <a:cubicBezTo>
                  <a:pt x="57" y="94"/>
                  <a:pt x="56" y="95"/>
                  <a:pt x="56" y="96"/>
                </a:cubicBezTo>
                <a:cubicBezTo>
                  <a:pt x="56" y="96"/>
                  <a:pt x="56" y="95"/>
                  <a:pt x="57" y="95"/>
                </a:cubicBezTo>
                <a:cubicBezTo>
                  <a:pt x="57" y="95"/>
                  <a:pt x="57" y="95"/>
                  <a:pt x="57" y="95"/>
                </a:cubicBezTo>
                <a:cubicBezTo>
                  <a:pt x="57" y="96"/>
                  <a:pt x="57" y="96"/>
                  <a:pt x="57" y="96"/>
                </a:cubicBezTo>
                <a:cubicBezTo>
                  <a:pt x="57" y="96"/>
                  <a:pt x="57" y="96"/>
                  <a:pt x="57" y="96"/>
                </a:cubicBezTo>
                <a:cubicBezTo>
                  <a:pt x="57" y="96"/>
                  <a:pt x="57" y="96"/>
                  <a:pt x="57" y="96"/>
                </a:cubicBezTo>
                <a:cubicBezTo>
                  <a:pt x="57" y="96"/>
                  <a:pt x="58" y="97"/>
                  <a:pt x="58" y="96"/>
                </a:cubicBezTo>
                <a:cubicBezTo>
                  <a:pt x="58" y="96"/>
                  <a:pt x="58" y="96"/>
                  <a:pt x="58" y="96"/>
                </a:cubicBezTo>
                <a:cubicBezTo>
                  <a:pt x="59" y="96"/>
                  <a:pt x="59" y="96"/>
                  <a:pt x="60" y="96"/>
                </a:cubicBezTo>
                <a:cubicBezTo>
                  <a:pt x="59" y="97"/>
                  <a:pt x="59" y="97"/>
                  <a:pt x="59" y="97"/>
                </a:cubicBezTo>
                <a:cubicBezTo>
                  <a:pt x="59" y="97"/>
                  <a:pt x="59" y="97"/>
                  <a:pt x="59" y="97"/>
                </a:cubicBezTo>
                <a:cubicBezTo>
                  <a:pt x="59" y="97"/>
                  <a:pt x="59" y="97"/>
                  <a:pt x="59" y="97"/>
                </a:cubicBezTo>
                <a:cubicBezTo>
                  <a:pt x="59" y="97"/>
                  <a:pt x="59" y="97"/>
                  <a:pt x="59" y="98"/>
                </a:cubicBezTo>
                <a:cubicBezTo>
                  <a:pt x="59" y="98"/>
                  <a:pt x="60" y="97"/>
                  <a:pt x="60" y="97"/>
                </a:cubicBezTo>
                <a:cubicBezTo>
                  <a:pt x="60" y="97"/>
                  <a:pt x="60" y="97"/>
                  <a:pt x="60" y="97"/>
                </a:cubicBezTo>
                <a:cubicBezTo>
                  <a:pt x="60" y="98"/>
                  <a:pt x="60" y="98"/>
                  <a:pt x="60" y="98"/>
                </a:cubicBezTo>
                <a:cubicBezTo>
                  <a:pt x="60" y="98"/>
                  <a:pt x="60" y="98"/>
                  <a:pt x="59" y="98"/>
                </a:cubicBezTo>
                <a:cubicBezTo>
                  <a:pt x="59" y="98"/>
                  <a:pt x="59" y="98"/>
                  <a:pt x="59" y="98"/>
                </a:cubicBezTo>
                <a:cubicBezTo>
                  <a:pt x="59" y="98"/>
                  <a:pt x="59" y="99"/>
                  <a:pt x="59" y="99"/>
                </a:cubicBezTo>
                <a:cubicBezTo>
                  <a:pt x="59" y="99"/>
                  <a:pt x="59" y="99"/>
                  <a:pt x="59" y="99"/>
                </a:cubicBezTo>
                <a:cubicBezTo>
                  <a:pt x="60" y="99"/>
                  <a:pt x="60" y="99"/>
                  <a:pt x="60" y="98"/>
                </a:cubicBezTo>
                <a:cubicBezTo>
                  <a:pt x="60" y="98"/>
                  <a:pt x="60" y="98"/>
                  <a:pt x="60" y="99"/>
                </a:cubicBezTo>
                <a:cubicBezTo>
                  <a:pt x="60" y="99"/>
                  <a:pt x="60" y="99"/>
                  <a:pt x="60" y="99"/>
                </a:cubicBezTo>
                <a:cubicBezTo>
                  <a:pt x="60" y="99"/>
                  <a:pt x="60" y="99"/>
                  <a:pt x="60" y="99"/>
                </a:cubicBezTo>
                <a:cubicBezTo>
                  <a:pt x="60" y="99"/>
                  <a:pt x="60" y="100"/>
                  <a:pt x="60" y="100"/>
                </a:cubicBezTo>
                <a:cubicBezTo>
                  <a:pt x="60" y="100"/>
                  <a:pt x="60" y="100"/>
                  <a:pt x="59" y="100"/>
                </a:cubicBezTo>
                <a:moveTo>
                  <a:pt x="59" y="166"/>
                </a:moveTo>
                <a:cubicBezTo>
                  <a:pt x="59" y="166"/>
                  <a:pt x="58" y="166"/>
                  <a:pt x="57" y="166"/>
                </a:cubicBezTo>
                <a:cubicBezTo>
                  <a:pt x="57" y="166"/>
                  <a:pt x="57" y="165"/>
                  <a:pt x="57" y="164"/>
                </a:cubicBezTo>
                <a:cubicBezTo>
                  <a:pt x="58" y="164"/>
                  <a:pt x="59" y="164"/>
                  <a:pt x="59" y="165"/>
                </a:cubicBezTo>
                <a:cubicBezTo>
                  <a:pt x="59" y="165"/>
                  <a:pt x="59" y="166"/>
                  <a:pt x="59" y="166"/>
                </a:cubicBezTo>
                <a:moveTo>
                  <a:pt x="58" y="54"/>
                </a:moveTo>
                <a:cubicBezTo>
                  <a:pt x="59" y="55"/>
                  <a:pt x="58" y="55"/>
                  <a:pt x="58" y="55"/>
                </a:cubicBezTo>
                <a:cubicBezTo>
                  <a:pt x="58" y="55"/>
                  <a:pt x="58" y="55"/>
                  <a:pt x="58" y="55"/>
                </a:cubicBezTo>
                <a:cubicBezTo>
                  <a:pt x="58" y="55"/>
                  <a:pt x="58" y="55"/>
                  <a:pt x="58" y="54"/>
                </a:cubicBezTo>
                <a:moveTo>
                  <a:pt x="50" y="101"/>
                </a:moveTo>
                <a:cubicBezTo>
                  <a:pt x="50" y="101"/>
                  <a:pt x="51" y="100"/>
                  <a:pt x="51" y="100"/>
                </a:cubicBezTo>
                <a:cubicBezTo>
                  <a:pt x="51" y="100"/>
                  <a:pt x="51" y="100"/>
                  <a:pt x="52" y="100"/>
                </a:cubicBezTo>
                <a:cubicBezTo>
                  <a:pt x="52" y="100"/>
                  <a:pt x="51" y="101"/>
                  <a:pt x="51" y="101"/>
                </a:cubicBezTo>
                <a:cubicBezTo>
                  <a:pt x="51" y="101"/>
                  <a:pt x="51" y="101"/>
                  <a:pt x="51" y="101"/>
                </a:cubicBezTo>
                <a:cubicBezTo>
                  <a:pt x="51" y="101"/>
                  <a:pt x="51" y="101"/>
                  <a:pt x="51" y="101"/>
                </a:cubicBezTo>
                <a:cubicBezTo>
                  <a:pt x="51" y="101"/>
                  <a:pt x="52" y="100"/>
                  <a:pt x="52" y="101"/>
                </a:cubicBezTo>
                <a:cubicBezTo>
                  <a:pt x="52" y="102"/>
                  <a:pt x="51" y="102"/>
                  <a:pt x="50" y="101"/>
                </a:cubicBezTo>
                <a:moveTo>
                  <a:pt x="44" y="138"/>
                </a:moveTo>
                <a:cubicBezTo>
                  <a:pt x="44" y="138"/>
                  <a:pt x="44" y="138"/>
                  <a:pt x="43" y="138"/>
                </a:cubicBezTo>
                <a:cubicBezTo>
                  <a:pt x="43" y="138"/>
                  <a:pt x="43" y="138"/>
                  <a:pt x="43" y="137"/>
                </a:cubicBezTo>
                <a:cubicBezTo>
                  <a:pt x="43" y="137"/>
                  <a:pt x="43" y="137"/>
                  <a:pt x="43" y="137"/>
                </a:cubicBezTo>
                <a:cubicBezTo>
                  <a:pt x="44" y="137"/>
                  <a:pt x="45" y="137"/>
                  <a:pt x="45" y="137"/>
                </a:cubicBezTo>
                <a:cubicBezTo>
                  <a:pt x="45" y="138"/>
                  <a:pt x="45" y="138"/>
                  <a:pt x="44" y="138"/>
                </a:cubicBezTo>
                <a:moveTo>
                  <a:pt x="44" y="152"/>
                </a:moveTo>
                <a:cubicBezTo>
                  <a:pt x="44" y="152"/>
                  <a:pt x="44" y="152"/>
                  <a:pt x="44" y="152"/>
                </a:cubicBezTo>
                <a:cubicBezTo>
                  <a:pt x="44" y="152"/>
                  <a:pt x="44" y="152"/>
                  <a:pt x="44" y="152"/>
                </a:cubicBezTo>
                <a:cubicBezTo>
                  <a:pt x="44" y="152"/>
                  <a:pt x="44" y="152"/>
                  <a:pt x="44" y="152"/>
                </a:cubicBezTo>
                <a:cubicBezTo>
                  <a:pt x="44" y="152"/>
                  <a:pt x="44" y="152"/>
                  <a:pt x="44" y="152"/>
                </a:cubicBezTo>
                <a:cubicBezTo>
                  <a:pt x="45" y="152"/>
                  <a:pt x="45" y="152"/>
                  <a:pt x="45" y="152"/>
                </a:cubicBezTo>
                <a:cubicBezTo>
                  <a:pt x="45" y="152"/>
                  <a:pt x="45" y="152"/>
                  <a:pt x="45" y="152"/>
                </a:cubicBezTo>
                <a:cubicBezTo>
                  <a:pt x="44" y="152"/>
                  <a:pt x="45" y="152"/>
                  <a:pt x="44" y="152"/>
                </a:cubicBezTo>
                <a:cubicBezTo>
                  <a:pt x="44" y="152"/>
                  <a:pt x="44" y="152"/>
                  <a:pt x="43" y="152"/>
                </a:cubicBezTo>
                <a:cubicBezTo>
                  <a:pt x="43" y="152"/>
                  <a:pt x="43" y="152"/>
                  <a:pt x="43" y="152"/>
                </a:cubicBezTo>
                <a:cubicBezTo>
                  <a:pt x="43" y="152"/>
                  <a:pt x="44" y="152"/>
                  <a:pt x="44" y="152"/>
                </a:cubicBezTo>
                <a:cubicBezTo>
                  <a:pt x="44" y="152"/>
                  <a:pt x="44" y="152"/>
                  <a:pt x="44" y="152"/>
                </a:cubicBezTo>
                <a:moveTo>
                  <a:pt x="41" y="137"/>
                </a:moveTo>
                <a:cubicBezTo>
                  <a:pt x="41" y="137"/>
                  <a:pt x="40" y="137"/>
                  <a:pt x="40" y="137"/>
                </a:cubicBezTo>
                <a:cubicBezTo>
                  <a:pt x="40" y="137"/>
                  <a:pt x="40" y="138"/>
                  <a:pt x="40" y="138"/>
                </a:cubicBezTo>
                <a:cubicBezTo>
                  <a:pt x="39" y="137"/>
                  <a:pt x="39" y="137"/>
                  <a:pt x="39" y="137"/>
                </a:cubicBezTo>
                <a:cubicBezTo>
                  <a:pt x="39" y="138"/>
                  <a:pt x="39" y="138"/>
                  <a:pt x="38" y="138"/>
                </a:cubicBezTo>
                <a:cubicBezTo>
                  <a:pt x="38" y="138"/>
                  <a:pt x="38" y="138"/>
                  <a:pt x="38" y="138"/>
                </a:cubicBezTo>
                <a:cubicBezTo>
                  <a:pt x="37" y="138"/>
                  <a:pt x="37" y="138"/>
                  <a:pt x="37" y="138"/>
                </a:cubicBezTo>
                <a:cubicBezTo>
                  <a:pt x="36" y="138"/>
                  <a:pt x="36" y="138"/>
                  <a:pt x="36" y="138"/>
                </a:cubicBezTo>
                <a:cubicBezTo>
                  <a:pt x="36" y="138"/>
                  <a:pt x="36" y="138"/>
                  <a:pt x="35" y="138"/>
                </a:cubicBezTo>
                <a:cubicBezTo>
                  <a:pt x="35" y="138"/>
                  <a:pt x="35" y="138"/>
                  <a:pt x="35" y="137"/>
                </a:cubicBezTo>
                <a:cubicBezTo>
                  <a:pt x="35" y="137"/>
                  <a:pt x="35" y="137"/>
                  <a:pt x="35" y="137"/>
                </a:cubicBezTo>
                <a:cubicBezTo>
                  <a:pt x="35" y="137"/>
                  <a:pt x="35" y="137"/>
                  <a:pt x="35" y="137"/>
                </a:cubicBezTo>
                <a:cubicBezTo>
                  <a:pt x="36" y="137"/>
                  <a:pt x="37" y="137"/>
                  <a:pt x="37" y="137"/>
                </a:cubicBezTo>
                <a:cubicBezTo>
                  <a:pt x="37" y="137"/>
                  <a:pt x="37" y="137"/>
                  <a:pt x="37" y="137"/>
                </a:cubicBezTo>
                <a:cubicBezTo>
                  <a:pt x="37" y="137"/>
                  <a:pt x="37" y="137"/>
                  <a:pt x="37" y="136"/>
                </a:cubicBezTo>
                <a:cubicBezTo>
                  <a:pt x="37" y="136"/>
                  <a:pt x="36" y="136"/>
                  <a:pt x="36" y="136"/>
                </a:cubicBezTo>
                <a:cubicBezTo>
                  <a:pt x="36" y="136"/>
                  <a:pt x="36" y="136"/>
                  <a:pt x="36" y="136"/>
                </a:cubicBezTo>
                <a:cubicBezTo>
                  <a:pt x="36" y="136"/>
                  <a:pt x="36" y="136"/>
                  <a:pt x="36" y="136"/>
                </a:cubicBezTo>
                <a:cubicBezTo>
                  <a:pt x="36" y="136"/>
                  <a:pt x="36" y="136"/>
                  <a:pt x="36" y="136"/>
                </a:cubicBezTo>
                <a:cubicBezTo>
                  <a:pt x="37" y="136"/>
                  <a:pt x="37" y="136"/>
                  <a:pt x="38" y="136"/>
                </a:cubicBezTo>
                <a:cubicBezTo>
                  <a:pt x="38" y="136"/>
                  <a:pt x="38" y="136"/>
                  <a:pt x="38" y="136"/>
                </a:cubicBezTo>
                <a:cubicBezTo>
                  <a:pt x="38" y="136"/>
                  <a:pt x="39" y="136"/>
                  <a:pt x="39" y="136"/>
                </a:cubicBezTo>
                <a:cubicBezTo>
                  <a:pt x="39" y="136"/>
                  <a:pt x="39" y="136"/>
                  <a:pt x="39" y="136"/>
                </a:cubicBezTo>
                <a:cubicBezTo>
                  <a:pt x="39" y="136"/>
                  <a:pt x="40" y="136"/>
                  <a:pt x="40" y="136"/>
                </a:cubicBezTo>
                <a:cubicBezTo>
                  <a:pt x="40" y="137"/>
                  <a:pt x="42" y="137"/>
                  <a:pt x="42" y="137"/>
                </a:cubicBezTo>
                <a:cubicBezTo>
                  <a:pt x="42" y="137"/>
                  <a:pt x="42" y="138"/>
                  <a:pt x="42" y="138"/>
                </a:cubicBezTo>
                <a:cubicBezTo>
                  <a:pt x="41" y="138"/>
                  <a:pt x="41" y="137"/>
                  <a:pt x="41" y="137"/>
                </a:cubicBezTo>
                <a:moveTo>
                  <a:pt x="34" y="115"/>
                </a:moveTo>
                <a:cubicBezTo>
                  <a:pt x="34" y="115"/>
                  <a:pt x="34" y="115"/>
                  <a:pt x="34" y="115"/>
                </a:cubicBezTo>
                <a:cubicBezTo>
                  <a:pt x="34" y="115"/>
                  <a:pt x="34" y="115"/>
                  <a:pt x="34" y="115"/>
                </a:cubicBezTo>
                <a:cubicBezTo>
                  <a:pt x="34" y="115"/>
                  <a:pt x="34" y="115"/>
                  <a:pt x="34" y="115"/>
                </a:cubicBezTo>
                <a:moveTo>
                  <a:pt x="33" y="115"/>
                </a:moveTo>
                <a:cubicBezTo>
                  <a:pt x="33" y="115"/>
                  <a:pt x="34" y="115"/>
                  <a:pt x="34" y="115"/>
                </a:cubicBezTo>
                <a:cubicBezTo>
                  <a:pt x="34" y="115"/>
                  <a:pt x="34" y="115"/>
                  <a:pt x="34" y="115"/>
                </a:cubicBezTo>
                <a:cubicBezTo>
                  <a:pt x="33" y="115"/>
                  <a:pt x="33" y="115"/>
                  <a:pt x="33" y="115"/>
                </a:cubicBezTo>
                <a:moveTo>
                  <a:pt x="33" y="115"/>
                </a:moveTo>
                <a:cubicBezTo>
                  <a:pt x="33" y="115"/>
                  <a:pt x="33" y="115"/>
                  <a:pt x="33" y="115"/>
                </a:cubicBezTo>
                <a:cubicBezTo>
                  <a:pt x="33" y="115"/>
                  <a:pt x="33" y="115"/>
                  <a:pt x="33" y="115"/>
                </a:cubicBezTo>
                <a:close/>
                <a:moveTo>
                  <a:pt x="32" y="138"/>
                </a:moveTo>
                <a:cubicBezTo>
                  <a:pt x="32" y="138"/>
                  <a:pt x="32" y="138"/>
                  <a:pt x="32" y="138"/>
                </a:cubicBezTo>
                <a:cubicBezTo>
                  <a:pt x="31" y="138"/>
                  <a:pt x="30" y="138"/>
                  <a:pt x="30" y="138"/>
                </a:cubicBezTo>
                <a:cubicBezTo>
                  <a:pt x="30" y="137"/>
                  <a:pt x="31" y="137"/>
                  <a:pt x="31" y="137"/>
                </a:cubicBezTo>
                <a:cubicBezTo>
                  <a:pt x="31" y="137"/>
                  <a:pt x="32" y="138"/>
                  <a:pt x="33" y="138"/>
                </a:cubicBezTo>
                <a:cubicBezTo>
                  <a:pt x="33" y="138"/>
                  <a:pt x="33" y="138"/>
                  <a:pt x="33" y="138"/>
                </a:cubicBezTo>
                <a:cubicBezTo>
                  <a:pt x="32" y="138"/>
                  <a:pt x="32" y="138"/>
                  <a:pt x="32" y="138"/>
                </a:cubicBezTo>
                <a:moveTo>
                  <a:pt x="206" y="140"/>
                </a:moveTo>
                <a:cubicBezTo>
                  <a:pt x="206" y="140"/>
                  <a:pt x="206" y="139"/>
                  <a:pt x="206" y="139"/>
                </a:cubicBezTo>
                <a:cubicBezTo>
                  <a:pt x="206" y="140"/>
                  <a:pt x="207" y="140"/>
                  <a:pt x="207" y="141"/>
                </a:cubicBezTo>
                <a:cubicBezTo>
                  <a:pt x="207" y="141"/>
                  <a:pt x="207" y="141"/>
                  <a:pt x="207" y="141"/>
                </a:cubicBezTo>
                <a:cubicBezTo>
                  <a:pt x="207" y="141"/>
                  <a:pt x="208" y="142"/>
                  <a:pt x="208" y="142"/>
                </a:cubicBezTo>
                <a:cubicBezTo>
                  <a:pt x="208" y="143"/>
                  <a:pt x="207" y="144"/>
                  <a:pt x="206" y="143"/>
                </a:cubicBezTo>
                <a:cubicBezTo>
                  <a:pt x="206" y="143"/>
                  <a:pt x="205" y="143"/>
                  <a:pt x="205" y="142"/>
                </a:cubicBezTo>
                <a:cubicBezTo>
                  <a:pt x="205" y="141"/>
                  <a:pt x="205" y="141"/>
                  <a:pt x="205" y="141"/>
                </a:cubicBezTo>
                <a:cubicBezTo>
                  <a:pt x="205" y="141"/>
                  <a:pt x="205" y="141"/>
                  <a:pt x="205" y="140"/>
                </a:cubicBezTo>
                <a:cubicBezTo>
                  <a:pt x="205" y="140"/>
                  <a:pt x="205" y="140"/>
                  <a:pt x="205" y="140"/>
                </a:cubicBezTo>
                <a:cubicBezTo>
                  <a:pt x="205" y="140"/>
                  <a:pt x="205" y="140"/>
                  <a:pt x="205" y="140"/>
                </a:cubicBezTo>
                <a:cubicBezTo>
                  <a:pt x="205" y="140"/>
                  <a:pt x="205" y="140"/>
                  <a:pt x="206" y="140"/>
                </a:cubicBezTo>
                <a:moveTo>
                  <a:pt x="123" y="75"/>
                </a:moveTo>
                <a:cubicBezTo>
                  <a:pt x="123" y="75"/>
                  <a:pt x="123" y="75"/>
                  <a:pt x="123" y="75"/>
                </a:cubicBezTo>
                <a:cubicBezTo>
                  <a:pt x="124" y="75"/>
                  <a:pt x="124" y="75"/>
                  <a:pt x="124" y="74"/>
                </a:cubicBezTo>
                <a:cubicBezTo>
                  <a:pt x="124" y="74"/>
                  <a:pt x="124" y="74"/>
                  <a:pt x="124" y="74"/>
                </a:cubicBezTo>
                <a:cubicBezTo>
                  <a:pt x="124" y="74"/>
                  <a:pt x="124" y="74"/>
                  <a:pt x="124" y="74"/>
                </a:cubicBezTo>
                <a:cubicBezTo>
                  <a:pt x="124" y="75"/>
                  <a:pt x="124" y="75"/>
                  <a:pt x="124" y="75"/>
                </a:cubicBezTo>
                <a:cubicBezTo>
                  <a:pt x="124" y="75"/>
                  <a:pt x="124" y="75"/>
                  <a:pt x="124" y="76"/>
                </a:cubicBezTo>
                <a:cubicBezTo>
                  <a:pt x="123" y="76"/>
                  <a:pt x="123" y="76"/>
                  <a:pt x="122" y="76"/>
                </a:cubicBezTo>
                <a:cubicBezTo>
                  <a:pt x="122" y="76"/>
                  <a:pt x="122" y="76"/>
                  <a:pt x="122" y="76"/>
                </a:cubicBezTo>
                <a:cubicBezTo>
                  <a:pt x="122" y="76"/>
                  <a:pt x="122" y="76"/>
                  <a:pt x="122" y="76"/>
                </a:cubicBezTo>
                <a:cubicBezTo>
                  <a:pt x="122" y="76"/>
                  <a:pt x="122" y="76"/>
                  <a:pt x="122" y="75"/>
                </a:cubicBezTo>
                <a:cubicBezTo>
                  <a:pt x="122" y="75"/>
                  <a:pt x="123" y="75"/>
                  <a:pt x="123" y="75"/>
                </a:cubicBezTo>
                <a:moveTo>
                  <a:pt x="126" y="78"/>
                </a:moveTo>
                <a:cubicBezTo>
                  <a:pt x="126" y="78"/>
                  <a:pt x="126" y="78"/>
                  <a:pt x="126" y="78"/>
                </a:cubicBezTo>
                <a:cubicBezTo>
                  <a:pt x="126" y="78"/>
                  <a:pt x="126" y="77"/>
                  <a:pt x="126" y="77"/>
                </a:cubicBezTo>
                <a:cubicBezTo>
                  <a:pt x="126" y="77"/>
                  <a:pt x="126" y="77"/>
                  <a:pt x="127" y="77"/>
                </a:cubicBezTo>
                <a:cubicBezTo>
                  <a:pt x="127" y="78"/>
                  <a:pt x="127" y="78"/>
                  <a:pt x="126" y="78"/>
                </a:cubicBezTo>
                <a:cubicBezTo>
                  <a:pt x="126" y="78"/>
                  <a:pt x="126" y="78"/>
                  <a:pt x="126" y="78"/>
                </a:cubicBezTo>
                <a:cubicBezTo>
                  <a:pt x="126" y="78"/>
                  <a:pt x="126" y="78"/>
                  <a:pt x="127" y="78"/>
                </a:cubicBezTo>
                <a:cubicBezTo>
                  <a:pt x="127" y="79"/>
                  <a:pt x="127" y="78"/>
                  <a:pt x="126" y="79"/>
                </a:cubicBezTo>
                <a:cubicBezTo>
                  <a:pt x="126" y="79"/>
                  <a:pt x="126" y="79"/>
                  <a:pt x="126" y="79"/>
                </a:cubicBezTo>
                <a:cubicBezTo>
                  <a:pt x="126" y="79"/>
                  <a:pt x="126" y="79"/>
                  <a:pt x="126" y="79"/>
                </a:cubicBezTo>
                <a:cubicBezTo>
                  <a:pt x="126" y="79"/>
                  <a:pt x="125" y="79"/>
                  <a:pt x="125" y="79"/>
                </a:cubicBezTo>
                <a:cubicBezTo>
                  <a:pt x="125" y="78"/>
                  <a:pt x="125" y="78"/>
                  <a:pt x="126" y="77"/>
                </a:cubicBezTo>
                <a:cubicBezTo>
                  <a:pt x="126" y="77"/>
                  <a:pt x="126" y="77"/>
                  <a:pt x="126" y="78"/>
                </a:cubicBezTo>
                <a:moveTo>
                  <a:pt x="40" y="107"/>
                </a:move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moveTo>
                  <a:pt x="40" y="107"/>
                </a:move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lose/>
                <a:moveTo>
                  <a:pt x="33" y="114"/>
                </a:move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moveTo>
                  <a:pt x="33" y="115"/>
                </a:move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5"/>
                </a:cubicBezTo>
                <a:close/>
                <a:moveTo>
                  <a:pt x="33" y="114"/>
                </a:move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close/>
                <a:moveTo>
                  <a:pt x="33" y="114"/>
                </a:moveTo>
                <a:cubicBezTo>
                  <a:pt x="33" y="114"/>
                  <a:pt x="33" y="114"/>
                  <a:pt x="33" y="114"/>
                </a:cubicBezTo>
                <a:cubicBezTo>
                  <a:pt x="33" y="114"/>
                  <a:pt x="33" y="114"/>
                  <a:pt x="33" y="114"/>
                </a:cubicBezTo>
                <a:close/>
              </a:path>
            </a:pathLst>
          </a:custGeom>
          <a:gradFill>
            <a:gsLst>
              <a:gs pos="66663">
                <a:srgbClr val="C69135"/>
              </a:gs>
              <a:gs pos="371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5400000" scaled="1"/>
          </a:gradFill>
          <a:ln>
            <a:noFill/>
          </a:ln>
        </p:spPr>
        <p:txBody>
          <a:bodyPr vert="horz" wrap="square" lIns="91425" tIns="45712" rIns="91425" bIns="45712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8981722" y="2728658"/>
            <a:ext cx="2097352" cy="900278"/>
            <a:chOff x="8771046" y="2030754"/>
            <a:chExt cx="2097692" cy="900424"/>
          </a:xfrm>
        </p:grpSpPr>
        <p:sp>
          <p:nvSpPr>
            <p:cNvPr id="27" name="矩形 26"/>
            <p:cNvSpPr/>
            <p:nvPr/>
          </p:nvSpPr>
          <p:spPr>
            <a:xfrm>
              <a:off x="8771046" y="2030754"/>
              <a:ext cx="1097458" cy="3683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添加标题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8779234" y="2360221"/>
              <a:ext cx="2089504" cy="57095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请在此输入详细的文字介绍信息，表达图表的含义。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544018" y="2277059"/>
            <a:ext cx="2089166" cy="919900"/>
            <a:chOff x="8779234" y="2030754"/>
            <a:chExt cx="2089504" cy="920049"/>
          </a:xfrm>
        </p:grpSpPr>
        <p:sp>
          <p:nvSpPr>
            <p:cNvPr id="30" name="矩形 29"/>
            <p:cNvSpPr/>
            <p:nvPr/>
          </p:nvSpPr>
          <p:spPr>
            <a:xfrm>
              <a:off x="8889949" y="2030754"/>
              <a:ext cx="1097458" cy="3683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添加标题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8779234" y="2379846"/>
              <a:ext cx="2089504" cy="57095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请在此输入详细的文字介绍信息，表达图表的含义。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541796" y="5210769"/>
            <a:ext cx="2097148" cy="938039"/>
            <a:chOff x="8771250" y="2030754"/>
            <a:chExt cx="2097488" cy="938191"/>
          </a:xfrm>
        </p:grpSpPr>
        <p:sp>
          <p:nvSpPr>
            <p:cNvPr id="33" name="矩形 32"/>
            <p:cNvSpPr/>
            <p:nvPr/>
          </p:nvSpPr>
          <p:spPr>
            <a:xfrm>
              <a:off x="8771250" y="2030754"/>
              <a:ext cx="1097458" cy="3683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添加标题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8779234" y="2397988"/>
              <a:ext cx="2089504" cy="57095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请在此输入详细的文字介绍信息，表达图表的含义。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061892" y="5210769"/>
            <a:ext cx="2089166" cy="938039"/>
            <a:chOff x="8779234" y="2030754"/>
            <a:chExt cx="2089504" cy="938191"/>
          </a:xfrm>
        </p:grpSpPr>
        <p:sp>
          <p:nvSpPr>
            <p:cNvPr id="36" name="矩形 35"/>
            <p:cNvSpPr/>
            <p:nvPr/>
          </p:nvSpPr>
          <p:spPr>
            <a:xfrm>
              <a:off x="8894882" y="2030754"/>
              <a:ext cx="1097458" cy="3683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添加标题</a:t>
              </a:r>
            </a:p>
          </p:txBody>
        </p:sp>
        <p:sp>
          <p:nvSpPr>
            <p:cNvPr id="37" name="矩形 36"/>
            <p:cNvSpPr/>
            <p:nvPr/>
          </p:nvSpPr>
          <p:spPr>
            <a:xfrm>
              <a:off x="8779234" y="2397988"/>
              <a:ext cx="2089504" cy="57095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请在此输入详细的文字介绍信息，表达图表的含义。</a:t>
              </a:r>
            </a:p>
          </p:txBody>
        </p:sp>
      </p:grpSp>
    </p:spTree>
  </p:cSld>
  <p:clrMapOvr>
    <a:masterClrMapping/>
  </p:clrMapOvr>
  <p:transition advTm="9734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3" grpId="0" bldLvl="0" animBg="1"/>
      <p:bldP spid="14" grpId="0" bldLvl="0" animBg="1"/>
      <p:bldP spid="15" grpId="0" bldLvl="0" animBg="1"/>
      <p:bldP spid="22" grpId="0" bldLvl="0" animBg="1"/>
      <p:bldP spid="23" grpId="0" bldLvl="0" animBg="1"/>
      <p:bldP spid="24" grpId="0" bldLvl="0" animBg="1"/>
      <p:bldP spid="25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5016655" y="1325085"/>
            <a:ext cx="2031919" cy="2031919"/>
            <a:chOff x="1677608" y="2996952"/>
            <a:chExt cx="1395643" cy="1395643"/>
          </a:xfrm>
        </p:grpSpPr>
        <p:sp>
          <p:nvSpPr>
            <p:cNvPr id="25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A783A"/>
                </a:solidFill>
              </a:endParaRPr>
            </a:p>
          </p:txBody>
        </p:sp>
        <p:sp>
          <p:nvSpPr>
            <p:cNvPr id="26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63739">
                  <a:srgbClr val="C69135"/>
                </a:gs>
                <a:gs pos="308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rgbClr val="FA78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sp>
        <p:nvSpPr>
          <p:cNvPr id="27" name="KSO_Shape"/>
          <p:cNvSpPr/>
          <p:nvPr/>
        </p:nvSpPr>
        <p:spPr bwMode="auto">
          <a:xfrm>
            <a:off x="5613954" y="2024174"/>
            <a:ext cx="836131" cy="634062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A78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TextBox 45"/>
          <p:cNvSpPr txBox="1"/>
          <p:nvPr/>
        </p:nvSpPr>
        <p:spPr>
          <a:xfrm>
            <a:off x="5284307" y="3769821"/>
            <a:ext cx="1569085" cy="52197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</a:rPr>
              <a:t>PART 02</a:t>
            </a:r>
          </a:p>
        </p:txBody>
      </p:sp>
      <p:grpSp>
        <p:nvGrpSpPr>
          <p:cNvPr id="42" name="组合 41"/>
          <p:cNvGrpSpPr/>
          <p:nvPr/>
        </p:nvGrpSpPr>
        <p:grpSpPr>
          <a:xfrm flipH="1">
            <a:off x="-23089" y="4522010"/>
            <a:ext cx="4031795" cy="2198117"/>
            <a:chOff x="5917425" y="3435846"/>
            <a:chExt cx="3226575" cy="1707654"/>
          </a:xfrm>
        </p:grpSpPr>
        <p:pic>
          <p:nvPicPr>
            <p:cNvPr id="43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5" name="组合 44"/>
          <p:cNvGrpSpPr/>
          <p:nvPr/>
        </p:nvGrpSpPr>
        <p:grpSpPr>
          <a:xfrm>
            <a:off x="7915545" y="4458029"/>
            <a:ext cx="4300744" cy="2276153"/>
            <a:chOff x="5917425" y="3435846"/>
            <a:chExt cx="3226575" cy="1707654"/>
          </a:xfrm>
        </p:grpSpPr>
        <p:pic>
          <p:nvPicPr>
            <p:cNvPr id="46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8" name="圆角矩形 47"/>
          <p:cNvSpPr/>
          <p:nvPr/>
        </p:nvSpPr>
        <p:spPr>
          <a:xfrm>
            <a:off x="4109008" y="4300220"/>
            <a:ext cx="3931493" cy="628291"/>
          </a:xfrm>
          <a:prstGeom prst="roundRect">
            <a:avLst>
              <a:gd name="adj" fmla="val 50000"/>
            </a:avLst>
          </a:prstGeom>
          <a:gradFill>
            <a:gsLst>
              <a:gs pos="68306">
                <a:srgbClr val="C69135"/>
              </a:gs>
              <a:gs pos="308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 w="19050">
            <a:solidFill>
              <a:srgbClr val="F1DF97"/>
            </a:soli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sp>
        <p:nvSpPr>
          <p:cNvPr id="29" name="Rectangle 49"/>
          <p:cNvSpPr/>
          <p:nvPr/>
        </p:nvSpPr>
        <p:spPr>
          <a:xfrm>
            <a:off x="4656673" y="4322025"/>
            <a:ext cx="2879854" cy="58356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marL="0" lvl="1" algn="ctr"/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此处添加名称</a:t>
            </a:r>
          </a:p>
        </p:txBody>
      </p:sp>
      <p:sp>
        <p:nvSpPr>
          <p:cNvPr id="30" name="Rectangle 60"/>
          <p:cNvSpPr/>
          <p:nvPr/>
        </p:nvSpPr>
        <p:spPr>
          <a:xfrm>
            <a:off x="4368688" y="4984671"/>
            <a:ext cx="3455824" cy="53340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在此录入上述图表的描述说明，在此录入上述图表的描述说明文字信息。</a:t>
            </a:r>
          </a:p>
        </p:txBody>
      </p:sp>
    </p:spTree>
  </p:cSld>
  <p:clrMapOvr>
    <a:masterClrMapping/>
  </p:clrMapOvr>
  <p:transition advTm="5008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ldLvl="0" animBg="1"/>
      <p:bldP spid="28" grpId="0" bldLvl="0" animBg="1"/>
      <p:bldP spid="48" grpId="0" bldLvl="0" animBg="1"/>
      <p:bldP spid="29" grpId="0" bldLvl="0" animBg="1"/>
      <p:bldP spid="30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 rot="16200000">
            <a:off x="3507213" y="362964"/>
            <a:ext cx="398347" cy="398346"/>
          </a:xfrm>
          <a:prstGeom prst="ellipse">
            <a:avLst/>
          </a:prstGeom>
          <a:noFill/>
          <a:ln>
            <a:solidFill>
              <a:srgbClr val="FCF873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>
            <a:off x="-16329" y="562136"/>
            <a:ext cx="3597194" cy="2478"/>
          </a:xfrm>
          <a:prstGeom prst="line">
            <a:avLst/>
          </a:prstGeom>
          <a:ln>
            <a:solidFill>
              <a:srgbClr val="FCF873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>
            <a:spLocks noChangeAspect="1"/>
          </p:cNvSpPr>
          <p:nvPr/>
        </p:nvSpPr>
        <p:spPr>
          <a:xfrm rot="16200000">
            <a:off x="3597194" y="453679"/>
            <a:ext cx="221871" cy="221871"/>
          </a:xfrm>
          <a:prstGeom prst="ellipse">
            <a:avLst/>
          </a:prstGeom>
          <a:gradFill>
            <a:gsLst>
              <a:gs pos="68000">
                <a:srgbClr val="C69135"/>
              </a:gs>
              <a:gs pos="310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 rot="5400000" flipH="1">
            <a:off x="8270111" y="355246"/>
            <a:ext cx="398347" cy="398346"/>
          </a:xfrm>
          <a:prstGeom prst="ellipse">
            <a:avLst/>
          </a:prstGeom>
          <a:noFill/>
          <a:ln>
            <a:solidFill>
              <a:srgbClr val="FCF873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>
            <a:endCxn id="5" idx="0"/>
          </p:cNvCxnSpPr>
          <p:nvPr/>
        </p:nvCxnSpPr>
        <p:spPr>
          <a:xfrm flipH="1">
            <a:off x="8668458" y="554419"/>
            <a:ext cx="3523542" cy="0"/>
          </a:xfrm>
          <a:prstGeom prst="line">
            <a:avLst/>
          </a:prstGeom>
          <a:ln>
            <a:solidFill>
              <a:srgbClr val="FCF873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>
            <a:spLocks noChangeAspect="1"/>
          </p:cNvSpPr>
          <p:nvPr/>
        </p:nvSpPr>
        <p:spPr>
          <a:xfrm rot="5400000" flipH="1">
            <a:off x="8356606" y="445961"/>
            <a:ext cx="221871" cy="221871"/>
          </a:xfrm>
          <a:prstGeom prst="ellipse">
            <a:avLst/>
          </a:prstGeom>
          <a:gradFill>
            <a:gsLst>
              <a:gs pos="68000">
                <a:srgbClr val="C69135"/>
              </a:gs>
              <a:gs pos="310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 descr="e7d195523061f1c0deeec63e560781cfd59afb0ea006f2a87ABB68BF51EA6619813959095094C18C62A12F549504892A4AAA8C1554C6663626E05CA27F281A14E6983772AFC3FB97135759321DEA3D709AACD122C08E6ED192FFACBB1E1BECB2ED91EE5F1ED7B5B4D639FA608C47C1EEEE0A899CA8C6B4A60DCCA6D3BA80ED4161D4A4778988E171"/>
          <p:cNvSpPr txBox="1"/>
          <p:nvPr/>
        </p:nvSpPr>
        <p:spPr>
          <a:xfrm>
            <a:off x="4141629" y="269748"/>
            <a:ext cx="3892412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gradFill>
                  <a:gsLst>
                    <a:gs pos="0">
                      <a:srgbClr val="BC9E51"/>
                    </a:gs>
                    <a:gs pos="50000">
                      <a:srgbClr val="ECE499"/>
                    </a:gs>
                    <a:gs pos="100000">
                      <a:srgbClr val="BC9E51"/>
                    </a:gs>
                  </a:gsLst>
                  <a:lin ang="0" scaled="0"/>
                </a:gra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Kartika" panose="02020503030404060203" pitchFamily="18" charset="0"/>
              </a:rPr>
              <a:t>请在此输入您的标题</a:t>
            </a:r>
            <a:endParaRPr lang="en-US" altLang="zh-CN" sz="3200" b="1" dirty="0">
              <a:gradFill>
                <a:gsLst>
                  <a:gs pos="0">
                    <a:srgbClr val="BC9E51"/>
                  </a:gs>
                  <a:gs pos="50000">
                    <a:srgbClr val="ECE499"/>
                  </a:gs>
                  <a:gs pos="100000">
                    <a:srgbClr val="BC9E51"/>
                  </a:gs>
                </a:gsLst>
                <a:lin ang="0" scaled="0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Kartika" panose="02020503030404060203" pitchFamily="18" charset="0"/>
            </a:endParaRPr>
          </a:p>
        </p:txBody>
      </p:sp>
      <p:grpSp>
        <p:nvGrpSpPr>
          <p:cNvPr id="12" name="Group 7"/>
          <p:cNvGrpSpPr/>
          <p:nvPr/>
        </p:nvGrpSpPr>
        <p:grpSpPr>
          <a:xfrm>
            <a:off x="6384585" y="1714766"/>
            <a:ext cx="7917667" cy="4779130"/>
            <a:chOff x="336947" y="1950447"/>
            <a:chExt cx="6745544" cy="4071635"/>
          </a:xfrm>
        </p:grpSpPr>
        <p:pic>
          <p:nvPicPr>
            <p:cNvPr id="13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947" y="1950447"/>
              <a:ext cx="6745544" cy="4071635"/>
            </a:xfrm>
            <a:prstGeom prst="rect">
              <a:avLst/>
            </a:prstGeom>
          </p:spPr>
        </p:pic>
        <p:sp>
          <p:nvSpPr>
            <p:cNvPr id="14" name="Rectangle 9"/>
            <p:cNvSpPr/>
            <p:nvPr/>
          </p:nvSpPr>
          <p:spPr>
            <a:xfrm>
              <a:off x="1129035" y="2160307"/>
              <a:ext cx="5184576" cy="3240361"/>
            </a:xfrm>
            <a:prstGeom prst="rect">
              <a:avLst/>
            </a:prstGeom>
            <a:blipFill rotWithShape="1">
              <a:blip r:embed="rId3"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en-US" sz="3200" kern="0">
                <a:solidFill>
                  <a:prstClr val="white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99029" y="2277059"/>
            <a:ext cx="735041" cy="735041"/>
            <a:chOff x="857214" y="1809740"/>
            <a:chExt cx="735160" cy="735160"/>
          </a:xfrm>
        </p:grpSpPr>
        <p:sp>
          <p:nvSpPr>
            <p:cNvPr id="16" name="Oval 10"/>
            <p:cNvSpPr/>
            <p:nvPr/>
          </p:nvSpPr>
          <p:spPr>
            <a:xfrm>
              <a:off x="857214" y="1809740"/>
              <a:ext cx="735160" cy="735160"/>
            </a:xfrm>
            <a:prstGeom prst="octago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17" name="Oval 10"/>
            <p:cNvSpPr/>
            <p:nvPr/>
          </p:nvSpPr>
          <p:spPr>
            <a:xfrm>
              <a:off x="1022119" y="1974645"/>
              <a:ext cx="405350" cy="405350"/>
            </a:xfrm>
            <a:prstGeom prst="octagon">
              <a:avLst/>
            </a:prstGeom>
            <a:gradFill>
              <a:gsLst>
                <a:gs pos="66659">
                  <a:srgbClr val="C69135"/>
                </a:gs>
                <a:gs pos="396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99029" y="4329854"/>
            <a:ext cx="735041" cy="735041"/>
            <a:chOff x="857214" y="1809740"/>
            <a:chExt cx="735160" cy="735160"/>
          </a:xfrm>
        </p:grpSpPr>
        <p:sp>
          <p:nvSpPr>
            <p:cNvPr id="19" name="Oval 10"/>
            <p:cNvSpPr/>
            <p:nvPr/>
          </p:nvSpPr>
          <p:spPr>
            <a:xfrm>
              <a:off x="857214" y="1809740"/>
              <a:ext cx="735160" cy="735160"/>
            </a:xfrm>
            <a:prstGeom prst="octago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20" name="Oval 10"/>
            <p:cNvSpPr/>
            <p:nvPr/>
          </p:nvSpPr>
          <p:spPr>
            <a:xfrm>
              <a:off x="1022119" y="1974645"/>
              <a:ext cx="405350" cy="405350"/>
            </a:xfrm>
            <a:prstGeom prst="octagon">
              <a:avLst/>
            </a:prstGeom>
            <a:gradFill>
              <a:gsLst>
                <a:gs pos="65000">
                  <a:srgbClr val="C69135"/>
                </a:gs>
                <a:gs pos="338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849636" y="2277059"/>
            <a:ext cx="735041" cy="735041"/>
            <a:chOff x="857214" y="1809740"/>
            <a:chExt cx="735160" cy="735160"/>
          </a:xfrm>
        </p:grpSpPr>
        <p:sp>
          <p:nvSpPr>
            <p:cNvPr id="22" name="Oval 10"/>
            <p:cNvSpPr/>
            <p:nvPr/>
          </p:nvSpPr>
          <p:spPr>
            <a:xfrm>
              <a:off x="857214" y="1809740"/>
              <a:ext cx="735160" cy="735160"/>
            </a:xfrm>
            <a:prstGeom prst="octago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23" name="Oval 10"/>
            <p:cNvSpPr/>
            <p:nvPr/>
          </p:nvSpPr>
          <p:spPr>
            <a:xfrm>
              <a:off x="1022119" y="1974645"/>
              <a:ext cx="405350" cy="405350"/>
            </a:xfrm>
            <a:prstGeom prst="octagon">
              <a:avLst/>
            </a:prstGeom>
            <a:gradFill>
              <a:gsLst>
                <a:gs pos="65445">
                  <a:srgbClr val="C69135"/>
                </a:gs>
                <a:gs pos="271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849636" y="4329854"/>
            <a:ext cx="735041" cy="735041"/>
            <a:chOff x="857214" y="1809740"/>
            <a:chExt cx="735160" cy="735160"/>
          </a:xfrm>
        </p:grpSpPr>
        <p:sp>
          <p:nvSpPr>
            <p:cNvPr id="25" name="Oval 10"/>
            <p:cNvSpPr/>
            <p:nvPr/>
          </p:nvSpPr>
          <p:spPr>
            <a:xfrm>
              <a:off x="857214" y="1809740"/>
              <a:ext cx="735160" cy="735160"/>
            </a:xfrm>
            <a:prstGeom prst="octago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26" name="Oval 10"/>
            <p:cNvSpPr/>
            <p:nvPr/>
          </p:nvSpPr>
          <p:spPr>
            <a:xfrm>
              <a:off x="1022119" y="1974645"/>
              <a:ext cx="405350" cy="405350"/>
            </a:xfrm>
            <a:prstGeom prst="octagon">
              <a:avLst/>
            </a:prstGeom>
            <a:gradFill>
              <a:gsLst>
                <a:gs pos="68320">
                  <a:srgbClr val="C69135"/>
                </a:gs>
                <a:gs pos="350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559558" y="2317986"/>
            <a:ext cx="2089166" cy="1138469"/>
            <a:chOff x="8779234" y="2030754"/>
            <a:chExt cx="2089504" cy="1138653"/>
          </a:xfrm>
        </p:grpSpPr>
        <p:sp>
          <p:nvSpPr>
            <p:cNvPr id="28" name="矩形 27"/>
            <p:cNvSpPr/>
            <p:nvPr/>
          </p:nvSpPr>
          <p:spPr>
            <a:xfrm>
              <a:off x="8901191" y="2030754"/>
              <a:ext cx="1097458" cy="3683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添加标题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8779234" y="2414270"/>
              <a:ext cx="2089504" cy="75513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200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制度的实施取决于制度执行力，公司利益和文化得失在于执行力。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584677" y="2317986"/>
            <a:ext cx="2089166" cy="1138469"/>
            <a:chOff x="8779234" y="2030754"/>
            <a:chExt cx="2089504" cy="1138653"/>
          </a:xfrm>
        </p:grpSpPr>
        <p:sp>
          <p:nvSpPr>
            <p:cNvPr id="31" name="矩形 30"/>
            <p:cNvSpPr/>
            <p:nvPr/>
          </p:nvSpPr>
          <p:spPr>
            <a:xfrm>
              <a:off x="8899919" y="2030754"/>
              <a:ext cx="1097458" cy="3683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添加标题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8779234" y="2414270"/>
              <a:ext cx="2089504" cy="75513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200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临危不乱，遇事不急的心态能够在稍纵即逝的时机取得更大的成果。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560830" y="4344309"/>
            <a:ext cx="2089166" cy="1138469"/>
            <a:chOff x="8779234" y="2030754"/>
            <a:chExt cx="2089504" cy="1138653"/>
          </a:xfrm>
        </p:grpSpPr>
        <p:sp>
          <p:nvSpPr>
            <p:cNvPr id="34" name="矩形 33"/>
            <p:cNvSpPr/>
            <p:nvPr/>
          </p:nvSpPr>
          <p:spPr>
            <a:xfrm>
              <a:off x="8929243" y="2030754"/>
              <a:ext cx="1097458" cy="3683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添加标题</a:t>
              </a:r>
            </a:p>
          </p:txBody>
        </p:sp>
        <p:sp>
          <p:nvSpPr>
            <p:cNvPr id="35" name="矩形 34"/>
            <p:cNvSpPr/>
            <p:nvPr/>
          </p:nvSpPr>
          <p:spPr>
            <a:xfrm>
              <a:off x="8779234" y="2414270"/>
              <a:ext cx="2089504" cy="75513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200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通过一套有组织系统的规章制度和战略目标，可以更快的实现梦想。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584677" y="4333883"/>
            <a:ext cx="2089166" cy="950969"/>
            <a:chOff x="8779234" y="2030754"/>
            <a:chExt cx="2089504" cy="951123"/>
          </a:xfrm>
        </p:grpSpPr>
        <p:sp>
          <p:nvSpPr>
            <p:cNvPr id="37" name="矩形 36"/>
            <p:cNvSpPr/>
            <p:nvPr/>
          </p:nvSpPr>
          <p:spPr>
            <a:xfrm>
              <a:off x="9048099" y="2030754"/>
              <a:ext cx="1097458" cy="3683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添加标题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8779234" y="2410920"/>
              <a:ext cx="2089504" cy="57095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</a:rPr>
                <a:t>在整个工作和项目，主体战略中实施一条统一规划。</a:t>
              </a:r>
            </a:p>
          </p:txBody>
        </p:sp>
      </p:grpSp>
    </p:spTree>
  </p:cSld>
  <p:clrMapOvr>
    <a:masterClrMapping/>
  </p:clrMapOvr>
  <p:transition advTm="4821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 rot="16200000">
            <a:off x="3507213" y="362964"/>
            <a:ext cx="398347" cy="398346"/>
          </a:xfrm>
          <a:prstGeom prst="ellipse">
            <a:avLst/>
          </a:prstGeom>
          <a:noFill/>
          <a:ln>
            <a:solidFill>
              <a:srgbClr val="FCF873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>
            <a:off x="-16329" y="562136"/>
            <a:ext cx="3597194" cy="2478"/>
          </a:xfrm>
          <a:prstGeom prst="line">
            <a:avLst/>
          </a:prstGeom>
          <a:ln>
            <a:solidFill>
              <a:srgbClr val="FCF873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>
            <a:spLocks noChangeAspect="1"/>
          </p:cNvSpPr>
          <p:nvPr/>
        </p:nvSpPr>
        <p:spPr>
          <a:xfrm rot="16200000">
            <a:off x="3597194" y="453679"/>
            <a:ext cx="221871" cy="221871"/>
          </a:xfrm>
          <a:prstGeom prst="ellipse">
            <a:avLst/>
          </a:prstGeom>
          <a:gradFill>
            <a:gsLst>
              <a:gs pos="68000">
                <a:srgbClr val="C69135"/>
              </a:gs>
              <a:gs pos="310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 rot="5400000" flipH="1">
            <a:off x="8270111" y="355246"/>
            <a:ext cx="398347" cy="398346"/>
          </a:xfrm>
          <a:prstGeom prst="ellipse">
            <a:avLst/>
          </a:prstGeom>
          <a:noFill/>
          <a:ln>
            <a:solidFill>
              <a:srgbClr val="FCF873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>
            <a:endCxn id="5" idx="0"/>
          </p:cNvCxnSpPr>
          <p:nvPr/>
        </p:nvCxnSpPr>
        <p:spPr>
          <a:xfrm flipH="1">
            <a:off x="8668458" y="554419"/>
            <a:ext cx="3523542" cy="0"/>
          </a:xfrm>
          <a:prstGeom prst="line">
            <a:avLst/>
          </a:prstGeom>
          <a:ln>
            <a:solidFill>
              <a:srgbClr val="FCF873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>
            <a:spLocks noChangeAspect="1"/>
          </p:cNvSpPr>
          <p:nvPr/>
        </p:nvSpPr>
        <p:spPr>
          <a:xfrm rot="5400000" flipH="1">
            <a:off x="8356606" y="445961"/>
            <a:ext cx="221871" cy="221871"/>
          </a:xfrm>
          <a:prstGeom prst="ellipse">
            <a:avLst/>
          </a:prstGeom>
          <a:gradFill>
            <a:gsLst>
              <a:gs pos="68000">
                <a:srgbClr val="C69135"/>
              </a:gs>
              <a:gs pos="310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 descr="e7d195523061f1c0deeec63e560781cfd59afb0ea006f2a87ABB68BF51EA6619813959095094C18C62A12F549504892A4AAA8C1554C6663626E05CA27F281A14E6983772AFC3FB97135759321DEA3D709AACD122C08E6ED192FFACBB1E1BECB2ED91EE5F1ED7B5B4D639FA608C47C1EEEE0A899CA8C6B4A60DCCA6D3BA80ED4161D4A4778988E171"/>
          <p:cNvSpPr txBox="1"/>
          <p:nvPr/>
        </p:nvSpPr>
        <p:spPr>
          <a:xfrm>
            <a:off x="4141629" y="269748"/>
            <a:ext cx="3892412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gradFill>
                  <a:gsLst>
                    <a:gs pos="0">
                      <a:srgbClr val="BC9E51"/>
                    </a:gs>
                    <a:gs pos="50000">
                      <a:srgbClr val="ECE499"/>
                    </a:gs>
                    <a:gs pos="100000">
                      <a:srgbClr val="BC9E51"/>
                    </a:gs>
                  </a:gsLst>
                  <a:lin ang="0" scaled="0"/>
                </a:gra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Kartika" panose="02020503030404060203" pitchFamily="18" charset="0"/>
              </a:rPr>
              <a:t>请在此输入您的标题</a:t>
            </a:r>
            <a:endParaRPr lang="en-US" altLang="zh-CN" sz="3200" b="1" dirty="0">
              <a:gradFill>
                <a:gsLst>
                  <a:gs pos="0">
                    <a:srgbClr val="BC9E51"/>
                  </a:gs>
                  <a:gs pos="50000">
                    <a:srgbClr val="ECE499"/>
                  </a:gs>
                  <a:gs pos="100000">
                    <a:srgbClr val="BC9E51"/>
                  </a:gs>
                </a:gsLst>
                <a:lin ang="0" scaled="0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Kartika" panose="02020503030404060203" pitchFamily="18" charset="0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1463378" y="2424730"/>
            <a:ext cx="4273240" cy="788764"/>
            <a:chOff x="2713211" y="755113"/>
            <a:chExt cx="4273932" cy="788892"/>
          </a:xfrm>
        </p:grpSpPr>
        <p:sp>
          <p:nvSpPr>
            <p:cNvPr id="77" name="平行四边形 76"/>
            <p:cNvSpPr/>
            <p:nvPr/>
          </p:nvSpPr>
          <p:spPr>
            <a:xfrm>
              <a:off x="2713211" y="925441"/>
              <a:ext cx="4260897" cy="618564"/>
            </a:xfrm>
            <a:prstGeom prst="parallelogram">
              <a:avLst/>
            </a:prstGeom>
            <a:gradFill>
              <a:gsLst>
                <a:gs pos="0">
                  <a:schemeClr val="tx1">
                    <a:alpha val="27000"/>
                  </a:schemeClr>
                </a:gs>
                <a:gs pos="81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2867297" y="907513"/>
              <a:ext cx="4119846" cy="71718"/>
            </a:xfrm>
            <a:prstGeom prst="rect">
              <a:avLst/>
            </a:prstGeom>
            <a:solidFill>
              <a:srgbClr val="F1DF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梯形 78"/>
            <p:cNvSpPr/>
            <p:nvPr/>
          </p:nvSpPr>
          <p:spPr>
            <a:xfrm>
              <a:off x="2854261" y="755113"/>
              <a:ext cx="4119846" cy="134471"/>
            </a:xfrm>
            <a:prstGeom prst="trapezoid">
              <a:avLst>
                <a:gd name="adj" fmla="val 96749"/>
              </a:avLst>
            </a:prstGeom>
            <a:solidFill>
              <a:srgbClr val="F1DF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0" name="TextBox 498"/>
          <p:cNvSpPr txBox="1"/>
          <p:nvPr/>
        </p:nvSpPr>
        <p:spPr>
          <a:xfrm>
            <a:off x="4523217" y="2019660"/>
            <a:ext cx="1097280" cy="36830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b="1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添加标题</a:t>
            </a:r>
          </a:p>
        </p:txBody>
      </p:sp>
      <p:sp>
        <p:nvSpPr>
          <p:cNvPr id="81" name="TextBox 499"/>
          <p:cNvSpPr txBox="1"/>
          <p:nvPr/>
        </p:nvSpPr>
        <p:spPr>
          <a:xfrm>
            <a:off x="9537122" y="1980269"/>
            <a:ext cx="1097280" cy="36830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b="1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添加标题</a:t>
            </a:r>
          </a:p>
        </p:txBody>
      </p:sp>
      <p:sp>
        <p:nvSpPr>
          <p:cNvPr id="82" name="TextBox 500"/>
          <p:cNvSpPr txBox="1"/>
          <p:nvPr/>
        </p:nvSpPr>
        <p:spPr>
          <a:xfrm>
            <a:off x="4523217" y="4268248"/>
            <a:ext cx="1097280" cy="36830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b="1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添加标题</a:t>
            </a:r>
          </a:p>
        </p:txBody>
      </p:sp>
      <p:sp>
        <p:nvSpPr>
          <p:cNvPr id="83" name="TextBox 501"/>
          <p:cNvSpPr txBox="1"/>
          <p:nvPr/>
        </p:nvSpPr>
        <p:spPr>
          <a:xfrm>
            <a:off x="9537122" y="4284152"/>
            <a:ext cx="1097280" cy="36830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b="1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添加标题</a:t>
            </a:r>
          </a:p>
        </p:txBody>
      </p:sp>
      <p:sp>
        <p:nvSpPr>
          <p:cNvPr id="84" name="TextBox 503"/>
          <p:cNvSpPr txBox="1"/>
          <p:nvPr/>
        </p:nvSpPr>
        <p:spPr>
          <a:xfrm>
            <a:off x="1486013" y="2768356"/>
            <a:ext cx="4295473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</a:t>
            </a:r>
            <a:r>
              <a:rPr lang="zh-CN" altLang="en-US" sz="1200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。</a:t>
            </a:r>
            <a:endParaRPr lang="zh-CN" altLang="en-US" sz="1200" dirty="0">
              <a:solidFill>
                <a:srgbClr val="F1DF9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5" name="TextBox 504"/>
          <p:cNvSpPr txBox="1"/>
          <p:nvPr/>
        </p:nvSpPr>
        <p:spPr>
          <a:xfrm>
            <a:off x="6552740" y="2768356"/>
            <a:ext cx="4295473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sz="1200" dirty="0">
                <a:solidFill>
                  <a:srgbClr val="F1DF97"/>
                </a:solidFill>
              </a:rPr>
              <a:t>您的内容打在这里，或者通过复制您的文本后，在此框中选择粘贴，并选择只保留文字</a:t>
            </a:r>
            <a:r>
              <a:rPr lang="zh-CN" altLang="en-US" sz="1200" dirty="0">
                <a:solidFill>
                  <a:srgbClr val="F1DF97"/>
                </a:solidFill>
                <a:sym typeface="微软雅黑" panose="020B0503020204020204" charset="-122"/>
              </a:rPr>
              <a:t>。</a:t>
            </a:r>
            <a:endParaRPr lang="zh-CN" altLang="en-US" sz="1200" dirty="0">
              <a:solidFill>
                <a:srgbClr val="F1DF97"/>
              </a:solidFill>
            </a:endParaRPr>
          </a:p>
        </p:txBody>
      </p:sp>
      <p:sp>
        <p:nvSpPr>
          <p:cNvPr id="86" name="TextBox 505"/>
          <p:cNvSpPr txBox="1"/>
          <p:nvPr/>
        </p:nvSpPr>
        <p:spPr>
          <a:xfrm>
            <a:off x="1486013" y="5035817"/>
            <a:ext cx="4295473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sz="1200" dirty="0">
                <a:solidFill>
                  <a:srgbClr val="F1DF97"/>
                </a:solidFill>
              </a:rPr>
              <a:t>您的内容打在这里，或者通过复制您的文本后，在此框中选择粘贴，并选择只保留文字</a:t>
            </a:r>
            <a:r>
              <a:rPr lang="zh-CN" altLang="en-US" sz="1200" dirty="0">
                <a:solidFill>
                  <a:srgbClr val="F1DF97"/>
                </a:solidFill>
                <a:sym typeface="微软雅黑" panose="020B0503020204020204" charset="-122"/>
              </a:rPr>
              <a:t>。</a:t>
            </a:r>
            <a:endParaRPr lang="zh-CN" altLang="en-US" sz="1200" dirty="0">
              <a:solidFill>
                <a:srgbClr val="F1DF97"/>
              </a:solidFill>
            </a:endParaRPr>
          </a:p>
        </p:txBody>
      </p:sp>
      <p:sp>
        <p:nvSpPr>
          <p:cNvPr id="87" name="TextBox 506"/>
          <p:cNvSpPr txBox="1"/>
          <p:nvPr/>
        </p:nvSpPr>
        <p:spPr>
          <a:xfrm>
            <a:off x="6552740" y="5035817"/>
            <a:ext cx="4295473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sz="1200" dirty="0">
                <a:solidFill>
                  <a:srgbClr val="F1DF97"/>
                </a:solidFill>
              </a:rPr>
              <a:t>您的内容打在这里，或者通过复制您的文本后，在此框中选择粘贴，并选择只保留文字</a:t>
            </a:r>
            <a:r>
              <a:rPr lang="zh-CN" altLang="en-US" sz="1200" dirty="0">
                <a:solidFill>
                  <a:srgbClr val="F1DF97"/>
                </a:solidFill>
                <a:sym typeface="微软雅黑" panose="020B0503020204020204" charset="-122"/>
              </a:rPr>
              <a:t>。</a:t>
            </a:r>
            <a:endParaRPr lang="zh-CN" altLang="en-US" sz="1200" dirty="0">
              <a:solidFill>
                <a:srgbClr val="F1DF97"/>
              </a:solidFill>
            </a:endParaRPr>
          </a:p>
        </p:txBody>
      </p:sp>
      <p:grpSp>
        <p:nvGrpSpPr>
          <p:cNvPr id="88" name="组合 87"/>
          <p:cNvGrpSpPr/>
          <p:nvPr/>
        </p:nvGrpSpPr>
        <p:grpSpPr>
          <a:xfrm>
            <a:off x="6431126" y="2421534"/>
            <a:ext cx="4273240" cy="788764"/>
            <a:chOff x="2713211" y="755113"/>
            <a:chExt cx="4273932" cy="788892"/>
          </a:xfrm>
        </p:grpSpPr>
        <p:sp>
          <p:nvSpPr>
            <p:cNvPr id="89" name="平行四边形 88"/>
            <p:cNvSpPr/>
            <p:nvPr/>
          </p:nvSpPr>
          <p:spPr>
            <a:xfrm>
              <a:off x="2713211" y="925441"/>
              <a:ext cx="4260897" cy="618564"/>
            </a:xfrm>
            <a:prstGeom prst="parallelogram">
              <a:avLst/>
            </a:prstGeom>
            <a:gradFill>
              <a:gsLst>
                <a:gs pos="0">
                  <a:schemeClr val="tx1">
                    <a:alpha val="27000"/>
                  </a:schemeClr>
                </a:gs>
                <a:gs pos="81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0" name="矩形 89"/>
            <p:cNvSpPr/>
            <p:nvPr/>
          </p:nvSpPr>
          <p:spPr>
            <a:xfrm>
              <a:off x="2867297" y="907513"/>
              <a:ext cx="4119846" cy="71718"/>
            </a:xfrm>
            <a:prstGeom prst="rect">
              <a:avLst/>
            </a:prstGeom>
            <a:solidFill>
              <a:srgbClr val="F1DF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99" name="梯形 98"/>
            <p:cNvSpPr/>
            <p:nvPr/>
          </p:nvSpPr>
          <p:spPr>
            <a:xfrm>
              <a:off x="2854261" y="755113"/>
              <a:ext cx="4119846" cy="134471"/>
            </a:xfrm>
            <a:prstGeom prst="trapezoid">
              <a:avLst>
                <a:gd name="adj" fmla="val 96749"/>
              </a:avLst>
            </a:prstGeom>
            <a:solidFill>
              <a:srgbClr val="F1DF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6456581" y="4672295"/>
            <a:ext cx="4273240" cy="788764"/>
            <a:chOff x="2713211" y="755113"/>
            <a:chExt cx="4273932" cy="788892"/>
          </a:xfrm>
        </p:grpSpPr>
        <p:sp>
          <p:nvSpPr>
            <p:cNvPr id="101" name="平行四边形 100"/>
            <p:cNvSpPr/>
            <p:nvPr/>
          </p:nvSpPr>
          <p:spPr>
            <a:xfrm>
              <a:off x="2713211" y="925441"/>
              <a:ext cx="4260897" cy="618564"/>
            </a:xfrm>
            <a:prstGeom prst="parallelogram">
              <a:avLst/>
            </a:prstGeom>
            <a:gradFill>
              <a:gsLst>
                <a:gs pos="0">
                  <a:schemeClr val="tx1">
                    <a:alpha val="27000"/>
                  </a:schemeClr>
                </a:gs>
                <a:gs pos="81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02" name="矩形 101"/>
            <p:cNvSpPr/>
            <p:nvPr/>
          </p:nvSpPr>
          <p:spPr>
            <a:xfrm>
              <a:off x="2867297" y="907513"/>
              <a:ext cx="4119846" cy="71718"/>
            </a:xfrm>
            <a:prstGeom prst="rect">
              <a:avLst/>
            </a:prstGeom>
            <a:solidFill>
              <a:srgbClr val="F1DF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03" name="梯形 102"/>
            <p:cNvSpPr/>
            <p:nvPr/>
          </p:nvSpPr>
          <p:spPr>
            <a:xfrm>
              <a:off x="2854261" y="755113"/>
              <a:ext cx="4119846" cy="134471"/>
            </a:xfrm>
            <a:prstGeom prst="trapezoid">
              <a:avLst>
                <a:gd name="adj" fmla="val 96749"/>
              </a:avLst>
            </a:prstGeom>
            <a:solidFill>
              <a:srgbClr val="F1DF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1463378" y="4672295"/>
            <a:ext cx="4273240" cy="788764"/>
            <a:chOff x="2713211" y="755113"/>
            <a:chExt cx="4273932" cy="788892"/>
          </a:xfrm>
        </p:grpSpPr>
        <p:sp>
          <p:nvSpPr>
            <p:cNvPr id="105" name="平行四边形 104"/>
            <p:cNvSpPr/>
            <p:nvPr/>
          </p:nvSpPr>
          <p:spPr>
            <a:xfrm>
              <a:off x="2713211" y="925441"/>
              <a:ext cx="4260897" cy="618564"/>
            </a:xfrm>
            <a:prstGeom prst="parallelogram">
              <a:avLst/>
            </a:prstGeom>
            <a:gradFill>
              <a:gsLst>
                <a:gs pos="0">
                  <a:schemeClr val="tx1">
                    <a:alpha val="27000"/>
                  </a:schemeClr>
                </a:gs>
                <a:gs pos="81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06" name="矩形 105"/>
            <p:cNvSpPr/>
            <p:nvPr/>
          </p:nvSpPr>
          <p:spPr>
            <a:xfrm>
              <a:off x="2867297" y="907513"/>
              <a:ext cx="4119846" cy="71718"/>
            </a:xfrm>
            <a:prstGeom prst="rect">
              <a:avLst/>
            </a:prstGeom>
            <a:solidFill>
              <a:srgbClr val="F1DF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07" name="梯形 106"/>
            <p:cNvSpPr/>
            <p:nvPr/>
          </p:nvSpPr>
          <p:spPr>
            <a:xfrm>
              <a:off x="2854261" y="755113"/>
              <a:ext cx="4119846" cy="134471"/>
            </a:xfrm>
            <a:prstGeom prst="trapezoid">
              <a:avLst>
                <a:gd name="adj" fmla="val 96749"/>
              </a:avLst>
            </a:prstGeom>
            <a:solidFill>
              <a:srgbClr val="F1DF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sp>
        <p:nvSpPr>
          <p:cNvPr id="108" name="Freeform 133"/>
          <p:cNvSpPr/>
          <p:nvPr/>
        </p:nvSpPr>
        <p:spPr bwMode="auto">
          <a:xfrm>
            <a:off x="1696405" y="3969499"/>
            <a:ext cx="819233" cy="755435"/>
          </a:xfrm>
          <a:custGeom>
            <a:avLst/>
            <a:gdLst>
              <a:gd name="T0" fmla="*/ 442 w 525"/>
              <a:gd name="T1" fmla="*/ 185 h 473"/>
              <a:gd name="T2" fmla="*/ 442 w 525"/>
              <a:gd name="T3" fmla="*/ 40 h 473"/>
              <a:gd name="T4" fmla="*/ 343 w 525"/>
              <a:gd name="T5" fmla="*/ 40 h 473"/>
              <a:gd name="T6" fmla="*/ 343 w 525"/>
              <a:gd name="T7" fmla="*/ 83 h 473"/>
              <a:gd name="T8" fmla="*/ 262 w 525"/>
              <a:gd name="T9" fmla="*/ 0 h 473"/>
              <a:gd name="T10" fmla="*/ 0 w 525"/>
              <a:gd name="T11" fmla="*/ 267 h 473"/>
              <a:gd name="T12" fmla="*/ 59 w 525"/>
              <a:gd name="T13" fmla="*/ 267 h 473"/>
              <a:gd name="T14" fmla="*/ 59 w 525"/>
              <a:gd name="T15" fmla="*/ 473 h 473"/>
              <a:gd name="T16" fmla="*/ 165 w 525"/>
              <a:gd name="T17" fmla="*/ 473 h 473"/>
              <a:gd name="T18" fmla="*/ 165 w 525"/>
              <a:gd name="T19" fmla="*/ 326 h 473"/>
              <a:gd name="T20" fmla="*/ 359 w 525"/>
              <a:gd name="T21" fmla="*/ 326 h 473"/>
              <a:gd name="T22" fmla="*/ 359 w 525"/>
              <a:gd name="T23" fmla="*/ 473 h 473"/>
              <a:gd name="T24" fmla="*/ 466 w 525"/>
              <a:gd name="T25" fmla="*/ 473 h 473"/>
              <a:gd name="T26" fmla="*/ 466 w 525"/>
              <a:gd name="T27" fmla="*/ 267 h 473"/>
              <a:gd name="T28" fmla="*/ 525 w 525"/>
              <a:gd name="T29" fmla="*/ 267 h 473"/>
              <a:gd name="T30" fmla="*/ 442 w 525"/>
              <a:gd name="T31" fmla="*/ 185 h 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25" h="473">
                <a:moveTo>
                  <a:pt x="442" y="185"/>
                </a:moveTo>
                <a:lnTo>
                  <a:pt x="442" y="40"/>
                </a:lnTo>
                <a:lnTo>
                  <a:pt x="343" y="40"/>
                </a:lnTo>
                <a:lnTo>
                  <a:pt x="343" y="83"/>
                </a:lnTo>
                <a:lnTo>
                  <a:pt x="262" y="0"/>
                </a:lnTo>
                <a:lnTo>
                  <a:pt x="0" y="267"/>
                </a:lnTo>
                <a:lnTo>
                  <a:pt x="59" y="267"/>
                </a:lnTo>
                <a:lnTo>
                  <a:pt x="59" y="473"/>
                </a:lnTo>
                <a:lnTo>
                  <a:pt x="165" y="473"/>
                </a:lnTo>
                <a:lnTo>
                  <a:pt x="165" y="326"/>
                </a:lnTo>
                <a:lnTo>
                  <a:pt x="359" y="326"/>
                </a:lnTo>
                <a:lnTo>
                  <a:pt x="359" y="473"/>
                </a:lnTo>
                <a:lnTo>
                  <a:pt x="466" y="473"/>
                </a:lnTo>
                <a:lnTo>
                  <a:pt x="466" y="267"/>
                </a:lnTo>
                <a:lnTo>
                  <a:pt x="525" y="267"/>
                </a:lnTo>
                <a:lnTo>
                  <a:pt x="442" y="185"/>
                </a:lnTo>
                <a:close/>
              </a:path>
            </a:pathLst>
          </a:custGeom>
          <a:gradFill>
            <a:gsLst>
              <a:gs pos="66663">
                <a:srgbClr val="C69135"/>
              </a:gs>
              <a:gs pos="371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5400000" scaled="1"/>
          </a:grad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91425" tIns="45712" rIns="91425" bIns="45712" numCol="1" anchor="t" anchorCtr="0" compatLnSpc="1"/>
          <a:lstStyle/>
          <a:p>
            <a:endParaRPr lang="zh-CN" altLang="en-US"/>
          </a:p>
        </p:txBody>
      </p:sp>
      <p:grpSp>
        <p:nvGrpSpPr>
          <p:cNvPr id="109" name="组合 108"/>
          <p:cNvGrpSpPr/>
          <p:nvPr/>
        </p:nvGrpSpPr>
        <p:grpSpPr>
          <a:xfrm>
            <a:off x="1686302" y="1629091"/>
            <a:ext cx="953574" cy="837600"/>
            <a:chOff x="7545388" y="1652587"/>
            <a:chExt cx="822325" cy="722313"/>
          </a:xfrm>
          <a:gradFill>
            <a:gsLst>
              <a:gs pos="66663">
                <a:srgbClr val="C69135"/>
              </a:gs>
              <a:gs pos="371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5400000" scaled="1"/>
          </a:gradFill>
          <a:effectLst>
            <a:reflection blurRad="6350" stA="52000" endA="300" endPos="35000" dir="5400000" sy="-100000" algn="bl" rotWithShape="0"/>
          </a:effectLst>
        </p:grpSpPr>
        <p:sp>
          <p:nvSpPr>
            <p:cNvPr id="110" name="Freeform 58"/>
            <p:cNvSpPr/>
            <p:nvPr/>
          </p:nvSpPr>
          <p:spPr bwMode="auto">
            <a:xfrm>
              <a:off x="7773988" y="2282825"/>
              <a:ext cx="365125" cy="92075"/>
            </a:xfrm>
            <a:custGeom>
              <a:avLst/>
              <a:gdLst>
                <a:gd name="T0" fmla="*/ 106 w 120"/>
                <a:gd name="T1" fmla="*/ 11 h 30"/>
                <a:gd name="T2" fmla="*/ 97 w 120"/>
                <a:gd name="T3" fmla="*/ 11 h 30"/>
                <a:gd name="T4" fmla="*/ 97 w 120"/>
                <a:gd name="T5" fmla="*/ 0 h 30"/>
                <a:gd name="T6" fmla="*/ 23 w 120"/>
                <a:gd name="T7" fmla="*/ 0 h 30"/>
                <a:gd name="T8" fmla="*/ 23 w 120"/>
                <a:gd name="T9" fmla="*/ 11 h 30"/>
                <a:gd name="T10" fmla="*/ 14 w 120"/>
                <a:gd name="T11" fmla="*/ 11 h 30"/>
                <a:gd name="T12" fmla="*/ 0 w 120"/>
                <a:gd name="T13" fmla="*/ 30 h 30"/>
                <a:gd name="T14" fmla="*/ 120 w 120"/>
                <a:gd name="T15" fmla="*/ 30 h 30"/>
                <a:gd name="T16" fmla="*/ 106 w 120"/>
                <a:gd name="T17" fmla="*/ 1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" h="30">
                  <a:moveTo>
                    <a:pt x="106" y="11"/>
                  </a:moveTo>
                  <a:cubicBezTo>
                    <a:pt x="97" y="11"/>
                    <a:pt x="97" y="11"/>
                    <a:pt x="97" y="11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6" y="11"/>
                    <a:pt x="0" y="20"/>
                    <a:pt x="0" y="30"/>
                  </a:cubicBezTo>
                  <a:cubicBezTo>
                    <a:pt x="120" y="30"/>
                    <a:pt x="120" y="30"/>
                    <a:pt x="120" y="30"/>
                  </a:cubicBezTo>
                  <a:cubicBezTo>
                    <a:pt x="120" y="20"/>
                    <a:pt x="114" y="11"/>
                    <a:pt x="106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5" tIns="45712" rIns="91425" bIns="45712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1" name="Freeform 59"/>
            <p:cNvSpPr>
              <a:spLocks noEditPoints="1"/>
            </p:cNvSpPr>
            <p:nvPr/>
          </p:nvSpPr>
          <p:spPr bwMode="auto">
            <a:xfrm>
              <a:off x="7545388" y="1652587"/>
              <a:ext cx="822325" cy="612775"/>
            </a:xfrm>
            <a:custGeom>
              <a:avLst/>
              <a:gdLst>
                <a:gd name="T0" fmla="*/ 251 w 270"/>
                <a:gd name="T1" fmla="*/ 0 h 201"/>
                <a:gd name="T2" fmla="*/ 19 w 270"/>
                <a:gd name="T3" fmla="*/ 0 h 201"/>
                <a:gd name="T4" fmla="*/ 0 w 270"/>
                <a:gd name="T5" fmla="*/ 19 h 201"/>
                <a:gd name="T6" fmla="*/ 0 w 270"/>
                <a:gd name="T7" fmla="*/ 183 h 201"/>
                <a:gd name="T8" fmla="*/ 19 w 270"/>
                <a:gd name="T9" fmla="*/ 201 h 201"/>
                <a:gd name="T10" fmla="*/ 251 w 270"/>
                <a:gd name="T11" fmla="*/ 201 h 201"/>
                <a:gd name="T12" fmla="*/ 270 w 270"/>
                <a:gd name="T13" fmla="*/ 183 h 201"/>
                <a:gd name="T14" fmla="*/ 270 w 270"/>
                <a:gd name="T15" fmla="*/ 19 h 201"/>
                <a:gd name="T16" fmla="*/ 251 w 270"/>
                <a:gd name="T17" fmla="*/ 0 h 201"/>
                <a:gd name="T18" fmla="*/ 135 w 270"/>
                <a:gd name="T19" fmla="*/ 183 h 201"/>
                <a:gd name="T20" fmla="*/ 128 w 270"/>
                <a:gd name="T21" fmla="*/ 176 h 201"/>
                <a:gd name="T22" fmla="*/ 135 w 270"/>
                <a:gd name="T23" fmla="*/ 169 h 201"/>
                <a:gd name="T24" fmla="*/ 142 w 270"/>
                <a:gd name="T25" fmla="*/ 176 h 201"/>
                <a:gd name="T26" fmla="*/ 135 w 270"/>
                <a:gd name="T27" fmla="*/ 183 h 201"/>
                <a:gd name="T28" fmla="*/ 254 w 270"/>
                <a:gd name="T29" fmla="*/ 146 h 201"/>
                <a:gd name="T30" fmla="*/ 252 w 270"/>
                <a:gd name="T31" fmla="*/ 148 h 201"/>
                <a:gd name="T32" fmla="*/ 18 w 270"/>
                <a:gd name="T33" fmla="*/ 148 h 201"/>
                <a:gd name="T34" fmla="*/ 16 w 270"/>
                <a:gd name="T35" fmla="*/ 146 h 201"/>
                <a:gd name="T36" fmla="*/ 16 w 270"/>
                <a:gd name="T37" fmla="*/ 20 h 201"/>
                <a:gd name="T38" fmla="*/ 18 w 270"/>
                <a:gd name="T39" fmla="*/ 18 h 201"/>
                <a:gd name="T40" fmla="*/ 252 w 270"/>
                <a:gd name="T41" fmla="*/ 18 h 201"/>
                <a:gd name="T42" fmla="*/ 254 w 270"/>
                <a:gd name="T43" fmla="*/ 20 h 201"/>
                <a:gd name="T44" fmla="*/ 254 w 270"/>
                <a:gd name="T45" fmla="*/ 14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70" h="201">
                  <a:moveTo>
                    <a:pt x="251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93"/>
                    <a:pt x="9" y="201"/>
                    <a:pt x="19" y="201"/>
                  </a:cubicBezTo>
                  <a:cubicBezTo>
                    <a:pt x="251" y="201"/>
                    <a:pt x="251" y="201"/>
                    <a:pt x="251" y="201"/>
                  </a:cubicBezTo>
                  <a:cubicBezTo>
                    <a:pt x="261" y="201"/>
                    <a:pt x="270" y="193"/>
                    <a:pt x="270" y="183"/>
                  </a:cubicBezTo>
                  <a:cubicBezTo>
                    <a:pt x="270" y="19"/>
                    <a:pt x="270" y="19"/>
                    <a:pt x="270" y="19"/>
                  </a:cubicBezTo>
                  <a:cubicBezTo>
                    <a:pt x="270" y="9"/>
                    <a:pt x="261" y="0"/>
                    <a:pt x="251" y="0"/>
                  </a:cubicBezTo>
                  <a:close/>
                  <a:moveTo>
                    <a:pt x="135" y="183"/>
                  </a:moveTo>
                  <a:cubicBezTo>
                    <a:pt x="131" y="183"/>
                    <a:pt x="128" y="180"/>
                    <a:pt x="128" y="176"/>
                  </a:cubicBezTo>
                  <a:cubicBezTo>
                    <a:pt x="128" y="172"/>
                    <a:pt x="131" y="169"/>
                    <a:pt x="135" y="169"/>
                  </a:cubicBezTo>
                  <a:cubicBezTo>
                    <a:pt x="139" y="169"/>
                    <a:pt x="142" y="172"/>
                    <a:pt x="142" y="176"/>
                  </a:cubicBezTo>
                  <a:cubicBezTo>
                    <a:pt x="142" y="180"/>
                    <a:pt x="139" y="183"/>
                    <a:pt x="135" y="183"/>
                  </a:cubicBezTo>
                  <a:close/>
                  <a:moveTo>
                    <a:pt x="254" y="146"/>
                  </a:moveTo>
                  <a:cubicBezTo>
                    <a:pt x="254" y="147"/>
                    <a:pt x="253" y="148"/>
                    <a:pt x="252" y="148"/>
                  </a:cubicBezTo>
                  <a:cubicBezTo>
                    <a:pt x="18" y="148"/>
                    <a:pt x="18" y="148"/>
                    <a:pt x="18" y="148"/>
                  </a:cubicBezTo>
                  <a:cubicBezTo>
                    <a:pt x="17" y="148"/>
                    <a:pt x="16" y="147"/>
                    <a:pt x="16" y="146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7" y="18"/>
                    <a:pt x="18" y="18"/>
                  </a:cubicBezTo>
                  <a:cubicBezTo>
                    <a:pt x="252" y="18"/>
                    <a:pt x="252" y="18"/>
                    <a:pt x="252" y="18"/>
                  </a:cubicBezTo>
                  <a:cubicBezTo>
                    <a:pt x="253" y="18"/>
                    <a:pt x="254" y="19"/>
                    <a:pt x="254" y="20"/>
                  </a:cubicBezTo>
                  <a:lnTo>
                    <a:pt x="254" y="1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5" tIns="45712" rIns="91425" bIns="45712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2" name="Freeform 60"/>
            <p:cNvSpPr/>
            <p:nvPr/>
          </p:nvSpPr>
          <p:spPr bwMode="auto">
            <a:xfrm>
              <a:off x="7834313" y="1828800"/>
              <a:ext cx="244475" cy="115888"/>
            </a:xfrm>
            <a:custGeom>
              <a:avLst/>
              <a:gdLst>
                <a:gd name="T0" fmla="*/ 4 w 80"/>
                <a:gd name="T1" fmla="*/ 20 h 38"/>
                <a:gd name="T2" fmla="*/ 4 w 80"/>
                <a:gd name="T3" fmla="*/ 34 h 38"/>
                <a:gd name="T4" fmla="*/ 11 w 80"/>
                <a:gd name="T5" fmla="*/ 37 h 38"/>
                <a:gd name="T6" fmla="*/ 18 w 80"/>
                <a:gd name="T7" fmla="*/ 34 h 38"/>
                <a:gd name="T8" fmla="*/ 62 w 80"/>
                <a:gd name="T9" fmla="*/ 34 h 38"/>
                <a:gd name="T10" fmla="*/ 76 w 80"/>
                <a:gd name="T11" fmla="*/ 34 h 38"/>
                <a:gd name="T12" fmla="*/ 76 w 80"/>
                <a:gd name="T13" fmla="*/ 20 h 38"/>
                <a:gd name="T14" fmla="*/ 4 w 80"/>
                <a:gd name="T15" fmla="*/ 2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38">
                  <a:moveTo>
                    <a:pt x="4" y="20"/>
                  </a:moveTo>
                  <a:cubicBezTo>
                    <a:pt x="0" y="24"/>
                    <a:pt x="0" y="30"/>
                    <a:pt x="4" y="34"/>
                  </a:cubicBezTo>
                  <a:cubicBezTo>
                    <a:pt x="6" y="36"/>
                    <a:pt x="8" y="37"/>
                    <a:pt x="11" y="37"/>
                  </a:cubicBezTo>
                  <a:cubicBezTo>
                    <a:pt x="13" y="37"/>
                    <a:pt x="16" y="36"/>
                    <a:pt x="18" y="34"/>
                  </a:cubicBezTo>
                  <a:cubicBezTo>
                    <a:pt x="30" y="22"/>
                    <a:pt x="50" y="22"/>
                    <a:pt x="62" y="34"/>
                  </a:cubicBezTo>
                  <a:cubicBezTo>
                    <a:pt x="66" y="38"/>
                    <a:pt x="72" y="38"/>
                    <a:pt x="76" y="34"/>
                  </a:cubicBezTo>
                  <a:cubicBezTo>
                    <a:pt x="80" y="30"/>
                    <a:pt x="80" y="24"/>
                    <a:pt x="76" y="20"/>
                  </a:cubicBezTo>
                  <a:cubicBezTo>
                    <a:pt x="56" y="0"/>
                    <a:pt x="24" y="0"/>
                    <a:pt x="4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5" tIns="45712" rIns="91425" bIns="45712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3" name="Freeform 61"/>
            <p:cNvSpPr/>
            <p:nvPr/>
          </p:nvSpPr>
          <p:spPr bwMode="auto">
            <a:xfrm>
              <a:off x="7761288" y="1744662"/>
              <a:ext cx="390525" cy="127000"/>
            </a:xfrm>
            <a:custGeom>
              <a:avLst/>
              <a:gdLst>
                <a:gd name="T0" fmla="*/ 64 w 128"/>
                <a:gd name="T1" fmla="*/ 0 h 42"/>
                <a:gd name="T2" fmla="*/ 4 w 128"/>
                <a:gd name="T3" fmla="*/ 24 h 42"/>
                <a:gd name="T4" fmla="*/ 4 w 128"/>
                <a:gd name="T5" fmla="*/ 39 h 42"/>
                <a:gd name="T6" fmla="*/ 18 w 128"/>
                <a:gd name="T7" fmla="*/ 39 h 42"/>
                <a:gd name="T8" fmla="*/ 64 w 128"/>
                <a:gd name="T9" fmla="*/ 20 h 42"/>
                <a:gd name="T10" fmla="*/ 110 w 128"/>
                <a:gd name="T11" fmla="*/ 39 h 42"/>
                <a:gd name="T12" fmla="*/ 117 w 128"/>
                <a:gd name="T13" fmla="*/ 41 h 42"/>
                <a:gd name="T14" fmla="*/ 124 w 128"/>
                <a:gd name="T15" fmla="*/ 39 h 42"/>
                <a:gd name="T16" fmla="*/ 124 w 128"/>
                <a:gd name="T17" fmla="*/ 24 h 42"/>
                <a:gd name="T18" fmla="*/ 64 w 128"/>
                <a:gd name="T1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" h="42">
                  <a:moveTo>
                    <a:pt x="64" y="0"/>
                  </a:moveTo>
                  <a:cubicBezTo>
                    <a:pt x="41" y="0"/>
                    <a:pt x="20" y="8"/>
                    <a:pt x="4" y="24"/>
                  </a:cubicBezTo>
                  <a:cubicBezTo>
                    <a:pt x="0" y="28"/>
                    <a:pt x="0" y="35"/>
                    <a:pt x="4" y="39"/>
                  </a:cubicBezTo>
                  <a:cubicBezTo>
                    <a:pt x="8" y="42"/>
                    <a:pt x="14" y="42"/>
                    <a:pt x="18" y="39"/>
                  </a:cubicBezTo>
                  <a:cubicBezTo>
                    <a:pt x="30" y="26"/>
                    <a:pt x="47" y="20"/>
                    <a:pt x="64" y="20"/>
                  </a:cubicBezTo>
                  <a:cubicBezTo>
                    <a:pt x="81" y="20"/>
                    <a:pt x="97" y="26"/>
                    <a:pt x="110" y="39"/>
                  </a:cubicBezTo>
                  <a:cubicBezTo>
                    <a:pt x="112" y="41"/>
                    <a:pt x="114" y="41"/>
                    <a:pt x="117" y="41"/>
                  </a:cubicBezTo>
                  <a:cubicBezTo>
                    <a:pt x="119" y="41"/>
                    <a:pt x="122" y="41"/>
                    <a:pt x="124" y="39"/>
                  </a:cubicBezTo>
                  <a:cubicBezTo>
                    <a:pt x="128" y="35"/>
                    <a:pt x="128" y="28"/>
                    <a:pt x="124" y="24"/>
                  </a:cubicBezTo>
                  <a:cubicBezTo>
                    <a:pt x="108" y="8"/>
                    <a:pt x="87" y="0"/>
                    <a:pt x="6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5" tIns="45712" rIns="91425" bIns="45712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4" name="Freeform 62"/>
            <p:cNvSpPr/>
            <p:nvPr/>
          </p:nvSpPr>
          <p:spPr bwMode="auto">
            <a:xfrm>
              <a:off x="7907338" y="1954212"/>
              <a:ext cx="104775" cy="100013"/>
            </a:xfrm>
            <a:custGeom>
              <a:avLst/>
              <a:gdLst>
                <a:gd name="T0" fmla="*/ 6 w 34"/>
                <a:gd name="T1" fmla="*/ 6 h 33"/>
                <a:gd name="T2" fmla="*/ 6 w 34"/>
                <a:gd name="T3" fmla="*/ 27 h 33"/>
                <a:gd name="T4" fmla="*/ 28 w 34"/>
                <a:gd name="T5" fmla="*/ 27 h 33"/>
                <a:gd name="T6" fmla="*/ 28 w 34"/>
                <a:gd name="T7" fmla="*/ 6 h 33"/>
                <a:gd name="T8" fmla="*/ 6 w 34"/>
                <a:gd name="T9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3">
                  <a:moveTo>
                    <a:pt x="6" y="6"/>
                  </a:moveTo>
                  <a:cubicBezTo>
                    <a:pt x="0" y="12"/>
                    <a:pt x="0" y="21"/>
                    <a:pt x="6" y="27"/>
                  </a:cubicBezTo>
                  <a:cubicBezTo>
                    <a:pt x="12" y="33"/>
                    <a:pt x="22" y="33"/>
                    <a:pt x="28" y="27"/>
                  </a:cubicBezTo>
                  <a:cubicBezTo>
                    <a:pt x="34" y="21"/>
                    <a:pt x="34" y="12"/>
                    <a:pt x="28" y="6"/>
                  </a:cubicBezTo>
                  <a:cubicBezTo>
                    <a:pt x="22" y="0"/>
                    <a:pt x="12" y="0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5" tIns="45712" rIns="91425" bIns="45712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115" name="Freeform 144"/>
          <p:cNvSpPr/>
          <p:nvPr/>
        </p:nvSpPr>
        <p:spPr bwMode="auto">
          <a:xfrm>
            <a:off x="6729407" y="1624456"/>
            <a:ext cx="805276" cy="814006"/>
          </a:xfrm>
          <a:custGeom>
            <a:avLst/>
            <a:gdLst>
              <a:gd name="T0" fmla="*/ 126 w 134"/>
              <a:gd name="T1" fmla="*/ 100 h 145"/>
              <a:gd name="T2" fmla="*/ 83 w 134"/>
              <a:gd name="T3" fmla="*/ 88 h 145"/>
              <a:gd name="T4" fmla="*/ 85 w 134"/>
              <a:gd name="T5" fmla="*/ 77 h 145"/>
              <a:gd name="T6" fmla="*/ 91 w 134"/>
              <a:gd name="T7" fmla="*/ 69 h 145"/>
              <a:gd name="T8" fmla="*/ 92 w 134"/>
              <a:gd name="T9" fmla="*/ 60 h 145"/>
              <a:gd name="T10" fmla="*/ 94 w 134"/>
              <a:gd name="T11" fmla="*/ 60 h 145"/>
              <a:gd name="T12" fmla="*/ 97 w 134"/>
              <a:gd name="T13" fmla="*/ 58 h 145"/>
              <a:gd name="T14" fmla="*/ 98 w 134"/>
              <a:gd name="T15" fmla="*/ 43 h 145"/>
              <a:gd name="T16" fmla="*/ 96 w 134"/>
              <a:gd name="T17" fmla="*/ 40 h 145"/>
              <a:gd name="T18" fmla="*/ 94 w 134"/>
              <a:gd name="T19" fmla="*/ 40 h 145"/>
              <a:gd name="T20" fmla="*/ 95 w 134"/>
              <a:gd name="T21" fmla="*/ 32 h 145"/>
              <a:gd name="T22" fmla="*/ 90 w 134"/>
              <a:gd name="T23" fmla="*/ 10 h 145"/>
              <a:gd name="T24" fmla="*/ 44 w 134"/>
              <a:gd name="T25" fmla="*/ 10 h 145"/>
              <a:gd name="T26" fmla="*/ 39 w 134"/>
              <a:gd name="T27" fmla="*/ 32 h 145"/>
              <a:gd name="T28" fmla="*/ 40 w 134"/>
              <a:gd name="T29" fmla="*/ 40 h 145"/>
              <a:gd name="T30" fmla="*/ 38 w 134"/>
              <a:gd name="T31" fmla="*/ 40 h 145"/>
              <a:gd name="T32" fmla="*/ 35 w 134"/>
              <a:gd name="T33" fmla="*/ 43 h 145"/>
              <a:gd name="T34" fmla="*/ 37 w 134"/>
              <a:gd name="T35" fmla="*/ 58 h 145"/>
              <a:gd name="T36" fmla="*/ 40 w 134"/>
              <a:gd name="T37" fmla="*/ 60 h 145"/>
              <a:gd name="T38" fmla="*/ 42 w 134"/>
              <a:gd name="T39" fmla="*/ 60 h 145"/>
              <a:gd name="T40" fmla="*/ 43 w 134"/>
              <a:gd name="T41" fmla="*/ 69 h 145"/>
              <a:gd name="T42" fmla="*/ 49 w 134"/>
              <a:gd name="T43" fmla="*/ 77 h 145"/>
              <a:gd name="T44" fmla="*/ 50 w 134"/>
              <a:gd name="T45" fmla="*/ 88 h 145"/>
              <a:gd name="T46" fmla="*/ 8 w 134"/>
              <a:gd name="T47" fmla="*/ 100 h 145"/>
              <a:gd name="T48" fmla="*/ 1 w 134"/>
              <a:gd name="T49" fmla="*/ 113 h 145"/>
              <a:gd name="T50" fmla="*/ 2 w 134"/>
              <a:gd name="T51" fmla="*/ 129 h 145"/>
              <a:gd name="T52" fmla="*/ 11 w 134"/>
              <a:gd name="T53" fmla="*/ 139 h 145"/>
              <a:gd name="T54" fmla="*/ 123 w 134"/>
              <a:gd name="T55" fmla="*/ 139 h 145"/>
              <a:gd name="T56" fmla="*/ 132 w 134"/>
              <a:gd name="T57" fmla="*/ 129 h 145"/>
              <a:gd name="T58" fmla="*/ 133 w 134"/>
              <a:gd name="T59" fmla="*/ 113 h 145"/>
              <a:gd name="T60" fmla="*/ 126 w 134"/>
              <a:gd name="T61" fmla="*/ 10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34" h="145">
                <a:moveTo>
                  <a:pt x="126" y="100"/>
                </a:moveTo>
                <a:cubicBezTo>
                  <a:pt x="113" y="93"/>
                  <a:pt x="98" y="89"/>
                  <a:pt x="83" y="88"/>
                </a:cubicBezTo>
                <a:cubicBezTo>
                  <a:pt x="84" y="84"/>
                  <a:pt x="84" y="81"/>
                  <a:pt x="85" y="77"/>
                </a:cubicBezTo>
                <a:cubicBezTo>
                  <a:pt x="88" y="75"/>
                  <a:pt x="91" y="72"/>
                  <a:pt x="91" y="69"/>
                </a:cubicBezTo>
                <a:cubicBezTo>
                  <a:pt x="91" y="66"/>
                  <a:pt x="92" y="63"/>
                  <a:pt x="92" y="60"/>
                </a:cubicBezTo>
                <a:cubicBezTo>
                  <a:pt x="92" y="60"/>
                  <a:pt x="93" y="60"/>
                  <a:pt x="94" y="60"/>
                </a:cubicBezTo>
                <a:cubicBezTo>
                  <a:pt x="95" y="61"/>
                  <a:pt x="97" y="59"/>
                  <a:pt x="97" y="58"/>
                </a:cubicBezTo>
                <a:cubicBezTo>
                  <a:pt x="98" y="43"/>
                  <a:pt x="98" y="43"/>
                  <a:pt x="98" y="43"/>
                </a:cubicBezTo>
                <a:cubicBezTo>
                  <a:pt x="98" y="41"/>
                  <a:pt x="97" y="40"/>
                  <a:pt x="96" y="40"/>
                </a:cubicBezTo>
                <a:cubicBezTo>
                  <a:pt x="95" y="40"/>
                  <a:pt x="95" y="40"/>
                  <a:pt x="94" y="40"/>
                </a:cubicBezTo>
                <a:cubicBezTo>
                  <a:pt x="94" y="37"/>
                  <a:pt x="95" y="34"/>
                  <a:pt x="95" y="32"/>
                </a:cubicBezTo>
                <a:cubicBezTo>
                  <a:pt x="95" y="28"/>
                  <a:pt x="97" y="17"/>
                  <a:pt x="90" y="10"/>
                </a:cubicBezTo>
                <a:cubicBezTo>
                  <a:pt x="79" y="0"/>
                  <a:pt x="55" y="0"/>
                  <a:pt x="44" y="10"/>
                </a:cubicBezTo>
                <a:cubicBezTo>
                  <a:pt x="36" y="17"/>
                  <a:pt x="38" y="28"/>
                  <a:pt x="39" y="32"/>
                </a:cubicBezTo>
                <a:cubicBezTo>
                  <a:pt x="39" y="34"/>
                  <a:pt x="39" y="37"/>
                  <a:pt x="40" y="40"/>
                </a:cubicBezTo>
                <a:cubicBezTo>
                  <a:pt x="39" y="40"/>
                  <a:pt x="39" y="40"/>
                  <a:pt x="38" y="40"/>
                </a:cubicBezTo>
                <a:cubicBezTo>
                  <a:pt x="36" y="40"/>
                  <a:pt x="35" y="41"/>
                  <a:pt x="35" y="43"/>
                </a:cubicBezTo>
                <a:cubicBezTo>
                  <a:pt x="37" y="58"/>
                  <a:pt x="37" y="58"/>
                  <a:pt x="37" y="58"/>
                </a:cubicBezTo>
                <a:cubicBezTo>
                  <a:pt x="37" y="59"/>
                  <a:pt x="39" y="61"/>
                  <a:pt x="40" y="60"/>
                </a:cubicBezTo>
                <a:cubicBezTo>
                  <a:pt x="41" y="60"/>
                  <a:pt x="41" y="60"/>
                  <a:pt x="42" y="60"/>
                </a:cubicBezTo>
                <a:cubicBezTo>
                  <a:pt x="42" y="63"/>
                  <a:pt x="43" y="66"/>
                  <a:pt x="43" y="69"/>
                </a:cubicBezTo>
                <a:cubicBezTo>
                  <a:pt x="43" y="72"/>
                  <a:pt x="46" y="75"/>
                  <a:pt x="49" y="77"/>
                </a:cubicBezTo>
                <a:cubicBezTo>
                  <a:pt x="49" y="81"/>
                  <a:pt x="50" y="84"/>
                  <a:pt x="50" y="88"/>
                </a:cubicBezTo>
                <a:cubicBezTo>
                  <a:pt x="36" y="89"/>
                  <a:pt x="21" y="93"/>
                  <a:pt x="8" y="100"/>
                </a:cubicBezTo>
                <a:cubicBezTo>
                  <a:pt x="3" y="102"/>
                  <a:pt x="0" y="108"/>
                  <a:pt x="1" y="113"/>
                </a:cubicBezTo>
                <a:cubicBezTo>
                  <a:pt x="1" y="118"/>
                  <a:pt x="2" y="123"/>
                  <a:pt x="2" y="129"/>
                </a:cubicBezTo>
                <a:cubicBezTo>
                  <a:pt x="3" y="133"/>
                  <a:pt x="7" y="138"/>
                  <a:pt x="11" y="139"/>
                </a:cubicBezTo>
                <a:cubicBezTo>
                  <a:pt x="48" y="145"/>
                  <a:pt x="86" y="145"/>
                  <a:pt x="123" y="139"/>
                </a:cubicBezTo>
                <a:cubicBezTo>
                  <a:pt x="127" y="138"/>
                  <a:pt x="131" y="133"/>
                  <a:pt x="132" y="129"/>
                </a:cubicBezTo>
                <a:cubicBezTo>
                  <a:pt x="132" y="123"/>
                  <a:pt x="133" y="118"/>
                  <a:pt x="133" y="113"/>
                </a:cubicBezTo>
                <a:cubicBezTo>
                  <a:pt x="134" y="108"/>
                  <a:pt x="131" y="102"/>
                  <a:pt x="126" y="100"/>
                </a:cubicBezTo>
                <a:close/>
              </a:path>
            </a:pathLst>
          </a:custGeom>
          <a:gradFill>
            <a:gsLst>
              <a:gs pos="66663">
                <a:srgbClr val="C69135"/>
              </a:gs>
              <a:gs pos="371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5400000" scaled="1"/>
          </a:grad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91425" tIns="45712" rIns="91425" bIns="45712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116" name="组合 115"/>
          <p:cNvGrpSpPr/>
          <p:nvPr/>
        </p:nvGrpSpPr>
        <p:grpSpPr>
          <a:xfrm>
            <a:off x="6715754" y="3784346"/>
            <a:ext cx="892769" cy="896440"/>
            <a:chOff x="10382126" y="407580"/>
            <a:chExt cx="362393" cy="363883"/>
          </a:xfrm>
          <a:gradFill>
            <a:gsLst>
              <a:gs pos="66663">
                <a:srgbClr val="C69135"/>
              </a:gs>
              <a:gs pos="371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5400000" scaled="1"/>
          </a:gradFill>
          <a:effectLst>
            <a:reflection blurRad="6350" stA="52000" endA="300" endPos="35000" dir="5400000" sy="-100000" algn="bl" rotWithShape="0"/>
          </a:effectLst>
        </p:grpSpPr>
        <p:sp>
          <p:nvSpPr>
            <p:cNvPr id="117" name="Freeform 112"/>
            <p:cNvSpPr/>
            <p:nvPr/>
          </p:nvSpPr>
          <p:spPr bwMode="auto">
            <a:xfrm>
              <a:off x="10517837" y="511973"/>
              <a:ext cx="73075" cy="105884"/>
            </a:xfrm>
            <a:custGeom>
              <a:avLst/>
              <a:gdLst>
                <a:gd name="T0" fmla="*/ 21 w 34"/>
                <a:gd name="T1" fmla="*/ 22 h 49"/>
                <a:gd name="T2" fmla="*/ 16 w 34"/>
                <a:gd name="T3" fmla="*/ 26 h 49"/>
                <a:gd name="T4" fmla="*/ 11 w 34"/>
                <a:gd name="T5" fmla="*/ 30 h 49"/>
                <a:gd name="T6" fmla="*/ 3 w 34"/>
                <a:gd name="T7" fmla="*/ 38 h 49"/>
                <a:gd name="T8" fmla="*/ 1 w 34"/>
                <a:gd name="T9" fmla="*/ 41 h 49"/>
                <a:gd name="T10" fmla="*/ 0 w 34"/>
                <a:gd name="T11" fmla="*/ 44 h 49"/>
                <a:gd name="T12" fmla="*/ 2 w 34"/>
                <a:gd name="T13" fmla="*/ 47 h 49"/>
                <a:gd name="T14" fmla="*/ 6 w 34"/>
                <a:gd name="T15" fmla="*/ 49 h 49"/>
                <a:gd name="T16" fmla="*/ 30 w 34"/>
                <a:gd name="T17" fmla="*/ 49 h 49"/>
                <a:gd name="T18" fmla="*/ 33 w 34"/>
                <a:gd name="T19" fmla="*/ 48 h 49"/>
                <a:gd name="T20" fmla="*/ 34 w 34"/>
                <a:gd name="T21" fmla="*/ 45 h 49"/>
                <a:gd name="T22" fmla="*/ 33 w 34"/>
                <a:gd name="T23" fmla="*/ 42 h 49"/>
                <a:gd name="T24" fmla="*/ 29 w 34"/>
                <a:gd name="T25" fmla="*/ 41 h 49"/>
                <a:gd name="T26" fmla="*/ 12 w 34"/>
                <a:gd name="T27" fmla="*/ 41 h 49"/>
                <a:gd name="T28" fmla="*/ 13 w 34"/>
                <a:gd name="T29" fmla="*/ 39 h 49"/>
                <a:gd name="T30" fmla="*/ 20 w 34"/>
                <a:gd name="T31" fmla="*/ 32 h 49"/>
                <a:gd name="T32" fmla="*/ 27 w 34"/>
                <a:gd name="T33" fmla="*/ 26 h 49"/>
                <a:gd name="T34" fmla="*/ 32 w 34"/>
                <a:gd name="T35" fmla="*/ 21 h 49"/>
                <a:gd name="T36" fmla="*/ 34 w 34"/>
                <a:gd name="T37" fmla="*/ 14 h 49"/>
                <a:gd name="T38" fmla="*/ 33 w 34"/>
                <a:gd name="T39" fmla="*/ 8 h 49"/>
                <a:gd name="T40" fmla="*/ 30 w 34"/>
                <a:gd name="T41" fmla="*/ 4 h 49"/>
                <a:gd name="T42" fmla="*/ 26 w 34"/>
                <a:gd name="T43" fmla="*/ 1 h 49"/>
                <a:gd name="T44" fmla="*/ 17 w 34"/>
                <a:gd name="T45" fmla="*/ 0 h 49"/>
                <a:gd name="T46" fmla="*/ 10 w 34"/>
                <a:gd name="T47" fmla="*/ 1 h 49"/>
                <a:gd name="T48" fmla="*/ 5 w 34"/>
                <a:gd name="T49" fmla="*/ 4 h 49"/>
                <a:gd name="T50" fmla="*/ 1 w 34"/>
                <a:gd name="T51" fmla="*/ 9 h 49"/>
                <a:gd name="T52" fmla="*/ 0 w 34"/>
                <a:gd name="T53" fmla="*/ 13 h 49"/>
                <a:gd name="T54" fmla="*/ 2 w 34"/>
                <a:gd name="T55" fmla="*/ 16 h 49"/>
                <a:gd name="T56" fmla="*/ 4 w 34"/>
                <a:gd name="T57" fmla="*/ 18 h 49"/>
                <a:gd name="T58" fmla="*/ 7 w 34"/>
                <a:gd name="T59" fmla="*/ 16 h 49"/>
                <a:gd name="T60" fmla="*/ 9 w 34"/>
                <a:gd name="T61" fmla="*/ 13 h 49"/>
                <a:gd name="T62" fmla="*/ 10 w 34"/>
                <a:gd name="T63" fmla="*/ 10 h 49"/>
                <a:gd name="T64" fmla="*/ 17 w 34"/>
                <a:gd name="T65" fmla="*/ 6 h 49"/>
                <a:gd name="T66" fmla="*/ 21 w 34"/>
                <a:gd name="T67" fmla="*/ 7 h 49"/>
                <a:gd name="T68" fmla="*/ 23 w 34"/>
                <a:gd name="T69" fmla="*/ 10 h 49"/>
                <a:gd name="T70" fmla="*/ 24 w 34"/>
                <a:gd name="T71" fmla="*/ 14 h 49"/>
                <a:gd name="T72" fmla="*/ 23 w 34"/>
                <a:gd name="T73" fmla="*/ 18 h 49"/>
                <a:gd name="T74" fmla="*/ 21 w 34"/>
                <a:gd name="T75" fmla="*/ 2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4" h="49">
                  <a:moveTo>
                    <a:pt x="21" y="22"/>
                  </a:moveTo>
                  <a:cubicBezTo>
                    <a:pt x="20" y="23"/>
                    <a:pt x="18" y="24"/>
                    <a:pt x="16" y="26"/>
                  </a:cubicBezTo>
                  <a:cubicBezTo>
                    <a:pt x="15" y="26"/>
                    <a:pt x="13" y="28"/>
                    <a:pt x="11" y="30"/>
                  </a:cubicBezTo>
                  <a:cubicBezTo>
                    <a:pt x="9" y="32"/>
                    <a:pt x="6" y="35"/>
                    <a:pt x="3" y="38"/>
                  </a:cubicBezTo>
                  <a:cubicBezTo>
                    <a:pt x="2" y="38"/>
                    <a:pt x="2" y="40"/>
                    <a:pt x="1" y="41"/>
                  </a:cubicBezTo>
                  <a:cubicBezTo>
                    <a:pt x="1" y="42"/>
                    <a:pt x="0" y="43"/>
                    <a:pt x="0" y="44"/>
                  </a:cubicBezTo>
                  <a:cubicBezTo>
                    <a:pt x="0" y="45"/>
                    <a:pt x="1" y="46"/>
                    <a:pt x="2" y="47"/>
                  </a:cubicBezTo>
                  <a:cubicBezTo>
                    <a:pt x="3" y="48"/>
                    <a:pt x="4" y="49"/>
                    <a:pt x="6" y="49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1" y="49"/>
                    <a:pt x="33" y="48"/>
                    <a:pt x="33" y="48"/>
                  </a:cubicBezTo>
                  <a:cubicBezTo>
                    <a:pt x="34" y="47"/>
                    <a:pt x="34" y="46"/>
                    <a:pt x="34" y="45"/>
                  </a:cubicBezTo>
                  <a:cubicBezTo>
                    <a:pt x="34" y="44"/>
                    <a:pt x="34" y="43"/>
                    <a:pt x="33" y="42"/>
                  </a:cubicBezTo>
                  <a:cubicBezTo>
                    <a:pt x="32" y="41"/>
                    <a:pt x="31" y="41"/>
                    <a:pt x="29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0"/>
                    <a:pt x="13" y="39"/>
                    <a:pt x="13" y="39"/>
                  </a:cubicBezTo>
                  <a:cubicBezTo>
                    <a:pt x="15" y="37"/>
                    <a:pt x="17" y="35"/>
                    <a:pt x="20" y="32"/>
                  </a:cubicBezTo>
                  <a:cubicBezTo>
                    <a:pt x="24" y="30"/>
                    <a:pt x="26" y="28"/>
                    <a:pt x="27" y="26"/>
                  </a:cubicBezTo>
                  <a:cubicBezTo>
                    <a:pt x="29" y="25"/>
                    <a:pt x="30" y="23"/>
                    <a:pt x="32" y="21"/>
                  </a:cubicBezTo>
                  <a:cubicBezTo>
                    <a:pt x="33" y="19"/>
                    <a:pt x="34" y="16"/>
                    <a:pt x="34" y="14"/>
                  </a:cubicBezTo>
                  <a:cubicBezTo>
                    <a:pt x="34" y="12"/>
                    <a:pt x="33" y="10"/>
                    <a:pt x="33" y="8"/>
                  </a:cubicBezTo>
                  <a:cubicBezTo>
                    <a:pt x="32" y="7"/>
                    <a:pt x="31" y="5"/>
                    <a:pt x="30" y="4"/>
                  </a:cubicBezTo>
                  <a:cubicBezTo>
                    <a:pt x="29" y="3"/>
                    <a:pt x="27" y="2"/>
                    <a:pt x="26" y="1"/>
                  </a:cubicBezTo>
                  <a:cubicBezTo>
                    <a:pt x="23" y="0"/>
                    <a:pt x="20" y="0"/>
                    <a:pt x="17" y="0"/>
                  </a:cubicBezTo>
                  <a:cubicBezTo>
                    <a:pt x="14" y="0"/>
                    <a:pt x="12" y="0"/>
                    <a:pt x="10" y="1"/>
                  </a:cubicBezTo>
                  <a:cubicBezTo>
                    <a:pt x="8" y="2"/>
                    <a:pt x="6" y="3"/>
                    <a:pt x="5" y="4"/>
                  </a:cubicBezTo>
                  <a:cubicBezTo>
                    <a:pt x="3" y="5"/>
                    <a:pt x="2" y="7"/>
                    <a:pt x="1" y="9"/>
                  </a:cubicBezTo>
                  <a:cubicBezTo>
                    <a:pt x="1" y="10"/>
                    <a:pt x="0" y="12"/>
                    <a:pt x="0" y="13"/>
                  </a:cubicBezTo>
                  <a:cubicBezTo>
                    <a:pt x="0" y="15"/>
                    <a:pt x="1" y="16"/>
                    <a:pt x="2" y="16"/>
                  </a:cubicBezTo>
                  <a:cubicBezTo>
                    <a:pt x="2" y="17"/>
                    <a:pt x="3" y="18"/>
                    <a:pt x="4" y="18"/>
                  </a:cubicBezTo>
                  <a:cubicBezTo>
                    <a:pt x="6" y="18"/>
                    <a:pt x="7" y="17"/>
                    <a:pt x="7" y="16"/>
                  </a:cubicBezTo>
                  <a:cubicBezTo>
                    <a:pt x="8" y="16"/>
                    <a:pt x="8" y="14"/>
                    <a:pt x="9" y="13"/>
                  </a:cubicBezTo>
                  <a:cubicBezTo>
                    <a:pt x="9" y="11"/>
                    <a:pt x="10" y="11"/>
                    <a:pt x="10" y="10"/>
                  </a:cubicBezTo>
                  <a:cubicBezTo>
                    <a:pt x="12" y="8"/>
                    <a:pt x="14" y="6"/>
                    <a:pt x="17" y="6"/>
                  </a:cubicBezTo>
                  <a:cubicBezTo>
                    <a:pt x="18" y="6"/>
                    <a:pt x="20" y="7"/>
                    <a:pt x="21" y="7"/>
                  </a:cubicBezTo>
                  <a:cubicBezTo>
                    <a:pt x="22" y="8"/>
                    <a:pt x="23" y="9"/>
                    <a:pt x="23" y="10"/>
                  </a:cubicBezTo>
                  <a:cubicBezTo>
                    <a:pt x="24" y="11"/>
                    <a:pt x="24" y="12"/>
                    <a:pt x="24" y="14"/>
                  </a:cubicBezTo>
                  <a:cubicBezTo>
                    <a:pt x="24" y="15"/>
                    <a:pt x="24" y="16"/>
                    <a:pt x="23" y="18"/>
                  </a:cubicBezTo>
                  <a:cubicBezTo>
                    <a:pt x="23" y="19"/>
                    <a:pt x="22" y="20"/>
                    <a:pt x="21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5" tIns="45712" rIns="91425" bIns="45712" numCol="1" anchor="t" anchorCtr="0" compatLnSpc="1"/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18" name="Freeform 113"/>
            <p:cNvSpPr>
              <a:spLocks noEditPoints="1"/>
            </p:cNvSpPr>
            <p:nvPr/>
          </p:nvSpPr>
          <p:spPr bwMode="auto">
            <a:xfrm>
              <a:off x="10599860" y="508990"/>
              <a:ext cx="82023" cy="108867"/>
            </a:xfrm>
            <a:custGeom>
              <a:avLst/>
              <a:gdLst>
                <a:gd name="T0" fmla="*/ 26 w 38"/>
                <a:gd name="T1" fmla="*/ 0 h 50"/>
                <a:gd name="T2" fmla="*/ 23 w 38"/>
                <a:gd name="T3" fmla="*/ 1 h 50"/>
                <a:gd name="T4" fmla="*/ 21 w 38"/>
                <a:gd name="T5" fmla="*/ 5 h 50"/>
                <a:gd name="T6" fmla="*/ 3 w 38"/>
                <a:gd name="T7" fmla="*/ 28 h 50"/>
                <a:gd name="T8" fmla="*/ 2 w 38"/>
                <a:gd name="T9" fmla="*/ 30 h 50"/>
                <a:gd name="T10" fmla="*/ 1 w 38"/>
                <a:gd name="T11" fmla="*/ 31 h 50"/>
                <a:gd name="T12" fmla="*/ 0 w 38"/>
                <a:gd name="T13" fmla="*/ 33 h 50"/>
                <a:gd name="T14" fmla="*/ 0 w 38"/>
                <a:gd name="T15" fmla="*/ 34 h 50"/>
                <a:gd name="T16" fmla="*/ 1 w 38"/>
                <a:gd name="T17" fmla="*/ 38 h 50"/>
                <a:gd name="T18" fmla="*/ 6 w 38"/>
                <a:gd name="T19" fmla="*/ 39 h 50"/>
                <a:gd name="T20" fmla="*/ 23 w 38"/>
                <a:gd name="T21" fmla="*/ 39 h 50"/>
                <a:gd name="T22" fmla="*/ 23 w 38"/>
                <a:gd name="T23" fmla="*/ 45 h 50"/>
                <a:gd name="T24" fmla="*/ 24 w 38"/>
                <a:gd name="T25" fmla="*/ 49 h 50"/>
                <a:gd name="T26" fmla="*/ 27 w 38"/>
                <a:gd name="T27" fmla="*/ 50 h 50"/>
                <a:gd name="T28" fmla="*/ 30 w 38"/>
                <a:gd name="T29" fmla="*/ 49 h 50"/>
                <a:gd name="T30" fmla="*/ 31 w 38"/>
                <a:gd name="T31" fmla="*/ 45 h 50"/>
                <a:gd name="T32" fmla="*/ 31 w 38"/>
                <a:gd name="T33" fmla="*/ 39 h 50"/>
                <a:gd name="T34" fmla="*/ 33 w 38"/>
                <a:gd name="T35" fmla="*/ 39 h 50"/>
                <a:gd name="T36" fmla="*/ 37 w 38"/>
                <a:gd name="T37" fmla="*/ 38 h 50"/>
                <a:gd name="T38" fmla="*/ 38 w 38"/>
                <a:gd name="T39" fmla="*/ 36 h 50"/>
                <a:gd name="T40" fmla="*/ 37 w 38"/>
                <a:gd name="T41" fmla="*/ 32 h 50"/>
                <a:gd name="T42" fmla="*/ 33 w 38"/>
                <a:gd name="T43" fmla="*/ 32 h 50"/>
                <a:gd name="T44" fmla="*/ 31 w 38"/>
                <a:gd name="T45" fmla="*/ 32 h 50"/>
                <a:gd name="T46" fmla="*/ 31 w 38"/>
                <a:gd name="T47" fmla="*/ 6 h 50"/>
                <a:gd name="T48" fmla="*/ 26 w 38"/>
                <a:gd name="T49" fmla="*/ 0 h 50"/>
                <a:gd name="T50" fmla="*/ 23 w 38"/>
                <a:gd name="T51" fmla="*/ 32 h 50"/>
                <a:gd name="T52" fmla="*/ 9 w 38"/>
                <a:gd name="T53" fmla="*/ 32 h 50"/>
                <a:gd name="T54" fmla="*/ 23 w 38"/>
                <a:gd name="T55" fmla="*/ 12 h 50"/>
                <a:gd name="T56" fmla="*/ 23 w 38"/>
                <a:gd name="T57" fmla="*/ 3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8" h="50">
                  <a:moveTo>
                    <a:pt x="26" y="0"/>
                  </a:moveTo>
                  <a:cubicBezTo>
                    <a:pt x="25" y="0"/>
                    <a:pt x="24" y="1"/>
                    <a:pt x="23" y="1"/>
                  </a:cubicBezTo>
                  <a:cubicBezTo>
                    <a:pt x="23" y="2"/>
                    <a:pt x="22" y="3"/>
                    <a:pt x="21" y="5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2" y="29"/>
                    <a:pt x="2" y="29"/>
                    <a:pt x="2" y="30"/>
                  </a:cubicBezTo>
                  <a:cubicBezTo>
                    <a:pt x="1" y="30"/>
                    <a:pt x="1" y="31"/>
                    <a:pt x="1" y="31"/>
                  </a:cubicBezTo>
                  <a:cubicBezTo>
                    <a:pt x="0" y="32"/>
                    <a:pt x="0" y="32"/>
                    <a:pt x="0" y="33"/>
                  </a:cubicBezTo>
                  <a:cubicBezTo>
                    <a:pt x="0" y="33"/>
                    <a:pt x="0" y="33"/>
                    <a:pt x="0" y="34"/>
                  </a:cubicBezTo>
                  <a:cubicBezTo>
                    <a:pt x="0" y="36"/>
                    <a:pt x="0" y="37"/>
                    <a:pt x="1" y="38"/>
                  </a:cubicBezTo>
                  <a:cubicBezTo>
                    <a:pt x="2" y="39"/>
                    <a:pt x="4" y="39"/>
                    <a:pt x="6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7"/>
                    <a:pt x="23" y="48"/>
                    <a:pt x="24" y="49"/>
                  </a:cubicBezTo>
                  <a:cubicBezTo>
                    <a:pt x="25" y="50"/>
                    <a:pt x="26" y="50"/>
                    <a:pt x="27" y="50"/>
                  </a:cubicBezTo>
                  <a:cubicBezTo>
                    <a:pt x="28" y="50"/>
                    <a:pt x="29" y="50"/>
                    <a:pt x="30" y="49"/>
                  </a:cubicBezTo>
                  <a:cubicBezTo>
                    <a:pt x="31" y="48"/>
                    <a:pt x="31" y="47"/>
                    <a:pt x="31" y="45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5" y="39"/>
                    <a:pt x="36" y="39"/>
                    <a:pt x="37" y="38"/>
                  </a:cubicBezTo>
                  <a:cubicBezTo>
                    <a:pt x="38" y="38"/>
                    <a:pt x="38" y="37"/>
                    <a:pt x="38" y="36"/>
                  </a:cubicBezTo>
                  <a:cubicBezTo>
                    <a:pt x="38" y="34"/>
                    <a:pt x="38" y="33"/>
                    <a:pt x="37" y="32"/>
                  </a:cubicBezTo>
                  <a:cubicBezTo>
                    <a:pt x="36" y="32"/>
                    <a:pt x="34" y="32"/>
                    <a:pt x="33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2"/>
                    <a:pt x="29" y="0"/>
                    <a:pt x="26" y="0"/>
                  </a:cubicBezTo>
                  <a:close/>
                  <a:moveTo>
                    <a:pt x="23" y="32"/>
                  </a:moveTo>
                  <a:cubicBezTo>
                    <a:pt x="9" y="32"/>
                    <a:pt x="9" y="32"/>
                    <a:pt x="9" y="32"/>
                  </a:cubicBezTo>
                  <a:cubicBezTo>
                    <a:pt x="23" y="12"/>
                    <a:pt x="23" y="12"/>
                    <a:pt x="23" y="12"/>
                  </a:cubicBezTo>
                  <a:lnTo>
                    <a:pt x="23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5" tIns="45712" rIns="91425" bIns="45712" numCol="1" anchor="t" anchorCtr="0" compatLnSpc="1"/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19" name="Freeform 114"/>
            <p:cNvSpPr/>
            <p:nvPr/>
          </p:nvSpPr>
          <p:spPr bwMode="auto">
            <a:xfrm>
              <a:off x="10464150" y="407580"/>
              <a:ext cx="280369" cy="298265"/>
            </a:xfrm>
            <a:custGeom>
              <a:avLst/>
              <a:gdLst>
                <a:gd name="T0" fmla="*/ 50 w 130"/>
                <a:gd name="T1" fmla="*/ 0 h 138"/>
                <a:gd name="T2" fmla="*/ 4 w 130"/>
                <a:gd name="T3" fmla="*/ 14 h 138"/>
                <a:gd name="T4" fmla="*/ 2 w 130"/>
                <a:gd name="T5" fmla="*/ 25 h 138"/>
                <a:gd name="T6" fmla="*/ 13 w 130"/>
                <a:gd name="T7" fmla="*/ 27 h 138"/>
                <a:gd name="T8" fmla="*/ 50 w 130"/>
                <a:gd name="T9" fmla="*/ 15 h 138"/>
                <a:gd name="T10" fmla="*/ 115 w 130"/>
                <a:gd name="T11" fmla="*/ 81 h 138"/>
                <a:gd name="T12" fmla="*/ 97 w 130"/>
                <a:gd name="T13" fmla="*/ 125 h 138"/>
                <a:gd name="T14" fmla="*/ 98 w 130"/>
                <a:gd name="T15" fmla="*/ 136 h 138"/>
                <a:gd name="T16" fmla="*/ 103 w 130"/>
                <a:gd name="T17" fmla="*/ 138 h 138"/>
                <a:gd name="T18" fmla="*/ 109 w 130"/>
                <a:gd name="T19" fmla="*/ 135 h 138"/>
                <a:gd name="T20" fmla="*/ 130 w 130"/>
                <a:gd name="T21" fmla="*/ 81 h 138"/>
                <a:gd name="T22" fmla="*/ 50 w 130"/>
                <a:gd name="T23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0" h="138">
                  <a:moveTo>
                    <a:pt x="50" y="0"/>
                  </a:moveTo>
                  <a:cubicBezTo>
                    <a:pt x="33" y="0"/>
                    <a:pt x="18" y="5"/>
                    <a:pt x="4" y="14"/>
                  </a:cubicBezTo>
                  <a:cubicBezTo>
                    <a:pt x="1" y="17"/>
                    <a:pt x="0" y="21"/>
                    <a:pt x="2" y="25"/>
                  </a:cubicBezTo>
                  <a:cubicBezTo>
                    <a:pt x="5" y="28"/>
                    <a:pt x="9" y="29"/>
                    <a:pt x="13" y="27"/>
                  </a:cubicBezTo>
                  <a:cubicBezTo>
                    <a:pt x="24" y="19"/>
                    <a:pt x="36" y="15"/>
                    <a:pt x="50" y="15"/>
                  </a:cubicBezTo>
                  <a:cubicBezTo>
                    <a:pt x="86" y="15"/>
                    <a:pt x="115" y="45"/>
                    <a:pt x="115" y="81"/>
                  </a:cubicBezTo>
                  <a:cubicBezTo>
                    <a:pt x="115" y="97"/>
                    <a:pt x="109" y="113"/>
                    <a:pt x="97" y="125"/>
                  </a:cubicBezTo>
                  <a:cubicBezTo>
                    <a:pt x="95" y="128"/>
                    <a:pt x="95" y="133"/>
                    <a:pt x="98" y="136"/>
                  </a:cubicBezTo>
                  <a:cubicBezTo>
                    <a:pt x="99" y="137"/>
                    <a:pt x="101" y="138"/>
                    <a:pt x="103" y="138"/>
                  </a:cubicBezTo>
                  <a:cubicBezTo>
                    <a:pt x="105" y="138"/>
                    <a:pt x="107" y="137"/>
                    <a:pt x="109" y="135"/>
                  </a:cubicBezTo>
                  <a:cubicBezTo>
                    <a:pt x="122" y="120"/>
                    <a:pt x="130" y="101"/>
                    <a:pt x="130" y="81"/>
                  </a:cubicBezTo>
                  <a:cubicBezTo>
                    <a:pt x="130" y="36"/>
                    <a:pt x="94" y="0"/>
                    <a:pt x="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5" tIns="45712" rIns="91425" bIns="45712" numCol="1" anchor="t" anchorCtr="0" compatLnSpc="1"/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20" name="Freeform 115"/>
            <p:cNvSpPr>
              <a:spLocks noEditPoints="1"/>
            </p:cNvSpPr>
            <p:nvPr/>
          </p:nvSpPr>
          <p:spPr bwMode="auto">
            <a:xfrm>
              <a:off x="10382126" y="453811"/>
              <a:ext cx="298265" cy="317652"/>
            </a:xfrm>
            <a:custGeom>
              <a:avLst/>
              <a:gdLst>
                <a:gd name="T0" fmla="*/ 85 w 138"/>
                <a:gd name="T1" fmla="*/ 94 h 147"/>
                <a:gd name="T2" fmla="*/ 78 w 138"/>
                <a:gd name="T3" fmla="*/ 103 h 147"/>
                <a:gd name="T4" fmla="*/ 59 w 138"/>
                <a:gd name="T5" fmla="*/ 87 h 147"/>
                <a:gd name="T6" fmla="*/ 43 w 138"/>
                <a:gd name="T7" fmla="*/ 63 h 147"/>
                <a:gd name="T8" fmla="*/ 54 w 138"/>
                <a:gd name="T9" fmla="*/ 57 h 147"/>
                <a:gd name="T10" fmla="*/ 33 w 138"/>
                <a:gd name="T11" fmla="*/ 2 h 147"/>
                <a:gd name="T12" fmla="*/ 26 w 138"/>
                <a:gd name="T13" fmla="*/ 2 h 147"/>
                <a:gd name="T14" fmla="*/ 6 w 138"/>
                <a:gd name="T15" fmla="*/ 28 h 147"/>
                <a:gd name="T16" fmla="*/ 28 w 138"/>
                <a:gd name="T17" fmla="*/ 93 h 147"/>
                <a:gd name="T18" fmla="*/ 39 w 138"/>
                <a:gd name="T19" fmla="*/ 107 h 147"/>
                <a:gd name="T20" fmla="*/ 42 w 138"/>
                <a:gd name="T21" fmla="*/ 110 h 147"/>
                <a:gd name="T22" fmla="*/ 107 w 138"/>
                <a:gd name="T23" fmla="*/ 144 h 147"/>
                <a:gd name="T24" fmla="*/ 135 w 138"/>
                <a:gd name="T25" fmla="*/ 128 h 147"/>
                <a:gd name="T26" fmla="*/ 137 w 138"/>
                <a:gd name="T27" fmla="*/ 122 h 147"/>
                <a:gd name="T28" fmla="*/ 85 w 138"/>
                <a:gd name="T29" fmla="*/ 94 h 147"/>
                <a:gd name="T30" fmla="*/ 45 w 138"/>
                <a:gd name="T31" fmla="*/ 104 h 147"/>
                <a:gd name="T32" fmla="*/ 43 w 138"/>
                <a:gd name="T33" fmla="*/ 102 h 147"/>
                <a:gd name="T34" fmla="*/ 33 w 138"/>
                <a:gd name="T35" fmla="*/ 90 h 147"/>
                <a:gd name="T36" fmla="*/ 12 w 138"/>
                <a:gd name="T37" fmla="*/ 36 h 147"/>
                <a:gd name="T38" fmla="*/ 28 w 138"/>
                <a:gd name="T39" fmla="*/ 14 h 147"/>
                <a:gd name="T40" fmla="*/ 33 w 138"/>
                <a:gd name="T41" fmla="*/ 13 h 147"/>
                <a:gd name="T42" fmla="*/ 37 w 138"/>
                <a:gd name="T43" fmla="*/ 17 h 147"/>
                <a:gd name="T44" fmla="*/ 36 w 138"/>
                <a:gd name="T45" fmla="*/ 17 h 147"/>
                <a:gd name="T46" fmla="*/ 19 w 138"/>
                <a:gd name="T47" fmla="*/ 39 h 147"/>
                <a:gd name="T48" fmla="*/ 37 w 138"/>
                <a:gd name="T49" fmla="*/ 94 h 147"/>
                <a:gd name="T50" fmla="*/ 47 w 138"/>
                <a:gd name="T51" fmla="*/ 106 h 147"/>
                <a:gd name="T52" fmla="*/ 47 w 138"/>
                <a:gd name="T53" fmla="*/ 106 h 147"/>
                <a:gd name="T54" fmla="*/ 45 w 138"/>
                <a:gd name="T55" fmla="*/ 104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8" h="147">
                  <a:moveTo>
                    <a:pt x="85" y="94"/>
                  </a:moveTo>
                  <a:cubicBezTo>
                    <a:pt x="83" y="98"/>
                    <a:pt x="85" y="103"/>
                    <a:pt x="78" y="103"/>
                  </a:cubicBezTo>
                  <a:cubicBezTo>
                    <a:pt x="75" y="103"/>
                    <a:pt x="65" y="94"/>
                    <a:pt x="59" y="87"/>
                  </a:cubicBezTo>
                  <a:cubicBezTo>
                    <a:pt x="54" y="81"/>
                    <a:pt x="42" y="67"/>
                    <a:pt x="43" y="63"/>
                  </a:cubicBezTo>
                  <a:cubicBezTo>
                    <a:pt x="44" y="55"/>
                    <a:pt x="49" y="58"/>
                    <a:pt x="54" y="57"/>
                  </a:cubicBezTo>
                  <a:cubicBezTo>
                    <a:pt x="55" y="56"/>
                    <a:pt x="59" y="29"/>
                    <a:pt x="33" y="2"/>
                  </a:cubicBezTo>
                  <a:cubicBezTo>
                    <a:pt x="32" y="1"/>
                    <a:pt x="29" y="0"/>
                    <a:pt x="26" y="2"/>
                  </a:cubicBezTo>
                  <a:cubicBezTo>
                    <a:pt x="19" y="8"/>
                    <a:pt x="10" y="14"/>
                    <a:pt x="6" y="28"/>
                  </a:cubicBezTo>
                  <a:cubicBezTo>
                    <a:pt x="4" y="39"/>
                    <a:pt x="0" y="55"/>
                    <a:pt x="28" y="93"/>
                  </a:cubicBezTo>
                  <a:cubicBezTo>
                    <a:pt x="31" y="97"/>
                    <a:pt x="34" y="102"/>
                    <a:pt x="39" y="107"/>
                  </a:cubicBezTo>
                  <a:cubicBezTo>
                    <a:pt x="40" y="109"/>
                    <a:pt x="41" y="110"/>
                    <a:pt x="42" y="110"/>
                  </a:cubicBezTo>
                  <a:cubicBezTo>
                    <a:pt x="78" y="147"/>
                    <a:pt x="96" y="146"/>
                    <a:pt x="107" y="144"/>
                  </a:cubicBezTo>
                  <a:cubicBezTo>
                    <a:pt x="121" y="143"/>
                    <a:pt x="129" y="135"/>
                    <a:pt x="135" y="128"/>
                  </a:cubicBezTo>
                  <a:cubicBezTo>
                    <a:pt x="138" y="126"/>
                    <a:pt x="138" y="123"/>
                    <a:pt x="137" y="122"/>
                  </a:cubicBezTo>
                  <a:cubicBezTo>
                    <a:pt x="113" y="93"/>
                    <a:pt x="86" y="92"/>
                    <a:pt x="85" y="94"/>
                  </a:cubicBezTo>
                  <a:close/>
                  <a:moveTo>
                    <a:pt x="45" y="104"/>
                  </a:moveTo>
                  <a:cubicBezTo>
                    <a:pt x="44" y="103"/>
                    <a:pt x="43" y="103"/>
                    <a:pt x="43" y="102"/>
                  </a:cubicBezTo>
                  <a:cubicBezTo>
                    <a:pt x="38" y="97"/>
                    <a:pt x="35" y="93"/>
                    <a:pt x="33" y="90"/>
                  </a:cubicBezTo>
                  <a:cubicBezTo>
                    <a:pt x="7" y="59"/>
                    <a:pt x="10" y="45"/>
                    <a:pt x="12" y="36"/>
                  </a:cubicBezTo>
                  <a:cubicBezTo>
                    <a:pt x="14" y="24"/>
                    <a:pt x="21" y="19"/>
                    <a:pt x="28" y="14"/>
                  </a:cubicBezTo>
                  <a:cubicBezTo>
                    <a:pt x="30" y="12"/>
                    <a:pt x="32" y="12"/>
                    <a:pt x="33" y="13"/>
                  </a:cubicBezTo>
                  <a:cubicBezTo>
                    <a:pt x="34" y="14"/>
                    <a:pt x="36" y="15"/>
                    <a:pt x="37" y="17"/>
                  </a:cubicBezTo>
                  <a:cubicBezTo>
                    <a:pt x="37" y="17"/>
                    <a:pt x="37" y="17"/>
                    <a:pt x="36" y="17"/>
                  </a:cubicBezTo>
                  <a:cubicBezTo>
                    <a:pt x="30" y="22"/>
                    <a:pt x="22" y="27"/>
                    <a:pt x="19" y="39"/>
                  </a:cubicBezTo>
                  <a:cubicBezTo>
                    <a:pt x="17" y="48"/>
                    <a:pt x="14" y="62"/>
                    <a:pt x="37" y="94"/>
                  </a:cubicBezTo>
                  <a:cubicBezTo>
                    <a:pt x="39" y="97"/>
                    <a:pt x="42" y="101"/>
                    <a:pt x="47" y="106"/>
                  </a:cubicBezTo>
                  <a:cubicBezTo>
                    <a:pt x="47" y="106"/>
                    <a:pt x="47" y="106"/>
                    <a:pt x="47" y="106"/>
                  </a:cubicBezTo>
                  <a:cubicBezTo>
                    <a:pt x="46" y="105"/>
                    <a:pt x="46" y="105"/>
                    <a:pt x="45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5" tIns="45712" rIns="91425" bIns="45712" numCol="1" anchor="t" anchorCtr="0" compatLnSpc="1"/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</p:cSld>
  <p:clrMapOvr>
    <a:masterClrMapping/>
  </p:clrMapOvr>
  <p:transition advTm="4165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"/>
                            </p:stCondLst>
                            <p:childTnLst>
                              <p:par>
                                <p:cTn id="3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3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3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3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3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3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3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3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108" grpId="0" bldLvl="0" animBg="1"/>
      <p:bldP spid="115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 rot="16200000">
            <a:off x="3507213" y="362964"/>
            <a:ext cx="398347" cy="398346"/>
          </a:xfrm>
          <a:prstGeom prst="ellipse">
            <a:avLst/>
          </a:prstGeom>
          <a:noFill/>
          <a:ln>
            <a:solidFill>
              <a:srgbClr val="FCF873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>
            <a:off x="-16329" y="562136"/>
            <a:ext cx="3597194" cy="2478"/>
          </a:xfrm>
          <a:prstGeom prst="line">
            <a:avLst/>
          </a:prstGeom>
          <a:ln>
            <a:solidFill>
              <a:srgbClr val="FCF873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>
            <a:spLocks noChangeAspect="1"/>
          </p:cNvSpPr>
          <p:nvPr/>
        </p:nvSpPr>
        <p:spPr>
          <a:xfrm rot="16200000">
            <a:off x="3597194" y="453679"/>
            <a:ext cx="221871" cy="221871"/>
          </a:xfrm>
          <a:prstGeom prst="ellipse">
            <a:avLst/>
          </a:prstGeom>
          <a:gradFill>
            <a:gsLst>
              <a:gs pos="68000">
                <a:srgbClr val="C69135"/>
              </a:gs>
              <a:gs pos="310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 rot="5400000" flipH="1">
            <a:off x="8270111" y="355246"/>
            <a:ext cx="398347" cy="398346"/>
          </a:xfrm>
          <a:prstGeom prst="ellipse">
            <a:avLst/>
          </a:prstGeom>
          <a:noFill/>
          <a:ln>
            <a:solidFill>
              <a:srgbClr val="FCF873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>
            <a:endCxn id="5" idx="0"/>
          </p:cNvCxnSpPr>
          <p:nvPr/>
        </p:nvCxnSpPr>
        <p:spPr>
          <a:xfrm flipH="1">
            <a:off x="8668458" y="554419"/>
            <a:ext cx="3523542" cy="0"/>
          </a:xfrm>
          <a:prstGeom prst="line">
            <a:avLst/>
          </a:prstGeom>
          <a:ln>
            <a:solidFill>
              <a:srgbClr val="FCF873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>
            <a:spLocks noChangeAspect="1"/>
          </p:cNvSpPr>
          <p:nvPr/>
        </p:nvSpPr>
        <p:spPr>
          <a:xfrm rot="5400000" flipH="1">
            <a:off x="8356606" y="445961"/>
            <a:ext cx="221871" cy="221871"/>
          </a:xfrm>
          <a:prstGeom prst="ellipse">
            <a:avLst/>
          </a:prstGeom>
          <a:gradFill>
            <a:gsLst>
              <a:gs pos="68000">
                <a:srgbClr val="C69135"/>
              </a:gs>
              <a:gs pos="310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 descr="e7d195523061f1c0deeec63e560781cfd59afb0ea006f2a87ABB68BF51EA6619813959095094C18C62A12F549504892A4AAA8C1554C6663626E05CA27F281A14E6983772AFC3FB97135759321DEA3D709AACD122C08E6ED192FFACBB1E1BECB2ED91EE5F1ED7B5B4D639FA608C47C1EEEE0A899CA8C6B4A60DCCA6D3BA80ED4161D4A4778988E171"/>
          <p:cNvSpPr txBox="1"/>
          <p:nvPr/>
        </p:nvSpPr>
        <p:spPr>
          <a:xfrm>
            <a:off x="4141629" y="269748"/>
            <a:ext cx="3892412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gradFill>
                  <a:gsLst>
                    <a:gs pos="0">
                      <a:srgbClr val="BC9E51"/>
                    </a:gs>
                    <a:gs pos="50000">
                      <a:srgbClr val="ECE499"/>
                    </a:gs>
                    <a:gs pos="100000">
                      <a:srgbClr val="BC9E51"/>
                    </a:gs>
                  </a:gsLst>
                  <a:lin ang="0" scaled="0"/>
                </a:gra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Kartika" panose="02020503030404060203" pitchFamily="18" charset="0"/>
              </a:rPr>
              <a:t>请在此输入您的标题</a:t>
            </a:r>
            <a:endParaRPr lang="en-US" altLang="zh-CN" sz="3200" b="1" dirty="0">
              <a:gradFill>
                <a:gsLst>
                  <a:gs pos="0">
                    <a:srgbClr val="BC9E51"/>
                  </a:gs>
                  <a:gs pos="50000">
                    <a:srgbClr val="ECE499"/>
                  </a:gs>
                  <a:gs pos="100000">
                    <a:srgbClr val="BC9E51"/>
                  </a:gs>
                </a:gsLst>
                <a:lin ang="0" scaled="0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Kartika" panose="02020503030404060203" pitchFamily="18" charset="0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4587779" y="1845080"/>
            <a:ext cx="3018205" cy="3018204"/>
          </a:xfrm>
          <a:prstGeom prst="ellipse">
            <a:avLst/>
          </a:prstGeom>
          <a:gradFill>
            <a:gsLst>
              <a:gs pos="66663">
                <a:srgbClr val="C69135"/>
              </a:gs>
              <a:gs pos="371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5400000" scaled="1"/>
          </a:gradFill>
          <a:ln w="120650">
            <a:solidFill>
              <a:srgbClr val="F1DF97"/>
            </a:soli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5348609" y="2605910"/>
            <a:ext cx="1497803" cy="149780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grpSp>
        <p:nvGrpSpPr>
          <p:cNvPr id="45" name="组合 44"/>
          <p:cNvGrpSpPr/>
          <p:nvPr/>
        </p:nvGrpSpPr>
        <p:grpSpPr>
          <a:xfrm>
            <a:off x="7098766" y="3654585"/>
            <a:ext cx="610169" cy="611425"/>
            <a:chOff x="7099916" y="4007017"/>
            <a:chExt cx="610268" cy="611524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46" name="任意多边形 45"/>
            <p:cNvSpPr/>
            <p:nvPr/>
          </p:nvSpPr>
          <p:spPr>
            <a:xfrm>
              <a:off x="7099916" y="4007017"/>
              <a:ext cx="610268" cy="611524"/>
            </a:xfrm>
            <a:custGeom>
              <a:avLst/>
              <a:gdLst>
                <a:gd name="connsiteX0" fmla="*/ 413081 w 772416"/>
                <a:gd name="connsiteY0" fmla="*/ 961 h 772416"/>
                <a:gd name="connsiteX1" fmla="*/ 720618 w 772416"/>
                <a:gd name="connsiteY1" fmla="*/ 193136 h 772416"/>
                <a:gd name="connsiteX2" fmla="*/ 579280 w 772416"/>
                <a:gd name="connsiteY2" fmla="*/ 720618 h 772416"/>
                <a:gd name="connsiteX3" fmla="*/ 51797 w 772416"/>
                <a:gd name="connsiteY3" fmla="*/ 579280 h 772416"/>
                <a:gd name="connsiteX4" fmla="*/ 193136 w 772416"/>
                <a:gd name="connsiteY4" fmla="*/ 51797 h 772416"/>
                <a:gd name="connsiteX5" fmla="*/ 413081 w 772416"/>
                <a:gd name="connsiteY5" fmla="*/ 961 h 772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6" h="772416">
                  <a:moveTo>
                    <a:pt x="413081" y="961"/>
                  </a:moveTo>
                  <a:cubicBezTo>
                    <a:pt x="536732" y="9700"/>
                    <a:pt x="653974" y="77705"/>
                    <a:pt x="720618" y="193136"/>
                  </a:cubicBezTo>
                  <a:cubicBezTo>
                    <a:pt x="827249" y="377825"/>
                    <a:pt x="763969" y="613988"/>
                    <a:pt x="579280" y="720618"/>
                  </a:cubicBezTo>
                  <a:cubicBezTo>
                    <a:pt x="394590" y="827249"/>
                    <a:pt x="158428" y="763969"/>
                    <a:pt x="51797" y="579280"/>
                  </a:cubicBezTo>
                  <a:cubicBezTo>
                    <a:pt x="-54833" y="394590"/>
                    <a:pt x="8446" y="158428"/>
                    <a:pt x="193136" y="51797"/>
                  </a:cubicBezTo>
                  <a:cubicBezTo>
                    <a:pt x="262394" y="11811"/>
                    <a:pt x="338891" y="-4282"/>
                    <a:pt x="413081" y="961"/>
                  </a:cubicBezTo>
                  <a:close/>
                </a:path>
              </a:pathLst>
            </a:custGeom>
            <a:gradFill>
              <a:gsLst>
                <a:gs pos="63717">
                  <a:srgbClr val="C69135"/>
                </a:gs>
                <a:gs pos="267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5400000" scaled="1"/>
            </a:gradFill>
            <a:ln w="120650">
              <a:solidFill>
                <a:schemeClr val="bg1">
                  <a:lumMod val="95000"/>
                </a:schemeClr>
              </a:soli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47" name="KSO_Shape"/>
            <p:cNvSpPr/>
            <p:nvPr/>
          </p:nvSpPr>
          <p:spPr bwMode="auto">
            <a:xfrm>
              <a:off x="7333475" y="4177792"/>
              <a:ext cx="144405" cy="269974"/>
            </a:xfrm>
            <a:custGeom>
              <a:avLst/>
              <a:gdLst>
                <a:gd name="T0" fmla="*/ 134485 w 2938"/>
                <a:gd name="T1" fmla="*/ 2420 h 5511"/>
                <a:gd name="T2" fmla="*/ 89887 w 2938"/>
                <a:gd name="T3" fmla="*/ 15901 h 5511"/>
                <a:gd name="T4" fmla="*/ 51858 w 2938"/>
                <a:gd name="T5" fmla="*/ 41481 h 5511"/>
                <a:gd name="T6" fmla="*/ 22817 w 2938"/>
                <a:gd name="T7" fmla="*/ 77085 h 5511"/>
                <a:gd name="T8" fmla="*/ 4840 w 2938"/>
                <a:gd name="T9" fmla="*/ 119257 h 5511"/>
                <a:gd name="T10" fmla="*/ 0 w 2938"/>
                <a:gd name="T11" fmla="*/ 1746336 h 5511"/>
                <a:gd name="T12" fmla="*/ 4840 w 2938"/>
                <a:gd name="T13" fmla="*/ 1786089 h 5511"/>
                <a:gd name="T14" fmla="*/ 22817 w 2938"/>
                <a:gd name="T15" fmla="*/ 1828606 h 5511"/>
                <a:gd name="T16" fmla="*/ 51858 w 2938"/>
                <a:gd name="T17" fmla="*/ 1863865 h 5511"/>
                <a:gd name="T18" fmla="*/ 89887 w 2938"/>
                <a:gd name="T19" fmla="*/ 1889445 h 5511"/>
                <a:gd name="T20" fmla="*/ 134485 w 2938"/>
                <a:gd name="T21" fmla="*/ 1903272 h 5511"/>
                <a:gd name="T22" fmla="*/ 864989 w 2938"/>
                <a:gd name="T23" fmla="*/ 1905000 h 5511"/>
                <a:gd name="T24" fmla="*/ 911316 w 2938"/>
                <a:gd name="T25" fmla="*/ 1895667 h 5511"/>
                <a:gd name="T26" fmla="*/ 952111 w 2938"/>
                <a:gd name="T27" fmla="*/ 1873544 h 5511"/>
                <a:gd name="T28" fmla="*/ 984263 w 2938"/>
                <a:gd name="T29" fmla="*/ 1841396 h 5511"/>
                <a:gd name="T30" fmla="*/ 1006043 w 2938"/>
                <a:gd name="T31" fmla="*/ 1800953 h 5511"/>
                <a:gd name="T32" fmla="*/ 1015377 w 2938"/>
                <a:gd name="T33" fmla="*/ 1754633 h 5511"/>
                <a:gd name="T34" fmla="*/ 1013994 w 2938"/>
                <a:gd name="T35" fmla="*/ 134812 h 5511"/>
                <a:gd name="T36" fmla="*/ 999820 w 2938"/>
                <a:gd name="T37" fmla="*/ 90220 h 5511"/>
                <a:gd name="T38" fmla="*/ 974237 w 2938"/>
                <a:gd name="T39" fmla="*/ 52542 h 5511"/>
                <a:gd name="T40" fmla="*/ 938973 w 2938"/>
                <a:gd name="T41" fmla="*/ 23160 h 5511"/>
                <a:gd name="T42" fmla="*/ 896450 w 2938"/>
                <a:gd name="T43" fmla="*/ 5531 h 5511"/>
                <a:gd name="T44" fmla="*/ 412789 w 2938"/>
                <a:gd name="T45" fmla="*/ 127553 h 5511"/>
                <a:gd name="T46" fmla="*/ 615380 w 2938"/>
                <a:gd name="T47" fmla="*/ 129973 h 5511"/>
                <a:gd name="T48" fmla="*/ 629209 w 2938"/>
                <a:gd name="T49" fmla="*/ 141034 h 5511"/>
                <a:gd name="T50" fmla="*/ 635086 w 2938"/>
                <a:gd name="T51" fmla="*/ 159009 h 5511"/>
                <a:gd name="T52" fmla="*/ 630938 w 2938"/>
                <a:gd name="T53" fmla="*/ 174219 h 5511"/>
                <a:gd name="T54" fmla="*/ 618146 w 2938"/>
                <a:gd name="T55" fmla="*/ 187009 h 5511"/>
                <a:gd name="T56" fmla="*/ 412789 w 2938"/>
                <a:gd name="T57" fmla="*/ 190811 h 5511"/>
                <a:gd name="T58" fmla="*/ 397577 w 2938"/>
                <a:gd name="T59" fmla="*/ 187009 h 5511"/>
                <a:gd name="T60" fmla="*/ 384440 w 2938"/>
                <a:gd name="T61" fmla="*/ 174219 h 5511"/>
                <a:gd name="T62" fmla="*/ 380637 w 2938"/>
                <a:gd name="T63" fmla="*/ 159009 h 5511"/>
                <a:gd name="T64" fmla="*/ 386168 w 2938"/>
                <a:gd name="T65" fmla="*/ 141034 h 5511"/>
                <a:gd name="T66" fmla="*/ 400343 w 2938"/>
                <a:gd name="T67" fmla="*/ 129973 h 5511"/>
                <a:gd name="T68" fmla="*/ 507516 w 2938"/>
                <a:gd name="T69" fmla="*/ 1841742 h 5511"/>
                <a:gd name="T70" fmla="*/ 479513 w 2938"/>
                <a:gd name="T71" fmla="*/ 1837594 h 5511"/>
                <a:gd name="T72" fmla="*/ 454275 w 2938"/>
                <a:gd name="T73" fmla="*/ 1825495 h 5511"/>
                <a:gd name="T74" fmla="*/ 434223 w 2938"/>
                <a:gd name="T75" fmla="*/ 1806829 h 5511"/>
                <a:gd name="T76" fmla="*/ 420049 w 2938"/>
                <a:gd name="T77" fmla="*/ 1783323 h 5511"/>
                <a:gd name="T78" fmla="*/ 413134 w 2938"/>
                <a:gd name="T79" fmla="*/ 1756015 h 5511"/>
                <a:gd name="T80" fmla="*/ 413826 w 2938"/>
                <a:gd name="T81" fmla="*/ 1731818 h 5511"/>
                <a:gd name="T82" fmla="*/ 422123 w 2938"/>
                <a:gd name="T83" fmla="*/ 1704856 h 5511"/>
                <a:gd name="T84" fmla="*/ 437335 w 2938"/>
                <a:gd name="T85" fmla="*/ 1682387 h 5511"/>
                <a:gd name="T86" fmla="*/ 458078 w 2938"/>
                <a:gd name="T87" fmla="*/ 1665103 h 5511"/>
                <a:gd name="T88" fmla="*/ 483661 w 2938"/>
                <a:gd name="T89" fmla="*/ 1654042 h 5511"/>
                <a:gd name="T90" fmla="*/ 507516 w 2938"/>
                <a:gd name="T91" fmla="*/ 1651277 h 5511"/>
                <a:gd name="T92" fmla="*/ 536210 w 2938"/>
                <a:gd name="T93" fmla="*/ 1655425 h 5511"/>
                <a:gd name="T94" fmla="*/ 561102 w 2938"/>
                <a:gd name="T95" fmla="*/ 1667523 h 5511"/>
                <a:gd name="T96" fmla="*/ 581154 w 2938"/>
                <a:gd name="T97" fmla="*/ 1685498 h 5511"/>
                <a:gd name="T98" fmla="*/ 595674 w 2938"/>
                <a:gd name="T99" fmla="*/ 1709349 h 5511"/>
                <a:gd name="T100" fmla="*/ 602589 w 2938"/>
                <a:gd name="T101" fmla="*/ 1737003 h 5511"/>
                <a:gd name="T102" fmla="*/ 601897 w 2938"/>
                <a:gd name="T103" fmla="*/ 1761200 h 5511"/>
                <a:gd name="T104" fmla="*/ 593600 w 2938"/>
                <a:gd name="T105" fmla="*/ 1787817 h 5511"/>
                <a:gd name="T106" fmla="*/ 578388 w 2938"/>
                <a:gd name="T107" fmla="*/ 1810631 h 5511"/>
                <a:gd name="T108" fmla="*/ 556954 w 2938"/>
                <a:gd name="T109" fmla="*/ 1827915 h 5511"/>
                <a:gd name="T110" fmla="*/ 531370 w 2938"/>
                <a:gd name="T111" fmla="*/ 1838631 h 5511"/>
                <a:gd name="T112" fmla="*/ 952456 w 2938"/>
                <a:gd name="T113" fmla="*/ 1587673 h 551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938" h="5511">
                  <a:moveTo>
                    <a:pt x="2479" y="0"/>
                  </a:moveTo>
                  <a:lnTo>
                    <a:pt x="458" y="0"/>
                  </a:lnTo>
                  <a:lnTo>
                    <a:pt x="435" y="1"/>
                  </a:lnTo>
                  <a:lnTo>
                    <a:pt x="412" y="3"/>
                  </a:lnTo>
                  <a:lnTo>
                    <a:pt x="389" y="7"/>
                  </a:lnTo>
                  <a:lnTo>
                    <a:pt x="366" y="11"/>
                  </a:lnTo>
                  <a:lnTo>
                    <a:pt x="345" y="16"/>
                  </a:lnTo>
                  <a:lnTo>
                    <a:pt x="322" y="22"/>
                  </a:lnTo>
                  <a:lnTo>
                    <a:pt x="301" y="29"/>
                  </a:lnTo>
                  <a:lnTo>
                    <a:pt x="281" y="37"/>
                  </a:lnTo>
                  <a:lnTo>
                    <a:pt x="260" y="46"/>
                  </a:lnTo>
                  <a:lnTo>
                    <a:pt x="240" y="56"/>
                  </a:lnTo>
                  <a:lnTo>
                    <a:pt x="221" y="67"/>
                  </a:lnTo>
                  <a:lnTo>
                    <a:pt x="203" y="80"/>
                  </a:lnTo>
                  <a:lnTo>
                    <a:pt x="184" y="93"/>
                  </a:lnTo>
                  <a:lnTo>
                    <a:pt x="167" y="106"/>
                  </a:lnTo>
                  <a:lnTo>
                    <a:pt x="150" y="120"/>
                  </a:lnTo>
                  <a:lnTo>
                    <a:pt x="135" y="135"/>
                  </a:lnTo>
                  <a:lnTo>
                    <a:pt x="119" y="152"/>
                  </a:lnTo>
                  <a:lnTo>
                    <a:pt x="104" y="169"/>
                  </a:lnTo>
                  <a:lnTo>
                    <a:pt x="91" y="186"/>
                  </a:lnTo>
                  <a:lnTo>
                    <a:pt x="78" y="203"/>
                  </a:lnTo>
                  <a:lnTo>
                    <a:pt x="66" y="223"/>
                  </a:lnTo>
                  <a:lnTo>
                    <a:pt x="55" y="242"/>
                  </a:lnTo>
                  <a:lnTo>
                    <a:pt x="45" y="261"/>
                  </a:lnTo>
                  <a:lnTo>
                    <a:pt x="35" y="281"/>
                  </a:lnTo>
                  <a:lnTo>
                    <a:pt x="27" y="303"/>
                  </a:lnTo>
                  <a:lnTo>
                    <a:pt x="20" y="324"/>
                  </a:lnTo>
                  <a:lnTo>
                    <a:pt x="14" y="345"/>
                  </a:lnTo>
                  <a:lnTo>
                    <a:pt x="9" y="368"/>
                  </a:lnTo>
                  <a:lnTo>
                    <a:pt x="5" y="390"/>
                  </a:lnTo>
                  <a:lnTo>
                    <a:pt x="2" y="413"/>
                  </a:lnTo>
                  <a:lnTo>
                    <a:pt x="0" y="437"/>
                  </a:lnTo>
                  <a:lnTo>
                    <a:pt x="0" y="460"/>
                  </a:lnTo>
                  <a:lnTo>
                    <a:pt x="0" y="5052"/>
                  </a:lnTo>
                  <a:lnTo>
                    <a:pt x="0" y="5076"/>
                  </a:lnTo>
                  <a:lnTo>
                    <a:pt x="2" y="5099"/>
                  </a:lnTo>
                  <a:lnTo>
                    <a:pt x="5" y="5122"/>
                  </a:lnTo>
                  <a:lnTo>
                    <a:pt x="9" y="5144"/>
                  </a:lnTo>
                  <a:lnTo>
                    <a:pt x="14" y="5167"/>
                  </a:lnTo>
                  <a:lnTo>
                    <a:pt x="20" y="5189"/>
                  </a:lnTo>
                  <a:lnTo>
                    <a:pt x="27" y="5210"/>
                  </a:lnTo>
                  <a:lnTo>
                    <a:pt x="35" y="5230"/>
                  </a:lnTo>
                  <a:lnTo>
                    <a:pt x="45" y="5251"/>
                  </a:lnTo>
                  <a:lnTo>
                    <a:pt x="55" y="5271"/>
                  </a:lnTo>
                  <a:lnTo>
                    <a:pt x="66" y="5290"/>
                  </a:lnTo>
                  <a:lnTo>
                    <a:pt x="78" y="5309"/>
                  </a:lnTo>
                  <a:lnTo>
                    <a:pt x="91" y="5327"/>
                  </a:lnTo>
                  <a:lnTo>
                    <a:pt x="104" y="5344"/>
                  </a:lnTo>
                  <a:lnTo>
                    <a:pt x="119" y="5360"/>
                  </a:lnTo>
                  <a:lnTo>
                    <a:pt x="135" y="5377"/>
                  </a:lnTo>
                  <a:lnTo>
                    <a:pt x="150" y="5392"/>
                  </a:lnTo>
                  <a:lnTo>
                    <a:pt x="167" y="5406"/>
                  </a:lnTo>
                  <a:lnTo>
                    <a:pt x="184" y="5420"/>
                  </a:lnTo>
                  <a:lnTo>
                    <a:pt x="203" y="5433"/>
                  </a:lnTo>
                  <a:lnTo>
                    <a:pt x="221" y="5445"/>
                  </a:lnTo>
                  <a:lnTo>
                    <a:pt x="240" y="5456"/>
                  </a:lnTo>
                  <a:lnTo>
                    <a:pt x="260" y="5466"/>
                  </a:lnTo>
                  <a:lnTo>
                    <a:pt x="281" y="5475"/>
                  </a:lnTo>
                  <a:lnTo>
                    <a:pt x="301" y="5484"/>
                  </a:lnTo>
                  <a:lnTo>
                    <a:pt x="322" y="5491"/>
                  </a:lnTo>
                  <a:lnTo>
                    <a:pt x="345" y="5497"/>
                  </a:lnTo>
                  <a:lnTo>
                    <a:pt x="366" y="5502"/>
                  </a:lnTo>
                  <a:lnTo>
                    <a:pt x="389" y="5506"/>
                  </a:lnTo>
                  <a:lnTo>
                    <a:pt x="412" y="5509"/>
                  </a:lnTo>
                  <a:lnTo>
                    <a:pt x="435" y="5511"/>
                  </a:lnTo>
                  <a:lnTo>
                    <a:pt x="458" y="5511"/>
                  </a:lnTo>
                  <a:lnTo>
                    <a:pt x="2479" y="5511"/>
                  </a:lnTo>
                  <a:lnTo>
                    <a:pt x="2502" y="5511"/>
                  </a:lnTo>
                  <a:lnTo>
                    <a:pt x="2525" y="5509"/>
                  </a:lnTo>
                  <a:lnTo>
                    <a:pt x="2549" y="5506"/>
                  </a:lnTo>
                  <a:lnTo>
                    <a:pt x="2571" y="5502"/>
                  </a:lnTo>
                  <a:lnTo>
                    <a:pt x="2593" y="5497"/>
                  </a:lnTo>
                  <a:lnTo>
                    <a:pt x="2615" y="5491"/>
                  </a:lnTo>
                  <a:lnTo>
                    <a:pt x="2636" y="5484"/>
                  </a:lnTo>
                  <a:lnTo>
                    <a:pt x="2657" y="5475"/>
                  </a:lnTo>
                  <a:lnTo>
                    <a:pt x="2677" y="5466"/>
                  </a:lnTo>
                  <a:lnTo>
                    <a:pt x="2698" y="5456"/>
                  </a:lnTo>
                  <a:lnTo>
                    <a:pt x="2716" y="5445"/>
                  </a:lnTo>
                  <a:lnTo>
                    <a:pt x="2735" y="5433"/>
                  </a:lnTo>
                  <a:lnTo>
                    <a:pt x="2754" y="5420"/>
                  </a:lnTo>
                  <a:lnTo>
                    <a:pt x="2771" y="5406"/>
                  </a:lnTo>
                  <a:lnTo>
                    <a:pt x="2787" y="5392"/>
                  </a:lnTo>
                  <a:lnTo>
                    <a:pt x="2803" y="5377"/>
                  </a:lnTo>
                  <a:lnTo>
                    <a:pt x="2818" y="5360"/>
                  </a:lnTo>
                  <a:lnTo>
                    <a:pt x="2833" y="5344"/>
                  </a:lnTo>
                  <a:lnTo>
                    <a:pt x="2847" y="5327"/>
                  </a:lnTo>
                  <a:lnTo>
                    <a:pt x="2859" y="5309"/>
                  </a:lnTo>
                  <a:lnTo>
                    <a:pt x="2871" y="5290"/>
                  </a:lnTo>
                  <a:lnTo>
                    <a:pt x="2882" y="5271"/>
                  </a:lnTo>
                  <a:lnTo>
                    <a:pt x="2892" y="5251"/>
                  </a:lnTo>
                  <a:lnTo>
                    <a:pt x="2902" y="5230"/>
                  </a:lnTo>
                  <a:lnTo>
                    <a:pt x="2910" y="5210"/>
                  </a:lnTo>
                  <a:lnTo>
                    <a:pt x="2918" y="5189"/>
                  </a:lnTo>
                  <a:lnTo>
                    <a:pt x="2924" y="5167"/>
                  </a:lnTo>
                  <a:lnTo>
                    <a:pt x="2929" y="5144"/>
                  </a:lnTo>
                  <a:lnTo>
                    <a:pt x="2933" y="5122"/>
                  </a:lnTo>
                  <a:lnTo>
                    <a:pt x="2936" y="5099"/>
                  </a:lnTo>
                  <a:lnTo>
                    <a:pt x="2937" y="5076"/>
                  </a:lnTo>
                  <a:lnTo>
                    <a:pt x="2938" y="5052"/>
                  </a:lnTo>
                  <a:lnTo>
                    <a:pt x="2938" y="460"/>
                  </a:lnTo>
                  <a:lnTo>
                    <a:pt x="2937" y="437"/>
                  </a:lnTo>
                  <a:lnTo>
                    <a:pt x="2936" y="413"/>
                  </a:lnTo>
                  <a:lnTo>
                    <a:pt x="2933" y="390"/>
                  </a:lnTo>
                  <a:lnTo>
                    <a:pt x="2929" y="368"/>
                  </a:lnTo>
                  <a:lnTo>
                    <a:pt x="2924" y="345"/>
                  </a:lnTo>
                  <a:lnTo>
                    <a:pt x="2918" y="324"/>
                  </a:lnTo>
                  <a:lnTo>
                    <a:pt x="2910" y="303"/>
                  </a:lnTo>
                  <a:lnTo>
                    <a:pt x="2902" y="281"/>
                  </a:lnTo>
                  <a:lnTo>
                    <a:pt x="2892" y="261"/>
                  </a:lnTo>
                  <a:lnTo>
                    <a:pt x="2882" y="242"/>
                  </a:lnTo>
                  <a:lnTo>
                    <a:pt x="2871" y="223"/>
                  </a:lnTo>
                  <a:lnTo>
                    <a:pt x="2859" y="203"/>
                  </a:lnTo>
                  <a:lnTo>
                    <a:pt x="2847" y="186"/>
                  </a:lnTo>
                  <a:lnTo>
                    <a:pt x="2833" y="169"/>
                  </a:lnTo>
                  <a:lnTo>
                    <a:pt x="2818" y="152"/>
                  </a:lnTo>
                  <a:lnTo>
                    <a:pt x="2803" y="135"/>
                  </a:lnTo>
                  <a:lnTo>
                    <a:pt x="2787" y="120"/>
                  </a:lnTo>
                  <a:lnTo>
                    <a:pt x="2771" y="106"/>
                  </a:lnTo>
                  <a:lnTo>
                    <a:pt x="2754" y="93"/>
                  </a:lnTo>
                  <a:lnTo>
                    <a:pt x="2735" y="80"/>
                  </a:lnTo>
                  <a:lnTo>
                    <a:pt x="2716" y="67"/>
                  </a:lnTo>
                  <a:lnTo>
                    <a:pt x="2698" y="56"/>
                  </a:lnTo>
                  <a:lnTo>
                    <a:pt x="2677" y="46"/>
                  </a:lnTo>
                  <a:lnTo>
                    <a:pt x="2657" y="37"/>
                  </a:lnTo>
                  <a:lnTo>
                    <a:pt x="2636" y="29"/>
                  </a:lnTo>
                  <a:lnTo>
                    <a:pt x="2615" y="22"/>
                  </a:lnTo>
                  <a:lnTo>
                    <a:pt x="2593" y="16"/>
                  </a:lnTo>
                  <a:lnTo>
                    <a:pt x="2571" y="11"/>
                  </a:lnTo>
                  <a:lnTo>
                    <a:pt x="2549" y="7"/>
                  </a:lnTo>
                  <a:lnTo>
                    <a:pt x="2525" y="3"/>
                  </a:lnTo>
                  <a:lnTo>
                    <a:pt x="2502" y="1"/>
                  </a:lnTo>
                  <a:lnTo>
                    <a:pt x="2479" y="0"/>
                  </a:lnTo>
                  <a:close/>
                  <a:moveTo>
                    <a:pt x="1194" y="369"/>
                  </a:moveTo>
                  <a:lnTo>
                    <a:pt x="1744" y="369"/>
                  </a:lnTo>
                  <a:lnTo>
                    <a:pt x="1753" y="369"/>
                  </a:lnTo>
                  <a:lnTo>
                    <a:pt x="1763" y="370"/>
                  </a:lnTo>
                  <a:lnTo>
                    <a:pt x="1772" y="373"/>
                  </a:lnTo>
                  <a:lnTo>
                    <a:pt x="1780" y="376"/>
                  </a:lnTo>
                  <a:lnTo>
                    <a:pt x="1788" y="379"/>
                  </a:lnTo>
                  <a:lnTo>
                    <a:pt x="1796" y="384"/>
                  </a:lnTo>
                  <a:lnTo>
                    <a:pt x="1803" y="389"/>
                  </a:lnTo>
                  <a:lnTo>
                    <a:pt x="1809" y="395"/>
                  </a:lnTo>
                  <a:lnTo>
                    <a:pt x="1815" y="401"/>
                  </a:lnTo>
                  <a:lnTo>
                    <a:pt x="1820" y="408"/>
                  </a:lnTo>
                  <a:lnTo>
                    <a:pt x="1825" y="416"/>
                  </a:lnTo>
                  <a:lnTo>
                    <a:pt x="1828" y="424"/>
                  </a:lnTo>
                  <a:lnTo>
                    <a:pt x="1833" y="433"/>
                  </a:lnTo>
                  <a:lnTo>
                    <a:pt x="1835" y="442"/>
                  </a:lnTo>
                  <a:lnTo>
                    <a:pt x="1836" y="451"/>
                  </a:lnTo>
                  <a:lnTo>
                    <a:pt x="1837" y="460"/>
                  </a:lnTo>
                  <a:lnTo>
                    <a:pt x="1836" y="469"/>
                  </a:lnTo>
                  <a:lnTo>
                    <a:pt x="1835" y="478"/>
                  </a:lnTo>
                  <a:lnTo>
                    <a:pt x="1833" y="487"/>
                  </a:lnTo>
                  <a:lnTo>
                    <a:pt x="1828" y="495"/>
                  </a:lnTo>
                  <a:lnTo>
                    <a:pt x="1825" y="504"/>
                  </a:lnTo>
                  <a:lnTo>
                    <a:pt x="1820" y="512"/>
                  </a:lnTo>
                  <a:lnTo>
                    <a:pt x="1815" y="519"/>
                  </a:lnTo>
                  <a:lnTo>
                    <a:pt x="1809" y="525"/>
                  </a:lnTo>
                  <a:lnTo>
                    <a:pt x="1803" y="531"/>
                  </a:lnTo>
                  <a:lnTo>
                    <a:pt x="1796" y="536"/>
                  </a:lnTo>
                  <a:lnTo>
                    <a:pt x="1788" y="541"/>
                  </a:lnTo>
                  <a:lnTo>
                    <a:pt x="1780" y="545"/>
                  </a:lnTo>
                  <a:lnTo>
                    <a:pt x="1772" y="548"/>
                  </a:lnTo>
                  <a:lnTo>
                    <a:pt x="1763" y="550"/>
                  </a:lnTo>
                  <a:lnTo>
                    <a:pt x="1753" y="551"/>
                  </a:lnTo>
                  <a:lnTo>
                    <a:pt x="1744" y="552"/>
                  </a:lnTo>
                  <a:lnTo>
                    <a:pt x="1194" y="552"/>
                  </a:lnTo>
                  <a:lnTo>
                    <a:pt x="1184" y="551"/>
                  </a:lnTo>
                  <a:lnTo>
                    <a:pt x="1175" y="550"/>
                  </a:lnTo>
                  <a:lnTo>
                    <a:pt x="1166" y="548"/>
                  </a:lnTo>
                  <a:lnTo>
                    <a:pt x="1158" y="545"/>
                  </a:lnTo>
                  <a:lnTo>
                    <a:pt x="1150" y="541"/>
                  </a:lnTo>
                  <a:lnTo>
                    <a:pt x="1142" y="536"/>
                  </a:lnTo>
                  <a:lnTo>
                    <a:pt x="1135" y="531"/>
                  </a:lnTo>
                  <a:lnTo>
                    <a:pt x="1129" y="525"/>
                  </a:lnTo>
                  <a:lnTo>
                    <a:pt x="1123" y="519"/>
                  </a:lnTo>
                  <a:lnTo>
                    <a:pt x="1117" y="512"/>
                  </a:lnTo>
                  <a:lnTo>
                    <a:pt x="1112" y="504"/>
                  </a:lnTo>
                  <a:lnTo>
                    <a:pt x="1108" y="495"/>
                  </a:lnTo>
                  <a:lnTo>
                    <a:pt x="1105" y="487"/>
                  </a:lnTo>
                  <a:lnTo>
                    <a:pt x="1103" y="478"/>
                  </a:lnTo>
                  <a:lnTo>
                    <a:pt x="1102" y="469"/>
                  </a:lnTo>
                  <a:lnTo>
                    <a:pt x="1101" y="460"/>
                  </a:lnTo>
                  <a:lnTo>
                    <a:pt x="1102" y="451"/>
                  </a:lnTo>
                  <a:lnTo>
                    <a:pt x="1103" y="442"/>
                  </a:lnTo>
                  <a:lnTo>
                    <a:pt x="1105" y="433"/>
                  </a:lnTo>
                  <a:lnTo>
                    <a:pt x="1108" y="424"/>
                  </a:lnTo>
                  <a:lnTo>
                    <a:pt x="1112" y="416"/>
                  </a:lnTo>
                  <a:lnTo>
                    <a:pt x="1117" y="408"/>
                  </a:lnTo>
                  <a:lnTo>
                    <a:pt x="1123" y="401"/>
                  </a:lnTo>
                  <a:lnTo>
                    <a:pt x="1129" y="395"/>
                  </a:lnTo>
                  <a:lnTo>
                    <a:pt x="1135" y="389"/>
                  </a:lnTo>
                  <a:lnTo>
                    <a:pt x="1142" y="384"/>
                  </a:lnTo>
                  <a:lnTo>
                    <a:pt x="1150" y="379"/>
                  </a:lnTo>
                  <a:lnTo>
                    <a:pt x="1158" y="376"/>
                  </a:lnTo>
                  <a:lnTo>
                    <a:pt x="1166" y="373"/>
                  </a:lnTo>
                  <a:lnTo>
                    <a:pt x="1175" y="370"/>
                  </a:lnTo>
                  <a:lnTo>
                    <a:pt x="1184" y="369"/>
                  </a:lnTo>
                  <a:lnTo>
                    <a:pt x="1194" y="369"/>
                  </a:lnTo>
                  <a:close/>
                  <a:moveTo>
                    <a:pt x="1468" y="5328"/>
                  </a:moveTo>
                  <a:lnTo>
                    <a:pt x="1468" y="5328"/>
                  </a:lnTo>
                  <a:lnTo>
                    <a:pt x="1454" y="5328"/>
                  </a:lnTo>
                  <a:lnTo>
                    <a:pt x="1441" y="5327"/>
                  </a:lnTo>
                  <a:lnTo>
                    <a:pt x="1427" y="5325"/>
                  </a:lnTo>
                  <a:lnTo>
                    <a:pt x="1414" y="5322"/>
                  </a:lnTo>
                  <a:lnTo>
                    <a:pt x="1399" y="5319"/>
                  </a:lnTo>
                  <a:lnTo>
                    <a:pt x="1387" y="5316"/>
                  </a:lnTo>
                  <a:lnTo>
                    <a:pt x="1374" y="5312"/>
                  </a:lnTo>
                  <a:lnTo>
                    <a:pt x="1362" y="5307"/>
                  </a:lnTo>
                  <a:lnTo>
                    <a:pt x="1350" y="5300"/>
                  </a:lnTo>
                  <a:lnTo>
                    <a:pt x="1338" y="5294"/>
                  </a:lnTo>
                  <a:lnTo>
                    <a:pt x="1325" y="5288"/>
                  </a:lnTo>
                  <a:lnTo>
                    <a:pt x="1314" y="5281"/>
                  </a:lnTo>
                  <a:lnTo>
                    <a:pt x="1304" y="5273"/>
                  </a:lnTo>
                  <a:lnTo>
                    <a:pt x="1294" y="5265"/>
                  </a:lnTo>
                  <a:lnTo>
                    <a:pt x="1284" y="5257"/>
                  </a:lnTo>
                  <a:lnTo>
                    <a:pt x="1274" y="5248"/>
                  </a:lnTo>
                  <a:lnTo>
                    <a:pt x="1265" y="5238"/>
                  </a:lnTo>
                  <a:lnTo>
                    <a:pt x="1256" y="5227"/>
                  </a:lnTo>
                  <a:lnTo>
                    <a:pt x="1248" y="5217"/>
                  </a:lnTo>
                  <a:lnTo>
                    <a:pt x="1240" y="5206"/>
                  </a:lnTo>
                  <a:lnTo>
                    <a:pt x="1233" y="5195"/>
                  </a:lnTo>
                  <a:lnTo>
                    <a:pt x="1227" y="5184"/>
                  </a:lnTo>
                  <a:lnTo>
                    <a:pt x="1221" y="5172"/>
                  </a:lnTo>
                  <a:lnTo>
                    <a:pt x="1215" y="5159"/>
                  </a:lnTo>
                  <a:lnTo>
                    <a:pt x="1210" y="5147"/>
                  </a:lnTo>
                  <a:lnTo>
                    <a:pt x="1206" y="5134"/>
                  </a:lnTo>
                  <a:lnTo>
                    <a:pt x="1202" y="5121"/>
                  </a:lnTo>
                  <a:lnTo>
                    <a:pt x="1199" y="5108"/>
                  </a:lnTo>
                  <a:lnTo>
                    <a:pt x="1197" y="5095"/>
                  </a:lnTo>
                  <a:lnTo>
                    <a:pt x="1195" y="5080"/>
                  </a:lnTo>
                  <a:lnTo>
                    <a:pt x="1194" y="5066"/>
                  </a:lnTo>
                  <a:lnTo>
                    <a:pt x="1194" y="5052"/>
                  </a:lnTo>
                  <a:lnTo>
                    <a:pt x="1194" y="5038"/>
                  </a:lnTo>
                  <a:lnTo>
                    <a:pt x="1195" y="5025"/>
                  </a:lnTo>
                  <a:lnTo>
                    <a:pt x="1197" y="5010"/>
                  </a:lnTo>
                  <a:lnTo>
                    <a:pt x="1199" y="4997"/>
                  </a:lnTo>
                  <a:lnTo>
                    <a:pt x="1202" y="4983"/>
                  </a:lnTo>
                  <a:lnTo>
                    <a:pt x="1206" y="4970"/>
                  </a:lnTo>
                  <a:lnTo>
                    <a:pt x="1210" y="4958"/>
                  </a:lnTo>
                  <a:lnTo>
                    <a:pt x="1215" y="4945"/>
                  </a:lnTo>
                  <a:lnTo>
                    <a:pt x="1221" y="4932"/>
                  </a:lnTo>
                  <a:lnTo>
                    <a:pt x="1227" y="4921"/>
                  </a:lnTo>
                  <a:lnTo>
                    <a:pt x="1233" y="4909"/>
                  </a:lnTo>
                  <a:lnTo>
                    <a:pt x="1240" y="4898"/>
                  </a:lnTo>
                  <a:lnTo>
                    <a:pt x="1248" y="4888"/>
                  </a:lnTo>
                  <a:lnTo>
                    <a:pt x="1256" y="4876"/>
                  </a:lnTo>
                  <a:lnTo>
                    <a:pt x="1265" y="4867"/>
                  </a:lnTo>
                  <a:lnTo>
                    <a:pt x="1274" y="4857"/>
                  </a:lnTo>
                  <a:lnTo>
                    <a:pt x="1284" y="4848"/>
                  </a:lnTo>
                  <a:lnTo>
                    <a:pt x="1294" y="4840"/>
                  </a:lnTo>
                  <a:lnTo>
                    <a:pt x="1304" y="4832"/>
                  </a:lnTo>
                  <a:lnTo>
                    <a:pt x="1314" y="4824"/>
                  </a:lnTo>
                  <a:lnTo>
                    <a:pt x="1325" y="4817"/>
                  </a:lnTo>
                  <a:lnTo>
                    <a:pt x="1338" y="4810"/>
                  </a:lnTo>
                  <a:lnTo>
                    <a:pt x="1350" y="4803"/>
                  </a:lnTo>
                  <a:lnTo>
                    <a:pt x="1362" y="4798"/>
                  </a:lnTo>
                  <a:lnTo>
                    <a:pt x="1374" y="4793"/>
                  </a:lnTo>
                  <a:lnTo>
                    <a:pt x="1387" y="4789"/>
                  </a:lnTo>
                  <a:lnTo>
                    <a:pt x="1399" y="4785"/>
                  </a:lnTo>
                  <a:lnTo>
                    <a:pt x="1414" y="4782"/>
                  </a:lnTo>
                  <a:lnTo>
                    <a:pt x="1427" y="4780"/>
                  </a:lnTo>
                  <a:lnTo>
                    <a:pt x="1441" y="4778"/>
                  </a:lnTo>
                  <a:lnTo>
                    <a:pt x="1454" y="4777"/>
                  </a:lnTo>
                  <a:lnTo>
                    <a:pt x="1468" y="4777"/>
                  </a:lnTo>
                  <a:lnTo>
                    <a:pt x="1483" y="4777"/>
                  </a:lnTo>
                  <a:lnTo>
                    <a:pt x="1497" y="4778"/>
                  </a:lnTo>
                  <a:lnTo>
                    <a:pt x="1511" y="4780"/>
                  </a:lnTo>
                  <a:lnTo>
                    <a:pt x="1524" y="4782"/>
                  </a:lnTo>
                  <a:lnTo>
                    <a:pt x="1537" y="4785"/>
                  </a:lnTo>
                  <a:lnTo>
                    <a:pt x="1551" y="4789"/>
                  </a:lnTo>
                  <a:lnTo>
                    <a:pt x="1564" y="4793"/>
                  </a:lnTo>
                  <a:lnTo>
                    <a:pt x="1576" y="4798"/>
                  </a:lnTo>
                  <a:lnTo>
                    <a:pt x="1588" y="4803"/>
                  </a:lnTo>
                  <a:lnTo>
                    <a:pt x="1600" y="4810"/>
                  </a:lnTo>
                  <a:lnTo>
                    <a:pt x="1611" y="4817"/>
                  </a:lnTo>
                  <a:lnTo>
                    <a:pt x="1623" y="4824"/>
                  </a:lnTo>
                  <a:lnTo>
                    <a:pt x="1634" y="4832"/>
                  </a:lnTo>
                  <a:lnTo>
                    <a:pt x="1644" y="4840"/>
                  </a:lnTo>
                  <a:lnTo>
                    <a:pt x="1654" y="4848"/>
                  </a:lnTo>
                  <a:lnTo>
                    <a:pt x="1664" y="4857"/>
                  </a:lnTo>
                  <a:lnTo>
                    <a:pt x="1673" y="4867"/>
                  </a:lnTo>
                  <a:lnTo>
                    <a:pt x="1681" y="4876"/>
                  </a:lnTo>
                  <a:lnTo>
                    <a:pt x="1690" y="4888"/>
                  </a:lnTo>
                  <a:lnTo>
                    <a:pt x="1698" y="4898"/>
                  </a:lnTo>
                  <a:lnTo>
                    <a:pt x="1705" y="4909"/>
                  </a:lnTo>
                  <a:lnTo>
                    <a:pt x="1711" y="4921"/>
                  </a:lnTo>
                  <a:lnTo>
                    <a:pt x="1717" y="4932"/>
                  </a:lnTo>
                  <a:lnTo>
                    <a:pt x="1723" y="4945"/>
                  </a:lnTo>
                  <a:lnTo>
                    <a:pt x="1728" y="4958"/>
                  </a:lnTo>
                  <a:lnTo>
                    <a:pt x="1732" y="4970"/>
                  </a:lnTo>
                  <a:lnTo>
                    <a:pt x="1736" y="4983"/>
                  </a:lnTo>
                  <a:lnTo>
                    <a:pt x="1739" y="4997"/>
                  </a:lnTo>
                  <a:lnTo>
                    <a:pt x="1741" y="5010"/>
                  </a:lnTo>
                  <a:lnTo>
                    <a:pt x="1743" y="5025"/>
                  </a:lnTo>
                  <a:lnTo>
                    <a:pt x="1744" y="5038"/>
                  </a:lnTo>
                  <a:lnTo>
                    <a:pt x="1744" y="5052"/>
                  </a:lnTo>
                  <a:lnTo>
                    <a:pt x="1744" y="5066"/>
                  </a:lnTo>
                  <a:lnTo>
                    <a:pt x="1743" y="5080"/>
                  </a:lnTo>
                  <a:lnTo>
                    <a:pt x="1741" y="5095"/>
                  </a:lnTo>
                  <a:lnTo>
                    <a:pt x="1739" y="5108"/>
                  </a:lnTo>
                  <a:lnTo>
                    <a:pt x="1736" y="5121"/>
                  </a:lnTo>
                  <a:lnTo>
                    <a:pt x="1732" y="5134"/>
                  </a:lnTo>
                  <a:lnTo>
                    <a:pt x="1728" y="5147"/>
                  </a:lnTo>
                  <a:lnTo>
                    <a:pt x="1723" y="5159"/>
                  </a:lnTo>
                  <a:lnTo>
                    <a:pt x="1717" y="5172"/>
                  </a:lnTo>
                  <a:lnTo>
                    <a:pt x="1711" y="5184"/>
                  </a:lnTo>
                  <a:lnTo>
                    <a:pt x="1705" y="5195"/>
                  </a:lnTo>
                  <a:lnTo>
                    <a:pt x="1698" y="5206"/>
                  </a:lnTo>
                  <a:lnTo>
                    <a:pt x="1690" y="5217"/>
                  </a:lnTo>
                  <a:lnTo>
                    <a:pt x="1681" y="5227"/>
                  </a:lnTo>
                  <a:lnTo>
                    <a:pt x="1673" y="5238"/>
                  </a:lnTo>
                  <a:lnTo>
                    <a:pt x="1664" y="5248"/>
                  </a:lnTo>
                  <a:lnTo>
                    <a:pt x="1654" y="5257"/>
                  </a:lnTo>
                  <a:lnTo>
                    <a:pt x="1644" y="5265"/>
                  </a:lnTo>
                  <a:lnTo>
                    <a:pt x="1634" y="5273"/>
                  </a:lnTo>
                  <a:lnTo>
                    <a:pt x="1623" y="5281"/>
                  </a:lnTo>
                  <a:lnTo>
                    <a:pt x="1611" y="5288"/>
                  </a:lnTo>
                  <a:lnTo>
                    <a:pt x="1600" y="5294"/>
                  </a:lnTo>
                  <a:lnTo>
                    <a:pt x="1588" y="5300"/>
                  </a:lnTo>
                  <a:lnTo>
                    <a:pt x="1576" y="5307"/>
                  </a:lnTo>
                  <a:lnTo>
                    <a:pt x="1564" y="5312"/>
                  </a:lnTo>
                  <a:lnTo>
                    <a:pt x="1551" y="5316"/>
                  </a:lnTo>
                  <a:lnTo>
                    <a:pt x="1537" y="5319"/>
                  </a:lnTo>
                  <a:lnTo>
                    <a:pt x="1524" y="5322"/>
                  </a:lnTo>
                  <a:lnTo>
                    <a:pt x="1511" y="5325"/>
                  </a:lnTo>
                  <a:lnTo>
                    <a:pt x="1497" y="5327"/>
                  </a:lnTo>
                  <a:lnTo>
                    <a:pt x="1483" y="5328"/>
                  </a:lnTo>
                  <a:lnTo>
                    <a:pt x="1468" y="5328"/>
                  </a:lnTo>
                  <a:close/>
                  <a:moveTo>
                    <a:pt x="2755" y="4593"/>
                  </a:moveTo>
                  <a:lnTo>
                    <a:pt x="183" y="4593"/>
                  </a:lnTo>
                  <a:lnTo>
                    <a:pt x="183" y="919"/>
                  </a:lnTo>
                  <a:lnTo>
                    <a:pt x="2755" y="919"/>
                  </a:lnTo>
                  <a:lnTo>
                    <a:pt x="2755" y="4593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 dirty="0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4484829" y="3654585"/>
            <a:ext cx="611425" cy="611425"/>
            <a:chOff x="4485555" y="4007017"/>
            <a:chExt cx="611524" cy="611524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51" name="任意多边形 50"/>
            <p:cNvSpPr/>
            <p:nvPr/>
          </p:nvSpPr>
          <p:spPr>
            <a:xfrm>
              <a:off x="4485555" y="4007017"/>
              <a:ext cx="611524" cy="611524"/>
            </a:xfrm>
            <a:custGeom>
              <a:avLst/>
              <a:gdLst>
                <a:gd name="connsiteX0" fmla="*/ 413083 w 772417"/>
                <a:gd name="connsiteY0" fmla="*/ 961 h 772415"/>
                <a:gd name="connsiteX1" fmla="*/ 720620 w 772417"/>
                <a:gd name="connsiteY1" fmla="*/ 193136 h 772415"/>
                <a:gd name="connsiteX2" fmla="*/ 579281 w 772417"/>
                <a:gd name="connsiteY2" fmla="*/ 720618 h 772415"/>
                <a:gd name="connsiteX3" fmla="*/ 51799 w 772417"/>
                <a:gd name="connsiteY3" fmla="*/ 579279 h 772415"/>
                <a:gd name="connsiteX4" fmla="*/ 193137 w 772417"/>
                <a:gd name="connsiteY4" fmla="*/ 51797 h 772415"/>
                <a:gd name="connsiteX5" fmla="*/ 413083 w 772417"/>
                <a:gd name="connsiteY5" fmla="*/ 961 h 77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7" h="772415">
                  <a:moveTo>
                    <a:pt x="413083" y="961"/>
                  </a:moveTo>
                  <a:cubicBezTo>
                    <a:pt x="536733" y="9700"/>
                    <a:pt x="653976" y="77705"/>
                    <a:pt x="720620" y="193136"/>
                  </a:cubicBezTo>
                  <a:cubicBezTo>
                    <a:pt x="827250" y="377825"/>
                    <a:pt x="763971" y="613987"/>
                    <a:pt x="579281" y="720618"/>
                  </a:cubicBezTo>
                  <a:cubicBezTo>
                    <a:pt x="394592" y="827248"/>
                    <a:pt x="158429" y="763969"/>
                    <a:pt x="51799" y="579279"/>
                  </a:cubicBezTo>
                  <a:cubicBezTo>
                    <a:pt x="-54832" y="394590"/>
                    <a:pt x="8448" y="158428"/>
                    <a:pt x="193137" y="51797"/>
                  </a:cubicBezTo>
                  <a:cubicBezTo>
                    <a:pt x="262396" y="11811"/>
                    <a:pt x="338893" y="-4282"/>
                    <a:pt x="413083" y="961"/>
                  </a:cubicBezTo>
                  <a:close/>
                </a:path>
              </a:pathLst>
            </a:custGeom>
            <a:gradFill>
              <a:gsLst>
                <a:gs pos="63717">
                  <a:srgbClr val="C69135"/>
                </a:gs>
                <a:gs pos="267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5400000" scaled="1"/>
            </a:gradFill>
            <a:ln w="120650">
              <a:solidFill>
                <a:schemeClr val="bg1">
                  <a:lumMod val="95000"/>
                </a:schemeClr>
              </a:soli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52" name="KSO_Shape"/>
            <p:cNvSpPr/>
            <p:nvPr/>
          </p:nvSpPr>
          <p:spPr bwMode="auto">
            <a:xfrm>
              <a:off x="4621171" y="4212952"/>
              <a:ext cx="340293" cy="199655"/>
            </a:xfrm>
            <a:custGeom>
              <a:avLst/>
              <a:gdLst>
                <a:gd name="T0" fmla="*/ 1905000 w 6649"/>
                <a:gd name="T1" fmla="*/ 302090 h 3908"/>
                <a:gd name="T2" fmla="*/ 952357 w 6649"/>
                <a:gd name="T3" fmla="*/ 0 h 3908"/>
                <a:gd name="T4" fmla="*/ 0 w 6649"/>
                <a:gd name="T5" fmla="*/ 302090 h 3908"/>
                <a:gd name="T6" fmla="*/ 488785 w 6649"/>
                <a:gd name="T7" fmla="*/ 456861 h 3908"/>
                <a:gd name="T8" fmla="*/ 400540 w 6649"/>
                <a:gd name="T9" fmla="*/ 923753 h 3908"/>
                <a:gd name="T10" fmla="*/ 952357 w 6649"/>
                <a:gd name="T11" fmla="*/ 1120083 h 3908"/>
                <a:gd name="T12" fmla="*/ 1504460 w 6649"/>
                <a:gd name="T13" fmla="*/ 923753 h 3908"/>
                <a:gd name="T14" fmla="*/ 1416215 w 6649"/>
                <a:gd name="T15" fmla="*/ 456861 h 3908"/>
                <a:gd name="T16" fmla="*/ 1905000 w 6649"/>
                <a:gd name="T17" fmla="*/ 302090 h 390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649" h="3908">
                  <a:moveTo>
                    <a:pt x="6649" y="1054"/>
                  </a:moveTo>
                  <a:lnTo>
                    <a:pt x="3324" y="0"/>
                  </a:lnTo>
                  <a:lnTo>
                    <a:pt x="0" y="1054"/>
                  </a:lnTo>
                  <a:lnTo>
                    <a:pt x="1706" y="1594"/>
                  </a:lnTo>
                  <a:lnTo>
                    <a:pt x="1398" y="3223"/>
                  </a:lnTo>
                  <a:lnTo>
                    <a:pt x="3324" y="3908"/>
                  </a:lnTo>
                  <a:lnTo>
                    <a:pt x="5251" y="3223"/>
                  </a:lnTo>
                  <a:lnTo>
                    <a:pt x="4943" y="1594"/>
                  </a:lnTo>
                  <a:lnTo>
                    <a:pt x="6649" y="1054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5791798" y="4558201"/>
            <a:ext cx="610169" cy="611425"/>
            <a:chOff x="5792736" y="4761692"/>
            <a:chExt cx="610268" cy="611524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54" name="任意多边形 53"/>
            <p:cNvSpPr/>
            <p:nvPr/>
          </p:nvSpPr>
          <p:spPr>
            <a:xfrm>
              <a:off x="5792736" y="4761692"/>
              <a:ext cx="610268" cy="611524"/>
            </a:xfrm>
            <a:custGeom>
              <a:avLst/>
              <a:gdLst>
                <a:gd name="connsiteX0" fmla="*/ 413082 w 772416"/>
                <a:gd name="connsiteY0" fmla="*/ 961 h 772415"/>
                <a:gd name="connsiteX1" fmla="*/ 720619 w 772416"/>
                <a:gd name="connsiteY1" fmla="*/ 193135 h 772415"/>
                <a:gd name="connsiteX2" fmla="*/ 579280 w 772416"/>
                <a:gd name="connsiteY2" fmla="*/ 720618 h 772415"/>
                <a:gd name="connsiteX3" fmla="*/ 51797 w 772416"/>
                <a:gd name="connsiteY3" fmla="*/ 579279 h 772415"/>
                <a:gd name="connsiteX4" fmla="*/ 193136 w 772416"/>
                <a:gd name="connsiteY4" fmla="*/ 51797 h 772415"/>
                <a:gd name="connsiteX5" fmla="*/ 413082 w 772416"/>
                <a:gd name="connsiteY5" fmla="*/ 961 h 77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6" h="772415">
                  <a:moveTo>
                    <a:pt x="413082" y="961"/>
                  </a:moveTo>
                  <a:cubicBezTo>
                    <a:pt x="536732" y="9699"/>
                    <a:pt x="653975" y="77704"/>
                    <a:pt x="720619" y="193135"/>
                  </a:cubicBezTo>
                  <a:cubicBezTo>
                    <a:pt x="827249" y="377825"/>
                    <a:pt x="763970" y="613987"/>
                    <a:pt x="579280" y="720618"/>
                  </a:cubicBezTo>
                  <a:cubicBezTo>
                    <a:pt x="394591" y="827248"/>
                    <a:pt x="158428" y="763969"/>
                    <a:pt x="51797" y="579279"/>
                  </a:cubicBezTo>
                  <a:cubicBezTo>
                    <a:pt x="-54833" y="394590"/>
                    <a:pt x="8446" y="158427"/>
                    <a:pt x="193136" y="51797"/>
                  </a:cubicBezTo>
                  <a:cubicBezTo>
                    <a:pt x="262395" y="11810"/>
                    <a:pt x="338892" y="-4283"/>
                    <a:pt x="413082" y="961"/>
                  </a:cubicBezTo>
                  <a:close/>
                </a:path>
              </a:pathLst>
            </a:custGeom>
            <a:solidFill>
              <a:srgbClr val="F1DF97"/>
            </a:solidFill>
            <a:ln w="120650">
              <a:solidFill>
                <a:schemeClr val="bg1">
                  <a:lumMod val="95000"/>
                </a:schemeClr>
              </a:soli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55" name="KSO_Shape"/>
            <p:cNvSpPr/>
            <p:nvPr/>
          </p:nvSpPr>
          <p:spPr>
            <a:xfrm>
              <a:off x="5962254" y="4932466"/>
              <a:ext cx="271230" cy="269975"/>
            </a:xfrm>
            <a:custGeom>
              <a:avLst/>
              <a:gdLst>
                <a:gd name="connsiteX0" fmla="*/ 320662 w 792088"/>
                <a:gd name="connsiteY0" fmla="*/ 99114 h 792088"/>
                <a:gd name="connsiteX1" fmla="*/ 320662 w 792088"/>
                <a:gd name="connsiteY1" fmla="*/ 475062 h 792088"/>
                <a:gd name="connsiteX2" fmla="*/ 696610 w 792088"/>
                <a:gd name="connsiteY2" fmla="*/ 475062 h 792088"/>
                <a:gd name="connsiteX3" fmla="*/ 696610 w 792088"/>
                <a:gd name="connsiteY3" fmla="*/ 434076 h 792088"/>
                <a:gd name="connsiteX4" fmla="*/ 361648 w 792088"/>
                <a:gd name="connsiteY4" fmla="*/ 434076 h 792088"/>
                <a:gd name="connsiteX5" fmla="*/ 361648 w 792088"/>
                <a:gd name="connsiteY5" fmla="*/ 99114 h 792088"/>
                <a:gd name="connsiteX6" fmla="*/ 396044 w 792088"/>
                <a:gd name="connsiteY6" fmla="*/ 0 h 792088"/>
                <a:gd name="connsiteX7" fmla="*/ 792088 w 792088"/>
                <a:gd name="connsiteY7" fmla="*/ 396044 h 792088"/>
                <a:gd name="connsiteX8" fmla="*/ 396044 w 792088"/>
                <a:gd name="connsiteY8" fmla="*/ 792088 h 792088"/>
                <a:gd name="connsiteX9" fmla="*/ 0 w 792088"/>
                <a:gd name="connsiteY9" fmla="*/ 396044 h 792088"/>
                <a:gd name="connsiteX10" fmla="*/ 396044 w 792088"/>
                <a:gd name="connsiteY10" fmla="*/ 0 h 792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92088" h="792088">
                  <a:moveTo>
                    <a:pt x="320662" y="99114"/>
                  </a:moveTo>
                  <a:lnTo>
                    <a:pt x="320662" y="475062"/>
                  </a:lnTo>
                  <a:lnTo>
                    <a:pt x="696610" y="475062"/>
                  </a:lnTo>
                  <a:lnTo>
                    <a:pt x="696610" y="434076"/>
                  </a:lnTo>
                  <a:lnTo>
                    <a:pt x="361648" y="434076"/>
                  </a:lnTo>
                  <a:lnTo>
                    <a:pt x="361648" y="99114"/>
                  </a:lnTo>
                  <a:close/>
                  <a:moveTo>
                    <a:pt x="396044" y="0"/>
                  </a:moveTo>
                  <a:cubicBezTo>
                    <a:pt x="614773" y="0"/>
                    <a:pt x="792088" y="177315"/>
                    <a:pt x="792088" y="396044"/>
                  </a:cubicBezTo>
                  <a:cubicBezTo>
                    <a:pt x="792088" y="614773"/>
                    <a:pt x="614773" y="792088"/>
                    <a:pt x="396044" y="792088"/>
                  </a:cubicBezTo>
                  <a:cubicBezTo>
                    <a:pt x="177315" y="792088"/>
                    <a:pt x="0" y="614773"/>
                    <a:pt x="0" y="396044"/>
                  </a:cubicBezTo>
                  <a:cubicBezTo>
                    <a:pt x="0" y="177315"/>
                    <a:pt x="177315" y="0"/>
                    <a:pt x="396044" y="0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en-US" sz="140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6865020" y="1921851"/>
            <a:ext cx="610169" cy="611425"/>
            <a:chOff x="7099916" y="2497671"/>
            <a:chExt cx="610268" cy="611524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57" name="任意多边形 56"/>
            <p:cNvSpPr/>
            <p:nvPr/>
          </p:nvSpPr>
          <p:spPr>
            <a:xfrm>
              <a:off x="7099916" y="2497671"/>
              <a:ext cx="610268" cy="611524"/>
            </a:xfrm>
            <a:custGeom>
              <a:avLst/>
              <a:gdLst>
                <a:gd name="connsiteX0" fmla="*/ 413081 w 772416"/>
                <a:gd name="connsiteY0" fmla="*/ 962 h 772417"/>
                <a:gd name="connsiteX1" fmla="*/ 720618 w 772416"/>
                <a:gd name="connsiteY1" fmla="*/ 193137 h 772417"/>
                <a:gd name="connsiteX2" fmla="*/ 579280 w 772416"/>
                <a:gd name="connsiteY2" fmla="*/ 720619 h 772417"/>
                <a:gd name="connsiteX3" fmla="*/ 51797 w 772416"/>
                <a:gd name="connsiteY3" fmla="*/ 579281 h 772417"/>
                <a:gd name="connsiteX4" fmla="*/ 193136 w 772416"/>
                <a:gd name="connsiteY4" fmla="*/ 51798 h 772417"/>
                <a:gd name="connsiteX5" fmla="*/ 413081 w 772416"/>
                <a:gd name="connsiteY5" fmla="*/ 962 h 77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6" h="772417">
                  <a:moveTo>
                    <a:pt x="413081" y="962"/>
                  </a:moveTo>
                  <a:cubicBezTo>
                    <a:pt x="536732" y="9701"/>
                    <a:pt x="653974" y="77706"/>
                    <a:pt x="720618" y="193137"/>
                  </a:cubicBezTo>
                  <a:cubicBezTo>
                    <a:pt x="827249" y="377826"/>
                    <a:pt x="763969" y="613989"/>
                    <a:pt x="579280" y="720619"/>
                  </a:cubicBezTo>
                  <a:cubicBezTo>
                    <a:pt x="394590" y="827250"/>
                    <a:pt x="158428" y="763970"/>
                    <a:pt x="51797" y="579281"/>
                  </a:cubicBezTo>
                  <a:cubicBezTo>
                    <a:pt x="-54833" y="394591"/>
                    <a:pt x="8446" y="158429"/>
                    <a:pt x="193136" y="51798"/>
                  </a:cubicBezTo>
                  <a:cubicBezTo>
                    <a:pt x="262394" y="11812"/>
                    <a:pt x="338891" y="-4281"/>
                    <a:pt x="413081" y="962"/>
                  </a:cubicBezTo>
                  <a:close/>
                </a:path>
              </a:pathLst>
            </a:custGeom>
            <a:gradFill>
              <a:gsLst>
                <a:gs pos="63717">
                  <a:srgbClr val="C69135"/>
                </a:gs>
                <a:gs pos="267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5400000" scaled="1"/>
            </a:gradFill>
            <a:ln w="120650">
              <a:solidFill>
                <a:schemeClr val="bg1">
                  <a:lumMod val="95000"/>
                </a:schemeClr>
              </a:soli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58" name="KSO_Shape"/>
            <p:cNvSpPr/>
            <p:nvPr/>
          </p:nvSpPr>
          <p:spPr bwMode="auto">
            <a:xfrm>
              <a:off x="7300826" y="2658400"/>
              <a:ext cx="271230" cy="246116"/>
            </a:xfrm>
            <a:custGeom>
              <a:avLst/>
              <a:gdLst>
                <a:gd name="T0" fmla="*/ 726341 w 2395538"/>
                <a:gd name="T1" fmla="*/ 2170112 h 2170112"/>
                <a:gd name="T2" fmla="*/ 1441768 w 2395538"/>
                <a:gd name="T3" fmla="*/ 728510 h 2170112"/>
                <a:gd name="T4" fmla="*/ 1885633 w 2395538"/>
                <a:gd name="T5" fmla="*/ 1143658 h 2170112"/>
                <a:gd name="T6" fmla="*/ 1870393 w 2395538"/>
                <a:gd name="T7" fmla="*/ 1187775 h 2170112"/>
                <a:gd name="T8" fmla="*/ 1824038 w 2395538"/>
                <a:gd name="T9" fmla="*/ 1209358 h 2170112"/>
                <a:gd name="T10" fmla="*/ 1774825 w 2395538"/>
                <a:gd name="T11" fmla="*/ 1196345 h 2170112"/>
                <a:gd name="T12" fmla="*/ 87630 w 2395538"/>
                <a:gd name="T13" fmla="*/ 1207136 h 2170112"/>
                <a:gd name="T14" fmla="*/ 36195 w 2395538"/>
                <a:gd name="T15" fmla="*/ 1203010 h 2170112"/>
                <a:gd name="T16" fmla="*/ 2540 w 2395538"/>
                <a:gd name="T17" fmla="*/ 1166510 h 2170112"/>
                <a:gd name="T18" fmla="*/ 7937 w 2395538"/>
                <a:gd name="T19" fmla="*/ 1121123 h 2170112"/>
                <a:gd name="T20" fmla="*/ 1968140 w 2395538"/>
                <a:gd name="T21" fmla="*/ 219388 h 2170112"/>
                <a:gd name="T22" fmla="*/ 2114413 w 2395538"/>
                <a:gd name="T23" fmla="*/ 243789 h 2170112"/>
                <a:gd name="T24" fmla="*/ 2240697 w 2395538"/>
                <a:gd name="T25" fmla="*/ 284667 h 2170112"/>
                <a:gd name="T26" fmla="*/ 2388557 w 2395538"/>
                <a:gd name="T27" fmla="*/ 355016 h 2170112"/>
                <a:gd name="T28" fmla="*/ 2336521 w 2395538"/>
                <a:gd name="T29" fmla="*/ 373079 h 2170112"/>
                <a:gd name="T30" fmla="*/ 2250533 w 2395538"/>
                <a:gd name="T31" fmla="*/ 415225 h 2170112"/>
                <a:gd name="T32" fmla="*/ 2138845 w 2395538"/>
                <a:gd name="T33" fmla="*/ 508390 h 2170112"/>
                <a:gd name="T34" fmla="*/ 2044926 w 2395538"/>
                <a:gd name="T35" fmla="*/ 621519 h 2170112"/>
                <a:gd name="T36" fmla="*/ 1960525 w 2395538"/>
                <a:gd name="T37" fmla="*/ 747006 h 2170112"/>
                <a:gd name="T38" fmla="*/ 1902777 w 2395538"/>
                <a:gd name="T39" fmla="*/ 803412 h 2170112"/>
                <a:gd name="T40" fmla="*/ 1832020 w 2395538"/>
                <a:gd name="T41" fmla="*/ 843974 h 2170112"/>
                <a:gd name="T42" fmla="*/ 1753013 w 2395538"/>
                <a:gd name="T43" fmla="*/ 868374 h 2170112"/>
                <a:gd name="T44" fmla="*/ 1568664 w 2395538"/>
                <a:gd name="T45" fmla="*/ 707079 h 2170112"/>
                <a:gd name="T46" fmla="*/ 1657507 w 2395538"/>
                <a:gd name="T47" fmla="*/ 590147 h 2170112"/>
                <a:gd name="T48" fmla="*/ 1736514 w 2395538"/>
                <a:gd name="T49" fmla="*/ 513143 h 2170112"/>
                <a:gd name="T50" fmla="*/ 1825674 w 2395538"/>
                <a:gd name="T51" fmla="*/ 448498 h 2170112"/>
                <a:gd name="T52" fmla="*/ 1925622 w 2395538"/>
                <a:gd name="T53" fmla="*/ 399381 h 2170112"/>
                <a:gd name="T54" fmla="*/ 2033820 w 2395538"/>
                <a:gd name="T55" fmla="*/ 369910 h 2170112"/>
                <a:gd name="T56" fmla="*/ 2147095 w 2395538"/>
                <a:gd name="T57" fmla="*/ 361671 h 2170112"/>
                <a:gd name="T58" fmla="*/ 2032234 w 2395538"/>
                <a:gd name="T59" fmla="*/ 356601 h 2170112"/>
                <a:gd name="T60" fmla="*/ 1917373 w 2395538"/>
                <a:gd name="T61" fmla="*/ 373713 h 2170112"/>
                <a:gd name="T62" fmla="*/ 1806953 w 2395538"/>
                <a:gd name="T63" fmla="*/ 412690 h 2170112"/>
                <a:gd name="T64" fmla="*/ 1703832 w 2395538"/>
                <a:gd name="T65" fmla="*/ 469730 h 2170112"/>
                <a:gd name="T66" fmla="*/ 1610230 w 2395538"/>
                <a:gd name="T67" fmla="*/ 542297 h 2170112"/>
                <a:gd name="T68" fmla="*/ 1526146 w 2395538"/>
                <a:gd name="T69" fmla="*/ 625638 h 2170112"/>
                <a:gd name="T70" fmla="*/ 1409381 w 2395538"/>
                <a:gd name="T71" fmla="*/ 589196 h 2170112"/>
                <a:gd name="T72" fmla="*/ 1430322 w 2395538"/>
                <a:gd name="T73" fmla="*/ 523601 h 2170112"/>
                <a:gd name="T74" fmla="*/ 1476648 w 2395538"/>
                <a:gd name="T75" fmla="*/ 444696 h 2170112"/>
                <a:gd name="T76" fmla="*/ 1541376 w 2395538"/>
                <a:gd name="T77" fmla="*/ 367375 h 2170112"/>
                <a:gd name="T78" fmla="*/ 1611816 w 2395538"/>
                <a:gd name="T79" fmla="*/ 308117 h 2170112"/>
                <a:gd name="T80" fmla="*/ 1686381 w 2395538"/>
                <a:gd name="T81" fmla="*/ 265337 h 2170112"/>
                <a:gd name="T82" fmla="*/ 1763166 w 2395538"/>
                <a:gd name="T83" fmla="*/ 237134 h 2170112"/>
                <a:gd name="T84" fmla="*/ 1910075 w 2395538"/>
                <a:gd name="T85" fmla="*/ 217487 h 2170112"/>
                <a:gd name="T86" fmla="*/ 1198124 w 2395538"/>
                <a:gd name="T87" fmla="*/ 20298 h 2170112"/>
                <a:gd name="T88" fmla="*/ 1336237 w 2395538"/>
                <a:gd name="T89" fmla="*/ 78653 h 2170112"/>
                <a:gd name="T90" fmla="*/ 1406886 w 2395538"/>
                <a:gd name="T91" fmla="*/ 127177 h 2170112"/>
                <a:gd name="T92" fmla="*/ 1468305 w 2395538"/>
                <a:gd name="T93" fmla="*/ 191241 h 2170112"/>
                <a:gd name="T94" fmla="*/ 1512540 w 2395538"/>
                <a:gd name="T95" fmla="*/ 273066 h 2170112"/>
                <a:gd name="T96" fmla="*/ 1474351 w 2395538"/>
                <a:gd name="T97" fmla="*/ 374554 h 2170112"/>
                <a:gd name="T98" fmla="*/ 1420252 w 2395538"/>
                <a:gd name="T99" fmla="*/ 385654 h 2170112"/>
                <a:gd name="T100" fmla="*/ 1384927 w 2395538"/>
                <a:gd name="T101" fmla="*/ 273700 h 2170112"/>
                <a:gd name="T102" fmla="*/ 1348012 w 2395538"/>
                <a:gd name="T103" fmla="*/ 208050 h 2170112"/>
                <a:gd name="T104" fmla="*/ 1299640 w 2395538"/>
                <a:gd name="T105" fmla="*/ 150963 h 2170112"/>
                <a:gd name="T106" fmla="*/ 1242040 w 2395538"/>
                <a:gd name="T107" fmla="*/ 104659 h 2170112"/>
                <a:gd name="T108" fmla="*/ 1280546 w 2395538"/>
                <a:gd name="T109" fmla="*/ 143986 h 2170112"/>
                <a:gd name="T110" fmla="*/ 1323508 w 2395538"/>
                <a:gd name="T111" fmla="*/ 202024 h 2170112"/>
                <a:gd name="T112" fmla="*/ 1356923 w 2395538"/>
                <a:gd name="T113" fmla="*/ 274969 h 2170112"/>
                <a:gd name="T114" fmla="*/ 1381108 w 2395538"/>
                <a:gd name="T115" fmla="*/ 413880 h 2170112"/>
                <a:gd name="T116" fmla="*/ 1369652 w 2395538"/>
                <a:gd name="T117" fmla="*/ 554378 h 2170112"/>
                <a:gd name="T118" fmla="*/ 1166937 w 2395538"/>
                <a:gd name="T119" fmla="*/ 363136 h 2170112"/>
                <a:gd name="T120" fmla="*/ 1178711 w 2395538"/>
                <a:gd name="T121" fmla="*/ 227079 h 2170112"/>
                <a:gd name="T122" fmla="*/ 1172028 w 2395538"/>
                <a:gd name="T123" fmla="*/ 132568 h 2170112"/>
                <a:gd name="T124" fmla="*/ 1144342 w 2395538"/>
                <a:gd name="T125" fmla="*/ 45670 h 2170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95538" h="2170112">
                  <a:moveTo>
                    <a:pt x="940433" y="595312"/>
                  </a:moveTo>
                  <a:lnTo>
                    <a:pt x="1643062" y="1217102"/>
                  </a:lnTo>
                  <a:lnTo>
                    <a:pt x="1643062" y="2170112"/>
                  </a:lnTo>
                  <a:lnTo>
                    <a:pt x="1433735" y="2170112"/>
                  </a:lnTo>
                  <a:lnTo>
                    <a:pt x="1159290" y="2170112"/>
                  </a:lnTo>
                  <a:lnTo>
                    <a:pt x="1159290" y="1557214"/>
                  </a:lnTo>
                  <a:lnTo>
                    <a:pt x="726341" y="1557214"/>
                  </a:lnTo>
                  <a:lnTo>
                    <a:pt x="726341" y="2170112"/>
                  </a:lnTo>
                  <a:lnTo>
                    <a:pt x="612307" y="2170112"/>
                  </a:lnTo>
                  <a:lnTo>
                    <a:pt x="242887" y="2170112"/>
                  </a:lnTo>
                  <a:lnTo>
                    <a:pt x="242887" y="1655658"/>
                  </a:lnTo>
                  <a:lnTo>
                    <a:pt x="242887" y="1217102"/>
                  </a:lnTo>
                  <a:lnTo>
                    <a:pt x="940433" y="595312"/>
                  </a:lnTo>
                  <a:close/>
                  <a:moveTo>
                    <a:pt x="942657" y="284162"/>
                  </a:moveTo>
                  <a:lnTo>
                    <a:pt x="1252855" y="559975"/>
                  </a:lnTo>
                  <a:lnTo>
                    <a:pt x="1441768" y="728510"/>
                  </a:lnTo>
                  <a:lnTo>
                    <a:pt x="1865630" y="1106523"/>
                  </a:lnTo>
                  <a:lnTo>
                    <a:pt x="1870393" y="1110966"/>
                  </a:lnTo>
                  <a:lnTo>
                    <a:pt x="1874520" y="1115727"/>
                  </a:lnTo>
                  <a:lnTo>
                    <a:pt x="1878013" y="1121123"/>
                  </a:lnTo>
                  <a:lnTo>
                    <a:pt x="1880553" y="1126519"/>
                  </a:lnTo>
                  <a:lnTo>
                    <a:pt x="1882775" y="1132232"/>
                  </a:lnTo>
                  <a:lnTo>
                    <a:pt x="1884680" y="1137627"/>
                  </a:lnTo>
                  <a:lnTo>
                    <a:pt x="1885633" y="1143658"/>
                  </a:lnTo>
                  <a:lnTo>
                    <a:pt x="1885950" y="1149053"/>
                  </a:lnTo>
                  <a:lnTo>
                    <a:pt x="1885633" y="1155084"/>
                  </a:lnTo>
                  <a:lnTo>
                    <a:pt x="1884680" y="1160797"/>
                  </a:lnTo>
                  <a:lnTo>
                    <a:pt x="1882775" y="1166510"/>
                  </a:lnTo>
                  <a:lnTo>
                    <a:pt x="1880553" y="1171906"/>
                  </a:lnTo>
                  <a:lnTo>
                    <a:pt x="1878013" y="1177619"/>
                  </a:lnTo>
                  <a:lnTo>
                    <a:pt x="1874520" y="1182697"/>
                  </a:lnTo>
                  <a:lnTo>
                    <a:pt x="1870393" y="1187775"/>
                  </a:lnTo>
                  <a:lnTo>
                    <a:pt x="1865630" y="1192219"/>
                  </a:lnTo>
                  <a:lnTo>
                    <a:pt x="1860550" y="1196345"/>
                  </a:lnTo>
                  <a:lnTo>
                    <a:pt x="1855153" y="1200153"/>
                  </a:lnTo>
                  <a:lnTo>
                    <a:pt x="1849438" y="1203010"/>
                  </a:lnTo>
                  <a:lnTo>
                    <a:pt x="1843405" y="1205549"/>
                  </a:lnTo>
                  <a:lnTo>
                    <a:pt x="1836738" y="1207453"/>
                  </a:lnTo>
                  <a:lnTo>
                    <a:pt x="1830705" y="1208723"/>
                  </a:lnTo>
                  <a:lnTo>
                    <a:pt x="1824038" y="1209358"/>
                  </a:lnTo>
                  <a:lnTo>
                    <a:pt x="1817688" y="1209675"/>
                  </a:lnTo>
                  <a:lnTo>
                    <a:pt x="1811020" y="1209358"/>
                  </a:lnTo>
                  <a:lnTo>
                    <a:pt x="1804670" y="1208723"/>
                  </a:lnTo>
                  <a:lnTo>
                    <a:pt x="1798320" y="1207453"/>
                  </a:lnTo>
                  <a:lnTo>
                    <a:pt x="1792288" y="1205549"/>
                  </a:lnTo>
                  <a:lnTo>
                    <a:pt x="1785938" y="1203010"/>
                  </a:lnTo>
                  <a:lnTo>
                    <a:pt x="1780223" y="1200153"/>
                  </a:lnTo>
                  <a:lnTo>
                    <a:pt x="1774825" y="1196345"/>
                  </a:lnTo>
                  <a:lnTo>
                    <a:pt x="1769745" y="1192219"/>
                  </a:lnTo>
                  <a:lnTo>
                    <a:pt x="942657" y="455553"/>
                  </a:lnTo>
                  <a:lnTo>
                    <a:pt x="116205" y="1192219"/>
                  </a:lnTo>
                  <a:lnTo>
                    <a:pt x="111125" y="1196345"/>
                  </a:lnTo>
                  <a:lnTo>
                    <a:pt x="105410" y="1200153"/>
                  </a:lnTo>
                  <a:lnTo>
                    <a:pt x="99695" y="1203010"/>
                  </a:lnTo>
                  <a:lnTo>
                    <a:pt x="93662" y="1205549"/>
                  </a:lnTo>
                  <a:lnTo>
                    <a:pt x="87630" y="1207136"/>
                  </a:lnTo>
                  <a:lnTo>
                    <a:pt x="80962" y="1208723"/>
                  </a:lnTo>
                  <a:lnTo>
                    <a:pt x="74930" y="1209358"/>
                  </a:lnTo>
                  <a:lnTo>
                    <a:pt x="68262" y="1209675"/>
                  </a:lnTo>
                  <a:lnTo>
                    <a:pt x="61277" y="1209358"/>
                  </a:lnTo>
                  <a:lnTo>
                    <a:pt x="55245" y="1208723"/>
                  </a:lnTo>
                  <a:lnTo>
                    <a:pt x="48577" y="1207136"/>
                  </a:lnTo>
                  <a:lnTo>
                    <a:pt x="42545" y="1205549"/>
                  </a:lnTo>
                  <a:lnTo>
                    <a:pt x="36195" y="1203010"/>
                  </a:lnTo>
                  <a:lnTo>
                    <a:pt x="30797" y="1200153"/>
                  </a:lnTo>
                  <a:lnTo>
                    <a:pt x="25082" y="1196345"/>
                  </a:lnTo>
                  <a:lnTo>
                    <a:pt x="20002" y="1192219"/>
                  </a:lnTo>
                  <a:lnTo>
                    <a:pt x="15240" y="1187775"/>
                  </a:lnTo>
                  <a:lnTo>
                    <a:pt x="11112" y="1182697"/>
                  </a:lnTo>
                  <a:lnTo>
                    <a:pt x="7937" y="1177619"/>
                  </a:lnTo>
                  <a:lnTo>
                    <a:pt x="5080" y="1171906"/>
                  </a:lnTo>
                  <a:lnTo>
                    <a:pt x="2540" y="1166510"/>
                  </a:lnTo>
                  <a:lnTo>
                    <a:pt x="1270" y="1160797"/>
                  </a:lnTo>
                  <a:lnTo>
                    <a:pt x="317" y="1155084"/>
                  </a:lnTo>
                  <a:lnTo>
                    <a:pt x="0" y="1149053"/>
                  </a:lnTo>
                  <a:lnTo>
                    <a:pt x="317" y="1143658"/>
                  </a:lnTo>
                  <a:lnTo>
                    <a:pt x="1270" y="1137627"/>
                  </a:lnTo>
                  <a:lnTo>
                    <a:pt x="2540" y="1131914"/>
                  </a:lnTo>
                  <a:lnTo>
                    <a:pt x="5080" y="1126201"/>
                  </a:lnTo>
                  <a:lnTo>
                    <a:pt x="7937" y="1121123"/>
                  </a:lnTo>
                  <a:lnTo>
                    <a:pt x="11112" y="1115727"/>
                  </a:lnTo>
                  <a:lnTo>
                    <a:pt x="15240" y="1110966"/>
                  </a:lnTo>
                  <a:lnTo>
                    <a:pt x="20002" y="1106523"/>
                  </a:lnTo>
                  <a:lnTo>
                    <a:pt x="942657" y="284162"/>
                  </a:lnTo>
                  <a:close/>
                  <a:moveTo>
                    <a:pt x="1910075" y="217487"/>
                  </a:moveTo>
                  <a:lnTo>
                    <a:pt x="1929430" y="217487"/>
                  </a:lnTo>
                  <a:lnTo>
                    <a:pt x="1948785" y="218121"/>
                  </a:lnTo>
                  <a:lnTo>
                    <a:pt x="1968140" y="219388"/>
                  </a:lnTo>
                  <a:lnTo>
                    <a:pt x="1986860" y="220973"/>
                  </a:lnTo>
                  <a:lnTo>
                    <a:pt x="2005898" y="222874"/>
                  </a:lnTo>
                  <a:lnTo>
                    <a:pt x="2024301" y="225726"/>
                  </a:lnTo>
                  <a:lnTo>
                    <a:pt x="2043022" y="228578"/>
                  </a:lnTo>
                  <a:lnTo>
                    <a:pt x="2061425" y="231747"/>
                  </a:lnTo>
                  <a:lnTo>
                    <a:pt x="2079193" y="235550"/>
                  </a:lnTo>
                  <a:lnTo>
                    <a:pt x="2097279" y="239669"/>
                  </a:lnTo>
                  <a:lnTo>
                    <a:pt x="2114413" y="243789"/>
                  </a:lnTo>
                  <a:lnTo>
                    <a:pt x="2131865" y="248542"/>
                  </a:lnTo>
                  <a:lnTo>
                    <a:pt x="2148364" y="252979"/>
                  </a:lnTo>
                  <a:lnTo>
                    <a:pt x="2164546" y="258049"/>
                  </a:lnTo>
                  <a:lnTo>
                    <a:pt x="2181046" y="263119"/>
                  </a:lnTo>
                  <a:lnTo>
                    <a:pt x="2196593" y="268189"/>
                  </a:lnTo>
                  <a:lnTo>
                    <a:pt x="2211506" y="273893"/>
                  </a:lnTo>
                  <a:lnTo>
                    <a:pt x="2226419" y="278963"/>
                  </a:lnTo>
                  <a:lnTo>
                    <a:pt x="2240697" y="284667"/>
                  </a:lnTo>
                  <a:lnTo>
                    <a:pt x="2267668" y="295758"/>
                  </a:lnTo>
                  <a:lnTo>
                    <a:pt x="2292734" y="306216"/>
                  </a:lnTo>
                  <a:lnTo>
                    <a:pt x="2315579" y="316673"/>
                  </a:lnTo>
                  <a:lnTo>
                    <a:pt x="2335886" y="326496"/>
                  </a:lnTo>
                  <a:lnTo>
                    <a:pt x="2353338" y="335686"/>
                  </a:lnTo>
                  <a:lnTo>
                    <a:pt x="2368251" y="343608"/>
                  </a:lnTo>
                  <a:lnTo>
                    <a:pt x="2379991" y="349946"/>
                  </a:lnTo>
                  <a:lnTo>
                    <a:pt x="2388557" y="355016"/>
                  </a:lnTo>
                  <a:lnTo>
                    <a:pt x="2395538" y="359136"/>
                  </a:lnTo>
                  <a:lnTo>
                    <a:pt x="2386971" y="360403"/>
                  </a:lnTo>
                  <a:lnTo>
                    <a:pt x="2378721" y="361988"/>
                  </a:lnTo>
                  <a:lnTo>
                    <a:pt x="2370154" y="363572"/>
                  </a:lnTo>
                  <a:lnTo>
                    <a:pt x="2361587" y="365791"/>
                  </a:lnTo>
                  <a:lnTo>
                    <a:pt x="2353020" y="368009"/>
                  </a:lnTo>
                  <a:lnTo>
                    <a:pt x="2345088" y="370544"/>
                  </a:lnTo>
                  <a:lnTo>
                    <a:pt x="2336521" y="373079"/>
                  </a:lnTo>
                  <a:lnTo>
                    <a:pt x="2328271" y="375614"/>
                  </a:lnTo>
                  <a:lnTo>
                    <a:pt x="2320656" y="379100"/>
                  </a:lnTo>
                  <a:lnTo>
                    <a:pt x="2312406" y="382269"/>
                  </a:lnTo>
                  <a:lnTo>
                    <a:pt x="2304157" y="385755"/>
                  </a:lnTo>
                  <a:lnTo>
                    <a:pt x="2296541" y="389557"/>
                  </a:lnTo>
                  <a:lnTo>
                    <a:pt x="2280677" y="397162"/>
                  </a:lnTo>
                  <a:lnTo>
                    <a:pt x="2265446" y="405718"/>
                  </a:lnTo>
                  <a:lnTo>
                    <a:pt x="2250533" y="415225"/>
                  </a:lnTo>
                  <a:lnTo>
                    <a:pt x="2235303" y="425049"/>
                  </a:lnTo>
                  <a:lnTo>
                    <a:pt x="2220708" y="435189"/>
                  </a:lnTo>
                  <a:lnTo>
                    <a:pt x="2206429" y="446280"/>
                  </a:lnTo>
                  <a:lnTo>
                    <a:pt x="2192468" y="457688"/>
                  </a:lnTo>
                  <a:lnTo>
                    <a:pt x="2178825" y="469730"/>
                  </a:lnTo>
                  <a:lnTo>
                    <a:pt x="2164863" y="482088"/>
                  </a:lnTo>
                  <a:lnTo>
                    <a:pt x="2151854" y="495081"/>
                  </a:lnTo>
                  <a:lnTo>
                    <a:pt x="2138845" y="508390"/>
                  </a:lnTo>
                  <a:lnTo>
                    <a:pt x="2126153" y="521699"/>
                  </a:lnTo>
                  <a:lnTo>
                    <a:pt x="2113779" y="535325"/>
                  </a:lnTo>
                  <a:lnTo>
                    <a:pt x="2101721" y="549268"/>
                  </a:lnTo>
                  <a:lnTo>
                    <a:pt x="2089664" y="563528"/>
                  </a:lnTo>
                  <a:lnTo>
                    <a:pt x="2078242" y="578105"/>
                  </a:lnTo>
                  <a:lnTo>
                    <a:pt x="2066819" y="592682"/>
                  </a:lnTo>
                  <a:lnTo>
                    <a:pt x="2055714" y="607259"/>
                  </a:lnTo>
                  <a:lnTo>
                    <a:pt x="2044926" y="621519"/>
                  </a:lnTo>
                  <a:lnTo>
                    <a:pt x="2034455" y="636413"/>
                  </a:lnTo>
                  <a:lnTo>
                    <a:pt x="2024301" y="650989"/>
                  </a:lnTo>
                  <a:lnTo>
                    <a:pt x="2014782" y="665566"/>
                  </a:lnTo>
                  <a:lnTo>
                    <a:pt x="1995745" y="694403"/>
                  </a:lnTo>
                  <a:lnTo>
                    <a:pt x="1977976" y="722289"/>
                  </a:lnTo>
                  <a:lnTo>
                    <a:pt x="1972582" y="730845"/>
                  </a:lnTo>
                  <a:lnTo>
                    <a:pt x="1966553" y="739084"/>
                  </a:lnTo>
                  <a:lnTo>
                    <a:pt x="1960525" y="747006"/>
                  </a:lnTo>
                  <a:lnTo>
                    <a:pt x="1954179" y="755245"/>
                  </a:lnTo>
                  <a:lnTo>
                    <a:pt x="1947833" y="762534"/>
                  </a:lnTo>
                  <a:lnTo>
                    <a:pt x="1940852" y="770139"/>
                  </a:lnTo>
                  <a:lnTo>
                    <a:pt x="1933872" y="777111"/>
                  </a:lnTo>
                  <a:lnTo>
                    <a:pt x="1926257" y="784082"/>
                  </a:lnTo>
                  <a:lnTo>
                    <a:pt x="1918642" y="790737"/>
                  </a:lnTo>
                  <a:lnTo>
                    <a:pt x="1911027" y="797075"/>
                  </a:lnTo>
                  <a:lnTo>
                    <a:pt x="1902777" y="803412"/>
                  </a:lnTo>
                  <a:lnTo>
                    <a:pt x="1894527" y="809116"/>
                  </a:lnTo>
                  <a:lnTo>
                    <a:pt x="1886277" y="815137"/>
                  </a:lnTo>
                  <a:lnTo>
                    <a:pt x="1877710" y="820524"/>
                  </a:lnTo>
                  <a:lnTo>
                    <a:pt x="1868826" y="825911"/>
                  </a:lnTo>
                  <a:lnTo>
                    <a:pt x="1859625" y="830665"/>
                  </a:lnTo>
                  <a:lnTo>
                    <a:pt x="1850740" y="835735"/>
                  </a:lnTo>
                  <a:lnTo>
                    <a:pt x="1841539" y="839854"/>
                  </a:lnTo>
                  <a:lnTo>
                    <a:pt x="1832020" y="843974"/>
                  </a:lnTo>
                  <a:lnTo>
                    <a:pt x="1822501" y="848410"/>
                  </a:lnTo>
                  <a:lnTo>
                    <a:pt x="1812665" y="851896"/>
                  </a:lnTo>
                  <a:lnTo>
                    <a:pt x="1803146" y="855065"/>
                  </a:lnTo>
                  <a:lnTo>
                    <a:pt x="1793310" y="858551"/>
                  </a:lnTo>
                  <a:lnTo>
                    <a:pt x="1783473" y="861403"/>
                  </a:lnTo>
                  <a:lnTo>
                    <a:pt x="1773320" y="863938"/>
                  </a:lnTo>
                  <a:lnTo>
                    <a:pt x="1763166" y="866156"/>
                  </a:lnTo>
                  <a:lnTo>
                    <a:pt x="1753013" y="868374"/>
                  </a:lnTo>
                  <a:lnTo>
                    <a:pt x="1742542" y="870276"/>
                  </a:lnTo>
                  <a:lnTo>
                    <a:pt x="1732706" y="871860"/>
                  </a:lnTo>
                  <a:lnTo>
                    <a:pt x="1722235" y="873128"/>
                  </a:lnTo>
                  <a:lnTo>
                    <a:pt x="1711764" y="874078"/>
                  </a:lnTo>
                  <a:lnTo>
                    <a:pt x="1701611" y="874712"/>
                  </a:lnTo>
                  <a:lnTo>
                    <a:pt x="1548674" y="738450"/>
                  </a:lnTo>
                  <a:lnTo>
                    <a:pt x="1558510" y="722923"/>
                  </a:lnTo>
                  <a:lnTo>
                    <a:pt x="1568664" y="707079"/>
                  </a:lnTo>
                  <a:lnTo>
                    <a:pt x="1578500" y="691234"/>
                  </a:lnTo>
                  <a:lnTo>
                    <a:pt x="1589288" y="676024"/>
                  </a:lnTo>
                  <a:lnTo>
                    <a:pt x="1605470" y="653841"/>
                  </a:lnTo>
                  <a:lnTo>
                    <a:pt x="1622287" y="631976"/>
                  </a:lnTo>
                  <a:lnTo>
                    <a:pt x="1630854" y="621202"/>
                  </a:lnTo>
                  <a:lnTo>
                    <a:pt x="1639738" y="610745"/>
                  </a:lnTo>
                  <a:lnTo>
                    <a:pt x="1648305" y="600604"/>
                  </a:lnTo>
                  <a:lnTo>
                    <a:pt x="1657507" y="590147"/>
                  </a:lnTo>
                  <a:lnTo>
                    <a:pt x="1667026" y="580007"/>
                  </a:lnTo>
                  <a:lnTo>
                    <a:pt x="1676545" y="569866"/>
                  </a:lnTo>
                  <a:lnTo>
                    <a:pt x="1686063" y="560043"/>
                  </a:lnTo>
                  <a:lnTo>
                    <a:pt x="1695582" y="550219"/>
                  </a:lnTo>
                  <a:lnTo>
                    <a:pt x="1705418" y="540396"/>
                  </a:lnTo>
                  <a:lnTo>
                    <a:pt x="1715572" y="531523"/>
                  </a:lnTo>
                  <a:lnTo>
                    <a:pt x="1726043" y="522016"/>
                  </a:lnTo>
                  <a:lnTo>
                    <a:pt x="1736514" y="513143"/>
                  </a:lnTo>
                  <a:lnTo>
                    <a:pt x="1746984" y="503954"/>
                  </a:lnTo>
                  <a:lnTo>
                    <a:pt x="1757772" y="495714"/>
                  </a:lnTo>
                  <a:lnTo>
                    <a:pt x="1768878" y="487158"/>
                  </a:lnTo>
                  <a:lnTo>
                    <a:pt x="1779983" y="478919"/>
                  </a:lnTo>
                  <a:lnTo>
                    <a:pt x="1791089" y="470680"/>
                  </a:lnTo>
                  <a:lnTo>
                    <a:pt x="1802194" y="463075"/>
                  </a:lnTo>
                  <a:lnTo>
                    <a:pt x="1813934" y="455470"/>
                  </a:lnTo>
                  <a:lnTo>
                    <a:pt x="1825674" y="448498"/>
                  </a:lnTo>
                  <a:lnTo>
                    <a:pt x="1838048" y="441210"/>
                  </a:lnTo>
                  <a:lnTo>
                    <a:pt x="1850106" y="434238"/>
                  </a:lnTo>
                  <a:lnTo>
                    <a:pt x="1862163" y="427901"/>
                  </a:lnTo>
                  <a:lnTo>
                    <a:pt x="1874537" y="421563"/>
                  </a:lnTo>
                  <a:lnTo>
                    <a:pt x="1887229" y="415859"/>
                  </a:lnTo>
                  <a:lnTo>
                    <a:pt x="1899921" y="409838"/>
                  </a:lnTo>
                  <a:lnTo>
                    <a:pt x="1912613" y="404451"/>
                  </a:lnTo>
                  <a:lnTo>
                    <a:pt x="1925622" y="399381"/>
                  </a:lnTo>
                  <a:lnTo>
                    <a:pt x="1938631" y="394627"/>
                  </a:lnTo>
                  <a:lnTo>
                    <a:pt x="1951958" y="390191"/>
                  </a:lnTo>
                  <a:lnTo>
                    <a:pt x="1965284" y="385755"/>
                  </a:lnTo>
                  <a:lnTo>
                    <a:pt x="1978928" y="382269"/>
                  </a:lnTo>
                  <a:lnTo>
                    <a:pt x="1992572" y="378783"/>
                  </a:lnTo>
                  <a:lnTo>
                    <a:pt x="2006215" y="375297"/>
                  </a:lnTo>
                  <a:lnTo>
                    <a:pt x="2019859" y="372445"/>
                  </a:lnTo>
                  <a:lnTo>
                    <a:pt x="2033820" y="369910"/>
                  </a:lnTo>
                  <a:lnTo>
                    <a:pt x="2047781" y="368009"/>
                  </a:lnTo>
                  <a:lnTo>
                    <a:pt x="2062059" y="366107"/>
                  </a:lnTo>
                  <a:lnTo>
                    <a:pt x="2076021" y="364206"/>
                  </a:lnTo>
                  <a:lnTo>
                    <a:pt x="2089981" y="362938"/>
                  </a:lnTo>
                  <a:lnTo>
                    <a:pt x="2104260" y="362305"/>
                  </a:lnTo>
                  <a:lnTo>
                    <a:pt x="2118538" y="361671"/>
                  </a:lnTo>
                  <a:lnTo>
                    <a:pt x="2132817" y="361354"/>
                  </a:lnTo>
                  <a:lnTo>
                    <a:pt x="2147095" y="361671"/>
                  </a:lnTo>
                  <a:lnTo>
                    <a:pt x="2133134" y="359770"/>
                  </a:lnTo>
                  <a:lnTo>
                    <a:pt x="2118538" y="358502"/>
                  </a:lnTo>
                  <a:lnTo>
                    <a:pt x="2104260" y="357235"/>
                  </a:lnTo>
                  <a:lnTo>
                    <a:pt x="2089981" y="356601"/>
                  </a:lnTo>
                  <a:lnTo>
                    <a:pt x="2075703" y="355967"/>
                  </a:lnTo>
                  <a:lnTo>
                    <a:pt x="2061425" y="355967"/>
                  </a:lnTo>
                  <a:lnTo>
                    <a:pt x="2046829" y="355967"/>
                  </a:lnTo>
                  <a:lnTo>
                    <a:pt x="2032234" y="356601"/>
                  </a:lnTo>
                  <a:lnTo>
                    <a:pt x="2017955" y="357552"/>
                  </a:lnTo>
                  <a:lnTo>
                    <a:pt x="2003677" y="358819"/>
                  </a:lnTo>
                  <a:lnTo>
                    <a:pt x="1989081" y="360403"/>
                  </a:lnTo>
                  <a:lnTo>
                    <a:pt x="1974803" y="362305"/>
                  </a:lnTo>
                  <a:lnTo>
                    <a:pt x="1960525" y="364523"/>
                  </a:lnTo>
                  <a:lnTo>
                    <a:pt x="1946246" y="367375"/>
                  </a:lnTo>
                  <a:lnTo>
                    <a:pt x="1931968" y="370227"/>
                  </a:lnTo>
                  <a:lnTo>
                    <a:pt x="1917373" y="373713"/>
                  </a:lnTo>
                  <a:lnTo>
                    <a:pt x="1903411" y="377515"/>
                  </a:lnTo>
                  <a:lnTo>
                    <a:pt x="1889450" y="381318"/>
                  </a:lnTo>
                  <a:lnTo>
                    <a:pt x="1875489" y="385755"/>
                  </a:lnTo>
                  <a:lnTo>
                    <a:pt x="1861528" y="390508"/>
                  </a:lnTo>
                  <a:lnTo>
                    <a:pt x="1847567" y="395578"/>
                  </a:lnTo>
                  <a:lnTo>
                    <a:pt x="1833924" y="400965"/>
                  </a:lnTo>
                  <a:lnTo>
                    <a:pt x="1820280" y="406669"/>
                  </a:lnTo>
                  <a:lnTo>
                    <a:pt x="1806953" y="412690"/>
                  </a:lnTo>
                  <a:lnTo>
                    <a:pt x="1793627" y="418711"/>
                  </a:lnTo>
                  <a:lnTo>
                    <a:pt x="1780618" y="425366"/>
                  </a:lnTo>
                  <a:lnTo>
                    <a:pt x="1766974" y="432020"/>
                  </a:lnTo>
                  <a:lnTo>
                    <a:pt x="1754282" y="438992"/>
                  </a:lnTo>
                  <a:lnTo>
                    <a:pt x="1741273" y="446280"/>
                  </a:lnTo>
                  <a:lnTo>
                    <a:pt x="1728898" y="453885"/>
                  </a:lnTo>
                  <a:lnTo>
                    <a:pt x="1716207" y="461808"/>
                  </a:lnTo>
                  <a:lnTo>
                    <a:pt x="1703832" y="469730"/>
                  </a:lnTo>
                  <a:lnTo>
                    <a:pt x="1691775" y="478286"/>
                  </a:lnTo>
                  <a:lnTo>
                    <a:pt x="1679717" y="486842"/>
                  </a:lnTo>
                  <a:lnTo>
                    <a:pt x="1667660" y="495398"/>
                  </a:lnTo>
                  <a:lnTo>
                    <a:pt x="1655920" y="504270"/>
                  </a:lnTo>
                  <a:lnTo>
                    <a:pt x="1644180" y="513460"/>
                  </a:lnTo>
                  <a:lnTo>
                    <a:pt x="1632758" y="522967"/>
                  </a:lnTo>
                  <a:lnTo>
                    <a:pt x="1621335" y="532473"/>
                  </a:lnTo>
                  <a:lnTo>
                    <a:pt x="1610230" y="542297"/>
                  </a:lnTo>
                  <a:lnTo>
                    <a:pt x="1599124" y="551804"/>
                  </a:lnTo>
                  <a:lnTo>
                    <a:pt x="1588336" y="561944"/>
                  </a:lnTo>
                  <a:lnTo>
                    <a:pt x="1577548" y="572084"/>
                  </a:lnTo>
                  <a:lnTo>
                    <a:pt x="1566760" y="582542"/>
                  </a:lnTo>
                  <a:lnTo>
                    <a:pt x="1556606" y="592999"/>
                  </a:lnTo>
                  <a:lnTo>
                    <a:pt x="1546136" y="603773"/>
                  </a:lnTo>
                  <a:lnTo>
                    <a:pt x="1535982" y="614547"/>
                  </a:lnTo>
                  <a:lnTo>
                    <a:pt x="1526146" y="625638"/>
                  </a:lnTo>
                  <a:lnTo>
                    <a:pt x="1514406" y="638631"/>
                  </a:lnTo>
                  <a:lnTo>
                    <a:pt x="1503301" y="651623"/>
                  </a:lnTo>
                  <a:lnTo>
                    <a:pt x="1492195" y="664932"/>
                  </a:lnTo>
                  <a:lnTo>
                    <a:pt x="1481407" y="678559"/>
                  </a:lnTo>
                  <a:lnTo>
                    <a:pt x="1406525" y="612012"/>
                  </a:lnTo>
                  <a:lnTo>
                    <a:pt x="1407160" y="604407"/>
                  </a:lnTo>
                  <a:lnTo>
                    <a:pt x="1408112" y="596802"/>
                  </a:lnTo>
                  <a:lnTo>
                    <a:pt x="1409381" y="589196"/>
                  </a:lnTo>
                  <a:lnTo>
                    <a:pt x="1410967" y="581274"/>
                  </a:lnTo>
                  <a:lnTo>
                    <a:pt x="1412554" y="573352"/>
                  </a:lnTo>
                  <a:lnTo>
                    <a:pt x="1415092" y="565430"/>
                  </a:lnTo>
                  <a:lnTo>
                    <a:pt x="1417313" y="557191"/>
                  </a:lnTo>
                  <a:lnTo>
                    <a:pt x="1420169" y="548952"/>
                  </a:lnTo>
                  <a:lnTo>
                    <a:pt x="1423025" y="540396"/>
                  </a:lnTo>
                  <a:lnTo>
                    <a:pt x="1426198" y="532157"/>
                  </a:lnTo>
                  <a:lnTo>
                    <a:pt x="1430322" y="523601"/>
                  </a:lnTo>
                  <a:lnTo>
                    <a:pt x="1434130" y="514728"/>
                  </a:lnTo>
                  <a:lnTo>
                    <a:pt x="1438572" y="505855"/>
                  </a:lnTo>
                  <a:lnTo>
                    <a:pt x="1443332" y="497299"/>
                  </a:lnTo>
                  <a:lnTo>
                    <a:pt x="1448408" y="488109"/>
                  </a:lnTo>
                  <a:lnTo>
                    <a:pt x="1453802" y="478919"/>
                  </a:lnTo>
                  <a:lnTo>
                    <a:pt x="1461100" y="467195"/>
                  </a:lnTo>
                  <a:lnTo>
                    <a:pt x="1469033" y="455787"/>
                  </a:lnTo>
                  <a:lnTo>
                    <a:pt x="1476648" y="444696"/>
                  </a:lnTo>
                  <a:lnTo>
                    <a:pt x="1484263" y="433921"/>
                  </a:lnTo>
                  <a:lnTo>
                    <a:pt x="1492195" y="423464"/>
                  </a:lnTo>
                  <a:lnTo>
                    <a:pt x="1500128" y="413641"/>
                  </a:lnTo>
                  <a:lnTo>
                    <a:pt x="1508060" y="403817"/>
                  </a:lnTo>
                  <a:lnTo>
                    <a:pt x="1516310" y="393994"/>
                  </a:lnTo>
                  <a:lnTo>
                    <a:pt x="1524877" y="384804"/>
                  </a:lnTo>
                  <a:lnTo>
                    <a:pt x="1533127" y="375614"/>
                  </a:lnTo>
                  <a:lnTo>
                    <a:pt x="1541376" y="367375"/>
                  </a:lnTo>
                  <a:lnTo>
                    <a:pt x="1549943" y="358819"/>
                  </a:lnTo>
                  <a:lnTo>
                    <a:pt x="1558828" y="350580"/>
                  </a:lnTo>
                  <a:lnTo>
                    <a:pt x="1567077" y="342975"/>
                  </a:lnTo>
                  <a:lnTo>
                    <a:pt x="1575962" y="335369"/>
                  </a:lnTo>
                  <a:lnTo>
                    <a:pt x="1584846" y="328081"/>
                  </a:lnTo>
                  <a:lnTo>
                    <a:pt x="1594047" y="321109"/>
                  </a:lnTo>
                  <a:lnTo>
                    <a:pt x="1602932" y="314455"/>
                  </a:lnTo>
                  <a:lnTo>
                    <a:pt x="1611816" y="308117"/>
                  </a:lnTo>
                  <a:lnTo>
                    <a:pt x="1621018" y="301779"/>
                  </a:lnTo>
                  <a:lnTo>
                    <a:pt x="1630219" y="296075"/>
                  </a:lnTo>
                  <a:lnTo>
                    <a:pt x="1639421" y="290054"/>
                  </a:lnTo>
                  <a:lnTo>
                    <a:pt x="1648622" y="284667"/>
                  </a:lnTo>
                  <a:lnTo>
                    <a:pt x="1657824" y="279280"/>
                  </a:lnTo>
                  <a:lnTo>
                    <a:pt x="1667343" y="274527"/>
                  </a:lnTo>
                  <a:lnTo>
                    <a:pt x="1676862" y="269457"/>
                  </a:lnTo>
                  <a:lnTo>
                    <a:pt x="1686381" y="265337"/>
                  </a:lnTo>
                  <a:lnTo>
                    <a:pt x="1695582" y="261218"/>
                  </a:lnTo>
                  <a:lnTo>
                    <a:pt x="1705101" y="256781"/>
                  </a:lnTo>
                  <a:lnTo>
                    <a:pt x="1714937" y="252979"/>
                  </a:lnTo>
                  <a:lnTo>
                    <a:pt x="1724456" y="249493"/>
                  </a:lnTo>
                  <a:lnTo>
                    <a:pt x="1734292" y="246007"/>
                  </a:lnTo>
                  <a:lnTo>
                    <a:pt x="1743494" y="242838"/>
                  </a:lnTo>
                  <a:lnTo>
                    <a:pt x="1753330" y="239986"/>
                  </a:lnTo>
                  <a:lnTo>
                    <a:pt x="1763166" y="237134"/>
                  </a:lnTo>
                  <a:lnTo>
                    <a:pt x="1773003" y="234599"/>
                  </a:lnTo>
                  <a:lnTo>
                    <a:pt x="1792675" y="230163"/>
                  </a:lnTo>
                  <a:lnTo>
                    <a:pt x="1812030" y="226360"/>
                  </a:lnTo>
                  <a:lnTo>
                    <a:pt x="1831702" y="222874"/>
                  </a:lnTo>
                  <a:lnTo>
                    <a:pt x="1851375" y="220656"/>
                  </a:lnTo>
                  <a:lnTo>
                    <a:pt x="1870730" y="219072"/>
                  </a:lnTo>
                  <a:lnTo>
                    <a:pt x="1890402" y="217804"/>
                  </a:lnTo>
                  <a:lnTo>
                    <a:pt x="1910075" y="217487"/>
                  </a:lnTo>
                  <a:close/>
                  <a:moveTo>
                    <a:pt x="1112837" y="0"/>
                  </a:moveTo>
                  <a:lnTo>
                    <a:pt x="1116656" y="634"/>
                  </a:lnTo>
                  <a:lnTo>
                    <a:pt x="1128112" y="2854"/>
                  </a:lnTo>
                  <a:lnTo>
                    <a:pt x="1146570" y="6660"/>
                  </a:lnTo>
                  <a:lnTo>
                    <a:pt x="1157708" y="9197"/>
                  </a:lnTo>
                  <a:lnTo>
                    <a:pt x="1170119" y="12369"/>
                  </a:lnTo>
                  <a:lnTo>
                    <a:pt x="1183485" y="16175"/>
                  </a:lnTo>
                  <a:lnTo>
                    <a:pt x="1198124" y="20298"/>
                  </a:lnTo>
                  <a:lnTo>
                    <a:pt x="1213399" y="25372"/>
                  </a:lnTo>
                  <a:lnTo>
                    <a:pt x="1229629" y="30763"/>
                  </a:lnTo>
                  <a:lnTo>
                    <a:pt x="1246495" y="37106"/>
                  </a:lnTo>
                  <a:lnTo>
                    <a:pt x="1263998" y="43767"/>
                  </a:lnTo>
                  <a:lnTo>
                    <a:pt x="1281501" y="51378"/>
                  </a:lnTo>
                  <a:lnTo>
                    <a:pt x="1299640" y="59307"/>
                  </a:lnTo>
                  <a:lnTo>
                    <a:pt x="1317780" y="68504"/>
                  </a:lnTo>
                  <a:lnTo>
                    <a:pt x="1336237" y="78653"/>
                  </a:lnTo>
                  <a:lnTo>
                    <a:pt x="1345148" y="84045"/>
                  </a:lnTo>
                  <a:lnTo>
                    <a:pt x="1354058" y="89436"/>
                  </a:lnTo>
                  <a:lnTo>
                    <a:pt x="1363287" y="95462"/>
                  </a:lnTo>
                  <a:lnTo>
                    <a:pt x="1372198" y="101171"/>
                  </a:lnTo>
                  <a:lnTo>
                    <a:pt x="1381108" y="107514"/>
                  </a:lnTo>
                  <a:lnTo>
                    <a:pt x="1389701" y="113540"/>
                  </a:lnTo>
                  <a:lnTo>
                    <a:pt x="1398293" y="120517"/>
                  </a:lnTo>
                  <a:lnTo>
                    <a:pt x="1406886" y="127177"/>
                  </a:lnTo>
                  <a:lnTo>
                    <a:pt x="1415160" y="134471"/>
                  </a:lnTo>
                  <a:lnTo>
                    <a:pt x="1423116" y="141449"/>
                  </a:lnTo>
                  <a:lnTo>
                    <a:pt x="1431390" y="149377"/>
                  </a:lnTo>
                  <a:lnTo>
                    <a:pt x="1439346" y="157306"/>
                  </a:lnTo>
                  <a:lnTo>
                    <a:pt x="1446665" y="165552"/>
                  </a:lnTo>
                  <a:lnTo>
                    <a:pt x="1454303" y="173798"/>
                  </a:lnTo>
                  <a:lnTo>
                    <a:pt x="1461304" y="182361"/>
                  </a:lnTo>
                  <a:lnTo>
                    <a:pt x="1468305" y="191241"/>
                  </a:lnTo>
                  <a:lnTo>
                    <a:pt x="1474988" y="200756"/>
                  </a:lnTo>
                  <a:lnTo>
                    <a:pt x="1481034" y="209953"/>
                  </a:lnTo>
                  <a:lnTo>
                    <a:pt x="1487399" y="219785"/>
                  </a:lnTo>
                  <a:lnTo>
                    <a:pt x="1492809" y="229616"/>
                  </a:lnTo>
                  <a:lnTo>
                    <a:pt x="1498537" y="240082"/>
                  </a:lnTo>
                  <a:lnTo>
                    <a:pt x="1503311" y="250865"/>
                  </a:lnTo>
                  <a:lnTo>
                    <a:pt x="1508084" y="261648"/>
                  </a:lnTo>
                  <a:lnTo>
                    <a:pt x="1512540" y="273066"/>
                  </a:lnTo>
                  <a:lnTo>
                    <a:pt x="1516358" y="284483"/>
                  </a:lnTo>
                  <a:lnTo>
                    <a:pt x="1519859" y="296218"/>
                  </a:lnTo>
                  <a:lnTo>
                    <a:pt x="1523041" y="308269"/>
                  </a:lnTo>
                  <a:lnTo>
                    <a:pt x="1525587" y="320955"/>
                  </a:lnTo>
                  <a:lnTo>
                    <a:pt x="1512540" y="333641"/>
                  </a:lnTo>
                  <a:lnTo>
                    <a:pt x="1499492" y="346645"/>
                  </a:lnTo>
                  <a:lnTo>
                    <a:pt x="1486763" y="360599"/>
                  </a:lnTo>
                  <a:lnTo>
                    <a:pt x="1474351" y="374554"/>
                  </a:lnTo>
                  <a:lnTo>
                    <a:pt x="1462259" y="389777"/>
                  </a:lnTo>
                  <a:lnTo>
                    <a:pt x="1450484" y="405000"/>
                  </a:lnTo>
                  <a:lnTo>
                    <a:pt x="1439027" y="420540"/>
                  </a:lnTo>
                  <a:lnTo>
                    <a:pt x="1427889" y="437032"/>
                  </a:lnTo>
                  <a:lnTo>
                    <a:pt x="1426616" y="424346"/>
                  </a:lnTo>
                  <a:lnTo>
                    <a:pt x="1424389" y="411343"/>
                  </a:lnTo>
                  <a:lnTo>
                    <a:pt x="1422479" y="398340"/>
                  </a:lnTo>
                  <a:lnTo>
                    <a:pt x="1420252" y="385654"/>
                  </a:lnTo>
                  <a:lnTo>
                    <a:pt x="1417706" y="373285"/>
                  </a:lnTo>
                  <a:lnTo>
                    <a:pt x="1414842" y="360599"/>
                  </a:lnTo>
                  <a:lnTo>
                    <a:pt x="1411341" y="348230"/>
                  </a:lnTo>
                  <a:lnTo>
                    <a:pt x="1408159" y="335544"/>
                  </a:lnTo>
                  <a:lnTo>
                    <a:pt x="1402112" y="317467"/>
                  </a:lnTo>
                  <a:lnTo>
                    <a:pt x="1396065" y="299706"/>
                  </a:lnTo>
                  <a:lnTo>
                    <a:pt x="1388746" y="281946"/>
                  </a:lnTo>
                  <a:lnTo>
                    <a:pt x="1384927" y="273700"/>
                  </a:lnTo>
                  <a:lnTo>
                    <a:pt x="1381108" y="265137"/>
                  </a:lnTo>
                  <a:lnTo>
                    <a:pt x="1376653" y="256574"/>
                  </a:lnTo>
                  <a:lnTo>
                    <a:pt x="1372516" y="248328"/>
                  </a:lnTo>
                  <a:lnTo>
                    <a:pt x="1368061" y="240082"/>
                  </a:lnTo>
                  <a:lnTo>
                    <a:pt x="1363287" y="231836"/>
                  </a:lnTo>
                  <a:lnTo>
                    <a:pt x="1358514" y="223591"/>
                  </a:lnTo>
                  <a:lnTo>
                    <a:pt x="1353104" y="215979"/>
                  </a:lnTo>
                  <a:lnTo>
                    <a:pt x="1348012" y="208050"/>
                  </a:lnTo>
                  <a:lnTo>
                    <a:pt x="1342284" y="200121"/>
                  </a:lnTo>
                  <a:lnTo>
                    <a:pt x="1336874" y="192827"/>
                  </a:lnTo>
                  <a:lnTo>
                    <a:pt x="1330827" y="185215"/>
                  </a:lnTo>
                  <a:lnTo>
                    <a:pt x="1325099" y="178238"/>
                  </a:lnTo>
                  <a:lnTo>
                    <a:pt x="1319053" y="171261"/>
                  </a:lnTo>
                  <a:lnTo>
                    <a:pt x="1312688" y="164284"/>
                  </a:lnTo>
                  <a:lnTo>
                    <a:pt x="1306323" y="157623"/>
                  </a:lnTo>
                  <a:lnTo>
                    <a:pt x="1299640" y="150963"/>
                  </a:lnTo>
                  <a:lnTo>
                    <a:pt x="1292957" y="144620"/>
                  </a:lnTo>
                  <a:lnTo>
                    <a:pt x="1286274" y="138277"/>
                  </a:lnTo>
                  <a:lnTo>
                    <a:pt x="1278955" y="132251"/>
                  </a:lnTo>
                  <a:lnTo>
                    <a:pt x="1271636" y="126225"/>
                  </a:lnTo>
                  <a:lnTo>
                    <a:pt x="1264635" y="120834"/>
                  </a:lnTo>
                  <a:lnTo>
                    <a:pt x="1257315" y="115125"/>
                  </a:lnTo>
                  <a:lnTo>
                    <a:pt x="1249996" y="110051"/>
                  </a:lnTo>
                  <a:lnTo>
                    <a:pt x="1242040" y="104659"/>
                  </a:lnTo>
                  <a:lnTo>
                    <a:pt x="1234402" y="99902"/>
                  </a:lnTo>
                  <a:lnTo>
                    <a:pt x="1241403" y="105611"/>
                  </a:lnTo>
                  <a:lnTo>
                    <a:pt x="1248086" y="111637"/>
                  </a:lnTo>
                  <a:lnTo>
                    <a:pt x="1255088" y="117663"/>
                  </a:lnTo>
                  <a:lnTo>
                    <a:pt x="1262089" y="124006"/>
                  </a:lnTo>
                  <a:lnTo>
                    <a:pt x="1268135" y="130666"/>
                  </a:lnTo>
                  <a:lnTo>
                    <a:pt x="1274818" y="137009"/>
                  </a:lnTo>
                  <a:lnTo>
                    <a:pt x="1280546" y="143986"/>
                  </a:lnTo>
                  <a:lnTo>
                    <a:pt x="1286911" y="150646"/>
                  </a:lnTo>
                  <a:lnTo>
                    <a:pt x="1292321" y="157623"/>
                  </a:lnTo>
                  <a:lnTo>
                    <a:pt x="1298367" y="164601"/>
                  </a:lnTo>
                  <a:lnTo>
                    <a:pt x="1303459" y="171895"/>
                  </a:lnTo>
                  <a:lnTo>
                    <a:pt x="1308869" y="179190"/>
                  </a:lnTo>
                  <a:lnTo>
                    <a:pt x="1313961" y="186484"/>
                  </a:lnTo>
                  <a:lnTo>
                    <a:pt x="1318734" y="194095"/>
                  </a:lnTo>
                  <a:lnTo>
                    <a:pt x="1323508" y="202024"/>
                  </a:lnTo>
                  <a:lnTo>
                    <a:pt x="1327963" y="209636"/>
                  </a:lnTo>
                  <a:lnTo>
                    <a:pt x="1332418" y="217565"/>
                  </a:lnTo>
                  <a:lnTo>
                    <a:pt x="1336237" y="225493"/>
                  </a:lnTo>
                  <a:lnTo>
                    <a:pt x="1340056" y="233422"/>
                  </a:lnTo>
                  <a:lnTo>
                    <a:pt x="1344193" y="241668"/>
                  </a:lnTo>
                  <a:lnTo>
                    <a:pt x="1347376" y="249914"/>
                  </a:lnTo>
                  <a:lnTo>
                    <a:pt x="1350558" y="257843"/>
                  </a:lnTo>
                  <a:lnTo>
                    <a:pt x="1356923" y="274969"/>
                  </a:lnTo>
                  <a:lnTo>
                    <a:pt x="1362333" y="291778"/>
                  </a:lnTo>
                  <a:lnTo>
                    <a:pt x="1366788" y="308904"/>
                  </a:lnTo>
                  <a:lnTo>
                    <a:pt x="1370925" y="326030"/>
                  </a:lnTo>
                  <a:lnTo>
                    <a:pt x="1374107" y="343790"/>
                  </a:lnTo>
                  <a:lnTo>
                    <a:pt x="1376653" y="360916"/>
                  </a:lnTo>
                  <a:lnTo>
                    <a:pt x="1378562" y="378677"/>
                  </a:lnTo>
                  <a:lnTo>
                    <a:pt x="1380472" y="396120"/>
                  </a:lnTo>
                  <a:lnTo>
                    <a:pt x="1381108" y="413880"/>
                  </a:lnTo>
                  <a:lnTo>
                    <a:pt x="1381427" y="431641"/>
                  </a:lnTo>
                  <a:lnTo>
                    <a:pt x="1381108" y="449401"/>
                  </a:lnTo>
                  <a:lnTo>
                    <a:pt x="1380472" y="466844"/>
                  </a:lnTo>
                  <a:lnTo>
                    <a:pt x="1378881" y="484605"/>
                  </a:lnTo>
                  <a:lnTo>
                    <a:pt x="1377290" y="502048"/>
                  </a:lnTo>
                  <a:lnTo>
                    <a:pt x="1375380" y="519491"/>
                  </a:lnTo>
                  <a:lnTo>
                    <a:pt x="1372516" y="536934"/>
                  </a:lnTo>
                  <a:lnTo>
                    <a:pt x="1369652" y="554378"/>
                  </a:lnTo>
                  <a:lnTo>
                    <a:pt x="1367106" y="564843"/>
                  </a:lnTo>
                  <a:lnTo>
                    <a:pt x="1364878" y="574675"/>
                  </a:lnTo>
                  <a:lnTo>
                    <a:pt x="1334646" y="547717"/>
                  </a:lnTo>
                  <a:lnTo>
                    <a:pt x="1168210" y="399609"/>
                  </a:lnTo>
                  <a:lnTo>
                    <a:pt x="1166618" y="387557"/>
                  </a:lnTo>
                  <a:lnTo>
                    <a:pt x="1166300" y="375188"/>
                  </a:lnTo>
                  <a:lnTo>
                    <a:pt x="1166618" y="369479"/>
                  </a:lnTo>
                  <a:lnTo>
                    <a:pt x="1166937" y="363136"/>
                  </a:lnTo>
                  <a:lnTo>
                    <a:pt x="1167573" y="357110"/>
                  </a:lnTo>
                  <a:lnTo>
                    <a:pt x="1168528" y="350767"/>
                  </a:lnTo>
                  <a:lnTo>
                    <a:pt x="1171074" y="330153"/>
                  </a:lnTo>
                  <a:lnTo>
                    <a:pt x="1173620" y="308269"/>
                  </a:lnTo>
                  <a:lnTo>
                    <a:pt x="1175847" y="285435"/>
                  </a:lnTo>
                  <a:lnTo>
                    <a:pt x="1177438" y="262283"/>
                  </a:lnTo>
                  <a:lnTo>
                    <a:pt x="1178393" y="238814"/>
                  </a:lnTo>
                  <a:lnTo>
                    <a:pt x="1178711" y="227079"/>
                  </a:lnTo>
                  <a:lnTo>
                    <a:pt x="1178711" y="215027"/>
                  </a:lnTo>
                  <a:lnTo>
                    <a:pt x="1178393" y="203293"/>
                  </a:lnTo>
                  <a:lnTo>
                    <a:pt x="1178075" y="191241"/>
                  </a:lnTo>
                  <a:lnTo>
                    <a:pt x="1177438" y="179507"/>
                  </a:lnTo>
                  <a:lnTo>
                    <a:pt x="1176484" y="167772"/>
                  </a:lnTo>
                  <a:lnTo>
                    <a:pt x="1175211" y="155720"/>
                  </a:lnTo>
                  <a:lnTo>
                    <a:pt x="1173938" y="144303"/>
                  </a:lnTo>
                  <a:lnTo>
                    <a:pt x="1172028" y="132568"/>
                  </a:lnTo>
                  <a:lnTo>
                    <a:pt x="1169801" y="121151"/>
                  </a:lnTo>
                  <a:lnTo>
                    <a:pt x="1167573" y="109734"/>
                  </a:lnTo>
                  <a:lnTo>
                    <a:pt x="1164391" y="98633"/>
                  </a:lnTo>
                  <a:lnTo>
                    <a:pt x="1161208" y="87533"/>
                  </a:lnTo>
                  <a:lnTo>
                    <a:pt x="1157708" y="76750"/>
                  </a:lnTo>
                  <a:lnTo>
                    <a:pt x="1153571" y="66284"/>
                  </a:lnTo>
                  <a:lnTo>
                    <a:pt x="1149115" y="55818"/>
                  </a:lnTo>
                  <a:lnTo>
                    <a:pt x="1144342" y="45670"/>
                  </a:lnTo>
                  <a:lnTo>
                    <a:pt x="1138932" y="35838"/>
                  </a:lnTo>
                  <a:lnTo>
                    <a:pt x="1133204" y="26641"/>
                  </a:lnTo>
                  <a:lnTo>
                    <a:pt x="1126839" y="17443"/>
                  </a:lnTo>
                  <a:lnTo>
                    <a:pt x="1119838" y="8563"/>
                  </a:lnTo>
                  <a:lnTo>
                    <a:pt x="1112837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4693215" y="1921851"/>
            <a:ext cx="611425" cy="611425"/>
            <a:chOff x="4485555" y="2497671"/>
            <a:chExt cx="611524" cy="611524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60" name="任意多边形 59"/>
            <p:cNvSpPr/>
            <p:nvPr/>
          </p:nvSpPr>
          <p:spPr>
            <a:xfrm>
              <a:off x="4485555" y="2497671"/>
              <a:ext cx="611524" cy="611524"/>
            </a:xfrm>
            <a:custGeom>
              <a:avLst/>
              <a:gdLst>
                <a:gd name="connsiteX0" fmla="*/ 413083 w 772417"/>
                <a:gd name="connsiteY0" fmla="*/ 962 h 772417"/>
                <a:gd name="connsiteX1" fmla="*/ 720620 w 772417"/>
                <a:gd name="connsiteY1" fmla="*/ 193137 h 772417"/>
                <a:gd name="connsiteX2" fmla="*/ 579281 w 772417"/>
                <a:gd name="connsiteY2" fmla="*/ 720619 h 772417"/>
                <a:gd name="connsiteX3" fmla="*/ 51799 w 772417"/>
                <a:gd name="connsiteY3" fmla="*/ 579281 h 772417"/>
                <a:gd name="connsiteX4" fmla="*/ 193137 w 772417"/>
                <a:gd name="connsiteY4" fmla="*/ 51798 h 772417"/>
                <a:gd name="connsiteX5" fmla="*/ 413083 w 772417"/>
                <a:gd name="connsiteY5" fmla="*/ 962 h 77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7" h="772417">
                  <a:moveTo>
                    <a:pt x="413083" y="962"/>
                  </a:moveTo>
                  <a:cubicBezTo>
                    <a:pt x="536733" y="9701"/>
                    <a:pt x="653976" y="77706"/>
                    <a:pt x="720620" y="193137"/>
                  </a:cubicBezTo>
                  <a:cubicBezTo>
                    <a:pt x="827250" y="377826"/>
                    <a:pt x="763971" y="613989"/>
                    <a:pt x="579281" y="720619"/>
                  </a:cubicBezTo>
                  <a:cubicBezTo>
                    <a:pt x="394592" y="827250"/>
                    <a:pt x="158429" y="763970"/>
                    <a:pt x="51799" y="579281"/>
                  </a:cubicBezTo>
                  <a:cubicBezTo>
                    <a:pt x="-54832" y="394591"/>
                    <a:pt x="8448" y="158429"/>
                    <a:pt x="193137" y="51798"/>
                  </a:cubicBezTo>
                  <a:cubicBezTo>
                    <a:pt x="262396" y="11812"/>
                    <a:pt x="338893" y="-4281"/>
                    <a:pt x="413083" y="962"/>
                  </a:cubicBezTo>
                  <a:close/>
                </a:path>
              </a:pathLst>
            </a:custGeom>
            <a:gradFill>
              <a:gsLst>
                <a:gs pos="63717">
                  <a:srgbClr val="C69135"/>
                </a:gs>
                <a:gs pos="267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5400000" scaled="1"/>
            </a:gradFill>
            <a:ln w="120650">
              <a:solidFill>
                <a:schemeClr val="bg1">
                  <a:lumMod val="95000"/>
                </a:schemeClr>
              </a:soli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61" name="KSO_Shape"/>
            <p:cNvSpPr/>
            <p:nvPr/>
          </p:nvSpPr>
          <p:spPr>
            <a:xfrm>
              <a:off x="4657585" y="2668446"/>
              <a:ext cx="266207" cy="269974"/>
            </a:xfrm>
            <a:custGeom>
              <a:avLst/>
              <a:gdLst>
                <a:gd name="connsiteX0" fmla="*/ 150612 w 405200"/>
                <a:gd name="connsiteY0" fmla="*/ 52389 h 413075"/>
                <a:gd name="connsiteX1" fmla="*/ 52389 w 405200"/>
                <a:gd name="connsiteY1" fmla="*/ 150612 h 413075"/>
                <a:gd name="connsiteX2" fmla="*/ 150612 w 405200"/>
                <a:gd name="connsiteY2" fmla="*/ 248836 h 413075"/>
                <a:gd name="connsiteX3" fmla="*/ 248836 w 405200"/>
                <a:gd name="connsiteY3" fmla="*/ 150612 h 413075"/>
                <a:gd name="connsiteX4" fmla="*/ 150612 w 405200"/>
                <a:gd name="connsiteY4" fmla="*/ 52389 h 413075"/>
                <a:gd name="connsiteX5" fmla="*/ 150612 w 405200"/>
                <a:gd name="connsiteY5" fmla="*/ 0 h 413075"/>
                <a:gd name="connsiteX6" fmla="*/ 301225 w 405200"/>
                <a:gd name="connsiteY6" fmla="*/ 150612 h 413075"/>
                <a:gd name="connsiteX7" fmla="*/ 276789 w 405200"/>
                <a:gd name="connsiteY7" fmla="*/ 232452 h 413075"/>
                <a:gd name="connsiteX8" fmla="*/ 279486 w 405200"/>
                <a:gd name="connsiteY8" fmla="*/ 234307 h 413075"/>
                <a:gd name="connsiteX9" fmla="*/ 395404 w 405200"/>
                <a:gd name="connsiteY9" fmla="*/ 354065 h 413075"/>
                <a:gd name="connsiteX10" fmla="*/ 394603 w 405200"/>
                <a:gd name="connsiteY10" fmla="*/ 403280 h 413075"/>
                <a:gd name="connsiteX11" fmla="*/ 345389 w 405200"/>
                <a:gd name="connsiteY11" fmla="*/ 402478 h 413075"/>
                <a:gd name="connsiteX12" fmla="*/ 229470 w 405200"/>
                <a:gd name="connsiteY12" fmla="*/ 282720 h 413075"/>
                <a:gd name="connsiteX13" fmla="*/ 227420 w 405200"/>
                <a:gd name="connsiteY13" fmla="*/ 279520 h 413075"/>
                <a:gd name="connsiteX14" fmla="*/ 150612 w 405200"/>
                <a:gd name="connsiteY14" fmla="*/ 301225 h 413075"/>
                <a:gd name="connsiteX15" fmla="*/ 0 w 405200"/>
                <a:gd name="connsiteY15" fmla="*/ 150612 h 413075"/>
                <a:gd name="connsiteX16" fmla="*/ 150612 w 405200"/>
                <a:gd name="connsiteY16" fmla="*/ 0 h 41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05200" h="413075">
                  <a:moveTo>
                    <a:pt x="150612" y="52389"/>
                  </a:moveTo>
                  <a:cubicBezTo>
                    <a:pt x="96365" y="52389"/>
                    <a:pt x="52389" y="96365"/>
                    <a:pt x="52389" y="150612"/>
                  </a:cubicBezTo>
                  <a:cubicBezTo>
                    <a:pt x="52389" y="204860"/>
                    <a:pt x="96365" y="248836"/>
                    <a:pt x="150612" y="248836"/>
                  </a:cubicBezTo>
                  <a:cubicBezTo>
                    <a:pt x="204860" y="248836"/>
                    <a:pt x="248836" y="204860"/>
                    <a:pt x="248836" y="150612"/>
                  </a:cubicBezTo>
                  <a:cubicBezTo>
                    <a:pt x="248836" y="96365"/>
                    <a:pt x="204860" y="52389"/>
                    <a:pt x="150612" y="52389"/>
                  </a:cubicBezTo>
                  <a:close/>
                  <a:moveTo>
                    <a:pt x="150612" y="0"/>
                  </a:moveTo>
                  <a:cubicBezTo>
                    <a:pt x="233793" y="0"/>
                    <a:pt x="301225" y="67431"/>
                    <a:pt x="301225" y="150612"/>
                  </a:cubicBezTo>
                  <a:cubicBezTo>
                    <a:pt x="301225" y="180842"/>
                    <a:pt x="292319" y="208992"/>
                    <a:pt x="276789" y="232452"/>
                  </a:cubicBezTo>
                  <a:cubicBezTo>
                    <a:pt x="277931" y="232774"/>
                    <a:pt x="278722" y="233519"/>
                    <a:pt x="279486" y="234307"/>
                  </a:cubicBezTo>
                  <a:lnTo>
                    <a:pt x="395404" y="354065"/>
                  </a:lnTo>
                  <a:cubicBezTo>
                    <a:pt x="408773" y="367877"/>
                    <a:pt x="408414" y="389911"/>
                    <a:pt x="394603" y="403280"/>
                  </a:cubicBezTo>
                  <a:cubicBezTo>
                    <a:pt x="380791" y="416648"/>
                    <a:pt x="358757" y="416289"/>
                    <a:pt x="345389" y="402478"/>
                  </a:cubicBezTo>
                  <a:lnTo>
                    <a:pt x="229470" y="282720"/>
                  </a:lnTo>
                  <a:lnTo>
                    <a:pt x="227420" y="279520"/>
                  </a:lnTo>
                  <a:cubicBezTo>
                    <a:pt x="205163" y="293486"/>
                    <a:pt x="178791" y="301225"/>
                    <a:pt x="150612" y="301225"/>
                  </a:cubicBezTo>
                  <a:cubicBezTo>
                    <a:pt x="67431" y="301225"/>
                    <a:pt x="0" y="233793"/>
                    <a:pt x="0" y="150612"/>
                  </a:cubicBezTo>
                  <a:cubicBezTo>
                    <a:pt x="0" y="67431"/>
                    <a:pt x="67431" y="0"/>
                    <a:pt x="15061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40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sp>
        <p:nvSpPr>
          <p:cNvPr id="62" name="Freeform 12"/>
          <p:cNvSpPr>
            <a:spLocks noEditPoints="1"/>
          </p:cNvSpPr>
          <p:nvPr/>
        </p:nvSpPr>
        <p:spPr bwMode="auto">
          <a:xfrm>
            <a:off x="5657072" y="2941749"/>
            <a:ext cx="907820" cy="851211"/>
          </a:xfrm>
          <a:custGeom>
            <a:avLst/>
            <a:gdLst>
              <a:gd name="T0" fmla="*/ 8 w 97"/>
              <a:gd name="T1" fmla="*/ 10 h 91"/>
              <a:gd name="T2" fmla="*/ 28 w 97"/>
              <a:gd name="T3" fmla="*/ 10 h 91"/>
              <a:gd name="T4" fmla="*/ 41 w 97"/>
              <a:gd name="T5" fmla="*/ 45 h 91"/>
              <a:gd name="T6" fmla="*/ 51 w 97"/>
              <a:gd name="T7" fmla="*/ 41 h 91"/>
              <a:gd name="T8" fmla="*/ 59 w 97"/>
              <a:gd name="T9" fmla="*/ 46 h 91"/>
              <a:gd name="T10" fmla="*/ 66 w 97"/>
              <a:gd name="T11" fmla="*/ 27 h 91"/>
              <a:gd name="T12" fmla="*/ 73 w 97"/>
              <a:gd name="T13" fmla="*/ 34 h 91"/>
              <a:gd name="T14" fmla="*/ 83 w 97"/>
              <a:gd name="T15" fmla="*/ 23 h 91"/>
              <a:gd name="T16" fmla="*/ 73 w 97"/>
              <a:gd name="T17" fmla="*/ 40 h 91"/>
              <a:gd name="T18" fmla="*/ 67 w 97"/>
              <a:gd name="T19" fmla="*/ 33 h 91"/>
              <a:gd name="T20" fmla="*/ 61 w 97"/>
              <a:gd name="T21" fmla="*/ 51 h 91"/>
              <a:gd name="T22" fmla="*/ 51 w 97"/>
              <a:gd name="T23" fmla="*/ 45 h 91"/>
              <a:gd name="T24" fmla="*/ 41 w 97"/>
              <a:gd name="T25" fmla="*/ 45 h 91"/>
              <a:gd name="T26" fmla="*/ 74 w 97"/>
              <a:gd name="T27" fmla="*/ 86 h 91"/>
              <a:gd name="T28" fmla="*/ 43 w 97"/>
              <a:gd name="T29" fmla="*/ 91 h 91"/>
              <a:gd name="T30" fmla="*/ 63 w 97"/>
              <a:gd name="T31" fmla="*/ 68 h 91"/>
              <a:gd name="T32" fmla="*/ 97 w 97"/>
              <a:gd name="T33" fmla="*/ 68 h 91"/>
              <a:gd name="T34" fmla="*/ 97 w 97"/>
              <a:gd name="T35" fmla="*/ 6 h 91"/>
              <a:gd name="T36" fmla="*/ 93 w 97"/>
              <a:gd name="T37" fmla="*/ 3 h 91"/>
              <a:gd name="T38" fmla="*/ 34 w 97"/>
              <a:gd name="T39" fmla="*/ 9 h 91"/>
              <a:gd name="T40" fmla="*/ 90 w 97"/>
              <a:gd name="T41" fmla="*/ 61 h 91"/>
              <a:gd name="T42" fmla="*/ 36 w 97"/>
              <a:gd name="T43" fmla="*/ 68 h 91"/>
              <a:gd name="T44" fmla="*/ 54 w 97"/>
              <a:gd name="T45" fmla="*/ 84 h 91"/>
              <a:gd name="T46" fmla="*/ 63 w 97"/>
              <a:gd name="T47" fmla="*/ 68 h 91"/>
              <a:gd name="T48" fmla="*/ 7 w 97"/>
              <a:gd name="T49" fmla="*/ 55 h 91"/>
              <a:gd name="T50" fmla="*/ 14 w 97"/>
              <a:gd name="T51" fmla="*/ 91 h 91"/>
              <a:gd name="T52" fmla="*/ 20 w 97"/>
              <a:gd name="T53" fmla="*/ 60 h 91"/>
              <a:gd name="T54" fmla="*/ 31 w 97"/>
              <a:gd name="T55" fmla="*/ 91 h 91"/>
              <a:gd name="T56" fmla="*/ 28 w 97"/>
              <a:gd name="T57" fmla="*/ 33 h 91"/>
              <a:gd name="T58" fmla="*/ 55 w 97"/>
              <a:gd name="T59" fmla="*/ 24 h 91"/>
              <a:gd name="T60" fmla="*/ 20 w 97"/>
              <a:gd name="T61" fmla="*/ 23 h 91"/>
              <a:gd name="T62" fmla="*/ 19 w 97"/>
              <a:gd name="T63" fmla="*/ 27 h 91"/>
              <a:gd name="T64" fmla="*/ 18 w 97"/>
              <a:gd name="T65" fmla="*/ 47 h 91"/>
              <a:gd name="T66" fmla="*/ 18 w 97"/>
              <a:gd name="T67" fmla="*/ 47 h 91"/>
              <a:gd name="T68" fmla="*/ 18 w 97"/>
              <a:gd name="T69" fmla="*/ 47 h 91"/>
              <a:gd name="T70" fmla="*/ 16 w 97"/>
              <a:gd name="T71" fmla="*/ 27 h 91"/>
              <a:gd name="T72" fmla="*/ 16 w 97"/>
              <a:gd name="T73" fmla="*/ 23 h 91"/>
              <a:gd name="T74" fmla="*/ 0 w 97"/>
              <a:gd name="T75" fmla="*/ 5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97" h="91">
                <a:moveTo>
                  <a:pt x="18" y="0"/>
                </a:moveTo>
                <a:cubicBezTo>
                  <a:pt x="12" y="0"/>
                  <a:pt x="8" y="4"/>
                  <a:pt x="8" y="10"/>
                </a:cubicBezTo>
                <a:cubicBezTo>
                  <a:pt x="8" y="16"/>
                  <a:pt x="12" y="20"/>
                  <a:pt x="18" y="20"/>
                </a:cubicBezTo>
                <a:cubicBezTo>
                  <a:pt x="24" y="20"/>
                  <a:pt x="28" y="16"/>
                  <a:pt x="28" y="10"/>
                </a:cubicBezTo>
                <a:cubicBezTo>
                  <a:pt x="28" y="4"/>
                  <a:pt x="24" y="0"/>
                  <a:pt x="18" y="0"/>
                </a:cubicBezTo>
                <a:close/>
                <a:moveTo>
                  <a:pt x="41" y="45"/>
                </a:moveTo>
                <a:cubicBezTo>
                  <a:pt x="50" y="42"/>
                  <a:pt x="50" y="42"/>
                  <a:pt x="50" y="42"/>
                </a:cubicBezTo>
                <a:cubicBezTo>
                  <a:pt x="51" y="41"/>
                  <a:pt x="51" y="41"/>
                  <a:pt x="51" y="41"/>
                </a:cubicBezTo>
                <a:cubicBezTo>
                  <a:pt x="52" y="42"/>
                  <a:pt x="52" y="42"/>
                  <a:pt x="52" y="42"/>
                </a:cubicBezTo>
                <a:cubicBezTo>
                  <a:pt x="59" y="46"/>
                  <a:pt x="59" y="46"/>
                  <a:pt x="59" y="46"/>
                </a:cubicBezTo>
                <a:cubicBezTo>
                  <a:pt x="65" y="29"/>
                  <a:pt x="65" y="29"/>
                  <a:pt x="65" y="29"/>
                </a:cubicBezTo>
                <a:cubicBezTo>
                  <a:pt x="66" y="27"/>
                  <a:pt x="66" y="27"/>
                  <a:pt x="66" y="27"/>
                </a:cubicBezTo>
                <a:cubicBezTo>
                  <a:pt x="67" y="29"/>
                  <a:pt x="67" y="29"/>
                  <a:pt x="67" y="29"/>
                </a:cubicBezTo>
                <a:cubicBezTo>
                  <a:pt x="73" y="34"/>
                  <a:pt x="73" y="34"/>
                  <a:pt x="73" y="34"/>
                </a:cubicBezTo>
                <a:cubicBezTo>
                  <a:pt x="81" y="21"/>
                  <a:pt x="81" y="21"/>
                  <a:pt x="81" y="21"/>
                </a:cubicBezTo>
                <a:cubicBezTo>
                  <a:pt x="83" y="23"/>
                  <a:pt x="83" y="23"/>
                  <a:pt x="83" y="23"/>
                </a:cubicBezTo>
                <a:cubicBezTo>
                  <a:pt x="75" y="38"/>
                  <a:pt x="75" y="38"/>
                  <a:pt x="75" y="38"/>
                </a:cubicBezTo>
                <a:cubicBezTo>
                  <a:pt x="73" y="40"/>
                  <a:pt x="73" y="40"/>
                  <a:pt x="73" y="40"/>
                </a:cubicBezTo>
                <a:cubicBezTo>
                  <a:pt x="72" y="38"/>
                  <a:pt x="72" y="38"/>
                  <a:pt x="72" y="38"/>
                </a:cubicBezTo>
                <a:cubicBezTo>
                  <a:pt x="67" y="33"/>
                  <a:pt x="67" y="33"/>
                  <a:pt x="67" y="33"/>
                </a:cubicBezTo>
                <a:cubicBezTo>
                  <a:pt x="61" y="49"/>
                  <a:pt x="61" y="49"/>
                  <a:pt x="61" y="49"/>
                </a:cubicBezTo>
                <a:cubicBezTo>
                  <a:pt x="61" y="51"/>
                  <a:pt x="61" y="51"/>
                  <a:pt x="61" y="51"/>
                </a:cubicBezTo>
                <a:cubicBezTo>
                  <a:pt x="59" y="50"/>
                  <a:pt x="59" y="50"/>
                  <a:pt x="59" y="50"/>
                </a:cubicBezTo>
                <a:cubicBezTo>
                  <a:pt x="51" y="45"/>
                  <a:pt x="51" y="45"/>
                  <a:pt x="51" y="45"/>
                </a:cubicBezTo>
                <a:cubicBezTo>
                  <a:pt x="42" y="48"/>
                  <a:pt x="42" y="48"/>
                  <a:pt x="42" y="48"/>
                </a:cubicBezTo>
                <a:cubicBezTo>
                  <a:pt x="41" y="45"/>
                  <a:pt x="41" y="45"/>
                  <a:pt x="41" y="45"/>
                </a:cubicBezTo>
                <a:close/>
                <a:moveTo>
                  <a:pt x="43" y="86"/>
                </a:moveTo>
                <a:cubicBezTo>
                  <a:pt x="74" y="86"/>
                  <a:pt x="74" y="86"/>
                  <a:pt x="74" y="86"/>
                </a:cubicBezTo>
                <a:cubicBezTo>
                  <a:pt x="74" y="91"/>
                  <a:pt x="74" y="91"/>
                  <a:pt x="74" y="91"/>
                </a:cubicBezTo>
                <a:cubicBezTo>
                  <a:pt x="43" y="91"/>
                  <a:pt x="43" y="91"/>
                  <a:pt x="43" y="91"/>
                </a:cubicBezTo>
                <a:cubicBezTo>
                  <a:pt x="43" y="86"/>
                  <a:pt x="43" y="86"/>
                  <a:pt x="43" y="86"/>
                </a:cubicBezTo>
                <a:close/>
                <a:moveTo>
                  <a:pt x="63" y="68"/>
                </a:moveTo>
                <a:cubicBezTo>
                  <a:pt x="93" y="68"/>
                  <a:pt x="93" y="68"/>
                  <a:pt x="93" y="68"/>
                </a:cubicBezTo>
                <a:cubicBezTo>
                  <a:pt x="97" y="68"/>
                  <a:pt x="97" y="68"/>
                  <a:pt x="97" y="68"/>
                </a:cubicBezTo>
                <a:cubicBezTo>
                  <a:pt x="97" y="64"/>
                  <a:pt x="97" y="64"/>
                  <a:pt x="97" y="64"/>
                </a:cubicBezTo>
                <a:cubicBezTo>
                  <a:pt x="97" y="6"/>
                  <a:pt x="97" y="6"/>
                  <a:pt x="97" y="6"/>
                </a:cubicBezTo>
                <a:cubicBezTo>
                  <a:pt x="97" y="3"/>
                  <a:pt x="97" y="3"/>
                  <a:pt x="97" y="3"/>
                </a:cubicBezTo>
                <a:cubicBezTo>
                  <a:pt x="93" y="3"/>
                  <a:pt x="93" y="3"/>
                  <a:pt x="93" y="3"/>
                </a:cubicBezTo>
                <a:cubicBezTo>
                  <a:pt x="34" y="3"/>
                  <a:pt x="34" y="3"/>
                  <a:pt x="34" y="3"/>
                </a:cubicBezTo>
                <a:cubicBezTo>
                  <a:pt x="34" y="9"/>
                  <a:pt x="34" y="9"/>
                  <a:pt x="34" y="9"/>
                </a:cubicBezTo>
                <a:cubicBezTo>
                  <a:pt x="90" y="9"/>
                  <a:pt x="90" y="9"/>
                  <a:pt x="90" y="9"/>
                </a:cubicBezTo>
                <a:cubicBezTo>
                  <a:pt x="90" y="61"/>
                  <a:pt x="90" y="61"/>
                  <a:pt x="90" y="61"/>
                </a:cubicBezTo>
                <a:cubicBezTo>
                  <a:pt x="36" y="61"/>
                  <a:pt x="36" y="61"/>
                  <a:pt x="36" y="61"/>
                </a:cubicBezTo>
                <a:cubicBezTo>
                  <a:pt x="36" y="68"/>
                  <a:pt x="36" y="68"/>
                  <a:pt x="36" y="68"/>
                </a:cubicBezTo>
                <a:cubicBezTo>
                  <a:pt x="54" y="68"/>
                  <a:pt x="54" y="68"/>
                  <a:pt x="54" y="68"/>
                </a:cubicBezTo>
                <a:cubicBezTo>
                  <a:pt x="54" y="84"/>
                  <a:pt x="54" y="84"/>
                  <a:pt x="54" y="84"/>
                </a:cubicBezTo>
                <a:cubicBezTo>
                  <a:pt x="63" y="84"/>
                  <a:pt x="63" y="84"/>
                  <a:pt x="63" y="84"/>
                </a:cubicBezTo>
                <a:cubicBezTo>
                  <a:pt x="63" y="68"/>
                  <a:pt x="63" y="68"/>
                  <a:pt x="63" y="68"/>
                </a:cubicBezTo>
                <a:close/>
                <a:moveTo>
                  <a:pt x="0" y="50"/>
                </a:moveTo>
                <a:cubicBezTo>
                  <a:pt x="7" y="55"/>
                  <a:pt x="7" y="55"/>
                  <a:pt x="7" y="55"/>
                </a:cubicBezTo>
                <a:cubicBezTo>
                  <a:pt x="5" y="91"/>
                  <a:pt x="5" y="91"/>
                  <a:pt x="5" y="91"/>
                </a:cubicBezTo>
                <a:cubicBezTo>
                  <a:pt x="14" y="91"/>
                  <a:pt x="14" y="91"/>
                  <a:pt x="14" y="91"/>
                </a:cubicBezTo>
                <a:cubicBezTo>
                  <a:pt x="16" y="60"/>
                  <a:pt x="16" y="60"/>
                  <a:pt x="16" y="60"/>
                </a:cubicBezTo>
                <a:cubicBezTo>
                  <a:pt x="20" y="60"/>
                  <a:pt x="20" y="60"/>
                  <a:pt x="20" y="60"/>
                </a:cubicBezTo>
                <a:cubicBezTo>
                  <a:pt x="22" y="91"/>
                  <a:pt x="22" y="91"/>
                  <a:pt x="22" y="91"/>
                </a:cubicBezTo>
                <a:cubicBezTo>
                  <a:pt x="31" y="91"/>
                  <a:pt x="31" y="91"/>
                  <a:pt x="31" y="91"/>
                </a:cubicBezTo>
                <a:cubicBezTo>
                  <a:pt x="29" y="55"/>
                  <a:pt x="29" y="55"/>
                  <a:pt x="29" y="55"/>
                </a:cubicBezTo>
                <a:cubicBezTo>
                  <a:pt x="28" y="33"/>
                  <a:pt x="28" y="33"/>
                  <a:pt x="28" y="33"/>
                </a:cubicBezTo>
                <a:cubicBezTo>
                  <a:pt x="50" y="32"/>
                  <a:pt x="50" y="32"/>
                  <a:pt x="50" y="32"/>
                </a:cubicBezTo>
                <a:cubicBezTo>
                  <a:pt x="55" y="24"/>
                  <a:pt x="55" y="24"/>
                  <a:pt x="55" y="24"/>
                </a:cubicBezTo>
                <a:cubicBezTo>
                  <a:pt x="30" y="23"/>
                  <a:pt x="30" y="23"/>
                  <a:pt x="30" y="23"/>
                </a:cubicBezTo>
                <a:cubicBezTo>
                  <a:pt x="20" y="23"/>
                  <a:pt x="20" y="23"/>
                  <a:pt x="20" y="23"/>
                </a:cubicBezTo>
                <a:cubicBezTo>
                  <a:pt x="20" y="24"/>
                  <a:pt x="20" y="24"/>
                  <a:pt x="20" y="24"/>
                </a:cubicBezTo>
                <a:cubicBezTo>
                  <a:pt x="19" y="27"/>
                  <a:pt x="19" y="27"/>
                  <a:pt x="19" y="27"/>
                </a:cubicBezTo>
                <a:cubicBezTo>
                  <a:pt x="22" y="43"/>
                  <a:pt x="22" y="43"/>
                  <a:pt x="22" y="43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4" y="43"/>
                  <a:pt x="14" y="43"/>
                  <a:pt x="14" y="43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4"/>
                  <a:pt x="15" y="24"/>
                  <a:pt x="15" y="24"/>
                </a:cubicBezTo>
                <a:cubicBezTo>
                  <a:pt x="16" y="23"/>
                  <a:pt x="16" y="23"/>
                  <a:pt x="16" y="23"/>
                </a:cubicBezTo>
                <a:cubicBezTo>
                  <a:pt x="5" y="23"/>
                  <a:pt x="5" y="23"/>
                  <a:pt x="5" y="23"/>
                </a:cubicBezTo>
                <a:lnTo>
                  <a:pt x="0" y="50"/>
                </a:lnTo>
                <a:close/>
              </a:path>
            </a:pathLst>
          </a:custGeom>
          <a:gradFill>
            <a:gsLst>
              <a:gs pos="0">
                <a:srgbClr val="C69135"/>
              </a:gs>
              <a:gs pos="45400">
                <a:srgbClr val="F1DF97"/>
              </a:gs>
              <a:gs pos="100000">
                <a:srgbClr val="F1DF97"/>
              </a:gs>
            </a:gsLst>
            <a:lin ang="5400000" scaled="1"/>
          </a:gradFill>
          <a:ln>
            <a:noFill/>
          </a:ln>
        </p:spPr>
        <p:txBody>
          <a:bodyPr vert="horz" wrap="square" lIns="91425" tIns="45712" rIns="91425" bIns="45712" numCol="1" anchor="t" anchorCtr="0" compatLnSpc="1"/>
          <a:lstStyle/>
          <a:p>
            <a:endParaRPr lang="zh-CN" altLang="en-US" sz="1600"/>
          </a:p>
        </p:txBody>
      </p:sp>
      <p:sp>
        <p:nvSpPr>
          <p:cNvPr id="63" name="矩形 62"/>
          <p:cNvSpPr/>
          <p:nvPr/>
        </p:nvSpPr>
        <p:spPr>
          <a:xfrm>
            <a:off x="2787344" y="1708732"/>
            <a:ext cx="1706880" cy="7740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添加标题</a:t>
            </a:r>
          </a:p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</a:rPr>
              <a:t>在管辖的范围内，充分</a:t>
            </a:r>
            <a:endParaRPr lang="en-US" altLang="zh-CN" sz="1200" dirty="0">
              <a:solidFill>
                <a:srgbClr val="F1DF9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</a:rPr>
              <a:t>地利用人力和客观条件</a:t>
            </a:r>
            <a:endParaRPr lang="zh-CN" altLang="en-US" sz="1200" dirty="0">
              <a:solidFill>
                <a:srgbClr val="F1DF97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2489204" y="3508640"/>
            <a:ext cx="1706880" cy="7740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添加标题</a:t>
            </a:r>
          </a:p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</a:rPr>
              <a:t>有效利用客观资源、保</a:t>
            </a:r>
            <a:endParaRPr lang="en-US" altLang="zh-CN" sz="1200" dirty="0">
              <a:solidFill>
                <a:srgbClr val="F1DF9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</a:rPr>
              <a:t>质保量达成目标的能力</a:t>
            </a:r>
            <a:endParaRPr lang="zh-CN" altLang="en-US" sz="1200" dirty="0">
              <a:solidFill>
                <a:srgbClr val="F1DF97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7709130" y="1701088"/>
            <a:ext cx="1706880" cy="7740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添加标题</a:t>
            </a:r>
          </a:p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群策群力，更好的调动</a:t>
            </a:r>
            <a:endParaRPr lang="en-US" altLang="zh-CN" sz="1200" dirty="0">
              <a:solidFill>
                <a:srgbClr val="F1DF97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运转事件的有效的发展</a:t>
            </a:r>
          </a:p>
        </p:txBody>
      </p:sp>
      <p:sp>
        <p:nvSpPr>
          <p:cNvPr id="66" name="矩形 65"/>
          <p:cNvSpPr/>
          <p:nvPr/>
        </p:nvSpPr>
        <p:spPr>
          <a:xfrm>
            <a:off x="7997115" y="3500996"/>
            <a:ext cx="1706880" cy="7740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添加标题</a:t>
            </a:r>
          </a:p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</a:rPr>
              <a:t>经验积累，革新技术提</a:t>
            </a:r>
            <a:endParaRPr lang="en-US" altLang="zh-CN" sz="1200" dirty="0">
              <a:solidFill>
                <a:srgbClr val="F1DF9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</a:rPr>
              <a:t>高效率，更好完成任务</a:t>
            </a:r>
            <a:endParaRPr lang="zh-CN" altLang="en-US" sz="1200" dirty="0">
              <a:solidFill>
                <a:srgbClr val="F1DF97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5261254" y="5249266"/>
            <a:ext cx="1706880" cy="8013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添加标题</a:t>
            </a:r>
          </a:p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 kern="100" dirty="0">
                <a:solidFill>
                  <a:srgbClr val="F1DF97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200" kern="100" dirty="0">
              <a:solidFill>
                <a:srgbClr val="F1DF97"/>
              </a:solidFill>
              <a:latin typeface="Impact MT Std" pitchFamily="34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buNone/>
              <a:defRPr/>
            </a:pPr>
            <a:r>
              <a:rPr lang="zh-CN" altLang="en-US" sz="1200" kern="100" dirty="0">
                <a:solidFill>
                  <a:srgbClr val="F1DF97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和详细信息。</a:t>
            </a:r>
          </a:p>
        </p:txBody>
      </p:sp>
    </p:spTree>
  </p:cSld>
  <p:clrMapOvr>
    <a:masterClrMapping/>
  </p:clrMapOvr>
  <p:transition advTm="9547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0"/>
                            </p:stCondLst>
                            <p:childTnLst>
                              <p:par>
                                <p:cTn id="7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500"/>
                            </p:stCondLst>
                            <p:childTnLst>
                              <p:par>
                                <p:cTn id="8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500"/>
                            </p:stCondLst>
                            <p:childTnLst>
                              <p:par>
                                <p:cTn id="10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7000"/>
                            </p:stCondLst>
                            <p:childTnLst>
                              <p:par>
                                <p:cTn id="10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7500"/>
                            </p:stCondLst>
                            <p:childTnLst>
                              <p:par>
                                <p:cTn id="1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8000"/>
                            </p:stCondLst>
                            <p:childTnLst>
                              <p:par>
                                <p:cTn id="1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8500"/>
                            </p:stCondLst>
                            <p:childTnLst>
                              <p:par>
                                <p:cTn id="1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bldLvl="0" animBg="1"/>
      <p:bldP spid="41" grpId="0" bldLvl="0" animBg="1"/>
      <p:bldP spid="62" grpId="0" bldLvl="0" animBg="1"/>
      <p:bldP spid="63" grpId="0"/>
      <p:bldP spid="64" grpId="0"/>
      <p:bldP spid="65" grpId="0"/>
      <p:bldP spid="66" grpId="0"/>
      <p:bldP spid="6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 rot="16200000">
            <a:off x="3507213" y="362964"/>
            <a:ext cx="398347" cy="398346"/>
          </a:xfrm>
          <a:prstGeom prst="ellipse">
            <a:avLst/>
          </a:prstGeom>
          <a:noFill/>
          <a:ln>
            <a:solidFill>
              <a:srgbClr val="FCF873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>
            <a:off x="-16329" y="562136"/>
            <a:ext cx="3597194" cy="2478"/>
          </a:xfrm>
          <a:prstGeom prst="line">
            <a:avLst/>
          </a:prstGeom>
          <a:ln>
            <a:solidFill>
              <a:srgbClr val="FCF873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>
            <a:spLocks noChangeAspect="1"/>
          </p:cNvSpPr>
          <p:nvPr/>
        </p:nvSpPr>
        <p:spPr>
          <a:xfrm rot="16200000">
            <a:off x="3597194" y="453679"/>
            <a:ext cx="221871" cy="221871"/>
          </a:xfrm>
          <a:prstGeom prst="ellipse">
            <a:avLst/>
          </a:prstGeom>
          <a:gradFill>
            <a:gsLst>
              <a:gs pos="68000">
                <a:srgbClr val="C69135"/>
              </a:gs>
              <a:gs pos="310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 rot="5400000" flipH="1">
            <a:off x="8270111" y="355246"/>
            <a:ext cx="398347" cy="398346"/>
          </a:xfrm>
          <a:prstGeom prst="ellipse">
            <a:avLst/>
          </a:prstGeom>
          <a:noFill/>
          <a:ln>
            <a:solidFill>
              <a:srgbClr val="FCF873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>
            <a:endCxn id="5" idx="0"/>
          </p:cNvCxnSpPr>
          <p:nvPr/>
        </p:nvCxnSpPr>
        <p:spPr>
          <a:xfrm flipH="1">
            <a:off x="8668458" y="554419"/>
            <a:ext cx="3523542" cy="0"/>
          </a:xfrm>
          <a:prstGeom prst="line">
            <a:avLst/>
          </a:prstGeom>
          <a:ln>
            <a:solidFill>
              <a:srgbClr val="FCF873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>
            <a:spLocks noChangeAspect="1"/>
          </p:cNvSpPr>
          <p:nvPr/>
        </p:nvSpPr>
        <p:spPr>
          <a:xfrm rot="5400000" flipH="1">
            <a:off x="8356606" y="445961"/>
            <a:ext cx="221871" cy="221871"/>
          </a:xfrm>
          <a:prstGeom prst="ellipse">
            <a:avLst/>
          </a:prstGeom>
          <a:gradFill>
            <a:gsLst>
              <a:gs pos="68000">
                <a:srgbClr val="C69135"/>
              </a:gs>
              <a:gs pos="310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 descr="e7d195523061f1c0deeec63e560781cfd59afb0ea006f2a87ABB68BF51EA6619813959095094C18C62A12F549504892A4AAA8C1554C6663626E05CA27F281A14E6983772AFC3FB97135759321DEA3D709AACD122C08E6ED192FFACBB1E1BECB2ED91EE5F1ED7B5B4D639FA608C47C1EEEE0A899CA8C6B4A60DCCA6D3BA80ED4161D4A4778988E171"/>
          <p:cNvSpPr txBox="1"/>
          <p:nvPr/>
        </p:nvSpPr>
        <p:spPr>
          <a:xfrm>
            <a:off x="4141629" y="269748"/>
            <a:ext cx="3892412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gradFill>
                  <a:gsLst>
                    <a:gs pos="0">
                      <a:srgbClr val="BC9E51"/>
                    </a:gs>
                    <a:gs pos="50000">
                      <a:srgbClr val="ECE499"/>
                    </a:gs>
                    <a:gs pos="100000">
                      <a:srgbClr val="BC9E51"/>
                    </a:gs>
                  </a:gsLst>
                  <a:lin ang="0" scaled="0"/>
                </a:gra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Kartika" panose="02020503030404060203" pitchFamily="18" charset="0"/>
              </a:rPr>
              <a:t>请在此输入您的标题</a:t>
            </a:r>
            <a:endParaRPr lang="en-US" altLang="zh-CN" sz="3200" b="1" dirty="0">
              <a:gradFill>
                <a:gsLst>
                  <a:gs pos="0">
                    <a:srgbClr val="BC9E51"/>
                  </a:gs>
                  <a:gs pos="50000">
                    <a:srgbClr val="ECE499"/>
                  </a:gs>
                  <a:gs pos="100000">
                    <a:srgbClr val="BC9E51"/>
                  </a:gs>
                </a:gsLst>
                <a:lin ang="0" scaled="0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Kartika" panose="02020503030404060203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 rot="9205952">
            <a:off x="4931188" y="3784174"/>
            <a:ext cx="2246704" cy="249779"/>
          </a:xfrm>
          <a:prstGeom prst="rect">
            <a:avLst/>
          </a:prstGeom>
          <a:gradFill>
            <a:gsLst>
              <a:gs pos="66665">
                <a:srgbClr val="C69135"/>
              </a:gs>
              <a:gs pos="31690">
                <a:srgbClr val="E6D38F"/>
              </a:gs>
              <a:gs pos="1000">
                <a:srgbClr val="FCD860"/>
              </a:gs>
              <a:gs pos="100000">
                <a:srgbClr val="F1DF97"/>
              </a:gs>
            </a:gsLst>
            <a:lin ang="2400000" scaled="0"/>
          </a:gradFill>
          <a:ln>
            <a:solidFill>
              <a:srgbClr val="F1DF97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 rot="2256138">
            <a:off x="4654273" y="4976878"/>
            <a:ext cx="2539460" cy="233954"/>
          </a:xfrm>
          <a:prstGeom prst="rect">
            <a:avLst/>
          </a:prstGeom>
          <a:gradFill>
            <a:gsLst>
              <a:gs pos="66665">
                <a:srgbClr val="C69135"/>
              </a:gs>
              <a:gs pos="31690">
                <a:srgbClr val="E6D38F"/>
              </a:gs>
              <a:gs pos="1000">
                <a:srgbClr val="FCD860"/>
              </a:gs>
              <a:gs pos="100000">
                <a:srgbClr val="F1DF97"/>
              </a:gs>
            </a:gsLst>
            <a:lin ang="6600000" scaled="0"/>
          </a:gradFill>
          <a:ln>
            <a:solidFill>
              <a:srgbClr val="F1DF97"/>
            </a:solidFill>
          </a:ln>
          <a:effectLst>
            <a:innerShdw blurRad="50800" dist="50800" dir="135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 rot="2256138">
            <a:off x="4654273" y="2445705"/>
            <a:ext cx="2539460" cy="233954"/>
          </a:xfrm>
          <a:prstGeom prst="rect">
            <a:avLst/>
          </a:prstGeom>
          <a:gradFill>
            <a:gsLst>
              <a:gs pos="66665">
                <a:srgbClr val="C69135"/>
              </a:gs>
              <a:gs pos="31690">
                <a:srgbClr val="E6D38F"/>
              </a:gs>
              <a:gs pos="1000">
                <a:srgbClr val="FCD860"/>
              </a:gs>
              <a:gs pos="100000">
                <a:srgbClr val="F1DF97"/>
              </a:gs>
            </a:gsLst>
            <a:lin ang="10800000" scaled="0"/>
          </a:gradFill>
          <a:ln>
            <a:solidFill>
              <a:srgbClr val="F1DF97"/>
            </a:solidFill>
          </a:ln>
          <a:effectLst>
            <a:innerShdw blurRad="50800" dist="50800" dir="162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4608967" y="1442579"/>
            <a:ext cx="769285" cy="769285"/>
            <a:chOff x="4609713" y="938201"/>
            <a:chExt cx="769410" cy="769410"/>
          </a:xfrm>
        </p:grpSpPr>
        <p:grpSp>
          <p:nvGrpSpPr>
            <p:cNvPr id="16" name="组合 15"/>
            <p:cNvGrpSpPr/>
            <p:nvPr/>
          </p:nvGrpSpPr>
          <p:grpSpPr>
            <a:xfrm>
              <a:off x="4609713" y="938201"/>
              <a:ext cx="769410" cy="769410"/>
              <a:chOff x="1273629" y="1224643"/>
              <a:chExt cx="2171700" cy="2171700"/>
            </a:xfrm>
          </p:grpSpPr>
          <p:sp>
            <p:nvSpPr>
              <p:cNvPr id="18" name="圆角矩形 17"/>
              <p:cNvSpPr/>
              <p:nvPr/>
            </p:nvSpPr>
            <p:spPr>
              <a:xfrm>
                <a:off x="1273629" y="1224643"/>
                <a:ext cx="2171700" cy="2171700"/>
              </a:xfrm>
              <a:prstGeom prst="roundRect">
                <a:avLst/>
              </a:prstGeom>
              <a:gradFill>
                <a:gsLst>
                  <a:gs pos="100000">
                    <a:srgbClr val="F1DF97"/>
                  </a:gs>
                  <a:gs pos="70851">
                    <a:srgbClr val="C69135"/>
                  </a:gs>
                  <a:gs pos="34200">
                    <a:srgbClr val="E6D38F"/>
                  </a:gs>
                  <a:gs pos="0">
                    <a:srgbClr val="FCD860"/>
                  </a:gs>
                </a:gsLst>
                <a:lin ang="8100000" scaled="0"/>
              </a:gradFill>
              <a:ln w="12700">
                <a:solidFill>
                  <a:srgbClr val="F1DF97"/>
                </a:soli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9" name="圆角矩形 18"/>
              <p:cNvSpPr/>
              <p:nvPr/>
            </p:nvSpPr>
            <p:spPr>
              <a:xfrm>
                <a:off x="1532996" y="1484010"/>
                <a:ext cx="1652966" cy="1652966"/>
              </a:xfrm>
              <a:prstGeom prst="roundRect">
                <a:avLst/>
              </a:prstGeom>
              <a:gradFill>
                <a:gsLst>
                  <a:gs pos="100000">
                    <a:srgbClr val="F1DF97"/>
                  </a:gs>
                  <a:gs pos="67914">
                    <a:srgbClr val="C69135"/>
                  </a:gs>
                  <a:gs pos="30400">
                    <a:srgbClr val="E6D38F"/>
                  </a:gs>
                  <a:gs pos="0">
                    <a:srgbClr val="FCD860"/>
                  </a:gs>
                </a:gsLst>
                <a:lin ang="8100000" scaled="0"/>
              </a:gradFill>
              <a:ln w="19050">
                <a:solidFill>
                  <a:schemeClr val="bg1"/>
                </a:soli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17" name="文本框 23"/>
            <p:cNvSpPr txBox="1"/>
            <p:nvPr/>
          </p:nvSpPr>
          <p:spPr>
            <a:xfrm>
              <a:off x="4708490" y="1058526"/>
              <a:ext cx="578742" cy="522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Impact MT Std" pitchFamily="34" charset="0"/>
                  <a:cs typeface="Aharoni" panose="02010803020104030203" pitchFamily="2" charset="-79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Impact MT Std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852145" y="2430496"/>
            <a:ext cx="3948414" cy="1206438"/>
            <a:chOff x="1852445" y="1926278"/>
            <a:chExt cx="3949053" cy="1206633"/>
          </a:xfrm>
        </p:grpSpPr>
        <p:sp>
          <p:nvSpPr>
            <p:cNvPr id="36" name="任意多边形 35"/>
            <p:cNvSpPr/>
            <p:nvPr/>
          </p:nvSpPr>
          <p:spPr>
            <a:xfrm>
              <a:off x="1852445" y="1926278"/>
              <a:ext cx="3947477" cy="1170281"/>
            </a:xfrm>
            <a:custGeom>
              <a:avLst/>
              <a:gdLst>
                <a:gd name="connsiteX0" fmla="*/ 2409371 w 2409371"/>
                <a:gd name="connsiteY0" fmla="*/ 537029 h 537029"/>
                <a:gd name="connsiteX1" fmla="*/ 1741714 w 2409371"/>
                <a:gd name="connsiteY1" fmla="*/ 0 h 537029"/>
                <a:gd name="connsiteX2" fmla="*/ 0 w 2409371"/>
                <a:gd name="connsiteY2" fmla="*/ 0 h 537029"/>
                <a:gd name="connsiteX0-1" fmla="*/ 2975428 w 2975428"/>
                <a:gd name="connsiteY0-2" fmla="*/ 537029 h 537029"/>
                <a:gd name="connsiteX1-3" fmla="*/ 2307771 w 2975428"/>
                <a:gd name="connsiteY1-4" fmla="*/ 0 h 537029"/>
                <a:gd name="connsiteX2-5" fmla="*/ 0 w 2975428"/>
                <a:gd name="connsiteY2-6" fmla="*/ 0 h 537029"/>
                <a:gd name="connsiteX0-7" fmla="*/ 3004456 w 3004456"/>
                <a:gd name="connsiteY0-8" fmla="*/ 537029 h 537029"/>
                <a:gd name="connsiteX1-9" fmla="*/ 2336799 w 3004456"/>
                <a:gd name="connsiteY1-10" fmla="*/ 0 h 537029"/>
                <a:gd name="connsiteX2-11" fmla="*/ 0 w 3004456"/>
                <a:gd name="connsiteY2-12" fmla="*/ 0 h 537029"/>
                <a:gd name="connsiteX0-13" fmla="*/ 3156340 w 3156340"/>
                <a:gd name="connsiteY0-14" fmla="*/ 537029 h 537029"/>
                <a:gd name="connsiteX1-15" fmla="*/ 2488683 w 3156340"/>
                <a:gd name="connsiteY1-16" fmla="*/ 0 h 537029"/>
                <a:gd name="connsiteX2-17" fmla="*/ 0 w 3156340"/>
                <a:gd name="connsiteY2-18" fmla="*/ 0 h 537029"/>
                <a:gd name="connsiteX0-19" fmla="*/ 3788175 w 3788175"/>
                <a:gd name="connsiteY0-20" fmla="*/ 537029 h 537029"/>
                <a:gd name="connsiteX1-21" fmla="*/ 3120518 w 3788175"/>
                <a:gd name="connsiteY1-22" fmla="*/ 0 h 537029"/>
                <a:gd name="connsiteX2-23" fmla="*/ 0 w 3788175"/>
                <a:gd name="connsiteY2-24" fmla="*/ 0 h 537029"/>
                <a:gd name="connsiteX0-25" fmla="*/ 5035644 w 5035644"/>
                <a:gd name="connsiteY0-26" fmla="*/ 1492882 h 1492882"/>
                <a:gd name="connsiteX1-27" fmla="*/ 3120518 w 5035644"/>
                <a:gd name="connsiteY1-28" fmla="*/ 0 h 1492882"/>
                <a:gd name="connsiteX2-29" fmla="*/ 0 w 5035644"/>
                <a:gd name="connsiteY2-30" fmla="*/ 0 h 149288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5035644" h="1492882">
                  <a:moveTo>
                    <a:pt x="5035644" y="1492882"/>
                  </a:moveTo>
                  <a:lnTo>
                    <a:pt x="3120518" y="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F1DF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5665539" y="2996952"/>
              <a:ext cx="135959" cy="135959"/>
            </a:xfrm>
            <a:prstGeom prst="ellipse">
              <a:avLst/>
            </a:prstGeom>
            <a:solidFill>
              <a:srgbClr val="F1DF97"/>
            </a:solidFill>
            <a:ln w="19050">
              <a:solidFill>
                <a:srgbClr val="F1DF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852145" y="4952791"/>
            <a:ext cx="3985110" cy="1227436"/>
            <a:chOff x="1852445" y="4448982"/>
            <a:chExt cx="3985755" cy="1227635"/>
          </a:xfrm>
        </p:grpSpPr>
        <p:sp>
          <p:nvSpPr>
            <p:cNvPr id="39" name="任意多边形 38"/>
            <p:cNvSpPr/>
            <p:nvPr/>
          </p:nvSpPr>
          <p:spPr>
            <a:xfrm>
              <a:off x="1852445" y="4448982"/>
              <a:ext cx="3947477" cy="1170281"/>
            </a:xfrm>
            <a:custGeom>
              <a:avLst/>
              <a:gdLst>
                <a:gd name="connsiteX0" fmla="*/ 2409371 w 2409371"/>
                <a:gd name="connsiteY0" fmla="*/ 537029 h 537029"/>
                <a:gd name="connsiteX1" fmla="*/ 1741714 w 2409371"/>
                <a:gd name="connsiteY1" fmla="*/ 0 h 537029"/>
                <a:gd name="connsiteX2" fmla="*/ 0 w 2409371"/>
                <a:gd name="connsiteY2" fmla="*/ 0 h 537029"/>
                <a:gd name="connsiteX0-1" fmla="*/ 2975428 w 2975428"/>
                <a:gd name="connsiteY0-2" fmla="*/ 537029 h 537029"/>
                <a:gd name="connsiteX1-3" fmla="*/ 2307771 w 2975428"/>
                <a:gd name="connsiteY1-4" fmla="*/ 0 h 537029"/>
                <a:gd name="connsiteX2-5" fmla="*/ 0 w 2975428"/>
                <a:gd name="connsiteY2-6" fmla="*/ 0 h 537029"/>
                <a:gd name="connsiteX0-7" fmla="*/ 3004456 w 3004456"/>
                <a:gd name="connsiteY0-8" fmla="*/ 537029 h 537029"/>
                <a:gd name="connsiteX1-9" fmla="*/ 2336799 w 3004456"/>
                <a:gd name="connsiteY1-10" fmla="*/ 0 h 537029"/>
                <a:gd name="connsiteX2-11" fmla="*/ 0 w 3004456"/>
                <a:gd name="connsiteY2-12" fmla="*/ 0 h 537029"/>
                <a:gd name="connsiteX0-13" fmla="*/ 3156340 w 3156340"/>
                <a:gd name="connsiteY0-14" fmla="*/ 537029 h 537029"/>
                <a:gd name="connsiteX1-15" fmla="*/ 2488683 w 3156340"/>
                <a:gd name="connsiteY1-16" fmla="*/ 0 h 537029"/>
                <a:gd name="connsiteX2-17" fmla="*/ 0 w 3156340"/>
                <a:gd name="connsiteY2-18" fmla="*/ 0 h 537029"/>
                <a:gd name="connsiteX0-19" fmla="*/ 3788175 w 3788175"/>
                <a:gd name="connsiteY0-20" fmla="*/ 537029 h 537029"/>
                <a:gd name="connsiteX1-21" fmla="*/ 3120518 w 3788175"/>
                <a:gd name="connsiteY1-22" fmla="*/ 0 h 537029"/>
                <a:gd name="connsiteX2-23" fmla="*/ 0 w 3788175"/>
                <a:gd name="connsiteY2-24" fmla="*/ 0 h 537029"/>
                <a:gd name="connsiteX0-25" fmla="*/ 5035644 w 5035644"/>
                <a:gd name="connsiteY0-26" fmla="*/ 1492882 h 1492882"/>
                <a:gd name="connsiteX1-27" fmla="*/ 3120518 w 5035644"/>
                <a:gd name="connsiteY1-28" fmla="*/ 0 h 1492882"/>
                <a:gd name="connsiteX2-29" fmla="*/ 0 w 5035644"/>
                <a:gd name="connsiteY2-30" fmla="*/ 0 h 149288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5035644" h="1492882">
                  <a:moveTo>
                    <a:pt x="5035644" y="1492882"/>
                  </a:moveTo>
                  <a:lnTo>
                    <a:pt x="3120518" y="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F1DF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5702241" y="5540658"/>
              <a:ext cx="135959" cy="135959"/>
            </a:xfrm>
            <a:prstGeom prst="ellipse">
              <a:avLst/>
            </a:prstGeom>
            <a:solidFill>
              <a:srgbClr val="F1DF97"/>
            </a:solidFill>
            <a:ln w="19050">
              <a:solidFill>
                <a:srgbClr val="F1DF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242909" y="4176341"/>
            <a:ext cx="4245593" cy="1268842"/>
            <a:chOff x="6243920" y="3672406"/>
            <a:chExt cx="4246280" cy="1269047"/>
          </a:xfrm>
        </p:grpSpPr>
        <p:sp>
          <p:nvSpPr>
            <p:cNvPr id="42" name="任意多边形 41"/>
            <p:cNvSpPr/>
            <p:nvPr/>
          </p:nvSpPr>
          <p:spPr>
            <a:xfrm flipV="1">
              <a:off x="6286500" y="3734953"/>
              <a:ext cx="4203700" cy="1206500"/>
            </a:xfrm>
            <a:custGeom>
              <a:avLst/>
              <a:gdLst>
                <a:gd name="connsiteX0" fmla="*/ 0 w 4419600"/>
                <a:gd name="connsiteY0" fmla="*/ 1066800 h 1066800"/>
                <a:gd name="connsiteX1" fmla="*/ 1917700 w 4419600"/>
                <a:gd name="connsiteY1" fmla="*/ 25400 h 1066800"/>
                <a:gd name="connsiteX2" fmla="*/ 4419600 w 4419600"/>
                <a:gd name="connsiteY2" fmla="*/ 0 h 1066800"/>
                <a:gd name="connsiteX0-1" fmla="*/ 0 w 4203700"/>
                <a:gd name="connsiteY0-2" fmla="*/ 1206500 h 1206500"/>
                <a:gd name="connsiteX1-3" fmla="*/ 1701800 w 4203700"/>
                <a:gd name="connsiteY1-4" fmla="*/ 25400 h 1206500"/>
                <a:gd name="connsiteX2-5" fmla="*/ 4203700 w 4203700"/>
                <a:gd name="connsiteY2-6" fmla="*/ 0 h 12065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4203700" h="1206500">
                  <a:moveTo>
                    <a:pt x="0" y="1206500"/>
                  </a:moveTo>
                  <a:lnTo>
                    <a:pt x="1701800" y="25400"/>
                  </a:lnTo>
                  <a:lnTo>
                    <a:pt x="4203700" y="0"/>
                  </a:lnTo>
                </a:path>
              </a:pathLst>
            </a:custGeom>
            <a:noFill/>
            <a:ln w="19050">
              <a:solidFill>
                <a:srgbClr val="F1DF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6243920" y="3672406"/>
              <a:ext cx="135959" cy="135959"/>
            </a:xfrm>
            <a:prstGeom prst="ellipse">
              <a:avLst/>
            </a:prstGeom>
            <a:solidFill>
              <a:srgbClr val="F1DF97"/>
            </a:solidFill>
            <a:ln w="19050">
              <a:solidFill>
                <a:srgbClr val="F1DF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242909" y="1610178"/>
            <a:ext cx="4245593" cy="1268842"/>
            <a:chOff x="6243920" y="1105827"/>
            <a:chExt cx="4246280" cy="1269047"/>
          </a:xfrm>
        </p:grpSpPr>
        <p:sp>
          <p:nvSpPr>
            <p:cNvPr id="45" name="任意多边形 44"/>
            <p:cNvSpPr/>
            <p:nvPr/>
          </p:nvSpPr>
          <p:spPr>
            <a:xfrm flipV="1">
              <a:off x="6286500" y="1168374"/>
              <a:ext cx="4203700" cy="1206500"/>
            </a:xfrm>
            <a:custGeom>
              <a:avLst/>
              <a:gdLst>
                <a:gd name="connsiteX0" fmla="*/ 0 w 4419600"/>
                <a:gd name="connsiteY0" fmla="*/ 1066800 h 1066800"/>
                <a:gd name="connsiteX1" fmla="*/ 1917700 w 4419600"/>
                <a:gd name="connsiteY1" fmla="*/ 25400 h 1066800"/>
                <a:gd name="connsiteX2" fmla="*/ 4419600 w 4419600"/>
                <a:gd name="connsiteY2" fmla="*/ 0 h 1066800"/>
                <a:gd name="connsiteX0-1" fmla="*/ 0 w 4203700"/>
                <a:gd name="connsiteY0-2" fmla="*/ 1206500 h 1206500"/>
                <a:gd name="connsiteX1-3" fmla="*/ 1701800 w 4203700"/>
                <a:gd name="connsiteY1-4" fmla="*/ 25400 h 1206500"/>
                <a:gd name="connsiteX2-5" fmla="*/ 4203700 w 4203700"/>
                <a:gd name="connsiteY2-6" fmla="*/ 0 h 12065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4203700" h="1206500">
                  <a:moveTo>
                    <a:pt x="0" y="1206500"/>
                  </a:moveTo>
                  <a:lnTo>
                    <a:pt x="1701800" y="25400"/>
                  </a:lnTo>
                  <a:lnTo>
                    <a:pt x="4203700" y="0"/>
                  </a:lnTo>
                </a:path>
              </a:pathLst>
            </a:custGeom>
            <a:noFill/>
            <a:ln w="19050">
              <a:solidFill>
                <a:srgbClr val="F1DF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6243920" y="1105827"/>
              <a:ext cx="135959" cy="135959"/>
            </a:xfrm>
            <a:prstGeom prst="ellipse">
              <a:avLst/>
            </a:prstGeom>
            <a:solidFill>
              <a:srgbClr val="F1DF97"/>
            </a:solidFill>
            <a:ln w="19050">
              <a:solidFill>
                <a:srgbClr val="F1DF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" name="文本框 44"/>
          <p:cNvSpPr txBox="1"/>
          <p:nvPr/>
        </p:nvSpPr>
        <p:spPr>
          <a:xfrm>
            <a:off x="8516604" y="2483757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50" name="矩形 49"/>
          <p:cNvSpPr/>
          <p:nvPr/>
        </p:nvSpPr>
        <p:spPr>
          <a:xfrm>
            <a:off x="8539700" y="2880028"/>
            <a:ext cx="2016661" cy="5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请在此输入详细的文字介绍信息，表达图表的含义。</a:t>
            </a:r>
          </a:p>
        </p:txBody>
      </p:sp>
      <p:sp>
        <p:nvSpPr>
          <p:cNvPr id="51" name="文本框 44"/>
          <p:cNvSpPr txBox="1"/>
          <p:nvPr/>
        </p:nvSpPr>
        <p:spPr>
          <a:xfrm>
            <a:off x="8544475" y="5053176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52" name="矩形 51"/>
          <p:cNvSpPr/>
          <p:nvPr/>
        </p:nvSpPr>
        <p:spPr>
          <a:xfrm>
            <a:off x="8567572" y="5471896"/>
            <a:ext cx="2016661" cy="5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请在此输入详细的文字介绍信息，表达图表的含义。</a:t>
            </a:r>
          </a:p>
        </p:txBody>
      </p:sp>
      <p:sp>
        <p:nvSpPr>
          <p:cNvPr id="53" name="文本框 44"/>
          <p:cNvSpPr txBox="1"/>
          <p:nvPr/>
        </p:nvSpPr>
        <p:spPr>
          <a:xfrm>
            <a:off x="1992808" y="4580941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54" name="矩形 53"/>
          <p:cNvSpPr/>
          <p:nvPr/>
        </p:nvSpPr>
        <p:spPr>
          <a:xfrm>
            <a:off x="2015905" y="4999662"/>
            <a:ext cx="2016661" cy="5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请在此输入详细的文字介绍信息，表达图表的含义。</a:t>
            </a:r>
          </a:p>
        </p:txBody>
      </p:sp>
      <p:sp>
        <p:nvSpPr>
          <p:cNvPr id="55" name="文本框 44"/>
          <p:cNvSpPr txBox="1"/>
          <p:nvPr/>
        </p:nvSpPr>
        <p:spPr>
          <a:xfrm>
            <a:off x="1992808" y="2061070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b="1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56" name="矩形 55"/>
          <p:cNvSpPr/>
          <p:nvPr/>
        </p:nvSpPr>
        <p:spPr>
          <a:xfrm>
            <a:off x="2015905" y="2457340"/>
            <a:ext cx="2016661" cy="5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请在此输入详细的文字介绍信息，表达图表的含义。</a:t>
            </a:r>
          </a:p>
        </p:txBody>
      </p:sp>
      <p:grpSp>
        <p:nvGrpSpPr>
          <p:cNvPr id="66" name="组合 65"/>
          <p:cNvGrpSpPr/>
          <p:nvPr/>
        </p:nvGrpSpPr>
        <p:grpSpPr>
          <a:xfrm>
            <a:off x="6551252" y="2947700"/>
            <a:ext cx="769285" cy="769285"/>
            <a:chOff x="4609713" y="938201"/>
            <a:chExt cx="769410" cy="769410"/>
          </a:xfrm>
        </p:grpSpPr>
        <p:grpSp>
          <p:nvGrpSpPr>
            <p:cNvPr id="67" name="组合 66"/>
            <p:cNvGrpSpPr/>
            <p:nvPr/>
          </p:nvGrpSpPr>
          <p:grpSpPr>
            <a:xfrm>
              <a:off x="4609713" y="938201"/>
              <a:ext cx="769410" cy="769410"/>
              <a:chOff x="1273629" y="1224643"/>
              <a:chExt cx="2171700" cy="2171700"/>
            </a:xfrm>
          </p:grpSpPr>
          <p:sp>
            <p:nvSpPr>
              <p:cNvPr id="69" name="圆角矩形 68"/>
              <p:cNvSpPr/>
              <p:nvPr/>
            </p:nvSpPr>
            <p:spPr>
              <a:xfrm>
                <a:off x="1273629" y="1224643"/>
                <a:ext cx="2171700" cy="2171700"/>
              </a:xfrm>
              <a:prstGeom prst="roundRect">
                <a:avLst/>
              </a:prstGeom>
              <a:gradFill>
                <a:gsLst>
                  <a:gs pos="100000">
                    <a:srgbClr val="F1DF97"/>
                  </a:gs>
                  <a:gs pos="70851">
                    <a:srgbClr val="C69135"/>
                  </a:gs>
                  <a:gs pos="34200">
                    <a:srgbClr val="E6D38F"/>
                  </a:gs>
                  <a:gs pos="0">
                    <a:srgbClr val="FCD860"/>
                  </a:gs>
                </a:gsLst>
                <a:lin ang="8100000" scaled="0"/>
              </a:gradFill>
              <a:ln w="12700">
                <a:solidFill>
                  <a:srgbClr val="F1DF97"/>
                </a:soli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70" name="圆角矩形 69"/>
              <p:cNvSpPr/>
              <p:nvPr/>
            </p:nvSpPr>
            <p:spPr>
              <a:xfrm>
                <a:off x="1532996" y="1484010"/>
                <a:ext cx="1652966" cy="1652966"/>
              </a:xfrm>
              <a:prstGeom prst="roundRect">
                <a:avLst/>
              </a:prstGeom>
              <a:gradFill>
                <a:gsLst>
                  <a:gs pos="100000">
                    <a:srgbClr val="F1DF97"/>
                  </a:gs>
                  <a:gs pos="67914">
                    <a:srgbClr val="C69135"/>
                  </a:gs>
                  <a:gs pos="30400">
                    <a:srgbClr val="E6D38F"/>
                  </a:gs>
                  <a:gs pos="0">
                    <a:srgbClr val="FCD860"/>
                  </a:gs>
                </a:gsLst>
                <a:lin ang="8100000" scaled="0"/>
              </a:gradFill>
              <a:ln w="19050">
                <a:solidFill>
                  <a:schemeClr val="bg1"/>
                </a:soli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68" name="文本框 23"/>
            <p:cNvSpPr txBox="1"/>
            <p:nvPr/>
          </p:nvSpPr>
          <p:spPr>
            <a:xfrm>
              <a:off x="4708490" y="1058526"/>
              <a:ext cx="670633" cy="522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Impact MT Std" pitchFamily="34" charset="0"/>
                  <a:cs typeface="Aharoni" panose="02010803020104030203" pitchFamily="2" charset="-79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Impact MT Std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4607351" y="4004971"/>
            <a:ext cx="769285" cy="769285"/>
            <a:chOff x="4609713" y="938201"/>
            <a:chExt cx="769410" cy="769410"/>
          </a:xfrm>
        </p:grpSpPr>
        <p:grpSp>
          <p:nvGrpSpPr>
            <p:cNvPr id="72" name="组合 71"/>
            <p:cNvGrpSpPr/>
            <p:nvPr/>
          </p:nvGrpSpPr>
          <p:grpSpPr>
            <a:xfrm>
              <a:off x="4609713" y="938201"/>
              <a:ext cx="769410" cy="769410"/>
              <a:chOff x="1273629" y="1224643"/>
              <a:chExt cx="2171700" cy="2171700"/>
            </a:xfrm>
          </p:grpSpPr>
          <p:sp>
            <p:nvSpPr>
              <p:cNvPr id="74" name="圆角矩形 73"/>
              <p:cNvSpPr/>
              <p:nvPr/>
            </p:nvSpPr>
            <p:spPr>
              <a:xfrm>
                <a:off x="1273629" y="1224643"/>
                <a:ext cx="2171700" cy="2171700"/>
              </a:xfrm>
              <a:prstGeom prst="roundRect">
                <a:avLst/>
              </a:prstGeom>
              <a:gradFill>
                <a:gsLst>
                  <a:gs pos="100000">
                    <a:srgbClr val="F1DF97"/>
                  </a:gs>
                  <a:gs pos="70851">
                    <a:srgbClr val="C69135"/>
                  </a:gs>
                  <a:gs pos="34200">
                    <a:srgbClr val="E6D38F"/>
                  </a:gs>
                  <a:gs pos="0">
                    <a:srgbClr val="FCD860"/>
                  </a:gs>
                </a:gsLst>
                <a:lin ang="8100000" scaled="0"/>
              </a:gradFill>
              <a:ln w="12700">
                <a:solidFill>
                  <a:srgbClr val="F1DF97"/>
                </a:soli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75" name="圆角矩形 74"/>
              <p:cNvSpPr/>
              <p:nvPr/>
            </p:nvSpPr>
            <p:spPr>
              <a:xfrm>
                <a:off x="1532996" y="1484010"/>
                <a:ext cx="1652966" cy="1652966"/>
              </a:xfrm>
              <a:prstGeom prst="roundRect">
                <a:avLst/>
              </a:prstGeom>
              <a:gradFill>
                <a:gsLst>
                  <a:gs pos="100000">
                    <a:srgbClr val="F1DF97"/>
                  </a:gs>
                  <a:gs pos="67914">
                    <a:srgbClr val="C69135"/>
                  </a:gs>
                  <a:gs pos="30400">
                    <a:srgbClr val="E6D38F"/>
                  </a:gs>
                  <a:gs pos="0">
                    <a:srgbClr val="FCD860"/>
                  </a:gs>
                </a:gsLst>
                <a:lin ang="8100000" scaled="0"/>
              </a:gradFill>
              <a:ln w="19050">
                <a:solidFill>
                  <a:schemeClr val="bg1"/>
                </a:soli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73" name="文本框 23"/>
            <p:cNvSpPr txBox="1"/>
            <p:nvPr/>
          </p:nvSpPr>
          <p:spPr>
            <a:xfrm>
              <a:off x="4708490" y="1058526"/>
              <a:ext cx="578742" cy="522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Impact MT Std" pitchFamily="34" charset="0"/>
                  <a:cs typeface="Aharoni" panose="02010803020104030203" pitchFamily="2" charset="-79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Impact MT Std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6551252" y="5323579"/>
            <a:ext cx="769285" cy="769285"/>
            <a:chOff x="4609713" y="938201"/>
            <a:chExt cx="769410" cy="769410"/>
          </a:xfrm>
        </p:grpSpPr>
        <p:grpSp>
          <p:nvGrpSpPr>
            <p:cNvPr id="77" name="组合 76"/>
            <p:cNvGrpSpPr/>
            <p:nvPr/>
          </p:nvGrpSpPr>
          <p:grpSpPr>
            <a:xfrm>
              <a:off x="4609713" y="938201"/>
              <a:ext cx="769410" cy="769410"/>
              <a:chOff x="1273629" y="1224643"/>
              <a:chExt cx="2171700" cy="2171700"/>
            </a:xfrm>
          </p:grpSpPr>
          <p:sp>
            <p:nvSpPr>
              <p:cNvPr id="79" name="圆角矩形 78"/>
              <p:cNvSpPr/>
              <p:nvPr/>
            </p:nvSpPr>
            <p:spPr>
              <a:xfrm>
                <a:off x="1273629" y="1224643"/>
                <a:ext cx="2171700" cy="2171700"/>
              </a:xfrm>
              <a:prstGeom prst="roundRect">
                <a:avLst/>
              </a:prstGeom>
              <a:gradFill>
                <a:gsLst>
                  <a:gs pos="100000">
                    <a:srgbClr val="F1DF97"/>
                  </a:gs>
                  <a:gs pos="70851">
                    <a:srgbClr val="C69135"/>
                  </a:gs>
                  <a:gs pos="34200">
                    <a:srgbClr val="E6D38F"/>
                  </a:gs>
                  <a:gs pos="0">
                    <a:srgbClr val="FCD860"/>
                  </a:gs>
                </a:gsLst>
                <a:lin ang="8100000" scaled="0"/>
              </a:gradFill>
              <a:ln w="12700">
                <a:solidFill>
                  <a:srgbClr val="F1DF97"/>
                </a:soli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80" name="圆角矩形 79"/>
              <p:cNvSpPr/>
              <p:nvPr/>
            </p:nvSpPr>
            <p:spPr>
              <a:xfrm>
                <a:off x="1532996" y="1484010"/>
                <a:ext cx="1652966" cy="1652966"/>
              </a:xfrm>
              <a:prstGeom prst="roundRect">
                <a:avLst/>
              </a:prstGeom>
              <a:gradFill>
                <a:gsLst>
                  <a:gs pos="100000">
                    <a:srgbClr val="F1DF97"/>
                  </a:gs>
                  <a:gs pos="67914">
                    <a:srgbClr val="C69135"/>
                  </a:gs>
                  <a:gs pos="30400">
                    <a:srgbClr val="E6D38F"/>
                  </a:gs>
                  <a:gs pos="0">
                    <a:srgbClr val="FCD860"/>
                  </a:gs>
                </a:gsLst>
                <a:lin ang="8100000" scaled="0"/>
              </a:gradFill>
              <a:ln w="19050">
                <a:solidFill>
                  <a:schemeClr val="bg1"/>
                </a:soli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sp>
          <p:nvSpPr>
            <p:cNvPr id="78" name="文本框 23"/>
            <p:cNvSpPr txBox="1"/>
            <p:nvPr/>
          </p:nvSpPr>
          <p:spPr>
            <a:xfrm>
              <a:off x="4708490" y="1058526"/>
              <a:ext cx="578742" cy="522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Impact MT Std" pitchFamily="34" charset="0"/>
                  <a:cs typeface="Aharoni" panose="02010803020104030203" pitchFamily="2" charset="-79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latin typeface="Impact MT Std" pitchFamily="34" charset="0"/>
                <a:cs typeface="Aharoni" panose="02010803020104030203" pitchFamily="2" charset="-79"/>
              </a:endParaRPr>
            </a:p>
          </p:txBody>
        </p:sp>
      </p:grpSp>
    </p:spTree>
  </p:cSld>
  <p:clrMapOvr>
    <a:masterClrMapping/>
  </p:clrMapOvr>
  <p:transition advTm="12309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0"/>
                            </p:stCondLst>
                            <p:childTnLst>
                              <p:par>
                                <p:cTn id="6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500"/>
                            </p:stCondLst>
                            <p:childTnLst>
                              <p:par>
                                <p:cTn id="7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000"/>
                            </p:stCondLst>
                            <p:childTnLst>
                              <p:par>
                                <p:cTn id="8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500"/>
                            </p:stCondLst>
                            <p:childTnLst>
                              <p:par>
                                <p:cTn id="8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500"/>
                            </p:stCondLst>
                            <p:childTnLst>
                              <p:par>
                                <p:cTn id="9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1000"/>
                            </p:stCondLst>
                            <p:childTnLst>
                              <p:par>
                                <p:cTn id="9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3" grpId="0" bldLvl="0" animBg="1"/>
      <p:bldP spid="14" grpId="0" bldLvl="0" animBg="1"/>
      <p:bldP spid="47" grpId="0"/>
      <p:bldP spid="50" grpId="0"/>
      <p:bldP spid="51" grpId="0"/>
      <p:bldP spid="52" grpId="0"/>
      <p:bldP spid="53" grpId="0"/>
      <p:bldP spid="54" grpId="0"/>
      <p:bldP spid="55" grpId="0"/>
      <p:bldP spid="5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 rot="16200000">
            <a:off x="3507213" y="362964"/>
            <a:ext cx="398347" cy="398346"/>
          </a:xfrm>
          <a:prstGeom prst="ellipse">
            <a:avLst/>
          </a:prstGeom>
          <a:noFill/>
          <a:ln>
            <a:solidFill>
              <a:srgbClr val="FCF873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>
            <a:off x="-16329" y="562136"/>
            <a:ext cx="3597194" cy="2478"/>
          </a:xfrm>
          <a:prstGeom prst="line">
            <a:avLst/>
          </a:prstGeom>
          <a:ln>
            <a:solidFill>
              <a:srgbClr val="FCF873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>
            <a:spLocks noChangeAspect="1"/>
          </p:cNvSpPr>
          <p:nvPr/>
        </p:nvSpPr>
        <p:spPr>
          <a:xfrm rot="16200000">
            <a:off x="3597194" y="453679"/>
            <a:ext cx="221871" cy="221871"/>
          </a:xfrm>
          <a:prstGeom prst="ellipse">
            <a:avLst/>
          </a:prstGeom>
          <a:gradFill>
            <a:gsLst>
              <a:gs pos="68000">
                <a:srgbClr val="C69135"/>
              </a:gs>
              <a:gs pos="310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 rot="5400000" flipH="1">
            <a:off x="8270111" y="355246"/>
            <a:ext cx="398347" cy="398346"/>
          </a:xfrm>
          <a:prstGeom prst="ellipse">
            <a:avLst/>
          </a:prstGeom>
          <a:noFill/>
          <a:ln>
            <a:solidFill>
              <a:srgbClr val="FCF873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>
            <a:endCxn id="5" idx="0"/>
          </p:cNvCxnSpPr>
          <p:nvPr/>
        </p:nvCxnSpPr>
        <p:spPr>
          <a:xfrm flipH="1">
            <a:off x="8668458" y="554419"/>
            <a:ext cx="3523542" cy="0"/>
          </a:xfrm>
          <a:prstGeom prst="line">
            <a:avLst/>
          </a:prstGeom>
          <a:ln>
            <a:solidFill>
              <a:srgbClr val="FCF873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>
            <a:spLocks noChangeAspect="1"/>
          </p:cNvSpPr>
          <p:nvPr/>
        </p:nvSpPr>
        <p:spPr>
          <a:xfrm rot="5400000" flipH="1">
            <a:off x="8356606" y="445961"/>
            <a:ext cx="221871" cy="221871"/>
          </a:xfrm>
          <a:prstGeom prst="ellipse">
            <a:avLst/>
          </a:prstGeom>
          <a:gradFill>
            <a:gsLst>
              <a:gs pos="68000">
                <a:srgbClr val="C69135"/>
              </a:gs>
              <a:gs pos="310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 descr="e7d195523061f1c0deeec63e560781cfd59afb0ea006f2a87ABB68BF51EA6619813959095094C18C62A12F549504892A4AAA8C1554C6663626E05CA27F281A14E6983772AFC3FB97135759321DEA3D709AACD122C08E6ED192FFACBB1E1BECB2ED91EE5F1ED7B5B4D639FA608C47C1EEEE0A899CA8C6B4A60DCCA6D3BA80ED4161D4A4778988E171"/>
          <p:cNvSpPr txBox="1"/>
          <p:nvPr/>
        </p:nvSpPr>
        <p:spPr>
          <a:xfrm>
            <a:off x="4141629" y="269748"/>
            <a:ext cx="3892412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gradFill>
                  <a:gsLst>
                    <a:gs pos="0">
                      <a:srgbClr val="BC9E51"/>
                    </a:gs>
                    <a:gs pos="50000">
                      <a:srgbClr val="ECE499"/>
                    </a:gs>
                    <a:gs pos="100000">
                      <a:srgbClr val="BC9E51"/>
                    </a:gs>
                  </a:gsLst>
                  <a:lin ang="0" scaled="0"/>
                </a:gra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Kartika" panose="02020503030404060203" pitchFamily="18" charset="0"/>
              </a:rPr>
              <a:t>请在此输入您的标题</a:t>
            </a:r>
            <a:endParaRPr lang="en-US" altLang="zh-CN" sz="3200" b="1" dirty="0">
              <a:gradFill>
                <a:gsLst>
                  <a:gs pos="0">
                    <a:srgbClr val="BC9E51"/>
                  </a:gs>
                  <a:gs pos="50000">
                    <a:srgbClr val="ECE499"/>
                  </a:gs>
                  <a:gs pos="100000">
                    <a:srgbClr val="BC9E51"/>
                  </a:gs>
                </a:gsLst>
                <a:lin ang="0" scaled="0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Kartika" panose="02020503030404060203" pitchFamily="18" charset="0"/>
            </a:endParaRPr>
          </a:p>
        </p:txBody>
      </p:sp>
      <p:grpSp>
        <p:nvGrpSpPr>
          <p:cNvPr id="12" name="Group 54"/>
          <p:cNvGrpSpPr/>
          <p:nvPr/>
        </p:nvGrpSpPr>
        <p:grpSpPr>
          <a:xfrm rot="16200000">
            <a:off x="8216144" y="4708557"/>
            <a:ext cx="709135" cy="741891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13" name="Straight Connector 55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rgbClr val="F1DF9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56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rgbClr val="F1DF97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Freeform 5"/>
          <p:cNvSpPr/>
          <p:nvPr/>
        </p:nvSpPr>
        <p:spPr bwMode="auto">
          <a:xfrm flipH="1">
            <a:off x="4879227" y="1890692"/>
            <a:ext cx="1851683" cy="2137266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gradFill>
            <a:gsLst>
              <a:gs pos="66665">
                <a:srgbClr val="C69135"/>
              </a:gs>
              <a:gs pos="31690">
                <a:srgbClr val="E6D38F"/>
              </a:gs>
              <a:gs pos="1000">
                <a:srgbClr val="FCD860"/>
              </a:gs>
              <a:gs pos="100000">
                <a:srgbClr val="F1DF97"/>
              </a:gs>
            </a:gsLst>
            <a:lin ang="5400000" scaled="1"/>
          </a:gra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rgbClr val="F1DF9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6" name="Freeform 5"/>
          <p:cNvSpPr/>
          <p:nvPr/>
        </p:nvSpPr>
        <p:spPr bwMode="auto">
          <a:xfrm flipH="1">
            <a:off x="4277262" y="3589909"/>
            <a:ext cx="1179873" cy="1361843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gradFill>
            <a:gsLst>
              <a:gs pos="66230">
                <a:srgbClr val="C69135"/>
              </a:gs>
              <a:gs pos="308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5400000" scaled="1"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1DF97"/>
              </a:solidFill>
            </a:endParaRPr>
          </a:p>
        </p:txBody>
      </p:sp>
      <p:sp>
        <p:nvSpPr>
          <p:cNvPr id="17" name="Freeform 5"/>
          <p:cNvSpPr/>
          <p:nvPr/>
        </p:nvSpPr>
        <p:spPr bwMode="auto">
          <a:xfrm flipH="1">
            <a:off x="6827138" y="2134918"/>
            <a:ext cx="1039748" cy="1200107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gradFill>
            <a:gsLst>
              <a:gs pos="66230">
                <a:srgbClr val="C69135"/>
              </a:gs>
              <a:gs pos="308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5400000" scaled="1"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1DF97"/>
              </a:solidFill>
            </a:endParaRPr>
          </a:p>
        </p:txBody>
      </p:sp>
      <p:sp>
        <p:nvSpPr>
          <p:cNvPr id="18" name="Freeform 5"/>
          <p:cNvSpPr/>
          <p:nvPr/>
        </p:nvSpPr>
        <p:spPr bwMode="auto">
          <a:xfrm flipH="1">
            <a:off x="7380143" y="2946450"/>
            <a:ext cx="1633142" cy="1885020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gradFill>
            <a:gsLst>
              <a:gs pos="66665">
                <a:srgbClr val="C69135"/>
              </a:gs>
              <a:gs pos="31690">
                <a:srgbClr val="E6D38F"/>
              </a:gs>
              <a:gs pos="1000">
                <a:srgbClr val="FCD860"/>
              </a:gs>
              <a:gs pos="100000">
                <a:srgbClr val="F1DF97"/>
              </a:gs>
            </a:gsLst>
            <a:lin ang="5400000" scaled="1"/>
          </a:gra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rgbClr val="F1DF9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9" name="Freeform 5"/>
          <p:cNvSpPr/>
          <p:nvPr/>
        </p:nvSpPr>
        <p:spPr bwMode="auto">
          <a:xfrm flipH="1">
            <a:off x="9119433" y="3161941"/>
            <a:ext cx="879694" cy="1015369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gradFill>
            <a:gsLst>
              <a:gs pos="66230">
                <a:srgbClr val="C69135"/>
              </a:gs>
              <a:gs pos="308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5400000" scaled="1"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1DF97"/>
              </a:solidFill>
            </a:endParaRPr>
          </a:p>
        </p:txBody>
      </p:sp>
      <p:sp>
        <p:nvSpPr>
          <p:cNvPr id="20" name="Freeform 5"/>
          <p:cNvSpPr/>
          <p:nvPr/>
        </p:nvSpPr>
        <p:spPr bwMode="auto">
          <a:xfrm flipH="1">
            <a:off x="3315477" y="3130166"/>
            <a:ext cx="879694" cy="1015369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gradFill>
            <a:gsLst>
              <a:gs pos="66665">
                <a:srgbClr val="C69135"/>
              </a:gs>
              <a:gs pos="31690">
                <a:srgbClr val="E6D38F"/>
              </a:gs>
              <a:gs pos="1000">
                <a:srgbClr val="FCD860"/>
              </a:gs>
              <a:gs pos="100000">
                <a:srgbClr val="F1DF97"/>
              </a:gs>
            </a:gsLst>
            <a:lin ang="5400000" scaled="1"/>
          </a:gra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rgbClr val="F1DF9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grpSp>
        <p:nvGrpSpPr>
          <p:cNvPr id="21" name="Group 42"/>
          <p:cNvGrpSpPr/>
          <p:nvPr/>
        </p:nvGrpSpPr>
        <p:grpSpPr>
          <a:xfrm>
            <a:off x="2183437" y="3665852"/>
            <a:ext cx="1025891" cy="360133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22" name="Straight Connector 43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rgbClr val="F1DF9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44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rgbClr val="F1DF97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45"/>
          <p:cNvGrpSpPr/>
          <p:nvPr/>
        </p:nvGrpSpPr>
        <p:grpSpPr>
          <a:xfrm rot="10800000" flipH="1">
            <a:off x="3126423" y="2298229"/>
            <a:ext cx="1613719" cy="360133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25" name="Straight Connector 46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rgbClr val="F1DF9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47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rgbClr val="F1DF97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48"/>
          <p:cNvGrpSpPr/>
          <p:nvPr/>
        </p:nvGrpSpPr>
        <p:grpSpPr>
          <a:xfrm rot="16200000" flipH="1">
            <a:off x="7875475" y="1495399"/>
            <a:ext cx="382616" cy="896421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28" name="Straight Connector 49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rgbClr val="F1DF9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50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rgbClr val="F1DF97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57"/>
          <p:cNvGrpSpPr/>
          <p:nvPr/>
        </p:nvGrpSpPr>
        <p:grpSpPr>
          <a:xfrm>
            <a:off x="3800770" y="4617339"/>
            <a:ext cx="315420" cy="476422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31" name="Straight Connector 58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rgbClr val="F1DF9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59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rgbClr val="F1DF97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Freeform 474"/>
          <p:cNvSpPr>
            <a:spLocks noEditPoints="1"/>
          </p:cNvSpPr>
          <p:nvPr/>
        </p:nvSpPr>
        <p:spPr bwMode="auto">
          <a:xfrm>
            <a:off x="7896136" y="3614341"/>
            <a:ext cx="601154" cy="601154"/>
          </a:xfrm>
          <a:custGeom>
            <a:avLst/>
            <a:gdLst>
              <a:gd name="T0" fmla="*/ 290 w 291"/>
              <a:gd name="T1" fmla="*/ 145 h 291"/>
              <a:gd name="T2" fmla="*/ 270 w 291"/>
              <a:gd name="T3" fmla="*/ 116 h 291"/>
              <a:gd name="T4" fmla="*/ 290 w 291"/>
              <a:gd name="T5" fmla="*/ 87 h 291"/>
              <a:gd name="T6" fmla="*/ 270 w 291"/>
              <a:gd name="T7" fmla="*/ 58 h 291"/>
              <a:gd name="T8" fmla="*/ 285 w 291"/>
              <a:gd name="T9" fmla="*/ 37 h 291"/>
              <a:gd name="T10" fmla="*/ 278 w 291"/>
              <a:gd name="T11" fmla="*/ 6 h 291"/>
              <a:gd name="T12" fmla="*/ 249 w 291"/>
              <a:gd name="T13" fmla="*/ 11 h 291"/>
              <a:gd name="T14" fmla="*/ 216 w 291"/>
              <a:gd name="T15" fmla="*/ 8 h 291"/>
              <a:gd name="T16" fmla="*/ 193 w 291"/>
              <a:gd name="T17" fmla="*/ 8 h 291"/>
              <a:gd name="T18" fmla="*/ 158 w 291"/>
              <a:gd name="T19" fmla="*/ 8 h 291"/>
              <a:gd name="T20" fmla="*/ 135 w 291"/>
              <a:gd name="T21" fmla="*/ 8 h 291"/>
              <a:gd name="T22" fmla="*/ 100 w 291"/>
              <a:gd name="T23" fmla="*/ 8 h 291"/>
              <a:gd name="T24" fmla="*/ 77 w 291"/>
              <a:gd name="T25" fmla="*/ 8 h 291"/>
              <a:gd name="T26" fmla="*/ 45 w 291"/>
              <a:gd name="T27" fmla="*/ 14 h 291"/>
              <a:gd name="T28" fmla="*/ 13 w 291"/>
              <a:gd name="T29" fmla="*/ 6 h 291"/>
              <a:gd name="T30" fmla="*/ 7 w 291"/>
              <a:gd name="T31" fmla="*/ 37 h 291"/>
              <a:gd name="T32" fmla="*/ 23 w 291"/>
              <a:gd name="T33" fmla="*/ 58 h 291"/>
              <a:gd name="T34" fmla="*/ 2 w 291"/>
              <a:gd name="T35" fmla="*/ 87 h 291"/>
              <a:gd name="T36" fmla="*/ 23 w 291"/>
              <a:gd name="T37" fmla="*/ 116 h 291"/>
              <a:gd name="T38" fmla="*/ 2 w 291"/>
              <a:gd name="T39" fmla="*/ 145 h 291"/>
              <a:gd name="T40" fmla="*/ 23 w 291"/>
              <a:gd name="T41" fmla="*/ 174 h 291"/>
              <a:gd name="T42" fmla="*/ 2 w 291"/>
              <a:gd name="T43" fmla="*/ 203 h 291"/>
              <a:gd name="T44" fmla="*/ 23 w 291"/>
              <a:gd name="T45" fmla="*/ 232 h 291"/>
              <a:gd name="T46" fmla="*/ 7 w 291"/>
              <a:gd name="T47" fmla="*/ 254 h 291"/>
              <a:gd name="T48" fmla="*/ 13 w 291"/>
              <a:gd name="T49" fmla="*/ 284 h 291"/>
              <a:gd name="T50" fmla="*/ 44 w 291"/>
              <a:gd name="T51" fmla="*/ 277 h 291"/>
              <a:gd name="T52" fmla="*/ 76 w 291"/>
              <a:gd name="T53" fmla="*/ 282 h 291"/>
              <a:gd name="T54" fmla="*/ 100 w 291"/>
              <a:gd name="T55" fmla="*/ 282 h 291"/>
              <a:gd name="T56" fmla="*/ 134 w 291"/>
              <a:gd name="T57" fmla="*/ 282 h 291"/>
              <a:gd name="T58" fmla="*/ 158 w 291"/>
              <a:gd name="T59" fmla="*/ 282 h 291"/>
              <a:gd name="T60" fmla="*/ 192 w 291"/>
              <a:gd name="T61" fmla="*/ 282 h 291"/>
              <a:gd name="T62" fmla="*/ 216 w 291"/>
              <a:gd name="T63" fmla="*/ 282 h 291"/>
              <a:gd name="T64" fmla="*/ 250 w 291"/>
              <a:gd name="T65" fmla="*/ 280 h 291"/>
              <a:gd name="T66" fmla="*/ 278 w 291"/>
              <a:gd name="T67" fmla="*/ 284 h 291"/>
              <a:gd name="T68" fmla="*/ 285 w 291"/>
              <a:gd name="T69" fmla="*/ 254 h 291"/>
              <a:gd name="T70" fmla="*/ 270 w 291"/>
              <a:gd name="T71" fmla="*/ 232 h 291"/>
              <a:gd name="T72" fmla="*/ 290 w 291"/>
              <a:gd name="T73" fmla="*/ 203 h 291"/>
              <a:gd name="T74" fmla="*/ 270 w 291"/>
              <a:gd name="T75" fmla="*/ 174 h 291"/>
              <a:gd name="T76" fmla="*/ 154 w 291"/>
              <a:gd name="T77" fmla="*/ 200 h 291"/>
              <a:gd name="T78" fmla="*/ 81 w 291"/>
              <a:gd name="T79" fmla="*/ 217 h 291"/>
              <a:gd name="T80" fmla="*/ 65 w 291"/>
              <a:gd name="T81" fmla="*/ 144 h 291"/>
              <a:gd name="T82" fmla="*/ 228 w 291"/>
              <a:gd name="T83" fmla="*/ 126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91" h="291">
                <a:moveTo>
                  <a:pt x="283" y="157"/>
                </a:moveTo>
                <a:cubicBezTo>
                  <a:pt x="287" y="154"/>
                  <a:pt x="290" y="150"/>
                  <a:pt x="290" y="145"/>
                </a:cubicBezTo>
                <a:cubicBezTo>
                  <a:pt x="290" y="141"/>
                  <a:pt x="287" y="137"/>
                  <a:pt x="283" y="133"/>
                </a:cubicBezTo>
                <a:cubicBezTo>
                  <a:pt x="275" y="131"/>
                  <a:pt x="270" y="124"/>
                  <a:pt x="270" y="116"/>
                </a:cubicBezTo>
                <a:cubicBezTo>
                  <a:pt x="270" y="109"/>
                  <a:pt x="275" y="102"/>
                  <a:pt x="283" y="99"/>
                </a:cubicBezTo>
                <a:cubicBezTo>
                  <a:pt x="287" y="96"/>
                  <a:pt x="290" y="92"/>
                  <a:pt x="290" y="87"/>
                </a:cubicBezTo>
                <a:cubicBezTo>
                  <a:pt x="290" y="83"/>
                  <a:pt x="287" y="79"/>
                  <a:pt x="283" y="75"/>
                </a:cubicBezTo>
                <a:cubicBezTo>
                  <a:pt x="275" y="73"/>
                  <a:pt x="270" y="66"/>
                  <a:pt x="270" y="58"/>
                </a:cubicBezTo>
                <a:cubicBezTo>
                  <a:pt x="270" y="52"/>
                  <a:pt x="272" y="47"/>
                  <a:pt x="278" y="43"/>
                </a:cubicBezTo>
                <a:cubicBezTo>
                  <a:pt x="285" y="37"/>
                  <a:pt x="285" y="37"/>
                  <a:pt x="285" y="37"/>
                </a:cubicBezTo>
                <a:cubicBezTo>
                  <a:pt x="291" y="30"/>
                  <a:pt x="291" y="19"/>
                  <a:pt x="285" y="13"/>
                </a:cubicBezTo>
                <a:cubicBezTo>
                  <a:pt x="278" y="6"/>
                  <a:pt x="278" y="6"/>
                  <a:pt x="278" y="6"/>
                </a:cubicBezTo>
                <a:cubicBezTo>
                  <a:pt x="271" y="0"/>
                  <a:pt x="261" y="0"/>
                  <a:pt x="254" y="6"/>
                </a:cubicBezTo>
                <a:cubicBezTo>
                  <a:pt x="249" y="11"/>
                  <a:pt x="249" y="11"/>
                  <a:pt x="249" y="11"/>
                </a:cubicBezTo>
                <a:cubicBezTo>
                  <a:pt x="246" y="19"/>
                  <a:pt x="240" y="21"/>
                  <a:pt x="233" y="21"/>
                </a:cubicBezTo>
                <a:cubicBezTo>
                  <a:pt x="226" y="21"/>
                  <a:pt x="219" y="17"/>
                  <a:pt x="216" y="8"/>
                </a:cubicBezTo>
                <a:cubicBezTo>
                  <a:pt x="213" y="4"/>
                  <a:pt x="209" y="1"/>
                  <a:pt x="204" y="1"/>
                </a:cubicBezTo>
                <a:cubicBezTo>
                  <a:pt x="200" y="1"/>
                  <a:pt x="196" y="4"/>
                  <a:pt x="193" y="8"/>
                </a:cubicBezTo>
                <a:cubicBezTo>
                  <a:pt x="190" y="17"/>
                  <a:pt x="183" y="21"/>
                  <a:pt x="175" y="21"/>
                </a:cubicBezTo>
                <a:cubicBezTo>
                  <a:pt x="168" y="21"/>
                  <a:pt x="161" y="17"/>
                  <a:pt x="158" y="8"/>
                </a:cubicBezTo>
                <a:cubicBezTo>
                  <a:pt x="155" y="4"/>
                  <a:pt x="151" y="1"/>
                  <a:pt x="146" y="1"/>
                </a:cubicBezTo>
                <a:cubicBezTo>
                  <a:pt x="142" y="1"/>
                  <a:pt x="138" y="4"/>
                  <a:pt x="135" y="8"/>
                </a:cubicBezTo>
                <a:cubicBezTo>
                  <a:pt x="132" y="17"/>
                  <a:pt x="125" y="21"/>
                  <a:pt x="117" y="21"/>
                </a:cubicBezTo>
                <a:cubicBezTo>
                  <a:pt x="110" y="21"/>
                  <a:pt x="103" y="17"/>
                  <a:pt x="100" y="8"/>
                </a:cubicBezTo>
                <a:cubicBezTo>
                  <a:pt x="97" y="4"/>
                  <a:pt x="93" y="1"/>
                  <a:pt x="88" y="1"/>
                </a:cubicBezTo>
                <a:cubicBezTo>
                  <a:pt x="84" y="1"/>
                  <a:pt x="80" y="4"/>
                  <a:pt x="77" y="8"/>
                </a:cubicBezTo>
                <a:cubicBezTo>
                  <a:pt x="74" y="17"/>
                  <a:pt x="67" y="21"/>
                  <a:pt x="59" y="21"/>
                </a:cubicBezTo>
                <a:cubicBezTo>
                  <a:pt x="53" y="21"/>
                  <a:pt x="48" y="20"/>
                  <a:pt x="45" y="14"/>
                </a:cubicBezTo>
                <a:cubicBezTo>
                  <a:pt x="37" y="6"/>
                  <a:pt x="37" y="6"/>
                  <a:pt x="37" y="6"/>
                </a:cubicBezTo>
                <a:cubicBezTo>
                  <a:pt x="30" y="0"/>
                  <a:pt x="20" y="0"/>
                  <a:pt x="13" y="6"/>
                </a:cubicBezTo>
                <a:cubicBezTo>
                  <a:pt x="7" y="13"/>
                  <a:pt x="7" y="13"/>
                  <a:pt x="7" y="13"/>
                </a:cubicBezTo>
                <a:cubicBezTo>
                  <a:pt x="0" y="19"/>
                  <a:pt x="0" y="30"/>
                  <a:pt x="7" y="37"/>
                </a:cubicBezTo>
                <a:cubicBezTo>
                  <a:pt x="12" y="42"/>
                  <a:pt x="12" y="42"/>
                  <a:pt x="12" y="42"/>
                </a:cubicBezTo>
                <a:cubicBezTo>
                  <a:pt x="19" y="45"/>
                  <a:pt x="23" y="51"/>
                  <a:pt x="23" y="58"/>
                </a:cubicBezTo>
                <a:cubicBezTo>
                  <a:pt x="23" y="66"/>
                  <a:pt x="18" y="73"/>
                  <a:pt x="9" y="75"/>
                </a:cubicBezTo>
                <a:cubicBezTo>
                  <a:pt x="5" y="79"/>
                  <a:pt x="2" y="83"/>
                  <a:pt x="2" y="87"/>
                </a:cubicBezTo>
                <a:cubicBezTo>
                  <a:pt x="2" y="92"/>
                  <a:pt x="5" y="96"/>
                  <a:pt x="10" y="99"/>
                </a:cubicBezTo>
                <a:cubicBezTo>
                  <a:pt x="18" y="102"/>
                  <a:pt x="23" y="109"/>
                  <a:pt x="23" y="116"/>
                </a:cubicBezTo>
                <a:cubicBezTo>
                  <a:pt x="23" y="124"/>
                  <a:pt x="18" y="131"/>
                  <a:pt x="9" y="133"/>
                </a:cubicBezTo>
                <a:cubicBezTo>
                  <a:pt x="5" y="137"/>
                  <a:pt x="2" y="141"/>
                  <a:pt x="2" y="145"/>
                </a:cubicBezTo>
                <a:cubicBezTo>
                  <a:pt x="2" y="150"/>
                  <a:pt x="5" y="154"/>
                  <a:pt x="10" y="157"/>
                </a:cubicBezTo>
                <a:cubicBezTo>
                  <a:pt x="18" y="160"/>
                  <a:pt x="23" y="167"/>
                  <a:pt x="23" y="174"/>
                </a:cubicBezTo>
                <a:cubicBezTo>
                  <a:pt x="23" y="182"/>
                  <a:pt x="18" y="189"/>
                  <a:pt x="9" y="191"/>
                </a:cubicBezTo>
                <a:cubicBezTo>
                  <a:pt x="5" y="195"/>
                  <a:pt x="2" y="199"/>
                  <a:pt x="2" y="203"/>
                </a:cubicBezTo>
                <a:cubicBezTo>
                  <a:pt x="2" y="208"/>
                  <a:pt x="5" y="212"/>
                  <a:pt x="10" y="215"/>
                </a:cubicBezTo>
                <a:cubicBezTo>
                  <a:pt x="18" y="218"/>
                  <a:pt x="23" y="225"/>
                  <a:pt x="23" y="232"/>
                </a:cubicBezTo>
                <a:cubicBezTo>
                  <a:pt x="23" y="239"/>
                  <a:pt x="20" y="245"/>
                  <a:pt x="12" y="248"/>
                </a:cubicBezTo>
                <a:cubicBezTo>
                  <a:pt x="7" y="254"/>
                  <a:pt x="7" y="254"/>
                  <a:pt x="7" y="254"/>
                </a:cubicBezTo>
                <a:cubicBezTo>
                  <a:pt x="0" y="261"/>
                  <a:pt x="0" y="271"/>
                  <a:pt x="7" y="278"/>
                </a:cubicBezTo>
                <a:cubicBezTo>
                  <a:pt x="13" y="284"/>
                  <a:pt x="13" y="284"/>
                  <a:pt x="13" y="284"/>
                </a:cubicBezTo>
                <a:cubicBezTo>
                  <a:pt x="20" y="291"/>
                  <a:pt x="30" y="291"/>
                  <a:pt x="37" y="284"/>
                </a:cubicBezTo>
                <a:cubicBezTo>
                  <a:pt x="44" y="277"/>
                  <a:pt x="44" y="277"/>
                  <a:pt x="44" y="277"/>
                </a:cubicBezTo>
                <a:cubicBezTo>
                  <a:pt x="48" y="270"/>
                  <a:pt x="53" y="269"/>
                  <a:pt x="59" y="269"/>
                </a:cubicBezTo>
                <a:cubicBezTo>
                  <a:pt x="67" y="269"/>
                  <a:pt x="73" y="273"/>
                  <a:pt x="76" y="282"/>
                </a:cubicBezTo>
                <a:cubicBezTo>
                  <a:pt x="80" y="286"/>
                  <a:pt x="84" y="289"/>
                  <a:pt x="88" y="289"/>
                </a:cubicBezTo>
                <a:cubicBezTo>
                  <a:pt x="93" y="289"/>
                  <a:pt x="97" y="286"/>
                  <a:pt x="100" y="282"/>
                </a:cubicBezTo>
                <a:cubicBezTo>
                  <a:pt x="103" y="273"/>
                  <a:pt x="110" y="269"/>
                  <a:pt x="117" y="269"/>
                </a:cubicBezTo>
                <a:cubicBezTo>
                  <a:pt x="125" y="269"/>
                  <a:pt x="131" y="273"/>
                  <a:pt x="134" y="282"/>
                </a:cubicBezTo>
                <a:cubicBezTo>
                  <a:pt x="138" y="286"/>
                  <a:pt x="142" y="289"/>
                  <a:pt x="146" y="289"/>
                </a:cubicBezTo>
                <a:cubicBezTo>
                  <a:pt x="151" y="289"/>
                  <a:pt x="155" y="286"/>
                  <a:pt x="158" y="282"/>
                </a:cubicBezTo>
                <a:cubicBezTo>
                  <a:pt x="161" y="273"/>
                  <a:pt x="168" y="269"/>
                  <a:pt x="175" y="269"/>
                </a:cubicBezTo>
                <a:cubicBezTo>
                  <a:pt x="183" y="269"/>
                  <a:pt x="189" y="273"/>
                  <a:pt x="192" y="282"/>
                </a:cubicBezTo>
                <a:cubicBezTo>
                  <a:pt x="196" y="286"/>
                  <a:pt x="200" y="289"/>
                  <a:pt x="204" y="289"/>
                </a:cubicBezTo>
                <a:cubicBezTo>
                  <a:pt x="209" y="289"/>
                  <a:pt x="213" y="286"/>
                  <a:pt x="216" y="282"/>
                </a:cubicBezTo>
                <a:cubicBezTo>
                  <a:pt x="219" y="273"/>
                  <a:pt x="226" y="269"/>
                  <a:pt x="233" y="269"/>
                </a:cubicBezTo>
                <a:cubicBezTo>
                  <a:pt x="240" y="269"/>
                  <a:pt x="246" y="272"/>
                  <a:pt x="250" y="280"/>
                </a:cubicBezTo>
                <a:cubicBezTo>
                  <a:pt x="254" y="284"/>
                  <a:pt x="254" y="284"/>
                  <a:pt x="254" y="284"/>
                </a:cubicBezTo>
                <a:cubicBezTo>
                  <a:pt x="261" y="291"/>
                  <a:pt x="271" y="291"/>
                  <a:pt x="278" y="284"/>
                </a:cubicBezTo>
                <a:cubicBezTo>
                  <a:pt x="285" y="278"/>
                  <a:pt x="285" y="278"/>
                  <a:pt x="285" y="278"/>
                </a:cubicBezTo>
                <a:cubicBezTo>
                  <a:pt x="291" y="271"/>
                  <a:pt x="291" y="261"/>
                  <a:pt x="285" y="254"/>
                </a:cubicBezTo>
                <a:cubicBezTo>
                  <a:pt x="277" y="247"/>
                  <a:pt x="277" y="247"/>
                  <a:pt x="277" y="247"/>
                </a:cubicBezTo>
                <a:cubicBezTo>
                  <a:pt x="271" y="243"/>
                  <a:pt x="270" y="238"/>
                  <a:pt x="270" y="232"/>
                </a:cubicBezTo>
                <a:cubicBezTo>
                  <a:pt x="270" y="225"/>
                  <a:pt x="275" y="218"/>
                  <a:pt x="283" y="215"/>
                </a:cubicBezTo>
                <a:cubicBezTo>
                  <a:pt x="287" y="212"/>
                  <a:pt x="290" y="208"/>
                  <a:pt x="290" y="203"/>
                </a:cubicBezTo>
                <a:cubicBezTo>
                  <a:pt x="290" y="199"/>
                  <a:pt x="287" y="195"/>
                  <a:pt x="284" y="191"/>
                </a:cubicBezTo>
                <a:cubicBezTo>
                  <a:pt x="275" y="189"/>
                  <a:pt x="270" y="182"/>
                  <a:pt x="270" y="174"/>
                </a:cubicBezTo>
                <a:cubicBezTo>
                  <a:pt x="270" y="167"/>
                  <a:pt x="275" y="160"/>
                  <a:pt x="283" y="157"/>
                </a:cubicBezTo>
                <a:close/>
                <a:moveTo>
                  <a:pt x="154" y="200"/>
                </a:moveTo>
                <a:cubicBezTo>
                  <a:pt x="146" y="201"/>
                  <a:pt x="138" y="201"/>
                  <a:pt x="130" y="200"/>
                </a:cubicBezTo>
                <a:cubicBezTo>
                  <a:pt x="104" y="227"/>
                  <a:pt x="75" y="222"/>
                  <a:pt x="81" y="217"/>
                </a:cubicBezTo>
                <a:cubicBezTo>
                  <a:pt x="95" y="207"/>
                  <a:pt x="98" y="197"/>
                  <a:pt x="97" y="189"/>
                </a:cubicBezTo>
                <a:cubicBezTo>
                  <a:pt x="79" y="179"/>
                  <a:pt x="67" y="163"/>
                  <a:pt x="65" y="144"/>
                </a:cubicBezTo>
                <a:cubicBezTo>
                  <a:pt x="60" y="108"/>
                  <a:pt x="94" y="75"/>
                  <a:pt x="139" y="70"/>
                </a:cubicBezTo>
                <a:cubicBezTo>
                  <a:pt x="184" y="65"/>
                  <a:pt x="223" y="90"/>
                  <a:pt x="228" y="126"/>
                </a:cubicBezTo>
                <a:cubicBezTo>
                  <a:pt x="232" y="162"/>
                  <a:pt x="199" y="195"/>
                  <a:pt x="154" y="2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5" tIns="45712" rIns="91425" bIns="45712" numCol="1" anchor="t" anchorCtr="0" compatLnSpc="1"/>
          <a:lstStyle/>
          <a:p>
            <a:endParaRPr lang="zh-CN" altLang="en-US">
              <a:solidFill>
                <a:srgbClr val="F1DF97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3612442" y="3469771"/>
            <a:ext cx="280943" cy="331734"/>
            <a:chOff x="7627938" y="1927226"/>
            <a:chExt cx="280988" cy="331788"/>
          </a:xfrm>
          <a:solidFill>
            <a:schemeClr val="bg1"/>
          </a:solidFill>
        </p:grpSpPr>
        <p:sp>
          <p:nvSpPr>
            <p:cNvPr id="35" name="Freeform 550"/>
            <p:cNvSpPr>
              <a:spLocks noEditPoints="1"/>
            </p:cNvSpPr>
            <p:nvPr/>
          </p:nvSpPr>
          <p:spPr bwMode="auto">
            <a:xfrm>
              <a:off x="7627938" y="1927226"/>
              <a:ext cx="280988" cy="331788"/>
            </a:xfrm>
            <a:custGeom>
              <a:avLst/>
              <a:gdLst>
                <a:gd name="T0" fmla="*/ 139 w 242"/>
                <a:gd name="T1" fmla="*/ 47 h 287"/>
                <a:gd name="T2" fmla="*/ 139 w 242"/>
                <a:gd name="T3" fmla="*/ 23 h 287"/>
                <a:gd name="T4" fmla="*/ 152 w 242"/>
                <a:gd name="T5" fmla="*/ 23 h 287"/>
                <a:gd name="T6" fmla="*/ 163 w 242"/>
                <a:gd name="T7" fmla="*/ 11 h 287"/>
                <a:gd name="T8" fmla="*/ 152 w 242"/>
                <a:gd name="T9" fmla="*/ 0 h 287"/>
                <a:gd name="T10" fmla="*/ 91 w 242"/>
                <a:gd name="T11" fmla="*/ 0 h 287"/>
                <a:gd name="T12" fmla="*/ 79 w 242"/>
                <a:gd name="T13" fmla="*/ 11 h 287"/>
                <a:gd name="T14" fmla="*/ 91 w 242"/>
                <a:gd name="T15" fmla="*/ 23 h 287"/>
                <a:gd name="T16" fmla="*/ 103 w 242"/>
                <a:gd name="T17" fmla="*/ 23 h 287"/>
                <a:gd name="T18" fmla="*/ 103 w 242"/>
                <a:gd name="T19" fmla="*/ 47 h 287"/>
                <a:gd name="T20" fmla="*/ 0 w 242"/>
                <a:gd name="T21" fmla="*/ 166 h 287"/>
                <a:gd name="T22" fmla="*/ 121 w 242"/>
                <a:gd name="T23" fmla="*/ 287 h 287"/>
                <a:gd name="T24" fmla="*/ 242 w 242"/>
                <a:gd name="T25" fmla="*/ 166 h 287"/>
                <a:gd name="T26" fmla="*/ 139 w 242"/>
                <a:gd name="T27" fmla="*/ 47 h 287"/>
                <a:gd name="T28" fmla="*/ 121 w 242"/>
                <a:gd name="T29" fmla="*/ 257 h 287"/>
                <a:gd name="T30" fmla="*/ 30 w 242"/>
                <a:gd name="T31" fmla="*/ 166 h 287"/>
                <a:gd name="T32" fmla="*/ 121 w 242"/>
                <a:gd name="T33" fmla="*/ 75 h 287"/>
                <a:gd name="T34" fmla="*/ 212 w 242"/>
                <a:gd name="T35" fmla="*/ 166 h 287"/>
                <a:gd name="T36" fmla="*/ 121 w 242"/>
                <a:gd name="T37" fmla="*/ 257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2" h="287">
                  <a:moveTo>
                    <a:pt x="139" y="47"/>
                  </a:moveTo>
                  <a:cubicBezTo>
                    <a:pt x="139" y="23"/>
                    <a:pt x="139" y="23"/>
                    <a:pt x="139" y="23"/>
                  </a:cubicBezTo>
                  <a:cubicBezTo>
                    <a:pt x="152" y="23"/>
                    <a:pt x="152" y="23"/>
                    <a:pt x="152" y="23"/>
                  </a:cubicBezTo>
                  <a:cubicBezTo>
                    <a:pt x="158" y="23"/>
                    <a:pt x="163" y="18"/>
                    <a:pt x="163" y="11"/>
                  </a:cubicBezTo>
                  <a:cubicBezTo>
                    <a:pt x="163" y="5"/>
                    <a:pt x="158" y="0"/>
                    <a:pt x="152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84" y="0"/>
                    <a:pt x="79" y="5"/>
                    <a:pt x="79" y="11"/>
                  </a:cubicBezTo>
                  <a:cubicBezTo>
                    <a:pt x="79" y="18"/>
                    <a:pt x="84" y="23"/>
                    <a:pt x="91" y="23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45" y="55"/>
                    <a:pt x="0" y="106"/>
                    <a:pt x="0" y="166"/>
                  </a:cubicBezTo>
                  <a:cubicBezTo>
                    <a:pt x="0" y="233"/>
                    <a:pt x="54" y="287"/>
                    <a:pt x="121" y="287"/>
                  </a:cubicBezTo>
                  <a:cubicBezTo>
                    <a:pt x="188" y="287"/>
                    <a:pt x="242" y="233"/>
                    <a:pt x="242" y="166"/>
                  </a:cubicBezTo>
                  <a:cubicBezTo>
                    <a:pt x="242" y="105"/>
                    <a:pt x="197" y="55"/>
                    <a:pt x="139" y="47"/>
                  </a:cubicBezTo>
                  <a:close/>
                  <a:moveTo>
                    <a:pt x="121" y="257"/>
                  </a:moveTo>
                  <a:cubicBezTo>
                    <a:pt x="71" y="257"/>
                    <a:pt x="30" y="216"/>
                    <a:pt x="30" y="166"/>
                  </a:cubicBezTo>
                  <a:cubicBezTo>
                    <a:pt x="30" y="116"/>
                    <a:pt x="71" y="75"/>
                    <a:pt x="121" y="75"/>
                  </a:cubicBezTo>
                  <a:cubicBezTo>
                    <a:pt x="171" y="75"/>
                    <a:pt x="212" y="116"/>
                    <a:pt x="212" y="166"/>
                  </a:cubicBezTo>
                  <a:cubicBezTo>
                    <a:pt x="212" y="216"/>
                    <a:pt x="171" y="257"/>
                    <a:pt x="121" y="2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5" tIns="45712" rIns="91425" bIns="45712" numCol="1" anchor="t" anchorCtr="0" compatLnSpc="1"/>
            <a:lstStyle/>
            <a:p>
              <a:endParaRPr lang="zh-CN" altLang="en-US">
                <a:solidFill>
                  <a:srgbClr val="F1DF97"/>
                </a:solidFill>
              </a:endParaRPr>
            </a:p>
          </p:txBody>
        </p:sp>
        <p:sp>
          <p:nvSpPr>
            <p:cNvPr id="36" name="Freeform 551"/>
            <p:cNvSpPr/>
            <p:nvPr/>
          </p:nvSpPr>
          <p:spPr bwMode="auto">
            <a:xfrm>
              <a:off x="7754938" y="2043114"/>
              <a:ext cx="85725" cy="131763"/>
            </a:xfrm>
            <a:custGeom>
              <a:avLst/>
              <a:gdLst>
                <a:gd name="T0" fmla="*/ 71 w 74"/>
                <a:gd name="T1" fmla="*/ 93 h 114"/>
                <a:gd name="T2" fmla="*/ 23 w 74"/>
                <a:gd name="T3" fmla="*/ 61 h 114"/>
                <a:gd name="T4" fmla="*/ 23 w 74"/>
                <a:gd name="T5" fmla="*/ 5 h 114"/>
                <a:gd name="T6" fmla="*/ 21 w 74"/>
                <a:gd name="T7" fmla="*/ 2 h 114"/>
                <a:gd name="T8" fmla="*/ 18 w 74"/>
                <a:gd name="T9" fmla="*/ 0 h 114"/>
                <a:gd name="T10" fmla="*/ 5 w 74"/>
                <a:gd name="T11" fmla="*/ 0 h 114"/>
                <a:gd name="T12" fmla="*/ 1 w 74"/>
                <a:gd name="T13" fmla="*/ 2 h 114"/>
                <a:gd name="T14" fmla="*/ 0 w 74"/>
                <a:gd name="T15" fmla="*/ 5 h 114"/>
                <a:gd name="T16" fmla="*/ 0 w 74"/>
                <a:gd name="T17" fmla="*/ 71 h 114"/>
                <a:gd name="T18" fmla="*/ 1 w 74"/>
                <a:gd name="T19" fmla="*/ 75 h 114"/>
                <a:gd name="T20" fmla="*/ 2 w 74"/>
                <a:gd name="T21" fmla="*/ 75 h 114"/>
                <a:gd name="T22" fmla="*/ 58 w 74"/>
                <a:gd name="T23" fmla="*/ 113 h 114"/>
                <a:gd name="T24" fmla="*/ 61 w 74"/>
                <a:gd name="T25" fmla="*/ 114 h 114"/>
                <a:gd name="T26" fmla="*/ 62 w 74"/>
                <a:gd name="T27" fmla="*/ 114 h 114"/>
                <a:gd name="T28" fmla="*/ 65 w 74"/>
                <a:gd name="T29" fmla="*/ 111 h 114"/>
                <a:gd name="T30" fmla="*/ 72 w 74"/>
                <a:gd name="T31" fmla="*/ 100 h 114"/>
                <a:gd name="T32" fmla="*/ 71 w 74"/>
                <a:gd name="T33" fmla="*/ 93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114">
                  <a:moveTo>
                    <a:pt x="71" y="93"/>
                  </a:moveTo>
                  <a:cubicBezTo>
                    <a:pt x="23" y="61"/>
                    <a:pt x="23" y="61"/>
                    <a:pt x="23" y="61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4"/>
                    <a:pt x="22" y="3"/>
                    <a:pt x="21" y="2"/>
                  </a:cubicBezTo>
                  <a:cubicBezTo>
                    <a:pt x="21" y="1"/>
                    <a:pt x="19" y="0"/>
                    <a:pt x="1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2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2"/>
                    <a:pt x="0" y="74"/>
                    <a:pt x="1" y="75"/>
                  </a:cubicBezTo>
                  <a:cubicBezTo>
                    <a:pt x="1" y="75"/>
                    <a:pt x="2" y="75"/>
                    <a:pt x="2" y="75"/>
                  </a:cubicBezTo>
                  <a:cubicBezTo>
                    <a:pt x="58" y="113"/>
                    <a:pt x="58" y="113"/>
                    <a:pt x="58" y="113"/>
                  </a:cubicBezTo>
                  <a:cubicBezTo>
                    <a:pt x="59" y="113"/>
                    <a:pt x="60" y="114"/>
                    <a:pt x="61" y="114"/>
                  </a:cubicBezTo>
                  <a:cubicBezTo>
                    <a:pt x="61" y="114"/>
                    <a:pt x="62" y="114"/>
                    <a:pt x="62" y="114"/>
                  </a:cubicBezTo>
                  <a:cubicBezTo>
                    <a:pt x="63" y="113"/>
                    <a:pt x="64" y="112"/>
                    <a:pt x="65" y="111"/>
                  </a:cubicBezTo>
                  <a:cubicBezTo>
                    <a:pt x="72" y="100"/>
                    <a:pt x="72" y="100"/>
                    <a:pt x="72" y="100"/>
                  </a:cubicBezTo>
                  <a:cubicBezTo>
                    <a:pt x="74" y="98"/>
                    <a:pt x="73" y="95"/>
                    <a:pt x="71" y="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5" tIns="45712" rIns="91425" bIns="45712" numCol="1" anchor="t" anchorCtr="0" compatLnSpc="1"/>
            <a:lstStyle/>
            <a:p>
              <a:endParaRPr lang="zh-CN" altLang="en-US">
                <a:solidFill>
                  <a:srgbClr val="F1DF97"/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357009" y="2535391"/>
            <a:ext cx="870171" cy="870171"/>
            <a:chOff x="2254251" y="2593976"/>
            <a:chExt cx="333375" cy="333375"/>
          </a:xfrm>
          <a:solidFill>
            <a:schemeClr val="bg1"/>
          </a:solidFill>
        </p:grpSpPr>
        <p:sp>
          <p:nvSpPr>
            <p:cNvPr id="38" name="Freeform 599"/>
            <p:cNvSpPr/>
            <p:nvPr/>
          </p:nvSpPr>
          <p:spPr bwMode="auto">
            <a:xfrm>
              <a:off x="2351088" y="2690814"/>
              <a:ext cx="139700" cy="139700"/>
            </a:xfrm>
            <a:custGeom>
              <a:avLst/>
              <a:gdLst>
                <a:gd name="T0" fmla="*/ 120 w 120"/>
                <a:gd name="T1" fmla="*/ 0 h 120"/>
                <a:gd name="T2" fmla="*/ 119 w 120"/>
                <a:gd name="T3" fmla="*/ 0 h 120"/>
                <a:gd name="T4" fmla="*/ 115 w 120"/>
                <a:gd name="T5" fmla="*/ 0 h 120"/>
                <a:gd name="T6" fmla="*/ 5 w 120"/>
                <a:gd name="T7" fmla="*/ 0 h 120"/>
                <a:gd name="T8" fmla="*/ 1 w 120"/>
                <a:gd name="T9" fmla="*/ 0 h 120"/>
                <a:gd name="T10" fmla="*/ 0 w 120"/>
                <a:gd name="T11" fmla="*/ 0 h 120"/>
                <a:gd name="T12" fmla="*/ 0 w 120"/>
                <a:gd name="T13" fmla="*/ 1 h 120"/>
                <a:gd name="T14" fmla="*/ 0 w 120"/>
                <a:gd name="T15" fmla="*/ 5 h 120"/>
                <a:gd name="T16" fmla="*/ 0 w 120"/>
                <a:gd name="T17" fmla="*/ 115 h 120"/>
                <a:gd name="T18" fmla="*/ 0 w 120"/>
                <a:gd name="T19" fmla="*/ 119 h 120"/>
                <a:gd name="T20" fmla="*/ 0 w 120"/>
                <a:gd name="T21" fmla="*/ 120 h 120"/>
                <a:gd name="T22" fmla="*/ 1 w 120"/>
                <a:gd name="T23" fmla="*/ 120 h 120"/>
                <a:gd name="T24" fmla="*/ 5 w 120"/>
                <a:gd name="T25" fmla="*/ 120 h 120"/>
                <a:gd name="T26" fmla="*/ 115 w 120"/>
                <a:gd name="T27" fmla="*/ 120 h 120"/>
                <a:gd name="T28" fmla="*/ 119 w 120"/>
                <a:gd name="T29" fmla="*/ 120 h 120"/>
                <a:gd name="T30" fmla="*/ 120 w 120"/>
                <a:gd name="T31" fmla="*/ 120 h 120"/>
                <a:gd name="T32" fmla="*/ 120 w 120"/>
                <a:gd name="T33" fmla="*/ 119 h 120"/>
                <a:gd name="T34" fmla="*/ 120 w 120"/>
                <a:gd name="T35" fmla="*/ 115 h 120"/>
                <a:gd name="T36" fmla="*/ 120 w 120"/>
                <a:gd name="T37" fmla="*/ 5 h 120"/>
                <a:gd name="T38" fmla="*/ 120 w 120"/>
                <a:gd name="T39" fmla="*/ 1 h 120"/>
                <a:gd name="T40" fmla="*/ 120 w 120"/>
                <a:gd name="T4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0" h="120">
                  <a:moveTo>
                    <a:pt x="120" y="0"/>
                  </a:moveTo>
                  <a:cubicBezTo>
                    <a:pt x="120" y="0"/>
                    <a:pt x="120" y="0"/>
                    <a:pt x="119" y="0"/>
                  </a:cubicBezTo>
                  <a:cubicBezTo>
                    <a:pt x="119" y="0"/>
                    <a:pt x="117" y="0"/>
                    <a:pt x="11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3"/>
                    <a:pt x="0" y="5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17"/>
                    <a:pt x="0" y="118"/>
                    <a:pt x="0" y="119"/>
                  </a:cubicBezTo>
                  <a:cubicBezTo>
                    <a:pt x="0" y="119"/>
                    <a:pt x="0" y="120"/>
                    <a:pt x="0" y="120"/>
                  </a:cubicBezTo>
                  <a:cubicBezTo>
                    <a:pt x="1" y="120"/>
                    <a:pt x="1" y="120"/>
                    <a:pt x="1" y="120"/>
                  </a:cubicBezTo>
                  <a:cubicBezTo>
                    <a:pt x="1" y="120"/>
                    <a:pt x="3" y="120"/>
                    <a:pt x="5" y="120"/>
                  </a:cubicBezTo>
                  <a:cubicBezTo>
                    <a:pt x="115" y="120"/>
                    <a:pt x="115" y="120"/>
                    <a:pt x="115" y="120"/>
                  </a:cubicBezTo>
                  <a:cubicBezTo>
                    <a:pt x="117" y="120"/>
                    <a:pt x="118" y="120"/>
                    <a:pt x="119" y="120"/>
                  </a:cubicBezTo>
                  <a:cubicBezTo>
                    <a:pt x="119" y="120"/>
                    <a:pt x="120" y="120"/>
                    <a:pt x="120" y="120"/>
                  </a:cubicBezTo>
                  <a:cubicBezTo>
                    <a:pt x="120" y="120"/>
                    <a:pt x="120" y="120"/>
                    <a:pt x="120" y="119"/>
                  </a:cubicBezTo>
                  <a:cubicBezTo>
                    <a:pt x="120" y="119"/>
                    <a:pt x="120" y="117"/>
                    <a:pt x="120" y="115"/>
                  </a:cubicBezTo>
                  <a:cubicBezTo>
                    <a:pt x="120" y="5"/>
                    <a:pt x="120" y="5"/>
                    <a:pt x="120" y="5"/>
                  </a:cubicBezTo>
                  <a:cubicBezTo>
                    <a:pt x="120" y="3"/>
                    <a:pt x="120" y="2"/>
                    <a:pt x="120" y="1"/>
                  </a:cubicBezTo>
                  <a:cubicBezTo>
                    <a:pt x="120" y="1"/>
                    <a:pt x="120" y="0"/>
                    <a:pt x="1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5" tIns="45712" rIns="91425" bIns="45712" numCol="1" anchor="t" anchorCtr="0" compatLnSpc="1"/>
            <a:lstStyle/>
            <a:p>
              <a:endParaRPr lang="zh-CN" altLang="en-US">
                <a:solidFill>
                  <a:srgbClr val="F1DF97"/>
                </a:solidFill>
              </a:endParaRPr>
            </a:p>
          </p:txBody>
        </p:sp>
        <p:sp>
          <p:nvSpPr>
            <p:cNvPr id="39" name="Freeform 600"/>
            <p:cNvSpPr>
              <a:spLocks noEditPoints="1"/>
            </p:cNvSpPr>
            <p:nvPr/>
          </p:nvSpPr>
          <p:spPr bwMode="auto">
            <a:xfrm>
              <a:off x="2254251" y="2593976"/>
              <a:ext cx="333375" cy="333375"/>
            </a:xfrm>
            <a:custGeom>
              <a:avLst/>
              <a:gdLst>
                <a:gd name="T0" fmla="*/ 248 w 288"/>
                <a:gd name="T1" fmla="*/ 0 h 288"/>
                <a:gd name="T2" fmla="*/ 40 w 288"/>
                <a:gd name="T3" fmla="*/ 0 h 288"/>
                <a:gd name="T4" fmla="*/ 0 w 288"/>
                <a:gd name="T5" fmla="*/ 40 h 288"/>
                <a:gd name="T6" fmla="*/ 0 w 288"/>
                <a:gd name="T7" fmla="*/ 248 h 288"/>
                <a:gd name="T8" fmla="*/ 40 w 288"/>
                <a:gd name="T9" fmla="*/ 288 h 288"/>
                <a:gd name="T10" fmla="*/ 248 w 288"/>
                <a:gd name="T11" fmla="*/ 288 h 288"/>
                <a:gd name="T12" fmla="*/ 288 w 288"/>
                <a:gd name="T13" fmla="*/ 248 h 288"/>
                <a:gd name="T14" fmla="*/ 288 w 288"/>
                <a:gd name="T15" fmla="*/ 40 h 288"/>
                <a:gd name="T16" fmla="*/ 248 w 288"/>
                <a:gd name="T17" fmla="*/ 0 h 288"/>
                <a:gd name="T18" fmla="*/ 24 w 288"/>
                <a:gd name="T19" fmla="*/ 159 h 288"/>
                <a:gd name="T20" fmla="*/ 9 w 288"/>
                <a:gd name="T21" fmla="*/ 144 h 288"/>
                <a:gd name="T22" fmla="*/ 24 w 288"/>
                <a:gd name="T23" fmla="*/ 129 h 288"/>
                <a:gd name="T24" fmla="*/ 39 w 288"/>
                <a:gd name="T25" fmla="*/ 144 h 288"/>
                <a:gd name="T26" fmla="*/ 24 w 288"/>
                <a:gd name="T27" fmla="*/ 159 h 288"/>
                <a:gd name="T28" fmla="*/ 64 w 288"/>
                <a:gd name="T29" fmla="*/ 13 h 288"/>
                <a:gd name="T30" fmla="*/ 79 w 288"/>
                <a:gd name="T31" fmla="*/ 28 h 288"/>
                <a:gd name="T32" fmla="*/ 64 w 288"/>
                <a:gd name="T33" fmla="*/ 43 h 288"/>
                <a:gd name="T34" fmla="*/ 49 w 288"/>
                <a:gd name="T35" fmla="*/ 28 h 288"/>
                <a:gd name="T36" fmla="*/ 64 w 288"/>
                <a:gd name="T37" fmla="*/ 13 h 288"/>
                <a:gd name="T38" fmla="*/ 64 w 288"/>
                <a:gd name="T39" fmla="*/ 275 h 288"/>
                <a:gd name="T40" fmla="*/ 49 w 288"/>
                <a:gd name="T41" fmla="*/ 260 h 288"/>
                <a:gd name="T42" fmla="*/ 64 w 288"/>
                <a:gd name="T43" fmla="*/ 245 h 288"/>
                <a:gd name="T44" fmla="*/ 79 w 288"/>
                <a:gd name="T45" fmla="*/ 260 h 288"/>
                <a:gd name="T46" fmla="*/ 64 w 288"/>
                <a:gd name="T47" fmla="*/ 275 h 288"/>
                <a:gd name="T48" fmla="*/ 199 w 288"/>
                <a:gd name="T49" fmla="*/ 236 h 288"/>
                <a:gd name="T50" fmla="*/ 89 w 288"/>
                <a:gd name="T51" fmla="*/ 236 h 288"/>
                <a:gd name="T52" fmla="*/ 62 w 288"/>
                <a:gd name="T53" fmla="*/ 226 h 288"/>
                <a:gd name="T54" fmla="*/ 52 w 288"/>
                <a:gd name="T55" fmla="*/ 199 h 288"/>
                <a:gd name="T56" fmla="*/ 52 w 288"/>
                <a:gd name="T57" fmla="*/ 89 h 288"/>
                <a:gd name="T58" fmla="*/ 62 w 288"/>
                <a:gd name="T59" fmla="*/ 62 h 288"/>
                <a:gd name="T60" fmla="*/ 89 w 288"/>
                <a:gd name="T61" fmla="*/ 52 h 288"/>
                <a:gd name="T62" fmla="*/ 199 w 288"/>
                <a:gd name="T63" fmla="*/ 52 h 288"/>
                <a:gd name="T64" fmla="*/ 226 w 288"/>
                <a:gd name="T65" fmla="*/ 62 h 288"/>
                <a:gd name="T66" fmla="*/ 236 w 288"/>
                <a:gd name="T67" fmla="*/ 89 h 288"/>
                <a:gd name="T68" fmla="*/ 236 w 288"/>
                <a:gd name="T69" fmla="*/ 199 h 288"/>
                <a:gd name="T70" fmla="*/ 226 w 288"/>
                <a:gd name="T71" fmla="*/ 226 h 288"/>
                <a:gd name="T72" fmla="*/ 200 w 288"/>
                <a:gd name="T73" fmla="*/ 236 h 288"/>
                <a:gd name="T74" fmla="*/ 199 w 288"/>
                <a:gd name="T75" fmla="*/ 236 h 288"/>
                <a:gd name="T76" fmla="*/ 223 w 288"/>
                <a:gd name="T77" fmla="*/ 275 h 288"/>
                <a:gd name="T78" fmla="*/ 208 w 288"/>
                <a:gd name="T79" fmla="*/ 260 h 288"/>
                <a:gd name="T80" fmla="*/ 223 w 288"/>
                <a:gd name="T81" fmla="*/ 245 h 288"/>
                <a:gd name="T82" fmla="*/ 238 w 288"/>
                <a:gd name="T83" fmla="*/ 260 h 288"/>
                <a:gd name="T84" fmla="*/ 223 w 288"/>
                <a:gd name="T85" fmla="*/ 275 h 288"/>
                <a:gd name="T86" fmla="*/ 223 w 288"/>
                <a:gd name="T87" fmla="*/ 43 h 288"/>
                <a:gd name="T88" fmla="*/ 208 w 288"/>
                <a:gd name="T89" fmla="*/ 28 h 288"/>
                <a:gd name="T90" fmla="*/ 223 w 288"/>
                <a:gd name="T91" fmla="*/ 13 h 288"/>
                <a:gd name="T92" fmla="*/ 238 w 288"/>
                <a:gd name="T93" fmla="*/ 28 h 288"/>
                <a:gd name="T94" fmla="*/ 223 w 288"/>
                <a:gd name="T95" fmla="*/ 43 h 288"/>
                <a:gd name="T96" fmla="*/ 264 w 288"/>
                <a:gd name="T97" fmla="*/ 159 h 288"/>
                <a:gd name="T98" fmla="*/ 249 w 288"/>
                <a:gd name="T99" fmla="*/ 144 h 288"/>
                <a:gd name="T100" fmla="*/ 264 w 288"/>
                <a:gd name="T101" fmla="*/ 129 h 288"/>
                <a:gd name="T102" fmla="*/ 279 w 288"/>
                <a:gd name="T103" fmla="*/ 144 h 288"/>
                <a:gd name="T104" fmla="*/ 264 w 288"/>
                <a:gd name="T105" fmla="*/ 159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88" h="288">
                  <a:moveTo>
                    <a:pt x="248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13" y="0"/>
                    <a:pt x="0" y="13"/>
                    <a:pt x="0" y="40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75"/>
                    <a:pt x="13" y="288"/>
                    <a:pt x="40" y="288"/>
                  </a:cubicBezTo>
                  <a:cubicBezTo>
                    <a:pt x="248" y="288"/>
                    <a:pt x="248" y="288"/>
                    <a:pt x="248" y="288"/>
                  </a:cubicBezTo>
                  <a:cubicBezTo>
                    <a:pt x="275" y="288"/>
                    <a:pt x="288" y="275"/>
                    <a:pt x="288" y="248"/>
                  </a:cubicBezTo>
                  <a:cubicBezTo>
                    <a:pt x="288" y="40"/>
                    <a:pt x="288" y="40"/>
                    <a:pt x="288" y="40"/>
                  </a:cubicBezTo>
                  <a:cubicBezTo>
                    <a:pt x="288" y="13"/>
                    <a:pt x="275" y="0"/>
                    <a:pt x="248" y="0"/>
                  </a:cubicBezTo>
                  <a:close/>
                  <a:moveTo>
                    <a:pt x="24" y="159"/>
                  </a:moveTo>
                  <a:cubicBezTo>
                    <a:pt x="16" y="159"/>
                    <a:pt x="9" y="153"/>
                    <a:pt x="9" y="144"/>
                  </a:cubicBezTo>
                  <a:cubicBezTo>
                    <a:pt x="9" y="136"/>
                    <a:pt x="16" y="129"/>
                    <a:pt x="24" y="129"/>
                  </a:cubicBezTo>
                  <a:cubicBezTo>
                    <a:pt x="32" y="129"/>
                    <a:pt x="39" y="136"/>
                    <a:pt x="39" y="144"/>
                  </a:cubicBezTo>
                  <a:cubicBezTo>
                    <a:pt x="39" y="153"/>
                    <a:pt x="32" y="159"/>
                    <a:pt x="24" y="159"/>
                  </a:cubicBezTo>
                  <a:close/>
                  <a:moveTo>
                    <a:pt x="64" y="13"/>
                  </a:moveTo>
                  <a:cubicBezTo>
                    <a:pt x="73" y="13"/>
                    <a:pt x="79" y="20"/>
                    <a:pt x="79" y="28"/>
                  </a:cubicBezTo>
                  <a:cubicBezTo>
                    <a:pt x="79" y="36"/>
                    <a:pt x="73" y="43"/>
                    <a:pt x="64" y="43"/>
                  </a:cubicBezTo>
                  <a:cubicBezTo>
                    <a:pt x="56" y="43"/>
                    <a:pt x="50" y="36"/>
                    <a:pt x="49" y="28"/>
                  </a:cubicBezTo>
                  <a:cubicBezTo>
                    <a:pt x="50" y="20"/>
                    <a:pt x="56" y="13"/>
                    <a:pt x="64" y="13"/>
                  </a:cubicBezTo>
                  <a:close/>
                  <a:moveTo>
                    <a:pt x="64" y="275"/>
                  </a:moveTo>
                  <a:cubicBezTo>
                    <a:pt x="56" y="275"/>
                    <a:pt x="50" y="268"/>
                    <a:pt x="49" y="260"/>
                  </a:cubicBezTo>
                  <a:cubicBezTo>
                    <a:pt x="50" y="252"/>
                    <a:pt x="56" y="245"/>
                    <a:pt x="64" y="245"/>
                  </a:cubicBezTo>
                  <a:cubicBezTo>
                    <a:pt x="73" y="245"/>
                    <a:pt x="79" y="252"/>
                    <a:pt x="79" y="260"/>
                  </a:cubicBezTo>
                  <a:cubicBezTo>
                    <a:pt x="79" y="268"/>
                    <a:pt x="73" y="275"/>
                    <a:pt x="64" y="275"/>
                  </a:cubicBezTo>
                  <a:close/>
                  <a:moveTo>
                    <a:pt x="199" y="236"/>
                  </a:moveTo>
                  <a:cubicBezTo>
                    <a:pt x="89" y="236"/>
                    <a:pt x="89" y="236"/>
                    <a:pt x="89" y="236"/>
                  </a:cubicBezTo>
                  <a:cubicBezTo>
                    <a:pt x="79" y="236"/>
                    <a:pt x="69" y="234"/>
                    <a:pt x="62" y="226"/>
                  </a:cubicBezTo>
                  <a:cubicBezTo>
                    <a:pt x="54" y="219"/>
                    <a:pt x="52" y="209"/>
                    <a:pt x="52" y="199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2" y="79"/>
                    <a:pt x="54" y="69"/>
                    <a:pt x="62" y="62"/>
                  </a:cubicBezTo>
                  <a:cubicBezTo>
                    <a:pt x="69" y="54"/>
                    <a:pt x="79" y="52"/>
                    <a:pt x="89" y="52"/>
                  </a:cubicBezTo>
                  <a:cubicBezTo>
                    <a:pt x="199" y="52"/>
                    <a:pt x="199" y="52"/>
                    <a:pt x="199" y="52"/>
                  </a:cubicBezTo>
                  <a:cubicBezTo>
                    <a:pt x="209" y="52"/>
                    <a:pt x="219" y="54"/>
                    <a:pt x="226" y="62"/>
                  </a:cubicBezTo>
                  <a:cubicBezTo>
                    <a:pt x="234" y="69"/>
                    <a:pt x="237" y="79"/>
                    <a:pt x="236" y="89"/>
                  </a:cubicBezTo>
                  <a:cubicBezTo>
                    <a:pt x="236" y="199"/>
                    <a:pt x="236" y="199"/>
                    <a:pt x="236" y="199"/>
                  </a:cubicBezTo>
                  <a:cubicBezTo>
                    <a:pt x="237" y="209"/>
                    <a:pt x="234" y="219"/>
                    <a:pt x="226" y="226"/>
                  </a:cubicBezTo>
                  <a:cubicBezTo>
                    <a:pt x="219" y="234"/>
                    <a:pt x="209" y="236"/>
                    <a:pt x="200" y="236"/>
                  </a:cubicBezTo>
                  <a:cubicBezTo>
                    <a:pt x="199" y="236"/>
                    <a:pt x="199" y="236"/>
                    <a:pt x="199" y="236"/>
                  </a:cubicBezTo>
                  <a:close/>
                  <a:moveTo>
                    <a:pt x="223" y="275"/>
                  </a:moveTo>
                  <a:cubicBezTo>
                    <a:pt x="215" y="275"/>
                    <a:pt x="208" y="268"/>
                    <a:pt x="208" y="260"/>
                  </a:cubicBezTo>
                  <a:cubicBezTo>
                    <a:pt x="208" y="252"/>
                    <a:pt x="215" y="245"/>
                    <a:pt x="223" y="245"/>
                  </a:cubicBezTo>
                  <a:cubicBezTo>
                    <a:pt x="231" y="245"/>
                    <a:pt x="238" y="252"/>
                    <a:pt x="238" y="260"/>
                  </a:cubicBezTo>
                  <a:cubicBezTo>
                    <a:pt x="238" y="268"/>
                    <a:pt x="231" y="275"/>
                    <a:pt x="223" y="275"/>
                  </a:cubicBezTo>
                  <a:close/>
                  <a:moveTo>
                    <a:pt x="223" y="43"/>
                  </a:moveTo>
                  <a:cubicBezTo>
                    <a:pt x="215" y="43"/>
                    <a:pt x="208" y="36"/>
                    <a:pt x="208" y="28"/>
                  </a:cubicBezTo>
                  <a:cubicBezTo>
                    <a:pt x="208" y="20"/>
                    <a:pt x="215" y="13"/>
                    <a:pt x="223" y="13"/>
                  </a:cubicBezTo>
                  <a:cubicBezTo>
                    <a:pt x="231" y="13"/>
                    <a:pt x="238" y="20"/>
                    <a:pt x="238" y="28"/>
                  </a:cubicBezTo>
                  <a:cubicBezTo>
                    <a:pt x="238" y="36"/>
                    <a:pt x="231" y="43"/>
                    <a:pt x="223" y="43"/>
                  </a:cubicBezTo>
                  <a:close/>
                  <a:moveTo>
                    <a:pt x="264" y="159"/>
                  </a:moveTo>
                  <a:cubicBezTo>
                    <a:pt x="256" y="159"/>
                    <a:pt x="249" y="153"/>
                    <a:pt x="249" y="144"/>
                  </a:cubicBezTo>
                  <a:cubicBezTo>
                    <a:pt x="249" y="136"/>
                    <a:pt x="256" y="129"/>
                    <a:pt x="264" y="129"/>
                  </a:cubicBezTo>
                  <a:cubicBezTo>
                    <a:pt x="273" y="129"/>
                    <a:pt x="279" y="136"/>
                    <a:pt x="279" y="144"/>
                  </a:cubicBezTo>
                  <a:cubicBezTo>
                    <a:pt x="279" y="153"/>
                    <a:pt x="273" y="159"/>
                    <a:pt x="264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5" tIns="45712" rIns="91425" bIns="45712" numCol="1" anchor="t" anchorCtr="0" compatLnSpc="1"/>
            <a:lstStyle/>
            <a:p>
              <a:endParaRPr lang="zh-CN" altLang="en-US">
                <a:solidFill>
                  <a:srgbClr val="F1DF97"/>
                </a:solidFill>
              </a:endParaRPr>
            </a:p>
          </p:txBody>
        </p:sp>
      </p:grpSp>
      <p:sp>
        <p:nvSpPr>
          <p:cNvPr id="40" name="矩形 39"/>
          <p:cNvSpPr/>
          <p:nvPr/>
        </p:nvSpPr>
        <p:spPr>
          <a:xfrm>
            <a:off x="2273215" y="1348750"/>
            <a:ext cx="1706880" cy="8655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200" kern="100" dirty="0">
                <a:solidFill>
                  <a:srgbClr val="F1DF97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200" kern="100" dirty="0">
              <a:solidFill>
                <a:srgbClr val="F1DF97"/>
              </a:solidFill>
              <a:latin typeface="Impact MT Std" pitchFamily="34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200" kern="100" dirty="0">
                <a:solidFill>
                  <a:srgbClr val="F1DF97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41" name="矩形 40"/>
          <p:cNvSpPr/>
          <p:nvPr/>
        </p:nvSpPr>
        <p:spPr>
          <a:xfrm>
            <a:off x="1337263" y="4228604"/>
            <a:ext cx="1706880" cy="8655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200" kern="100" dirty="0">
                <a:solidFill>
                  <a:srgbClr val="F1DF97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200" kern="100" dirty="0">
              <a:solidFill>
                <a:srgbClr val="F1DF97"/>
              </a:solidFill>
              <a:latin typeface="Impact MT Std" pitchFamily="34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200" kern="100" dirty="0">
                <a:solidFill>
                  <a:srgbClr val="F1DF97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42" name="矩形 41"/>
          <p:cNvSpPr/>
          <p:nvPr/>
        </p:nvSpPr>
        <p:spPr>
          <a:xfrm>
            <a:off x="2957371" y="5228909"/>
            <a:ext cx="1706880" cy="8655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200" kern="100" dirty="0">
                <a:solidFill>
                  <a:srgbClr val="F1DF97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200" kern="100" dirty="0">
              <a:solidFill>
                <a:srgbClr val="F1DF97"/>
              </a:solidFill>
              <a:latin typeface="Impact MT Std" pitchFamily="34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200" kern="100" dirty="0">
                <a:solidFill>
                  <a:srgbClr val="F1DF97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43" name="矩形 42"/>
          <p:cNvSpPr/>
          <p:nvPr/>
        </p:nvSpPr>
        <p:spPr>
          <a:xfrm>
            <a:off x="9077060" y="5092560"/>
            <a:ext cx="1706880" cy="8655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200" kern="100" dirty="0">
                <a:solidFill>
                  <a:srgbClr val="F1DF97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200" kern="100" dirty="0">
              <a:solidFill>
                <a:srgbClr val="F1DF97"/>
              </a:solidFill>
              <a:latin typeface="Impact MT Std" pitchFamily="34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200" kern="100" dirty="0">
                <a:solidFill>
                  <a:srgbClr val="F1DF97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44" name="矩形 43"/>
          <p:cNvSpPr/>
          <p:nvPr/>
        </p:nvSpPr>
        <p:spPr>
          <a:xfrm>
            <a:off x="8752886" y="1341106"/>
            <a:ext cx="1706880" cy="8655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200" kern="100" dirty="0">
                <a:solidFill>
                  <a:srgbClr val="F1DF97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200" kern="100" dirty="0">
              <a:solidFill>
                <a:srgbClr val="F1DF97"/>
              </a:solidFill>
              <a:latin typeface="Impact MT Std" pitchFamily="34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200" kern="100" dirty="0">
                <a:solidFill>
                  <a:srgbClr val="F1DF97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和详细信息。</a:t>
            </a:r>
          </a:p>
        </p:txBody>
      </p:sp>
    </p:spTree>
  </p:cSld>
  <p:clrMapOvr>
    <a:masterClrMapping/>
  </p:clrMapOvr>
  <p:transition advTm="7488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25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750"/>
                            </p:stCondLst>
                            <p:childTnLst>
                              <p:par>
                                <p:cTn id="6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250"/>
                            </p:stCondLst>
                            <p:childTnLst>
                              <p:par>
                                <p:cTn id="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750"/>
                            </p:stCondLst>
                            <p:childTnLst>
                              <p:par>
                                <p:cTn id="7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250"/>
                            </p:stCondLst>
                            <p:childTnLst>
                              <p:par>
                                <p:cTn id="7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750"/>
                            </p:stCondLst>
                            <p:childTnLst>
                              <p:par>
                                <p:cTn id="7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250"/>
                            </p:stCondLst>
                            <p:childTnLst>
                              <p:par>
                                <p:cTn id="8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750"/>
                            </p:stCondLst>
                            <p:childTnLst>
                              <p:par>
                                <p:cTn id="8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250"/>
                            </p:stCondLst>
                            <p:childTnLst>
                              <p:par>
                                <p:cTn id="9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750"/>
                            </p:stCondLst>
                            <p:childTnLst>
                              <p:par>
                                <p:cTn id="9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33" grpId="0" bldLvl="0" animBg="1"/>
      <p:bldP spid="40" grpId="0"/>
      <p:bldP spid="41" grpId="0"/>
      <p:bldP spid="42" grpId="0"/>
      <p:bldP spid="43" grpId="0"/>
      <p:bldP spid="4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5016655" y="1325085"/>
            <a:ext cx="2031919" cy="2031919"/>
            <a:chOff x="1677608" y="2996952"/>
            <a:chExt cx="1395643" cy="1395643"/>
          </a:xfrm>
        </p:grpSpPr>
        <p:sp>
          <p:nvSpPr>
            <p:cNvPr id="25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A783A"/>
                </a:solidFill>
              </a:endParaRPr>
            </a:p>
          </p:txBody>
        </p:sp>
        <p:sp>
          <p:nvSpPr>
            <p:cNvPr id="26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63739">
                  <a:srgbClr val="C69135"/>
                </a:gs>
                <a:gs pos="308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rgbClr val="FA78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sp>
        <p:nvSpPr>
          <p:cNvPr id="27" name="KSO_Shape"/>
          <p:cNvSpPr/>
          <p:nvPr/>
        </p:nvSpPr>
        <p:spPr bwMode="auto">
          <a:xfrm>
            <a:off x="5613954" y="2024174"/>
            <a:ext cx="836131" cy="634062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A78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TextBox 45"/>
          <p:cNvSpPr txBox="1"/>
          <p:nvPr/>
        </p:nvSpPr>
        <p:spPr>
          <a:xfrm>
            <a:off x="5284307" y="3769821"/>
            <a:ext cx="1569085" cy="52197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</a:rPr>
              <a:t>PART 03</a:t>
            </a:r>
          </a:p>
        </p:txBody>
      </p:sp>
      <p:grpSp>
        <p:nvGrpSpPr>
          <p:cNvPr id="42" name="组合 41"/>
          <p:cNvGrpSpPr/>
          <p:nvPr/>
        </p:nvGrpSpPr>
        <p:grpSpPr>
          <a:xfrm flipH="1">
            <a:off x="-23089" y="4522010"/>
            <a:ext cx="4031795" cy="2198117"/>
            <a:chOff x="5917425" y="3435846"/>
            <a:chExt cx="3226575" cy="1707654"/>
          </a:xfrm>
        </p:grpSpPr>
        <p:pic>
          <p:nvPicPr>
            <p:cNvPr id="43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4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5" name="组合 44"/>
          <p:cNvGrpSpPr/>
          <p:nvPr/>
        </p:nvGrpSpPr>
        <p:grpSpPr>
          <a:xfrm>
            <a:off x="7915545" y="4458029"/>
            <a:ext cx="4300744" cy="2276153"/>
            <a:chOff x="5917425" y="3435846"/>
            <a:chExt cx="3226575" cy="1707654"/>
          </a:xfrm>
        </p:grpSpPr>
        <p:pic>
          <p:nvPicPr>
            <p:cNvPr id="46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7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8" name="圆角矩形 47"/>
          <p:cNvSpPr/>
          <p:nvPr/>
        </p:nvSpPr>
        <p:spPr>
          <a:xfrm>
            <a:off x="4109008" y="4300220"/>
            <a:ext cx="3931493" cy="628291"/>
          </a:xfrm>
          <a:prstGeom prst="roundRect">
            <a:avLst>
              <a:gd name="adj" fmla="val 50000"/>
            </a:avLst>
          </a:prstGeom>
          <a:gradFill>
            <a:gsLst>
              <a:gs pos="68306">
                <a:srgbClr val="C69135"/>
              </a:gs>
              <a:gs pos="308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 w="19050">
            <a:solidFill>
              <a:srgbClr val="F1DF97"/>
            </a:soli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sp>
        <p:nvSpPr>
          <p:cNvPr id="29" name="Rectangle 49"/>
          <p:cNvSpPr/>
          <p:nvPr/>
        </p:nvSpPr>
        <p:spPr>
          <a:xfrm>
            <a:off x="4656673" y="4322025"/>
            <a:ext cx="2879854" cy="58356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marL="0" lvl="1" algn="ctr"/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此处添加名称</a:t>
            </a:r>
          </a:p>
        </p:txBody>
      </p:sp>
      <p:sp>
        <p:nvSpPr>
          <p:cNvPr id="30" name="Rectangle 60"/>
          <p:cNvSpPr/>
          <p:nvPr/>
        </p:nvSpPr>
        <p:spPr>
          <a:xfrm>
            <a:off x="4368688" y="4984671"/>
            <a:ext cx="3455824" cy="53340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在此录入上述图表的描述说明，在此录入上述图表的描述说明文字信息。</a:t>
            </a:r>
          </a:p>
        </p:txBody>
      </p:sp>
    </p:spTree>
  </p:cSld>
  <p:clrMapOvr>
    <a:masterClrMapping/>
  </p:clrMapOvr>
  <p:transition advTm="5335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ldLvl="0" animBg="1"/>
      <p:bldP spid="28" grpId="0" bldLvl="0" animBg="1"/>
      <p:bldP spid="48" grpId="0" bldLvl="0" animBg="1"/>
      <p:bldP spid="29" grpId="0" bldLvl="0" animBg="1"/>
      <p:bldP spid="30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 rot="16200000">
            <a:off x="3507213" y="362964"/>
            <a:ext cx="398347" cy="398346"/>
          </a:xfrm>
          <a:prstGeom prst="ellipse">
            <a:avLst/>
          </a:prstGeom>
          <a:noFill/>
          <a:ln>
            <a:solidFill>
              <a:srgbClr val="FCF873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>
            <a:off x="-16329" y="562136"/>
            <a:ext cx="3597194" cy="2478"/>
          </a:xfrm>
          <a:prstGeom prst="line">
            <a:avLst/>
          </a:prstGeom>
          <a:ln>
            <a:solidFill>
              <a:srgbClr val="FCF873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>
            <a:spLocks noChangeAspect="1"/>
          </p:cNvSpPr>
          <p:nvPr/>
        </p:nvSpPr>
        <p:spPr>
          <a:xfrm rot="16200000">
            <a:off x="3597194" y="453679"/>
            <a:ext cx="221871" cy="221871"/>
          </a:xfrm>
          <a:prstGeom prst="ellipse">
            <a:avLst/>
          </a:prstGeom>
          <a:gradFill>
            <a:gsLst>
              <a:gs pos="68000">
                <a:srgbClr val="C69135"/>
              </a:gs>
              <a:gs pos="310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 rot="5400000" flipH="1">
            <a:off x="8270111" y="355246"/>
            <a:ext cx="398347" cy="398346"/>
          </a:xfrm>
          <a:prstGeom prst="ellipse">
            <a:avLst/>
          </a:prstGeom>
          <a:noFill/>
          <a:ln>
            <a:solidFill>
              <a:srgbClr val="FCF873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>
            <a:endCxn id="5" idx="0"/>
          </p:cNvCxnSpPr>
          <p:nvPr/>
        </p:nvCxnSpPr>
        <p:spPr>
          <a:xfrm flipH="1">
            <a:off x="8668458" y="554419"/>
            <a:ext cx="3523542" cy="0"/>
          </a:xfrm>
          <a:prstGeom prst="line">
            <a:avLst/>
          </a:prstGeom>
          <a:ln>
            <a:solidFill>
              <a:srgbClr val="FCF873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>
            <a:spLocks noChangeAspect="1"/>
          </p:cNvSpPr>
          <p:nvPr/>
        </p:nvSpPr>
        <p:spPr>
          <a:xfrm rot="5400000" flipH="1">
            <a:off x="8356606" y="445961"/>
            <a:ext cx="221871" cy="221871"/>
          </a:xfrm>
          <a:prstGeom prst="ellipse">
            <a:avLst/>
          </a:prstGeom>
          <a:gradFill>
            <a:gsLst>
              <a:gs pos="68000">
                <a:srgbClr val="C69135"/>
              </a:gs>
              <a:gs pos="310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 descr="e7d195523061f1c0deeec63e560781cfd59afb0ea006f2a87ABB68BF51EA6619813959095094C18C62A12F549504892A4AAA8C1554C6663626E05CA27F281A14E6983772AFC3FB97135759321DEA3D709AACD122C08E6ED192FFACBB1E1BECB2ED91EE5F1ED7B5B4D639FA608C47C1EEEE0A899CA8C6B4A60DCCA6D3BA80ED4161D4A4778988E171"/>
          <p:cNvSpPr txBox="1"/>
          <p:nvPr/>
        </p:nvSpPr>
        <p:spPr>
          <a:xfrm>
            <a:off x="4141629" y="269748"/>
            <a:ext cx="3892412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gradFill>
                  <a:gsLst>
                    <a:gs pos="0">
                      <a:srgbClr val="BC9E51"/>
                    </a:gs>
                    <a:gs pos="50000">
                      <a:srgbClr val="ECE499"/>
                    </a:gs>
                    <a:gs pos="100000">
                      <a:srgbClr val="BC9E51"/>
                    </a:gs>
                  </a:gsLst>
                  <a:lin ang="0" scaled="0"/>
                </a:gra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Kartika" panose="02020503030404060203" pitchFamily="18" charset="0"/>
              </a:rPr>
              <a:t>请在此输入您的标题</a:t>
            </a:r>
            <a:endParaRPr lang="en-US" altLang="zh-CN" sz="3200" b="1" dirty="0">
              <a:gradFill>
                <a:gsLst>
                  <a:gs pos="0">
                    <a:srgbClr val="BC9E51"/>
                  </a:gs>
                  <a:gs pos="50000">
                    <a:srgbClr val="ECE499"/>
                  </a:gs>
                  <a:gs pos="100000">
                    <a:srgbClr val="BC9E51"/>
                  </a:gs>
                </a:gsLst>
                <a:lin ang="0" scaled="0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Kartika" panose="02020503030404060203" pitchFamily="18" charset="0"/>
            </a:endParaRPr>
          </a:p>
        </p:txBody>
      </p:sp>
      <p:sp>
        <p:nvSpPr>
          <p:cNvPr id="12" name="Rectangle 2"/>
          <p:cNvSpPr/>
          <p:nvPr/>
        </p:nvSpPr>
        <p:spPr>
          <a:xfrm>
            <a:off x="774700" y="1586865"/>
            <a:ext cx="8584565" cy="2332355"/>
          </a:xfrm>
          <a:prstGeom prst="rect">
            <a:avLst/>
          </a:prstGeom>
          <a:solidFill>
            <a:srgbClr val="F1DF97">
              <a:alpha val="27059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3" name="Rectangle 2"/>
          <p:cNvSpPr/>
          <p:nvPr/>
        </p:nvSpPr>
        <p:spPr>
          <a:xfrm>
            <a:off x="6871335" y="1586865"/>
            <a:ext cx="3822065" cy="2332355"/>
          </a:xfrm>
          <a:prstGeom prst="rect">
            <a:avLst/>
          </a:prstGeom>
          <a:blipFill rotWithShape="1">
            <a:blip r:embed="rId2"/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596464" y="1993085"/>
            <a:ext cx="1096010" cy="367030"/>
          </a:xfrm>
          <a:prstGeom prst="rect">
            <a:avLst/>
          </a:prstGeom>
        </p:spPr>
        <p:txBody>
          <a:bodyPr wrap="none" lIns="91416" tIns="45708" rIns="91416" bIns="45708">
            <a:spAutoFit/>
          </a:bodyPr>
          <a:lstStyle/>
          <a:p>
            <a:pPr algn="r"/>
            <a:r>
              <a:rPr lang="zh-CN" altLang="en-US" b="1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b="1" dirty="0">
              <a:solidFill>
                <a:srgbClr val="F1DF9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1056856" y="2349055"/>
            <a:ext cx="4647065" cy="808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6" tIns="45708" rIns="91416" bIns="4570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rgbClr val="F1DF97"/>
                </a:solidFill>
                <a:sym typeface="微软雅黑" panose="020B050302020402020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3005534" y="4106391"/>
            <a:ext cx="1135752" cy="1135752"/>
            <a:chOff x="1677608" y="2996952"/>
            <a:chExt cx="1395643" cy="1395643"/>
          </a:xfrm>
        </p:grpSpPr>
        <p:sp>
          <p:nvSpPr>
            <p:cNvPr id="17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18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66655">
                  <a:srgbClr val="C69135"/>
                </a:gs>
                <a:gs pos="325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19" name="矩形 18"/>
          <p:cNvSpPr/>
          <p:nvPr/>
        </p:nvSpPr>
        <p:spPr>
          <a:xfrm>
            <a:off x="3355321" y="4458863"/>
            <a:ext cx="439420" cy="428625"/>
          </a:xfrm>
          <a:prstGeom prst="rect">
            <a:avLst/>
          </a:prstGeom>
        </p:spPr>
        <p:txBody>
          <a:bodyPr wrap="none" lIns="91416" tIns="45708" rIns="91416" bIns="45708">
            <a:spAutoFit/>
          </a:bodyPr>
          <a:lstStyle/>
          <a:p>
            <a:pPr algn="r"/>
            <a:r>
              <a:rPr lang="en-US" altLang="zh-CN" sz="220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charset="-122"/>
              </a:rPr>
              <a:t>01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2350644" y="5314561"/>
            <a:ext cx="2450021" cy="967190"/>
            <a:chOff x="8779234" y="1963160"/>
            <a:chExt cx="2450418" cy="967347"/>
          </a:xfrm>
        </p:grpSpPr>
        <p:sp>
          <p:nvSpPr>
            <p:cNvPr id="21" name="矩形 20"/>
            <p:cNvSpPr/>
            <p:nvPr/>
          </p:nvSpPr>
          <p:spPr>
            <a:xfrm>
              <a:off x="9225798" y="1963160"/>
              <a:ext cx="1554732" cy="3683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8779234" y="2359550"/>
              <a:ext cx="2450418" cy="57095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请在此输入详细的文字介绍信息，表达图表的含义。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525406" y="4106391"/>
            <a:ext cx="1135752" cy="1135752"/>
            <a:chOff x="1677608" y="2996952"/>
            <a:chExt cx="1395643" cy="1395643"/>
          </a:xfrm>
        </p:grpSpPr>
        <p:sp>
          <p:nvSpPr>
            <p:cNvPr id="24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25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64142">
                  <a:srgbClr val="C69135"/>
                </a:gs>
                <a:gs pos="317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26" name="矩形 25"/>
          <p:cNvSpPr/>
          <p:nvPr/>
        </p:nvSpPr>
        <p:spPr>
          <a:xfrm>
            <a:off x="5841537" y="4458863"/>
            <a:ext cx="473075" cy="428625"/>
          </a:xfrm>
          <a:prstGeom prst="rect">
            <a:avLst/>
          </a:prstGeom>
        </p:spPr>
        <p:txBody>
          <a:bodyPr wrap="none" lIns="91416" tIns="45708" rIns="91416" bIns="45708">
            <a:spAutoFit/>
          </a:bodyPr>
          <a:lstStyle/>
          <a:p>
            <a:pPr algn="r"/>
            <a:r>
              <a:rPr lang="en-US" altLang="zh-CN" sz="220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charset="-122"/>
              </a:rPr>
              <a:t>02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4870516" y="5314561"/>
            <a:ext cx="2450021" cy="967190"/>
            <a:chOff x="8779234" y="1963160"/>
            <a:chExt cx="2450418" cy="967347"/>
          </a:xfrm>
        </p:grpSpPr>
        <p:sp>
          <p:nvSpPr>
            <p:cNvPr id="28" name="矩形 27"/>
            <p:cNvSpPr/>
            <p:nvPr/>
          </p:nvSpPr>
          <p:spPr>
            <a:xfrm>
              <a:off x="9225798" y="1963160"/>
              <a:ext cx="1554732" cy="3683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8779234" y="2359550"/>
              <a:ext cx="2450418" cy="57095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请在此输入详细的文字介绍信息，表达图表的含义。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117275" y="4106391"/>
            <a:ext cx="1135752" cy="1135752"/>
            <a:chOff x="1677608" y="2996952"/>
            <a:chExt cx="1395643" cy="1395643"/>
          </a:xfrm>
        </p:grpSpPr>
        <p:sp>
          <p:nvSpPr>
            <p:cNvPr id="31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32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70029">
                  <a:srgbClr val="C69135"/>
                </a:gs>
                <a:gs pos="283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33" name="矩形 32"/>
          <p:cNvSpPr/>
          <p:nvPr/>
        </p:nvSpPr>
        <p:spPr>
          <a:xfrm>
            <a:off x="8425786" y="4458863"/>
            <a:ext cx="480695" cy="428625"/>
          </a:xfrm>
          <a:prstGeom prst="rect">
            <a:avLst/>
          </a:prstGeom>
        </p:spPr>
        <p:txBody>
          <a:bodyPr wrap="none" lIns="91416" tIns="45708" rIns="91416" bIns="45708">
            <a:spAutoFit/>
          </a:bodyPr>
          <a:lstStyle/>
          <a:p>
            <a:pPr algn="r"/>
            <a:r>
              <a:rPr lang="en-US" altLang="zh-CN" sz="220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charset="-122"/>
              </a:rPr>
              <a:t>03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7462385" y="5314561"/>
            <a:ext cx="2450021" cy="967190"/>
            <a:chOff x="8779234" y="1963160"/>
            <a:chExt cx="2450418" cy="967347"/>
          </a:xfrm>
        </p:grpSpPr>
        <p:sp>
          <p:nvSpPr>
            <p:cNvPr id="35" name="矩形 34"/>
            <p:cNvSpPr/>
            <p:nvPr/>
          </p:nvSpPr>
          <p:spPr>
            <a:xfrm>
              <a:off x="9225798" y="1963160"/>
              <a:ext cx="1554732" cy="3683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点击输入标题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8779234" y="2359550"/>
              <a:ext cx="2450418" cy="57095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请在此输入详细的文字介绍信息，表达图表的含义。</a:t>
              </a:r>
            </a:p>
          </p:txBody>
        </p:sp>
      </p:grpSp>
    </p:spTree>
  </p:cSld>
  <p:clrMapOvr>
    <a:masterClrMapping/>
  </p:clrMapOvr>
  <p:transition advTm="8471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000"/>
                            </p:stCondLst>
                            <p:childTnLst>
                              <p:par>
                                <p:cTn id="9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500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3" grpId="0" bldLvl="0" animBg="1"/>
      <p:bldP spid="14" grpId="0"/>
      <p:bldP spid="15" grpId="0"/>
      <p:bldP spid="19" grpId="0"/>
      <p:bldP spid="26" grpId="0"/>
      <p:bldP spid="3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 rot="16200000">
            <a:off x="3507213" y="362964"/>
            <a:ext cx="398347" cy="398346"/>
          </a:xfrm>
          <a:prstGeom prst="ellipse">
            <a:avLst/>
          </a:prstGeom>
          <a:noFill/>
          <a:ln>
            <a:solidFill>
              <a:srgbClr val="FCF873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>
            <a:off x="-16329" y="562136"/>
            <a:ext cx="3597194" cy="2478"/>
          </a:xfrm>
          <a:prstGeom prst="line">
            <a:avLst/>
          </a:prstGeom>
          <a:ln>
            <a:solidFill>
              <a:srgbClr val="FCF873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>
            <a:spLocks noChangeAspect="1"/>
          </p:cNvSpPr>
          <p:nvPr/>
        </p:nvSpPr>
        <p:spPr>
          <a:xfrm rot="16200000">
            <a:off x="3597194" y="453679"/>
            <a:ext cx="221871" cy="221871"/>
          </a:xfrm>
          <a:prstGeom prst="ellipse">
            <a:avLst/>
          </a:prstGeom>
          <a:gradFill>
            <a:gsLst>
              <a:gs pos="68000">
                <a:srgbClr val="C69135"/>
              </a:gs>
              <a:gs pos="310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 rot="5400000" flipH="1">
            <a:off x="8270111" y="355246"/>
            <a:ext cx="398347" cy="398346"/>
          </a:xfrm>
          <a:prstGeom prst="ellipse">
            <a:avLst/>
          </a:prstGeom>
          <a:noFill/>
          <a:ln>
            <a:solidFill>
              <a:srgbClr val="FCF873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>
            <a:endCxn id="5" idx="0"/>
          </p:cNvCxnSpPr>
          <p:nvPr/>
        </p:nvCxnSpPr>
        <p:spPr>
          <a:xfrm flipH="1">
            <a:off x="8668458" y="554419"/>
            <a:ext cx="3523542" cy="0"/>
          </a:xfrm>
          <a:prstGeom prst="line">
            <a:avLst/>
          </a:prstGeom>
          <a:ln>
            <a:solidFill>
              <a:srgbClr val="FCF873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>
            <a:spLocks noChangeAspect="1"/>
          </p:cNvSpPr>
          <p:nvPr/>
        </p:nvSpPr>
        <p:spPr>
          <a:xfrm rot="5400000" flipH="1">
            <a:off x="8356606" y="445961"/>
            <a:ext cx="221871" cy="221871"/>
          </a:xfrm>
          <a:prstGeom prst="ellipse">
            <a:avLst/>
          </a:prstGeom>
          <a:gradFill>
            <a:gsLst>
              <a:gs pos="68000">
                <a:srgbClr val="C69135"/>
              </a:gs>
              <a:gs pos="310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 descr="e7d195523061f1c0deeec63e560781cfd59afb0ea006f2a87ABB68BF51EA6619813959095094C18C62A12F549504892A4AAA8C1554C6663626E05CA27F281A14E6983772AFC3FB97135759321DEA3D709AACD122C08E6ED192FFACBB1E1BECB2ED91EE5F1ED7B5B4D639FA608C47C1EEEE0A899CA8C6B4A60DCCA6D3BA80ED4161D4A4778988E171"/>
          <p:cNvSpPr txBox="1"/>
          <p:nvPr/>
        </p:nvSpPr>
        <p:spPr>
          <a:xfrm>
            <a:off x="4141629" y="269748"/>
            <a:ext cx="3892412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gradFill>
                  <a:gsLst>
                    <a:gs pos="0">
                      <a:srgbClr val="BC9E51"/>
                    </a:gs>
                    <a:gs pos="50000">
                      <a:srgbClr val="ECE499"/>
                    </a:gs>
                    <a:gs pos="100000">
                      <a:srgbClr val="BC9E51"/>
                    </a:gs>
                  </a:gsLst>
                  <a:lin ang="0" scaled="0"/>
                </a:gra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Kartika" panose="02020503030404060203" pitchFamily="18" charset="0"/>
              </a:rPr>
              <a:t>请在此输入您的标题</a:t>
            </a:r>
            <a:endParaRPr lang="en-US" altLang="zh-CN" sz="3200" b="1" dirty="0">
              <a:gradFill>
                <a:gsLst>
                  <a:gs pos="0">
                    <a:srgbClr val="BC9E51"/>
                  </a:gs>
                  <a:gs pos="50000">
                    <a:srgbClr val="ECE499"/>
                  </a:gs>
                  <a:gs pos="100000">
                    <a:srgbClr val="BC9E51"/>
                  </a:gs>
                </a:gsLst>
                <a:lin ang="0" scaled="0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Kartika" panose="02020503030404060203" pitchFamily="18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1056856" y="1845080"/>
            <a:ext cx="4390909" cy="3325407"/>
            <a:chOff x="2282031" y="457200"/>
            <a:chExt cx="7631113" cy="5943600"/>
          </a:xfrm>
        </p:grpSpPr>
        <p:pic>
          <p:nvPicPr>
            <p:cNvPr id="40" name="Picture 3" descr="C:\Users\Administrator\Desktop\iMac_resource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2031" y="457200"/>
              <a:ext cx="7631113" cy="5943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矩形 40"/>
            <p:cNvSpPr/>
            <p:nvPr/>
          </p:nvSpPr>
          <p:spPr>
            <a:xfrm>
              <a:off x="3098185" y="980728"/>
              <a:ext cx="6048672" cy="3456384"/>
            </a:xfrm>
            <a:prstGeom prst="rect">
              <a:avLst/>
            </a:prstGeom>
            <a:blipFill rotWithShape="1">
              <a:blip r:embed="rId3"/>
              <a:srcRect/>
              <a:stretch>
                <a:fillRect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720721" y="3310354"/>
            <a:ext cx="1943901" cy="2405405"/>
            <a:chOff x="865232" y="1286330"/>
            <a:chExt cx="4013321" cy="4966128"/>
          </a:xfrm>
        </p:grpSpPr>
        <p:pic>
          <p:nvPicPr>
            <p:cNvPr id="43" name="Picture 3"/>
            <p:cNvPicPr>
              <a:picLocks noChangeAspect="1"/>
            </p:cNvPicPr>
            <p:nvPr/>
          </p:nvPicPr>
          <p:blipFill rotWithShape="1">
            <a:blip r:embed="rId4" cstate="print"/>
            <a:srcRect l="5354" t="8440" r="6203" b="10137"/>
            <a:stretch>
              <a:fillRect/>
            </a:stretch>
          </p:blipFill>
          <p:spPr>
            <a:xfrm>
              <a:off x="865232" y="1286330"/>
              <a:ext cx="4013321" cy="4966128"/>
            </a:xfrm>
            <a:prstGeom prst="rect">
              <a:avLst/>
            </a:prstGeom>
          </p:spPr>
        </p:pic>
        <p:sp>
          <p:nvSpPr>
            <p:cNvPr id="44" name="Rectangle 4"/>
            <p:cNvSpPr/>
            <p:nvPr/>
          </p:nvSpPr>
          <p:spPr>
            <a:xfrm>
              <a:off x="1454929" y="1875864"/>
              <a:ext cx="2838784" cy="3697941"/>
            </a:xfrm>
            <a:prstGeom prst="rect">
              <a:avLst/>
            </a:prstGeom>
            <a:blipFill rotWithShape="1">
              <a:blip r:embed="rId5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106023" y="1701088"/>
            <a:ext cx="827059" cy="825216"/>
            <a:chOff x="5962996" y="1700808"/>
            <a:chExt cx="827193" cy="825350"/>
          </a:xfrm>
        </p:grpSpPr>
        <p:sp>
          <p:nvSpPr>
            <p:cNvPr id="46" name="橢圓 5"/>
            <p:cNvSpPr/>
            <p:nvPr/>
          </p:nvSpPr>
          <p:spPr>
            <a:xfrm>
              <a:off x="5962996" y="1700808"/>
              <a:ext cx="827193" cy="825350"/>
            </a:xfrm>
            <a:prstGeom prst="ellipse">
              <a:avLst/>
            </a:prstGeom>
            <a:gradFill>
              <a:gsLst>
                <a:gs pos="68356">
                  <a:srgbClr val="C69135"/>
                </a:gs>
                <a:gs pos="338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47" name="Freeform 454"/>
            <p:cNvSpPr>
              <a:spLocks noEditPoints="1"/>
            </p:cNvSpPr>
            <p:nvPr/>
          </p:nvSpPr>
          <p:spPr bwMode="auto">
            <a:xfrm flipH="1">
              <a:off x="6188219" y="1964142"/>
              <a:ext cx="376746" cy="298681"/>
            </a:xfrm>
            <a:custGeom>
              <a:avLst/>
              <a:gdLst>
                <a:gd name="T0" fmla="*/ 47 w 47"/>
                <a:gd name="T1" fmla="*/ 29 h 37"/>
                <a:gd name="T2" fmla="*/ 43 w 47"/>
                <a:gd name="T3" fmla="*/ 30 h 37"/>
                <a:gd name="T4" fmla="*/ 36 w 47"/>
                <a:gd name="T5" fmla="*/ 37 h 37"/>
                <a:gd name="T6" fmla="*/ 29 w 47"/>
                <a:gd name="T7" fmla="*/ 30 h 37"/>
                <a:gd name="T8" fmla="*/ 19 w 47"/>
                <a:gd name="T9" fmla="*/ 30 h 37"/>
                <a:gd name="T10" fmla="*/ 12 w 47"/>
                <a:gd name="T11" fmla="*/ 37 h 37"/>
                <a:gd name="T12" fmla="*/ 5 w 47"/>
                <a:gd name="T13" fmla="*/ 30 h 37"/>
                <a:gd name="T14" fmla="*/ 4 w 47"/>
                <a:gd name="T15" fmla="*/ 30 h 37"/>
                <a:gd name="T16" fmla="*/ 0 w 47"/>
                <a:gd name="T17" fmla="*/ 29 h 37"/>
                <a:gd name="T18" fmla="*/ 2 w 47"/>
                <a:gd name="T19" fmla="*/ 27 h 37"/>
                <a:gd name="T20" fmla="*/ 2 w 47"/>
                <a:gd name="T21" fmla="*/ 18 h 37"/>
                <a:gd name="T22" fmla="*/ 3 w 47"/>
                <a:gd name="T23" fmla="*/ 13 h 37"/>
                <a:gd name="T24" fmla="*/ 8 w 47"/>
                <a:gd name="T25" fmla="*/ 8 h 37"/>
                <a:gd name="T26" fmla="*/ 11 w 47"/>
                <a:gd name="T27" fmla="*/ 6 h 37"/>
                <a:gd name="T28" fmla="*/ 16 w 47"/>
                <a:gd name="T29" fmla="*/ 6 h 37"/>
                <a:gd name="T30" fmla="*/ 16 w 47"/>
                <a:gd name="T31" fmla="*/ 1 h 37"/>
                <a:gd name="T32" fmla="*/ 17 w 47"/>
                <a:gd name="T33" fmla="*/ 0 h 37"/>
                <a:gd name="T34" fmla="*/ 45 w 47"/>
                <a:gd name="T35" fmla="*/ 0 h 37"/>
                <a:gd name="T36" fmla="*/ 47 w 47"/>
                <a:gd name="T37" fmla="*/ 1 h 37"/>
                <a:gd name="T38" fmla="*/ 47 w 47"/>
                <a:gd name="T39" fmla="*/ 29 h 37"/>
                <a:gd name="T40" fmla="*/ 16 w 47"/>
                <a:gd name="T41" fmla="*/ 17 h 37"/>
                <a:gd name="T42" fmla="*/ 16 w 47"/>
                <a:gd name="T43" fmla="*/ 10 h 37"/>
                <a:gd name="T44" fmla="*/ 11 w 47"/>
                <a:gd name="T45" fmla="*/ 10 h 37"/>
                <a:gd name="T46" fmla="*/ 11 w 47"/>
                <a:gd name="T47" fmla="*/ 10 h 37"/>
                <a:gd name="T48" fmla="*/ 6 w 47"/>
                <a:gd name="T49" fmla="*/ 15 h 37"/>
                <a:gd name="T50" fmla="*/ 5 w 47"/>
                <a:gd name="T51" fmla="*/ 16 h 37"/>
                <a:gd name="T52" fmla="*/ 5 w 47"/>
                <a:gd name="T53" fmla="*/ 17 h 37"/>
                <a:gd name="T54" fmla="*/ 16 w 47"/>
                <a:gd name="T55" fmla="*/ 17 h 37"/>
                <a:gd name="T56" fmla="*/ 12 w 47"/>
                <a:gd name="T57" fmla="*/ 27 h 37"/>
                <a:gd name="T58" fmla="*/ 9 w 47"/>
                <a:gd name="T59" fmla="*/ 30 h 37"/>
                <a:gd name="T60" fmla="*/ 12 w 47"/>
                <a:gd name="T61" fmla="*/ 34 h 37"/>
                <a:gd name="T62" fmla="*/ 16 w 47"/>
                <a:gd name="T63" fmla="*/ 30 h 37"/>
                <a:gd name="T64" fmla="*/ 12 w 47"/>
                <a:gd name="T65" fmla="*/ 27 h 37"/>
                <a:gd name="T66" fmla="*/ 36 w 47"/>
                <a:gd name="T67" fmla="*/ 27 h 37"/>
                <a:gd name="T68" fmla="*/ 33 w 47"/>
                <a:gd name="T69" fmla="*/ 30 h 37"/>
                <a:gd name="T70" fmla="*/ 36 w 47"/>
                <a:gd name="T71" fmla="*/ 34 h 37"/>
                <a:gd name="T72" fmla="*/ 40 w 47"/>
                <a:gd name="T73" fmla="*/ 30 h 37"/>
                <a:gd name="T74" fmla="*/ 36 w 47"/>
                <a:gd name="T75" fmla="*/ 2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7" h="37">
                  <a:moveTo>
                    <a:pt x="47" y="29"/>
                  </a:moveTo>
                  <a:cubicBezTo>
                    <a:pt x="47" y="31"/>
                    <a:pt x="44" y="30"/>
                    <a:pt x="43" y="30"/>
                  </a:cubicBezTo>
                  <a:cubicBezTo>
                    <a:pt x="43" y="34"/>
                    <a:pt x="40" y="37"/>
                    <a:pt x="36" y="37"/>
                  </a:cubicBezTo>
                  <a:cubicBezTo>
                    <a:pt x="32" y="37"/>
                    <a:pt x="29" y="34"/>
                    <a:pt x="2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4"/>
                    <a:pt x="16" y="37"/>
                    <a:pt x="12" y="37"/>
                  </a:cubicBezTo>
                  <a:cubicBezTo>
                    <a:pt x="8" y="37"/>
                    <a:pt x="5" y="34"/>
                    <a:pt x="5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2" y="30"/>
                    <a:pt x="0" y="31"/>
                    <a:pt x="0" y="29"/>
                  </a:cubicBezTo>
                  <a:cubicBezTo>
                    <a:pt x="0" y="28"/>
                    <a:pt x="1" y="27"/>
                    <a:pt x="2" y="27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6"/>
                    <a:pt x="2" y="14"/>
                    <a:pt x="3" y="1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7"/>
                    <a:pt x="10" y="6"/>
                    <a:pt x="11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7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6" y="0"/>
                    <a:pt x="47" y="0"/>
                    <a:pt x="47" y="1"/>
                  </a:cubicBezTo>
                  <a:lnTo>
                    <a:pt x="47" y="29"/>
                  </a:lnTo>
                  <a:close/>
                  <a:moveTo>
                    <a:pt x="16" y="17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5" y="16"/>
                    <a:pt x="5" y="16"/>
                  </a:cubicBezTo>
                  <a:cubicBezTo>
                    <a:pt x="5" y="17"/>
                    <a:pt x="5" y="17"/>
                    <a:pt x="5" y="17"/>
                  </a:cubicBezTo>
                  <a:lnTo>
                    <a:pt x="16" y="17"/>
                  </a:lnTo>
                  <a:close/>
                  <a:moveTo>
                    <a:pt x="12" y="27"/>
                  </a:moveTo>
                  <a:cubicBezTo>
                    <a:pt x="10" y="27"/>
                    <a:pt x="9" y="28"/>
                    <a:pt x="9" y="30"/>
                  </a:cubicBezTo>
                  <a:cubicBezTo>
                    <a:pt x="9" y="32"/>
                    <a:pt x="10" y="34"/>
                    <a:pt x="12" y="34"/>
                  </a:cubicBezTo>
                  <a:cubicBezTo>
                    <a:pt x="14" y="34"/>
                    <a:pt x="16" y="32"/>
                    <a:pt x="16" y="30"/>
                  </a:cubicBezTo>
                  <a:cubicBezTo>
                    <a:pt x="16" y="28"/>
                    <a:pt x="14" y="27"/>
                    <a:pt x="12" y="27"/>
                  </a:cubicBezTo>
                  <a:close/>
                  <a:moveTo>
                    <a:pt x="36" y="27"/>
                  </a:moveTo>
                  <a:cubicBezTo>
                    <a:pt x="34" y="27"/>
                    <a:pt x="33" y="28"/>
                    <a:pt x="33" y="30"/>
                  </a:cubicBezTo>
                  <a:cubicBezTo>
                    <a:pt x="33" y="32"/>
                    <a:pt x="34" y="34"/>
                    <a:pt x="36" y="34"/>
                  </a:cubicBezTo>
                  <a:cubicBezTo>
                    <a:pt x="38" y="34"/>
                    <a:pt x="40" y="32"/>
                    <a:pt x="40" y="30"/>
                  </a:cubicBezTo>
                  <a:cubicBezTo>
                    <a:pt x="40" y="28"/>
                    <a:pt x="38" y="27"/>
                    <a:pt x="36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5" tIns="45712" rIns="91425" bIns="45712" numCol="1" anchor="t" anchorCtr="0" compatLnSpc="1"/>
            <a:lstStyle/>
            <a:p>
              <a:endParaRPr lang="id-ID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107866" y="2742293"/>
            <a:ext cx="825216" cy="827058"/>
            <a:chOff x="5964839" y="2742182"/>
            <a:chExt cx="825350" cy="827192"/>
          </a:xfrm>
        </p:grpSpPr>
        <p:sp>
          <p:nvSpPr>
            <p:cNvPr id="51" name="橢圓 3"/>
            <p:cNvSpPr/>
            <p:nvPr/>
          </p:nvSpPr>
          <p:spPr>
            <a:xfrm>
              <a:off x="5964839" y="2742182"/>
              <a:ext cx="825350" cy="827192"/>
            </a:xfrm>
            <a:prstGeom prst="ellipse">
              <a:avLst/>
            </a:prstGeom>
            <a:gradFill>
              <a:gsLst>
                <a:gs pos="65799">
                  <a:srgbClr val="C69135"/>
                </a:gs>
                <a:gs pos="350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52" name="Freeform 453"/>
            <p:cNvSpPr>
              <a:spLocks noEditPoints="1"/>
            </p:cNvSpPr>
            <p:nvPr/>
          </p:nvSpPr>
          <p:spPr bwMode="auto">
            <a:xfrm>
              <a:off x="6209990" y="3025613"/>
              <a:ext cx="333203" cy="308290"/>
            </a:xfrm>
            <a:custGeom>
              <a:avLst/>
              <a:gdLst>
                <a:gd name="T0" fmla="*/ 45 w 45"/>
                <a:gd name="T1" fmla="*/ 13 h 42"/>
                <a:gd name="T2" fmla="*/ 30 w 45"/>
                <a:gd name="T3" fmla="*/ 24 h 42"/>
                <a:gd name="T4" fmla="*/ 28 w 45"/>
                <a:gd name="T5" fmla="*/ 27 h 42"/>
                <a:gd name="T6" fmla="*/ 26 w 45"/>
                <a:gd name="T7" fmla="*/ 31 h 42"/>
                <a:gd name="T8" fmla="*/ 29 w 45"/>
                <a:gd name="T9" fmla="*/ 35 h 42"/>
                <a:gd name="T10" fmla="*/ 35 w 45"/>
                <a:gd name="T11" fmla="*/ 39 h 42"/>
                <a:gd name="T12" fmla="*/ 35 w 45"/>
                <a:gd name="T13" fmla="*/ 41 h 42"/>
                <a:gd name="T14" fmla="*/ 34 w 45"/>
                <a:gd name="T15" fmla="*/ 42 h 42"/>
                <a:gd name="T16" fmla="*/ 11 w 45"/>
                <a:gd name="T17" fmla="*/ 42 h 42"/>
                <a:gd name="T18" fmla="*/ 11 w 45"/>
                <a:gd name="T19" fmla="*/ 41 h 42"/>
                <a:gd name="T20" fmla="*/ 11 w 45"/>
                <a:gd name="T21" fmla="*/ 39 h 42"/>
                <a:gd name="T22" fmla="*/ 16 w 45"/>
                <a:gd name="T23" fmla="*/ 35 h 42"/>
                <a:gd name="T24" fmla="*/ 19 w 45"/>
                <a:gd name="T25" fmla="*/ 31 h 42"/>
                <a:gd name="T26" fmla="*/ 17 w 45"/>
                <a:gd name="T27" fmla="*/ 27 h 42"/>
                <a:gd name="T28" fmla="*/ 15 w 45"/>
                <a:gd name="T29" fmla="*/ 24 h 42"/>
                <a:gd name="T30" fmla="*/ 0 w 45"/>
                <a:gd name="T31" fmla="*/ 13 h 42"/>
                <a:gd name="T32" fmla="*/ 0 w 45"/>
                <a:gd name="T33" fmla="*/ 10 h 42"/>
                <a:gd name="T34" fmla="*/ 3 w 45"/>
                <a:gd name="T35" fmla="*/ 7 h 42"/>
                <a:gd name="T36" fmla="*/ 11 w 45"/>
                <a:gd name="T37" fmla="*/ 7 h 42"/>
                <a:gd name="T38" fmla="*/ 11 w 45"/>
                <a:gd name="T39" fmla="*/ 5 h 42"/>
                <a:gd name="T40" fmla="*/ 15 w 45"/>
                <a:gd name="T41" fmla="*/ 0 h 42"/>
                <a:gd name="T42" fmla="*/ 30 w 45"/>
                <a:gd name="T43" fmla="*/ 0 h 42"/>
                <a:gd name="T44" fmla="*/ 35 w 45"/>
                <a:gd name="T45" fmla="*/ 5 h 42"/>
                <a:gd name="T46" fmla="*/ 35 w 45"/>
                <a:gd name="T47" fmla="*/ 7 h 42"/>
                <a:gd name="T48" fmla="*/ 42 w 45"/>
                <a:gd name="T49" fmla="*/ 7 h 42"/>
                <a:gd name="T50" fmla="*/ 45 w 45"/>
                <a:gd name="T51" fmla="*/ 10 h 42"/>
                <a:gd name="T52" fmla="*/ 45 w 45"/>
                <a:gd name="T53" fmla="*/ 13 h 42"/>
                <a:gd name="T54" fmla="*/ 11 w 45"/>
                <a:gd name="T55" fmla="*/ 11 h 42"/>
                <a:gd name="T56" fmla="*/ 4 w 45"/>
                <a:gd name="T57" fmla="*/ 11 h 42"/>
                <a:gd name="T58" fmla="*/ 4 w 45"/>
                <a:gd name="T59" fmla="*/ 13 h 42"/>
                <a:gd name="T60" fmla="*/ 13 w 45"/>
                <a:gd name="T61" fmla="*/ 21 h 42"/>
                <a:gd name="T62" fmla="*/ 11 w 45"/>
                <a:gd name="T63" fmla="*/ 11 h 42"/>
                <a:gd name="T64" fmla="*/ 41 w 45"/>
                <a:gd name="T65" fmla="*/ 11 h 42"/>
                <a:gd name="T66" fmla="*/ 35 w 45"/>
                <a:gd name="T67" fmla="*/ 11 h 42"/>
                <a:gd name="T68" fmla="*/ 33 w 45"/>
                <a:gd name="T69" fmla="*/ 21 h 42"/>
                <a:gd name="T70" fmla="*/ 41 w 45"/>
                <a:gd name="T71" fmla="*/ 13 h 42"/>
                <a:gd name="T72" fmla="*/ 41 w 45"/>
                <a:gd name="T73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5" h="42">
                  <a:moveTo>
                    <a:pt x="45" y="13"/>
                  </a:moveTo>
                  <a:cubicBezTo>
                    <a:pt x="45" y="18"/>
                    <a:pt x="39" y="24"/>
                    <a:pt x="30" y="24"/>
                  </a:cubicBezTo>
                  <a:cubicBezTo>
                    <a:pt x="29" y="26"/>
                    <a:pt x="28" y="27"/>
                    <a:pt x="28" y="27"/>
                  </a:cubicBezTo>
                  <a:cubicBezTo>
                    <a:pt x="26" y="28"/>
                    <a:pt x="26" y="30"/>
                    <a:pt x="26" y="31"/>
                  </a:cubicBezTo>
                  <a:cubicBezTo>
                    <a:pt x="26" y="33"/>
                    <a:pt x="27" y="35"/>
                    <a:pt x="29" y="35"/>
                  </a:cubicBezTo>
                  <a:cubicBezTo>
                    <a:pt x="32" y="35"/>
                    <a:pt x="35" y="36"/>
                    <a:pt x="35" y="39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1"/>
                    <a:pt x="34" y="42"/>
                    <a:pt x="34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1" y="42"/>
                    <a:pt x="11" y="41"/>
                    <a:pt x="11" y="41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6"/>
                    <a:pt x="13" y="35"/>
                    <a:pt x="16" y="35"/>
                  </a:cubicBezTo>
                  <a:cubicBezTo>
                    <a:pt x="18" y="35"/>
                    <a:pt x="19" y="33"/>
                    <a:pt x="19" y="31"/>
                  </a:cubicBezTo>
                  <a:cubicBezTo>
                    <a:pt x="19" y="30"/>
                    <a:pt x="19" y="28"/>
                    <a:pt x="17" y="27"/>
                  </a:cubicBezTo>
                  <a:cubicBezTo>
                    <a:pt x="17" y="27"/>
                    <a:pt x="16" y="26"/>
                    <a:pt x="15" y="24"/>
                  </a:cubicBezTo>
                  <a:cubicBezTo>
                    <a:pt x="6" y="24"/>
                    <a:pt x="0" y="18"/>
                    <a:pt x="0" y="13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8"/>
                    <a:pt x="1" y="7"/>
                    <a:pt x="3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2"/>
                    <a:pt x="12" y="0"/>
                    <a:pt x="1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4" y="7"/>
                    <a:pt x="45" y="8"/>
                    <a:pt x="45" y="10"/>
                  </a:cubicBezTo>
                  <a:lnTo>
                    <a:pt x="45" y="13"/>
                  </a:lnTo>
                  <a:close/>
                  <a:moveTo>
                    <a:pt x="11" y="11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6"/>
                    <a:pt x="7" y="20"/>
                    <a:pt x="13" y="21"/>
                  </a:cubicBezTo>
                  <a:cubicBezTo>
                    <a:pt x="11" y="18"/>
                    <a:pt x="11" y="15"/>
                    <a:pt x="11" y="11"/>
                  </a:cubicBezTo>
                  <a:close/>
                  <a:moveTo>
                    <a:pt x="41" y="11"/>
                  </a:moveTo>
                  <a:cubicBezTo>
                    <a:pt x="35" y="11"/>
                    <a:pt x="35" y="11"/>
                    <a:pt x="35" y="11"/>
                  </a:cubicBezTo>
                  <a:cubicBezTo>
                    <a:pt x="35" y="15"/>
                    <a:pt x="34" y="18"/>
                    <a:pt x="33" y="21"/>
                  </a:cubicBezTo>
                  <a:cubicBezTo>
                    <a:pt x="38" y="20"/>
                    <a:pt x="41" y="16"/>
                    <a:pt x="41" y="13"/>
                  </a:cubicBezTo>
                  <a:lnTo>
                    <a:pt x="41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5" tIns="45712" rIns="91425" bIns="45712" numCol="1" anchor="t" anchorCtr="0" compatLnSpc="1"/>
            <a:lstStyle/>
            <a:p>
              <a:endParaRPr lang="id-ID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6106023" y="3788982"/>
            <a:ext cx="827059" cy="825216"/>
            <a:chOff x="5962996" y="3789040"/>
            <a:chExt cx="827193" cy="825350"/>
          </a:xfrm>
        </p:grpSpPr>
        <p:sp>
          <p:nvSpPr>
            <p:cNvPr id="54" name="橢圓 5"/>
            <p:cNvSpPr/>
            <p:nvPr/>
          </p:nvSpPr>
          <p:spPr>
            <a:xfrm>
              <a:off x="5962996" y="3789040"/>
              <a:ext cx="827193" cy="825350"/>
            </a:xfrm>
            <a:prstGeom prst="ellipse">
              <a:avLst/>
            </a:prstGeom>
            <a:gradFill>
              <a:gsLst>
                <a:gs pos="65032">
                  <a:srgbClr val="C69135"/>
                </a:gs>
                <a:gs pos="321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55" name="Freeform 336"/>
            <p:cNvSpPr>
              <a:spLocks noEditPoints="1"/>
            </p:cNvSpPr>
            <p:nvPr/>
          </p:nvSpPr>
          <p:spPr bwMode="auto">
            <a:xfrm>
              <a:off x="6224530" y="4048744"/>
              <a:ext cx="314081" cy="314081"/>
            </a:xfrm>
            <a:custGeom>
              <a:avLst/>
              <a:gdLst>
                <a:gd name="T0" fmla="*/ 0 w 90"/>
                <a:gd name="T1" fmla="*/ 40 h 90"/>
                <a:gd name="T2" fmla="*/ 40 w 90"/>
                <a:gd name="T3" fmla="*/ 0 h 90"/>
                <a:gd name="T4" fmla="*/ 40 w 90"/>
                <a:gd name="T5" fmla="*/ 90 h 90"/>
                <a:gd name="T6" fmla="*/ 0 w 90"/>
                <a:gd name="T7" fmla="*/ 50 h 90"/>
                <a:gd name="T8" fmla="*/ 40 w 90"/>
                <a:gd name="T9" fmla="*/ 90 h 90"/>
                <a:gd name="T10" fmla="*/ 33 w 90"/>
                <a:gd name="T11" fmla="*/ 10 h 90"/>
                <a:gd name="T12" fmla="*/ 9 w 90"/>
                <a:gd name="T13" fmla="*/ 33 h 90"/>
                <a:gd name="T14" fmla="*/ 33 w 90"/>
                <a:gd name="T15" fmla="*/ 83 h 90"/>
                <a:gd name="T16" fmla="*/ 9 w 90"/>
                <a:gd name="T17" fmla="*/ 57 h 90"/>
                <a:gd name="T18" fmla="*/ 33 w 90"/>
                <a:gd name="T19" fmla="*/ 83 h 90"/>
                <a:gd name="T20" fmla="*/ 16 w 90"/>
                <a:gd name="T21" fmla="*/ 26 h 90"/>
                <a:gd name="T22" fmla="*/ 26 w 90"/>
                <a:gd name="T23" fmla="*/ 17 h 90"/>
                <a:gd name="T24" fmla="*/ 26 w 90"/>
                <a:gd name="T25" fmla="*/ 74 h 90"/>
                <a:gd name="T26" fmla="*/ 16 w 90"/>
                <a:gd name="T27" fmla="*/ 67 h 90"/>
                <a:gd name="T28" fmla="*/ 26 w 90"/>
                <a:gd name="T29" fmla="*/ 74 h 90"/>
                <a:gd name="T30" fmla="*/ 49 w 90"/>
                <a:gd name="T31" fmla="*/ 40 h 90"/>
                <a:gd name="T32" fmla="*/ 90 w 90"/>
                <a:gd name="T33" fmla="*/ 0 h 90"/>
                <a:gd name="T34" fmla="*/ 90 w 90"/>
                <a:gd name="T35" fmla="*/ 74 h 90"/>
                <a:gd name="T36" fmla="*/ 66 w 90"/>
                <a:gd name="T37" fmla="*/ 67 h 90"/>
                <a:gd name="T38" fmla="*/ 57 w 90"/>
                <a:gd name="T39" fmla="*/ 90 h 90"/>
                <a:gd name="T40" fmla="*/ 49 w 90"/>
                <a:gd name="T41" fmla="*/ 50 h 90"/>
                <a:gd name="T42" fmla="*/ 73 w 90"/>
                <a:gd name="T43" fmla="*/ 57 h 90"/>
                <a:gd name="T44" fmla="*/ 83 w 90"/>
                <a:gd name="T45" fmla="*/ 50 h 90"/>
                <a:gd name="T46" fmla="*/ 90 w 90"/>
                <a:gd name="T47" fmla="*/ 74 h 90"/>
                <a:gd name="T48" fmla="*/ 83 w 90"/>
                <a:gd name="T49" fmla="*/ 10 h 90"/>
                <a:gd name="T50" fmla="*/ 57 w 90"/>
                <a:gd name="T51" fmla="*/ 33 h 90"/>
                <a:gd name="T52" fmla="*/ 73 w 90"/>
                <a:gd name="T53" fmla="*/ 26 h 90"/>
                <a:gd name="T54" fmla="*/ 66 w 90"/>
                <a:gd name="T55" fmla="*/ 17 h 90"/>
                <a:gd name="T56" fmla="*/ 73 w 90"/>
                <a:gd name="T57" fmla="*/ 26 h 90"/>
                <a:gd name="T58" fmla="*/ 66 w 90"/>
                <a:gd name="T59" fmla="*/ 90 h 90"/>
                <a:gd name="T60" fmla="*/ 73 w 90"/>
                <a:gd name="T61" fmla="*/ 83 h 90"/>
                <a:gd name="T62" fmla="*/ 90 w 90"/>
                <a:gd name="T63" fmla="*/ 90 h 90"/>
                <a:gd name="T64" fmla="*/ 83 w 90"/>
                <a:gd name="T65" fmla="*/ 83 h 90"/>
                <a:gd name="T66" fmla="*/ 90 w 90"/>
                <a:gd name="T67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0" h="90">
                  <a:moveTo>
                    <a:pt x="40" y="40"/>
                  </a:moveTo>
                  <a:lnTo>
                    <a:pt x="0" y="40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40"/>
                  </a:lnTo>
                  <a:close/>
                  <a:moveTo>
                    <a:pt x="40" y="90"/>
                  </a:moveTo>
                  <a:lnTo>
                    <a:pt x="0" y="90"/>
                  </a:lnTo>
                  <a:lnTo>
                    <a:pt x="0" y="50"/>
                  </a:lnTo>
                  <a:lnTo>
                    <a:pt x="40" y="50"/>
                  </a:lnTo>
                  <a:lnTo>
                    <a:pt x="40" y="90"/>
                  </a:lnTo>
                  <a:close/>
                  <a:moveTo>
                    <a:pt x="33" y="33"/>
                  </a:moveTo>
                  <a:lnTo>
                    <a:pt x="33" y="10"/>
                  </a:lnTo>
                  <a:lnTo>
                    <a:pt x="9" y="10"/>
                  </a:lnTo>
                  <a:lnTo>
                    <a:pt x="9" y="33"/>
                  </a:lnTo>
                  <a:lnTo>
                    <a:pt x="33" y="33"/>
                  </a:lnTo>
                  <a:close/>
                  <a:moveTo>
                    <a:pt x="33" y="83"/>
                  </a:moveTo>
                  <a:lnTo>
                    <a:pt x="33" y="57"/>
                  </a:lnTo>
                  <a:lnTo>
                    <a:pt x="9" y="57"/>
                  </a:lnTo>
                  <a:lnTo>
                    <a:pt x="9" y="83"/>
                  </a:lnTo>
                  <a:lnTo>
                    <a:pt x="33" y="83"/>
                  </a:lnTo>
                  <a:close/>
                  <a:moveTo>
                    <a:pt x="26" y="26"/>
                  </a:moveTo>
                  <a:lnTo>
                    <a:pt x="16" y="26"/>
                  </a:lnTo>
                  <a:lnTo>
                    <a:pt x="16" y="17"/>
                  </a:lnTo>
                  <a:lnTo>
                    <a:pt x="26" y="17"/>
                  </a:lnTo>
                  <a:lnTo>
                    <a:pt x="26" y="26"/>
                  </a:lnTo>
                  <a:close/>
                  <a:moveTo>
                    <a:pt x="26" y="74"/>
                  </a:moveTo>
                  <a:lnTo>
                    <a:pt x="16" y="74"/>
                  </a:lnTo>
                  <a:lnTo>
                    <a:pt x="16" y="67"/>
                  </a:lnTo>
                  <a:lnTo>
                    <a:pt x="26" y="67"/>
                  </a:lnTo>
                  <a:lnTo>
                    <a:pt x="26" y="74"/>
                  </a:lnTo>
                  <a:close/>
                  <a:moveTo>
                    <a:pt x="90" y="40"/>
                  </a:moveTo>
                  <a:lnTo>
                    <a:pt x="49" y="40"/>
                  </a:lnTo>
                  <a:lnTo>
                    <a:pt x="49" y="0"/>
                  </a:lnTo>
                  <a:lnTo>
                    <a:pt x="90" y="0"/>
                  </a:lnTo>
                  <a:lnTo>
                    <a:pt x="90" y="40"/>
                  </a:lnTo>
                  <a:close/>
                  <a:moveTo>
                    <a:pt x="90" y="74"/>
                  </a:moveTo>
                  <a:lnTo>
                    <a:pt x="66" y="74"/>
                  </a:lnTo>
                  <a:lnTo>
                    <a:pt x="66" y="67"/>
                  </a:lnTo>
                  <a:lnTo>
                    <a:pt x="57" y="67"/>
                  </a:lnTo>
                  <a:lnTo>
                    <a:pt x="57" y="90"/>
                  </a:lnTo>
                  <a:lnTo>
                    <a:pt x="49" y="90"/>
                  </a:lnTo>
                  <a:lnTo>
                    <a:pt x="49" y="50"/>
                  </a:lnTo>
                  <a:lnTo>
                    <a:pt x="73" y="50"/>
                  </a:lnTo>
                  <a:lnTo>
                    <a:pt x="73" y="57"/>
                  </a:lnTo>
                  <a:lnTo>
                    <a:pt x="83" y="57"/>
                  </a:lnTo>
                  <a:lnTo>
                    <a:pt x="83" y="50"/>
                  </a:lnTo>
                  <a:lnTo>
                    <a:pt x="90" y="50"/>
                  </a:lnTo>
                  <a:lnTo>
                    <a:pt x="90" y="74"/>
                  </a:lnTo>
                  <a:close/>
                  <a:moveTo>
                    <a:pt x="83" y="33"/>
                  </a:moveTo>
                  <a:lnTo>
                    <a:pt x="83" y="10"/>
                  </a:lnTo>
                  <a:lnTo>
                    <a:pt x="57" y="10"/>
                  </a:lnTo>
                  <a:lnTo>
                    <a:pt x="57" y="33"/>
                  </a:lnTo>
                  <a:lnTo>
                    <a:pt x="83" y="33"/>
                  </a:lnTo>
                  <a:close/>
                  <a:moveTo>
                    <a:pt x="73" y="26"/>
                  </a:moveTo>
                  <a:lnTo>
                    <a:pt x="66" y="26"/>
                  </a:lnTo>
                  <a:lnTo>
                    <a:pt x="66" y="17"/>
                  </a:lnTo>
                  <a:lnTo>
                    <a:pt x="73" y="17"/>
                  </a:lnTo>
                  <a:lnTo>
                    <a:pt x="73" y="26"/>
                  </a:lnTo>
                  <a:close/>
                  <a:moveTo>
                    <a:pt x="73" y="90"/>
                  </a:moveTo>
                  <a:lnTo>
                    <a:pt x="66" y="90"/>
                  </a:lnTo>
                  <a:lnTo>
                    <a:pt x="66" y="83"/>
                  </a:lnTo>
                  <a:lnTo>
                    <a:pt x="73" y="83"/>
                  </a:lnTo>
                  <a:lnTo>
                    <a:pt x="73" y="90"/>
                  </a:lnTo>
                  <a:close/>
                  <a:moveTo>
                    <a:pt x="90" y="90"/>
                  </a:moveTo>
                  <a:lnTo>
                    <a:pt x="83" y="90"/>
                  </a:lnTo>
                  <a:lnTo>
                    <a:pt x="83" y="83"/>
                  </a:lnTo>
                  <a:lnTo>
                    <a:pt x="90" y="83"/>
                  </a:lnTo>
                  <a:lnTo>
                    <a:pt x="90" y="9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5" tIns="45712" rIns="91425" bIns="45712" numCol="1" anchor="t" anchorCtr="0" compatLnSpc="1"/>
            <a:lstStyle/>
            <a:p>
              <a:endParaRPr lang="id-ID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6141123" y="4833829"/>
            <a:ext cx="825216" cy="827058"/>
            <a:chOff x="5998101" y="4834056"/>
            <a:chExt cx="825350" cy="827192"/>
          </a:xfrm>
        </p:grpSpPr>
        <p:sp>
          <p:nvSpPr>
            <p:cNvPr id="57" name="橢圓 3"/>
            <p:cNvSpPr/>
            <p:nvPr/>
          </p:nvSpPr>
          <p:spPr>
            <a:xfrm>
              <a:off x="5998101" y="4834056"/>
              <a:ext cx="825350" cy="827192"/>
            </a:xfrm>
            <a:prstGeom prst="ellipse">
              <a:avLst/>
            </a:prstGeom>
            <a:gradFill>
              <a:gsLst>
                <a:gs pos="67069">
                  <a:srgbClr val="C69135"/>
                </a:gs>
                <a:gs pos="321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58" name="Freeform 436"/>
            <p:cNvSpPr>
              <a:spLocks noEditPoints="1"/>
            </p:cNvSpPr>
            <p:nvPr/>
          </p:nvSpPr>
          <p:spPr bwMode="auto">
            <a:xfrm>
              <a:off x="6284501" y="5090290"/>
              <a:ext cx="252549" cy="369927"/>
            </a:xfrm>
            <a:custGeom>
              <a:avLst/>
              <a:gdLst>
                <a:gd name="T0" fmla="*/ 29 w 30"/>
                <a:gd name="T1" fmla="*/ 31 h 44"/>
                <a:gd name="T2" fmla="*/ 17 w 30"/>
                <a:gd name="T3" fmla="*/ 31 h 44"/>
                <a:gd name="T4" fmla="*/ 16 w 30"/>
                <a:gd name="T5" fmla="*/ 43 h 44"/>
                <a:gd name="T6" fmla="*/ 15 w 30"/>
                <a:gd name="T7" fmla="*/ 44 h 44"/>
                <a:gd name="T8" fmla="*/ 15 w 30"/>
                <a:gd name="T9" fmla="*/ 44 h 44"/>
                <a:gd name="T10" fmla="*/ 14 w 30"/>
                <a:gd name="T11" fmla="*/ 44 h 44"/>
                <a:gd name="T12" fmla="*/ 12 w 30"/>
                <a:gd name="T13" fmla="*/ 31 h 44"/>
                <a:gd name="T14" fmla="*/ 1 w 30"/>
                <a:gd name="T15" fmla="*/ 31 h 44"/>
                <a:gd name="T16" fmla="*/ 0 w 30"/>
                <a:gd name="T17" fmla="*/ 29 h 44"/>
                <a:gd name="T18" fmla="*/ 6 w 30"/>
                <a:gd name="T19" fmla="*/ 20 h 44"/>
                <a:gd name="T20" fmla="*/ 6 w 30"/>
                <a:gd name="T21" fmla="*/ 7 h 44"/>
                <a:gd name="T22" fmla="*/ 3 w 30"/>
                <a:gd name="T23" fmla="*/ 3 h 44"/>
                <a:gd name="T24" fmla="*/ 6 w 30"/>
                <a:gd name="T25" fmla="*/ 0 h 44"/>
                <a:gd name="T26" fmla="*/ 24 w 30"/>
                <a:gd name="T27" fmla="*/ 0 h 44"/>
                <a:gd name="T28" fmla="*/ 27 w 30"/>
                <a:gd name="T29" fmla="*/ 3 h 44"/>
                <a:gd name="T30" fmla="*/ 24 w 30"/>
                <a:gd name="T31" fmla="*/ 7 h 44"/>
                <a:gd name="T32" fmla="*/ 24 w 30"/>
                <a:gd name="T33" fmla="*/ 20 h 44"/>
                <a:gd name="T34" fmla="*/ 30 w 30"/>
                <a:gd name="T35" fmla="*/ 29 h 44"/>
                <a:gd name="T36" fmla="*/ 29 w 30"/>
                <a:gd name="T37" fmla="*/ 31 h 44"/>
                <a:gd name="T38" fmla="*/ 12 w 30"/>
                <a:gd name="T39" fmla="*/ 7 h 44"/>
                <a:gd name="T40" fmla="*/ 12 w 30"/>
                <a:gd name="T41" fmla="*/ 7 h 44"/>
                <a:gd name="T42" fmla="*/ 11 w 30"/>
                <a:gd name="T43" fmla="*/ 7 h 44"/>
                <a:gd name="T44" fmla="*/ 11 w 30"/>
                <a:gd name="T45" fmla="*/ 19 h 44"/>
                <a:gd name="T46" fmla="*/ 12 w 30"/>
                <a:gd name="T47" fmla="*/ 20 h 44"/>
                <a:gd name="T48" fmla="*/ 12 w 30"/>
                <a:gd name="T49" fmla="*/ 19 h 44"/>
                <a:gd name="T50" fmla="*/ 12 w 30"/>
                <a:gd name="T51" fmla="*/ 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44">
                  <a:moveTo>
                    <a:pt x="29" y="31"/>
                  </a:moveTo>
                  <a:cubicBezTo>
                    <a:pt x="17" y="31"/>
                    <a:pt x="17" y="31"/>
                    <a:pt x="17" y="31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4"/>
                    <a:pt x="15" y="44"/>
                    <a:pt x="15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0" y="31"/>
                    <a:pt x="0" y="30"/>
                    <a:pt x="0" y="29"/>
                  </a:cubicBezTo>
                  <a:cubicBezTo>
                    <a:pt x="0" y="24"/>
                    <a:pt x="3" y="20"/>
                    <a:pt x="6" y="20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5" y="7"/>
                    <a:pt x="3" y="5"/>
                    <a:pt x="3" y="3"/>
                  </a:cubicBezTo>
                  <a:cubicBezTo>
                    <a:pt x="3" y="1"/>
                    <a:pt x="5" y="0"/>
                    <a:pt x="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0"/>
                    <a:pt x="27" y="1"/>
                    <a:pt x="27" y="3"/>
                  </a:cubicBezTo>
                  <a:cubicBezTo>
                    <a:pt x="27" y="5"/>
                    <a:pt x="25" y="7"/>
                    <a:pt x="24" y="7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7" y="20"/>
                    <a:pt x="30" y="24"/>
                    <a:pt x="30" y="29"/>
                  </a:cubicBezTo>
                  <a:cubicBezTo>
                    <a:pt x="30" y="30"/>
                    <a:pt x="30" y="31"/>
                    <a:pt x="29" y="31"/>
                  </a:cubicBezTo>
                  <a:close/>
                  <a:moveTo>
                    <a:pt x="1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2" y="20"/>
                    <a:pt x="12" y="20"/>
                    <a:pt x="12" y="19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5" tIns="45712" rIns="91425" bIns="45712" numCol="1" anchor="t" anchorCtr="0" compatLnSpc="1"/>
            <a:lstStyle/>
            <a:p>
              <a:endParaRPr lang="id-ID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7032551" y="1629091"/>
            <a:ext cx="4031796" cy="817221"/>
            <a:chOff x="1911251" y="1321493"/>
            <a:chExt cx="1373453" cy="817353"/>
          </a:xfrm>
        </p:grpSpPr>
        <p:sp>
          <p:nvSpPr>
            <p:cNvPr id="60" name="矩形 59"/>
            <p:cNvSpPr/>
            <p:nvPr/>
          </p:nvSpPr>
          <p:spPr>
            <a:xfrm>
              <a:off x="1911251" y="1321493"/>
              <a:ext cx="529542" cy="3683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</a:rPr>
                <a:t>在此输入标题</a:t>
              </a:r>
            </a:p>
          </p:txBody>
        </p:sp>
        <p:sp>
          <p:nvSpPr>
            <p:cNvPr id="61" name="矩形 60"/>
            <p:cNvSpPr/>
            <p:nvPr/>
          </p:nvSpPr>
          <p:spPr>
            <a:xfrm>
              <a:off x="1911251" y="1678396"/>
              <a:ext cx="1373453" cy="46045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200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200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  <a:cs typeface="Segoe UI" panose="020B0502040204020203" pitchFamily="34" charset="0"/>
                </a:rPr>
                <a:t>,</a:t>
              </a:r>
              <a:r>
                <a:rPr lang="zh-CN" altLang="en-US" sz="1200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200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  <a:cs typeface="Segoe UI" panose="020B0502040204020203" pitchFamily="34" charset="0"/>
                </a:rPr>
                <a:t>,</a:t>
              </a:r>
              <a:r>
                <a:rPr lang="zh-CN" altLang="en-US" sz="1200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200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  <a:cs typeface="Segoe UI" panose="020B0502040204020203" pitchFamily="34" charset="0"/>
                </a:rPr>
                <a:t>.</a:t>
              </a: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7032551" y="2709037"/>
            <a:ext cx="4031796" cy="817221"/>
            <a:chOff x="1911251" y="1321493"/>
            <a:chExt cx="1373453" cy="817353"/>
          </a:xfrm>
        </p:grpSpPr>
        <p:sp>
          <p:nvSpPr>
            <p:cNvPr id="63" name="矩形 62"/>
            <p:cNvSpPr/>
            <p:nvPr/>
          </p:nvSpPr>
          <p:spPr>
            <a:xfrm>
              <a:off x="1911251" y="1321493"/>
              <a:ext cx="529542" cy="3683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</a:rPr>
                <a:t>在此输入标题</a:t>
              </a:r>
            </a:p>
          </p:txBody>
        </p:sp>
        <p:sp>
          <p:nvSpPr>
            <p:cNvPr id="64" name="矩形 63"/>
            <p:cNvSpPr/>
            <p:nvPr/>
          </p:nvSpPr>
          <p:spPr>
            <a:xfrm>
              <a:off x="1911251" y="1678396"/>
              <a:ext cx="1373453" cy="46045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200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200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  <a:cs typeface="Segoe UI" panose="020B0502040204020203" pitchFamily="34" charset="0"/>
                </a:rPr>
                <a:t>,</a:t>
              </a:r>
              <a:r>
                <a:rPr lang="zh-CN" altLang="en-US" sz="1200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200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  <a:cs typeface="Segoe UI" panose="020B0502040204020203" pitchFamily="34" charset="0"/>
                </a:rPr>
                <a:t>,</a:t>
              </a:r>
              <a:r>
                <a:rPr lang="zh-CN" altLang="en-US" sz="1200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200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  <a:cs typeface="Segoe UI" panose="020B0502040204020203" pitchFamily="34" charset="0"/>
                </a:rPr>
                <a:t>.</a:t>
              </a: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7032551" y="3788982"/>
            <a:ext cx="4031796" cy="817221"/>
            <a:chOff x="1911251" y="1321493"/>
            <a:chExt cx="1373453" cy="817353"/>
          </a:xfrm>
        </p:grpSpPr>
        <p:sp>
          <p:nvSpPr>
            <p:cNvPr id="66" name="矩形 65"/>
            <p:cNvSpPr/>
            <p:nvPr/>
          </p:nvSpPr>
          <p:spPr>
            <a:xfrm>
              <a:off x="1911251" y="1321493"/>
              <a:ext cx="529542" cy="3683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</a:rPr>
                <a:t>在此输入标题</a:t>
              </a:r>
            </a:p>
          </p:txBody>
        </p:sp>
        <p:sp>
          <p:nvSpPr>
            <p:cNvPr id="67" name="矩形 66"/>
            <p:cNvSpPr/>
            <p:nvPr/>
          </p:nvSpPr>
          <p:spPr>
            <a:xfrm>
              <a:off x="1911251" y="1678396"/>
              <a:ext cx="1373453" cy="46045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200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200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  <a:cs typeface="Segoe UI" panose="020B0502040204020203" pitchFamily="34" charset="0"/>
                </a:rPr>
                <a:t>,</a:t>
              </a:r>
              <a:r>
                <a:rPr lang="zh-CN" altLang="en-US" sz="1200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200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  <a:cs typeface="Segoe UI" panose="020B0502040204020203" pitchFamily="34" charset="0"/>
                </a:rPr>
                <a:t>,</a:t>
              </a:r>
              <a:r>
                <a:rPr lang="zh-CN" altLang="en-US" sz="1200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200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  <a:cs typeface="Segoe UI" panose="020B0502040204020203" pitchFamily="34" charset="0"/>
                </a:rPr>
                <a:t>.</a:t>
              </a: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7032551" y="4884282"/>
            <a:ext cx="4031796" cy="817221"/>
            <a:chOff x="1911251" y="1321493"/>
            <a:chExt cx="1373453" cy="817353"/>
          </a:xfrm>
        </p:grpSpPr>
        <p:sp>
          <p:nvSpPr>
            <p:cNvPr id="69" name="矩形 68"/>
            <p:cNvSpPr/>
            <p:nvPr/>
          </p:nvSpPr>
          <p:spPr>
            <a:xfrm>
              <a:off x="1911251" y="1321493"/>
              <a:ext cx="529542" cy="3683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</a:rPr>
                <a:t>在此输入标题</a:t>
              </a:r>
            </a:p>
          </p:txBody>
        </p:sp>
        <p:sp>
          <p:nvSpPr>
            <p:cNvPr id="70" name="矩形 69"/>
            <p:cNvSpPr/>
            <p:nvPr/>
          </p:nvSpPr>
          <p:spPr>
            <a:xfrm>
              <a:off x="1911251" y="1678396"/>
              <a:ext cx="1373453" cy="46045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200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200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  <a:cs typeface="Segoe UI" panose="020B0502040204020203" pitchFamily="34" charset="0"/>
                </a:rPr>
                <a:t>,</a:t>
              </a:r>
              <a:r>
                <a:rPr lang="zh-CN" altLang="en-US" sz="1200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200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  <a:cs typeface="Segoe UI" panose="020B0502040204020203" pitchFamily="34" charset="0"/>
                </a:rPr>
                <a:t>,</a:t>
              </a:r>
              <a:r>
                <a:rPr lang="zh-CN" altLang="en-US" sz="1200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200" dirty="0">
                  <a:solidFill>
                    <a:srgbClr val="F1DF97"/>
                  </a:solidFill>
                  <a:latin typeface="微软雅黑" panose="020B0503020204020204" charset="-122"/>
                  <a:ea typeface="微软雅黑" panose="020B0503020204020204" charset="-122"/>
                  <a:cs typeface="Segoe UI" panose="020B0502040204020203" pitchFamily="34" charset="0"/>
                </a:rPr>
                <a:t>.</a:t>
              </a:r>
            </a:p>
          </p:txBody>
        </p:sp>
      </p:grpSp>
    </p:spTree>
  </p:cSld>
  <p:clrMapOvr>
    <a:masterClrMapping/>
  </p:clrMapOvr>
  <p:transition advTm="4025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 rot="16200000">
            <a:off x="3507213" y="362964"/>
            <a:ext cx="398347" cy="398346"/>
          </a:xfrm>
          <a:prstGeom prst="ellipse">
            <a:avLst/>
          </a:prstGeom>
          <a:noFill/>
          <a:ln>
            <a:solidFill>
              <a:srgbClr val="FCF873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1DF97"/>
              </a:solidFill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-16329" y="562136"/>
            <a:ext cx="3597194" cy="2478"/>
          </a:xfrm>
          <a:prstGeom prst="line">
            <a:avLst/>
          </a:prstGeom>
          <a:ln>
            <a:solidFill>
              <a:srgbClr val="FCF873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>
            <a:spLocks noChangeAspect="1"/>
          </p:cNvSpPr>
          <p:nvPr/>
        </p:nvSpPr>
        <p:spPr>
          <a:xfrm rot="16200000">
            <a:off x="3597194" y="453679"/>
            <a:ext cx="221871" cy="221871"/>
          </a:xfrm>
          <a:prstGeom prst="ellipse">
            <a:avLst/>
          </a:prstGeom>
          <a:gradFill>
            <a:gsLst>
              <a:gs pos="68000">
                <a:srgbClr val="C69135"/>
              </a:gs>
              <a:gs pos="310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1DF97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 rot="5400000" flipH="1">
            <a:off x="8270111" y="355246"/>
            <a:ext cx="398347" cy="398346"/>
          </a:xfrm>
          <a:prstGeom prst="ellipse">
            <a:avLst/>
          </a:prstGeom>
          <a:noFill/>
          <a:ln>
            <a:solidFill>
              <a:srgbClr val="FCF873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1DF97"/>
              </a:solidFill>
            </a:endParaRPr>
          </a:p>
        </p:txBody>
      </p:sp>
      <p:cxnSp>
        <p:nvCxnSpPr>
          <p:cNvPr id="6" name="直接连接符 5"/>
          <p:cNvCxnSpPr>
            <a:endCxn id="5" idx="0"/>
          </p:cNvCxnSpPr>
          <p:nvPr/>
        </p:nvCxnSpPr>
        <p:spPr>
          <a:xfrm flipH="1">
            <a:off x="8668458" y="554419"/>
            <a:ext cx="3523542" cy="0"/>
          </a:xfrm>
          <a:prstGeom prst="line">
            <a:avLst/>
          </a:prstGeom>
          <a:ln>
            <a:solidFill>
              <a:srgbClr val="FCF873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>
            <a:spLocks noChangeAspect="1"/>
          </p:cNvSpPr>
          <p:nvPr/>
        </p:nvSpPr>
        <p:spPr>
          <a:xfrm rot="5400000" flipH="1">
            <a:off x="8356606" y="445961"/>
            <a:ext cx="221871" cy="221871"/>
          </a:xfrm>
          <a:prstGeom prst="ellipse">
            <a:avLst/>
          </a:prstGeom>
          <a:gradFill>
            <a:gsLst>
              <a:gs pos="68000">
                <a:srgbClr val="C69135"/>
              </a:gs>
              <a:gs pos="310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1DF97"/>
              </a:solidFill>
            </a:endParaRPr>
          </a:p>
        </p:txBody>
      </p:sp>
      <p:sp>
        <p:nvSpPr>
          <p:cNvPr id="8" name="文本框 7" descr="e7d195523061f1c0deeec63e560781cfd59afb0ea006f2a87ABB68BF51EA6619813959095094C18C62A12F549504892A4AAA8C1554C6663626E05CA27F281A14E6983772AFC3FB97135759321DEA3D709AACD122C08E6ED192FFACBB1E1BECB2ED91EE5F1ED7B5B4D639FA608C47C1EEEE0A899CA8C6B4A60DCCA6D3BA80ED4161D4A4778988E171"/>
          <p:cNvSpPr txBox="1"/>
          <p:nvPr/>
        </p:nvSpPr>
        <p:spPr>
          <a:xfrm>
            <a:off x="4141629" y="269748"/>
            <a:ext cx="3892412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gradFill>
                  <a:gsLst>
                    <a:gs pos="0">
                      <a:srgbClr val="BC9E51"/>
                    </a:gs>
                    <a:gs pos="50000">
                      <a:srgbClr val="ECE499"/>
                    </a:gs>
                    <a:gs pos="100000">
                      <a:srgbClr val="BC9E51"/>
                    </a:gs>
                  </a:gsLst>
                  <a:lin ang="0" scaled="0"/>
                </a:gra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Kartika" panose="02020503030404060203" pitchFamily="18" charset="0"/>
              </a:rPr>
              <a:t>请在此输入您的标题</a:t>
            </a:r>
            <a:endParaRPr lang="en-US" altLang="zh-CN" sz="3200" b="1" dirty="0">
              <a:gradFill>
                <a:gsLst>
                  <a:gs pos="0">
                    <a:srgbClr val="BC9E51"/>
                  </a:gs>
                  <a:gs pos="50000">
                    <a:srgbClr val="ECE499"/>
                  </a:gs>
                  <a:gs pos="100000">
                    <a:srgbClr val="BC9E51"/>
                  </a:gs>
                </a:gsLst>
                <a:lin ang="0" scaled="0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Kartika" panose="02020503030404060203" pitchFamily="18" charset="0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871508" y="1834957"/>
            <a:ext cx="6119689" cy="3681937"/>
            <a:chOff x="3022028" y="1587732"/>
            <a:chExt cx="6120680" cy="3682533"/>
          </a:xfrm>
        </p:grpSpPr>
        <p:pic>
          <p:nvPicPr>
            <p:cNvPr id="67" name="Picture 2" descr="C:\Users\Administrator\Desktop\ppt展示模板-8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2028" y="1587732"/>
              <a:ext cx="6120680" cy="36825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8" name="矩形 67"/>
            <p:cNvSpPr/>
            <p:nvPr/>
          </p:nvSpPr>
          <p:spPr>
            <a:xfrm>
              <a:off x="3937348" y="2060861"/>
              <a:ext cx="4320480" cy="2376251"/>
            </a:xfrm>
            <a:prstGeom prst="rect">
              <a:avLst/>
            </a:prstGeom>
            <a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harpenSoften amount="-10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7032552" y="1773084"/>
            <a:ext cx="4036763" cy="3549019"/>
            <a:chOff x="7172738" y="1876570"/>
            <a:chExt cx="4037417" cy="3549594"/>
          </a:xfrm>
        </p:grpSpPr>
        <p:sp>
          <p:nvSpPr>
            <p:cNvPr id="70" name="圆角矩形 69"/>
            <p:cNvSpPr/>
            <p:nvPr/>
          </p:nvSpPr>
          <p:spPr>
            <a:xfrm>
              <a:off x="7172738" y="1876570"/>
              <a:ext cx="4037417" cy="1039043"/>
            </a:xfrm>
            <a:prstGeom prst="roundRect">
              <a:avLst>
                <a:gd name="adj" fmla="val 11271"/>
              </a:avLst>
            </a:prstGeom>
            <a:gradFill>
              <a:gsLst>
                <a:gs pos="65840">
                  <a:srgbClr val="C69135"/>
                </a:gs>
                <a:gs pos="300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8100000" scaled="0"/>
            </a:gradFill>
            <a:ln w="19050">
              <a:solidFill>
                <a:srgbClr val="F1DF97"/>
              </a:soli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圆角矩形 70"/>
            <p:cNvSpPr/>
            <p:nvPr/>
          </p:nvSpPr>
          <p:spPr>
            <a:xfrm>
              <a:off x="7172738" y="3068960"/>
              <a:ext cx="4037417" cy="2357204"/>
            </a:xfrm>
            <a:prstGeom prst="roundRect">
              <a:avLst>
                <a:gd name="adj" fmla="val 11271"/>
              </a:avLst>
            </a:prstGeom>
            <a:gradFill>
              <a:gsLst>
                <a:gs pos="63322">
                  <a:srgbClr val="C69135"/>
                </a:gs>
                <a:gs pos="296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8100000" scaled="0"/>
            </a:gradFill>
            <a:ln w="19050">
              <a:solidFill>
                <a:srgbClr val="F1DF97"/>
              </a:soli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2" name="组合 71"/>
            <p:cNvGrpSpPr/>
            <p:nvPr/>
          </p:nvGrpSpPr>
          <p:grpSpPr>
            <a:xfrm rot="16200000">
              <a:off x="7491684" y="2898091"/>
              <a:ext cx="527587" cy="130584"/>
              <a:chOff x="5856449" y="4396591"/>
              <a:chExt cx="527587" cy="130584"/>
            </a:xfrm>
          </p:grpSpPr>
          <p:sp>
            <p:nvSpPr>
              <p:cNvPr id="73" name="椭圆 72"/>
              <p:cNvSpPr/>
              <p:nvPr/>
            </p:nvSpPr>
            <p:spPr>
              <a:xfrm>
                <a:off x="5856449" y="4396591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4" name="椭圆 73"/>
              <p:cNvSpPr/>
              <p:nvPr/>
            </p:nvSpPr>
            <p:spPr>
              <a:xfrm>
                <a:off x="6253452" y="4396591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5" name="圆角矩形 74"/>
              <p:cNvSpPr/>
              <p:nvPr/>
            </p:nvSpPr>
            <p:spPr>
              <a:xfrm rot="16200000">
                <a:off x="6118113" y="4306257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6" name="圆角矩形 75"/>
              <p:cNvSpPr/>
              <p:nvPr/>
            </p:nvSpPr>
            <p:spPr>
              <a:xfrm rot="16200000">
                <a:off x="6118113" y="4256214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77" name="组合 76"/>
            <p:cNvGrpSpPr/>
            <p:nvPr/>
          </p:nvGrpSpPr>
          <p:grpSpPr>
            <a:xfrm rot="16200000">
              <a:off x="10291574" y="2898091"/>
              <a:ext cx="527587" cy="130584"/>
              <a:chOff x="5856449" y="4396591"/>
              <a:chExt cx="527587" cy="130584"/>
            </a:xfrm>
          </p:grpSpPr>
          <p:sp>
            <p:nvSpPr>
              <p:cNvPr id="78" name="椭圆 77"/>
              <p:cNvSpPr/>
              <p:nvPr/>
            </p:nvSpPr>
            <p:spPr>
              <a:xfrm>
                <a:off x="5856449" y="4396591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9" name="椭圆 78"/>
              <p:cNvSpPr/>
              <p:nvPr/>
            </p:nvSpPr>
            <p:spPr>
              <a:xfrm>
                <a:off x="6253452" y="4396591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圆角矩形 79"/>
              <p:cNvSpPr/>
              <p:nvPr/>
            </p:nvSpPr>
            <p:spPr>
              <a:xfrm rot="16200000">
                <a:off x="6118113" y="4306257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1" name="圆角矩形 80"/>
              <p:cNvSpPr/>
              <p:nvPr/>
            </p:nvSpPr>
            <p:spPr>
              <a:xfrm rot="16200000">
                <a:off x="6118113" y="4256214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82" name="TextBox 499"/>
          <p:cNvSpPr txBox="1"/>
          <p:nvPr/>
        </p:nvSpPr>
        <p:spPr>
          <a:xfrm>
            <a:off x="8044719" y="2061677"/>
            <a:ext cx="2011680" cy="4603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83" name="矩形 82"/>
          <p:cNvSpPr/>
          <p:nvPr/>
        </p:nvSpPr>
        <p:spPr>
          <a:xfrm>
            <a:off x="7248541" y="3285007"/>
            <a:ext cx="3527821" cy="1529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请在此输入详细的文字介绍信息，表达图表的含义。请在此输入详细的文字介绍信息，表达图表的含义。</a:t>
            </a:r>
          </a:p>
          <a:p>
            <a:pPr algn="just">
              <a:lnSpc>
                <a:spcPct val="130000"/>
              </a:lnSpc>
            </a:pPr>
            <a:endParaRPr lang="en-US" altLang="zh-CN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请在此输入详细的文字介绍信息，表达图表的含义。</a:t>
            </a:r>
          </a:p>
        </p:txBody>
      </p:sp>
    </p:spTree>
  </p:cSld>
  <p:clrMapOvr>
    <a:masterClrMapping/>
  </p:clrMapOvr>
  <p:transition advTm="3136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3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5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/>
      <p:bldP spid="8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 rot="16200000">
            <a:off x="3507213" y="362964"/>
            <a:ext cx="398347" cy="398346"/>
          </a:xfrm>
          <a:prstGeom prst="ellipse">
            <a:avLst/>
          </a:prstGeom>
          <a:noFill/>
          <a:ln>
            <a:solidFill>
              <a:srgbClr val="FCF873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>
            <a:off x="-16329" y="562136"/>
            <a:ext cx="3597194" cy="2478"/>
          </a:xfrm>
          <a:prstGeom prst="line">
            <a:avLst/>
          </a:prstGeom>
          <a:ln>
            <a:solidFill>
              <a:srgbClr val="FCF873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>
            <a:spLocks noChangeAspect="1"/>
          </p:cNvSpPr>
          <p:nvPr/>
        </p:nvSpPr>
        <p:spPr>
          <a:xfrm rot="16200000">
            <a:off x="3597194" y="453679"/>
            <a:ext cx="221871" cy="221871"/>
          </a:xfrm>
          <a:prstGeom prst="ellipse">
            <a:avLst/>
          </a:prstGeom>
          <a:gradFill>
            <a:gsLst>
              <a:gs pos="68000">
                <a:srgbClr val="C69135"/>
              </a:gs>
              <a:gs pos="310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 rot="5400000" flipH="1">
            <a:off x="8270111" y="355246"/>
            <a:ext cx="398347" cy="398346"/>
          </a:xfrm>
          <a:prstGeom prst="ellipse">
            <a:avLst/>
          </a:prstGeom>
          <a:noFill/>
          <a:ln>
            <a:solidFill>
              <a:srgbClr val="FCF873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>
            <a:endCxn id="5" idx="0"/>
          </p:cNvCxnSpPr>
          <p:nvPr/>
        </p:nvCxnSpPr>
        <p:spPr>
          <a:xfrm flipH="1">
            <a:off x="8668458" y="554419"/>
            <a:ext cx="3523542" cy="0"/>
          </a:xfrm>
          <a:prstGeom prst="line">
            <a:avLst/>
          </a:prstGeom>
          <a:ln>
            <a:solidFill>
              <a:srgbClr val="FCF873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>
            <a:spLocks noChangeAspect="1"/>
          </p:cNvSpPr>
          <p:nvPr/>
        </p:nvSpPr>
        <p:spPr>
          <a:xfrm rot="5400000" flipH="1">
            <a:off x="8356606" y="445961"/>
            <a:ext cx="221871" cy="221871"/>
          </a:xfrm>
          <a:prstGeom prst="ellipse">
            <a:avLst/>
          </a:prstGeom>
          <a:gradFill>
            <a:gsLst>
              <a:gs pos="68000">
                <a:srgbClr val="C69135"/>
              </a:gs>
              <a:gs pos="310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 descr="e7d195523061f1c0deeec63e560781cfd59afb0ea006f2a87ABB68BF51EA6619813959095094C18C62A12F549504892A4AAA8C1554C6663626E05CA27F281A14E6983772AFC3FB97135759321DEA3D709AACD122C08E6ED192FFACBB1E1BECB2ED91EE5F1ED7B5B4D639FA608C47C1EEEE0A899CA8C6B4A60DCCA6D3BA80ED4161D4A4778988E171"/>
          <p:cNvSpPr txBox="1"/>
          <p:nvPr/>
        </p:nvSpPr>
        <p:spPr>
          <a:xfrm>
            <a:off x="4141629" y="269748"/>
            <a:ext cx="3892412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gradFill>
                  <a:gsLst>
                    <a:gs pos="0">
                      <a:srgbClr val="BC9E51"/>
                    </a:gs>
                    <a:gs pos="50000">
                      <a:srgbClr val="ECE499"/>
                    </a:gs>
                    <a:gs pos="100000">
                      <a:srgbClr val="BC9E51"/>
                    </a:gs>
                  </a:gsLst>
                  <a:lin ang="0" scaled="0"/>
                </a:gra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Kartika" panose="02020503030404060203" pitchFamily="18" charset="0"/>
              </a:rPr>
              <a:t>请在此输入您的标题</a:t>
            </a:r>
            <a:endParaRPr lang="en-US" altLang="zh-CN" sz="3200" b="1" dirty="0">
              <a:gradFill>
                <a:gsLst>
                  <a:gs pos="0">
                    <a:srgbClr val="BC9E51"/>
                  </a:gs>
                  <a:gs pos="50000">
                    <a:srgbClr val="ECE499"/>
                  </a:gs>
                  <a:gs pos="100000">
                    <a:srgbClr val="BC9E51"/>
                  </a:gs>
                </a:gsLst>
                <a:lin ang="0" scaled="0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Kartika" panose="02020503030404060203" pitchFamily="18" charset="0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6024603" y="2069163"/>
            <a:ext cx="2663865" cy="0"/>
          </a:xfrm>
          <a:prstGeom prst="line">
            <a:avLst/>
          </a:prstGeom>
          <a:ln>
            <a:solidFill>
              <a:srgbClr val="F1DF97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 rot="16200000">
            <a:off x="3175748" y="3133076"/>
            <a:ext cx="2952573" cy="831087"/>
            <a:chOff x="9094388" y="3131023"/>
            <a:chExt cx="1220012" cy="566265"/>
          </a:xfrm>
        </p:grpSpPr>
        <p:sp>
          <p:nvSpPr>
            <p:cNvPr id="14" name="Line 128"/>
            <p:cNvSpPr>
              <a:spLocks noChangeShapeType="1"/>
            </p:cNvSpPr>
            <p:nvPr/>
          </p:nvSpPr>
          <p:spPr bwMode="auto">
            <a:xfrm>
              <a:off x="9702801" y="3131023"/>
              <a:ext cx="0" cy="564678"/>
            </a:xfrm>
            <a:prstGeom prst="line">
              <a:avLst/>
            </a:prstGeom>
            <a:noFill/>
            <a:ln w="12700" cap="flat">
              <a:solidFill>
                <a:srgbClr val="F1DF97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25" tIns="45712" rIns="91425" bIns="45712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Line 129"/>
            <p:cNvSpPr>
              <a:spLocks noChangeShapeType="1"/>
            </p:cNvSpPr>
            <p:nvPr/>
          </p:nvSpPr>
          <p:spPr bwMode="auto">
            <a:xfrm flipH="1">
              <a:off x="9094388" y="3492501"/>
              <a:ext cx="1219891" cy="0"/>
            </a:xfrm>
            <a:prstGeom prst="line">
              <a:avLst/>
            </a:prstGeom>
            <a:noFill/>
            <a:ln w="12700" cap="flat">
              <a:solidFill>
                <a:srgbClr val="F1DF97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25" tIns="45712" rIns="91425" bIns="45712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" name="Line 130"/>
            <p:cNvSpPr>
              <a:spLocks noChangeShapeType="1"/>
            </p:cNvSpPr>
            <p:nvPr/>
          </p:nvSpPr>
          <p:spPr bwMode="auto">
            <a:xfrm>
              <a:off x="9094683" y="3487738"/>
              <a:ext cx="0" cy="209550"/>
            </a:xfrm>
            <a:prstGeom prst="line">
              <a:avLst/>
            </a:prstGeom>
            <a:noFill/>
            <a:ln w="12700" cap="flat">
              <a:solidFill>
                <a:srgbClr val="F1DF97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25" tIns="45712" rIns="91425" bIns="45712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" name="Line 131"/>
            <p:cNvSpPr>
              <a:spLocks noChangeShapeType="1"/>
            </p:cNvSpPr>
            <p:nvPr/>
          </p:nvSpPr>
          <p:spPr bwMode="auto">
            <a:xfrm>
              <a:off x="10314400" y="3487738"/>
              <a:ext cx="0" cy="209550"/>
            </a:xfrm>
            <a:prstGeom prst="line">
              <a:avLst/>
            </a:prstGeom>
            <a:noFill/>
            <a:ln w="12700" cap="flat">
              <a:solidFill>
                <a:srgbClr val="F1DF97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25" tIns="45712" rIns="91425" bIns="45712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424786" y="2576307"/>
            <a:ext cx="1871905" cy="1871905"/>
            <a:chOff x="1677608" y="2996952"/>
            <a:chExt cx="1395643" cy="1395643"/>
          </a:xfrm>
        </p:grpSpPr>
        <p:sp>
          <p:nvSpPr>
            <p:cNvPr id="19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20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65815">
                  <a:srgbClr val="C69135"/>
                </a:gs>
                <a:gs pos="308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085864" y="3152278"/>
            <a:ext cx="549748" cy="763445"/>
            <a:chOff x="8032306" y="5624901"/>
            <a:chExt cx="429201" cy="596039"/>
          </a:xfrm>
          <a:solidFill>
            <a:schemeClr val="bg1"/>
          </a:solidFill>
        </p:grpSpPr>
        <p:sp>
          <p:nvSpPr>
            <p:cNvPr id="22" name="Freeform 276"/>
            <p:cNvSpPr/>
            <p:nvPr/>
          </p:nvSpPr>
          <p:spPr bwMode="auto">
            <a:xfrm>
              <a:off x="8032306" y="5715047"/>
              <a:ext cx="429201" cy="505893"/>
            </a:xfrm>
            <a:custGeom>
              <a:avLst/>
              <a:gdLst>
                <a:gd name="T0" fmla="*/ 166 w 203"/>
                <a:gd name="T1" fmla="*/ 0 h 239"/>
                <a:gd name="T2" fmla="*/ 166 w 203"/>
                <a:gd name="T3" fmla="*/ 22 h 239"/>
                <a:gd name="T4" fmla="*/ 181 w 203"/>
                <a:gd name="T5" fmla="*/ 37 h 239"/>
                <a:gd name="T6" fmla="*/ 181 w 203"/>
                <a:gd name="T7" fmla="*/ 203 h 239"/>
                <a:gd name="T8" fmla="*/ 166 w 203"/>
                <a:gd name="T9" fmla="*/ 218 h 239"/>
                <a:gd name="T10" fmla="*/ 36 w 203"/>
                <a:gd name="T11" fmla="*/ 218 h 239"/>
                <a:gd name="T12" fmla="*/ 22 w 203"/>
                <a:gd name="T13" fmla="*/ 203 h 239"/>
                <a:gd name="T14" fmla="*/ 22 w 203"/>
                <a:gd name="T15" fmla="*/ 37 h 239"/>
                <a:gd name="T16" fmla="*/ 36 w 203"/>
                <a:gd name="T17" fmla="*/ 22 h 239"/>
                <a:gd name="T18" fmla="*/ 36 w 203"/>
                <a:gd name="T19" fmla="*/ 0 h 239"/>
                <a:gd name="T20" fmla="*/ 0 w 203"/>
                <a:gd name="T21" fmla="*/ 37 h 239"/>
                <a:gd name="T22" fmla="*/ 0 w 203"/>
                <a:gd name="T23" fmla="*/ 203 h 239"/>
                <a:gd name="T24" fmla="*/ 36 w 203"/>
                <a:gd name="T25" fmla="*/ 239 h 239"/>
                <a:gd name="T26" fmla="*/ 166 w 203"/>
                <a:gd name="T27" fmla="*/ 239 h 239"/>
                <a:gd name="T28" fmla="*/ 203 w 203"/>
                <a:gd name="T29" fmla="*/ 203 h 239"/>
                <a:gd name="T30" fmla="*/ 203 w 203"/>
                <a:gd name="T31" fmla="*/ 37 h 239"/>
                <a:gd name="T32" fmla="*/ 166 w 203"/>
                <a:gd name="T33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3" h="239">
                  <a:moveTo>
                    <a:pt x="166" y="0"/>
                  </a:moveTo>
                  <a:cubicBezTo>
                    <a:pt x="166" y="22"/>
                    <a:pt x="166" y="22"/>
                    <a:pt x="166" y="22"/>
                  </a:cubicBezTo>
                  <a:cubicBezTo>
                    <a:pt x="174" y="22"/>
                    <a:pt x="181" y="29"/>
                    <a:pt x="181" y="37"/>
                  </a:cubicBezTo>
                  <a:cubicBezTo>
                    <a:pt x="181" y="203"/>
                    <a:pt x="181" y="203"/>
                    <a:pt x="181" y="203"/>
                  </a:cubicBezTo>
                  <a:cubicBezTo>
                    <a:pt x="181" y="211"/>
                    <a:pt x="174" y="218"/>
                    <a:pt x="166" y="218"/>
                  </a:cubicBezTo>
                  <a:cubicBezTo>
                    <a:pt x="36" y="218"/>
                    <a:pt x="36" y="218"/>
                    <a:pt x="36" y="218"/>
                  </a:cubicBezTo>
                  <a:cubicBezTo>
                    <a:pt x="28" y="218"/>
                    <a:pt x="22" y="211"/>
                    <a:pt x="22" y="203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9"/>
                    <a:pt x="28" y="22"/>
                    <a:pt x="36" y="2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7"/>
                    <a:pt x="0" y="37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23"/>
                    <a:pt x="16" y="239"/>
                    <a:pt x="36" y="239"/>
                  </a:cubicBezTo>
                  <a:cubicBezTo>
                    <a:pt x="166" y="239"/>
                    <a:pt x="166" y="239"/>
                    <a:pt x="166" y="239"/>
                  </a:cubicBezTo>
                  <a:cubicBezTo>
                    <a:pt x="186" y="239"/>
                    <a:pt x="203" y="223"/>
                    <a:pt x="203" y="203"/>
                  </a:cubicBezTo>
                  <a:cubicBezTo>
                    <a:pt x="203" y="37"/>
                    <a:pt x="203" y="37"/>
                    <a:pt x="203" y="37"/>
                  </a:cubicBezTo>
                  <a:cubicBezTo>
                    <a:pt x="203" y="17"/>
                    <a:pt x="186" y="0"/>
                    <a:pt x="1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25" tIns="45712" rIns="91425" bIns="45712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277"/>
            <p:cNvSpPr/>
            <p:nvPr/>
          </p:nvSpPr>
          <p:spPr bwMode="auto">
            <a:xfrm>
              <a:off x="8139943" y="5624901"/>
              <a:ext cx="213928" cy="137237"/>
            </a:xfrm>
            <a:custGeom>
              <a:avLst/>
              <a:gdLst>
                <a:gd name="T0" fmla="*/ 101 w 101"/>
                <a:gd name="T1" fmla="*/ 29 h 65"/>
                <a:gd name="T2" fmla="*/ 79 w 101"/>
                <a:gd name="T3" fmla="*/ 29 h 65"/>
                <a:gd name="T4" fmla="*/ 50 w 101"/>
                <a:gd name="T5" fmla="*/ 0 h 65"/>
                <a:gd name="T6" fmla="*/ 21 w 101"/>
                <a:gd name="T7" fmla="*/ 29 h 65"/>
                <a:gd name="T8" fmla="*/ 0 w 101"/>
                <a:gd name="T9" fmla="*/ 29 h 65"/>
                <a:gd name="T10" fmla="*/ 0 w 101"/>
                <a:gd name="T11" fmla="*/ 65 h 65"/>
                <a:gd name="T12" fmla="*/ 101 w 101"/>
                <a:gd name="T13" fmla="*/ 65 h 65"/>
                <a:gd name="T14" fmla="*/ 101 w 101"/>
                <a:gd name="T15" fmla="*/ 2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65">
                  <a:moveTo>
                    <a:pt x="101" y="29"/>
                  </a:moveTo>
                  <a:cubicBezTo>
                    <a:pt x="79" y="29"/>
                    <a:pt x="79" y="29"/>
                    <a:pt x="79" y="29"/>
                  </a:cubicBezTo>
                  <a:cubicBezTo>
                    <a:pt x="79" y="13"/>
                    <a:pt x="66" y="0"/>
                    <a:pt x="50" y="0"/>
                  </a:cubicBezTo>
                  <a:cubicBezTo>
                    <a:pt x="34" y="0"/>
                    <a:pt x="21" y="13"/>
                    <a:pt x="21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101" y="65"/>
                    <a:pt x="101" y="65"/>
                    <a:pt x="101" y="65"/>
                  </a:cubicBezTo>
                  <a:lnTo>
                    <a:pt x="101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25" tIns="45712" rIns="91425" bIns="45712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Rectangle 278"/>
            <p:cNvSpPr>
              <a:spLocks noChangeArrowheads="1"/>
            </p:cNvSpPr>
            <p:nvPr/>
          </p:nvSpPr>
          <p:spPr bwMode="auto">
            <a:xfrm>
              <a:off x="8123797" y="5837484"/>
              <a:ext cx="244874" cy="3229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25" tIns="45712" rIns="91425" bIns="45712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Rectangle 279"/>
            <p:cNvSpPr>
              <a:spLocks noChangeArrowheads="1"/>
            </p:cNvSpPr>
            <p:nvPr/>
          </p:nvSpPr>
          <p:spPr bwMode="auto">
            <a:xfrm>
              <a:off x="8123797" y="5914175"/>
              <a:ext cx="244874" cy="3229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25" tIns="45712" rIns="91425" bIns="45712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Rectangle 280"/>
            <p:cNvSpPr>
              <a:spLocks noChangeArrowheads="1"/>
            </p:cNvSpPr>
            <p:nvPr/>
          </p:nvSpPr>
          <p:spPr bwMode="auto">
            <a:xfrm>
              <a:off x="8123797" y="5992211"/>
              <a:ext cx="244874" cy="2960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25" tIns="45712" rIns="91425" bIns="45712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Rectangle 281"/>
            <p:cNvSpPr>
              <a:spLocks noChangeArrowheads="1"/>
            </p:cNvSpPr>
            <p:nvPr/>
          </p:nvSpPr>
          <p:spPr bwMode="auto">
            <a:xfrm>
              <a:off x="8123797" y="6068903"/>
              <a:ext cx="244874" cy="2960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25" tIns="45712" rIns="91425" bIns="45712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088651" y="1501288"/>
            <a:ext cx="1135752" cy="1135752"/>
            <a:chOff x="1677608" y="2996952"/>
            <a:chExt cx="1395643" cy="1395643"/>
          </a:xfrm>
        </p:grpSpPr>
        <p:sp>
          <p:nvSpPr>
            <p:cNvPr id="29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30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66254">
                  <a:srgbClr val="C69135"/>
                </a:gs>
                <a:gs pos="346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444986" y="1878009"/>
            <a:ext cx="423081" cy="390095"/>
            <a:chOff x="7339246" y="1487600"/>
            <a:chExt cx="423150" cy="390158"/>
          </a:xfrm>
        </p:grpSpPr>
        <p:sp>
          <p:nvSpPr>
            <p:cNvPr id="32" name="Freeform 364"/>
            <p:cNvSpPr/>
            <p:nvPr/>
          </p:nvSpPr>
          <p:spPr bwMode="auto">
            <a:xfrm>
              <a:off x="7339246" y="1689008"/>
              <a:ext cx="423150" cy="188750"/>
            </a:xfrm>
            <a:custGeom>
              <a:avLst/>
              <a:gdLst>
                <a:gd name="T0" fmla="*/ 222 w 262"/>
                <a:gd name="T1" fmla="*/ 18 h 94"/>
                <a:gd name="T2" fmla="*/ 205 w 262"/>
                <a:gd name="T3" fmla="*/ 18 h 94"/>
                <a:gd name="T4" fmla="*/ 205 w 262"/>
                <a:gd name="T5" fmla="*/ 0 h 94"/>
                <a:gd name="T6" fmla="*/ 57 w 262"/>
                <a:gd name="T7" fmla="*/ 0 h 94"/>
                <a:gd name="T8" fmla="*/ 57 w 262"/>
                <a:gd name="T9" fmla="*/ 18 h 94"/>
                <a:gd name="T10" fmla="*/ 40 w 262"/>
                <a:gd name="T11" fmla="*/ 18 h 94"/>
                <a:gd name="T12" fmla="*/ 40 w 262"/>
                <a:gd name="T13" fmla="*/ 0 h 94"/>
                <a:gd name="T14" fmla="*/ 0 w 262"/>
                <a:gd name="T15" fmla="*/ 0 h 94"/>
                <a:gd name="T16" fmla="*/ 0 w 262"/>
                <a:gd name="T17" fmla="*/ 83 h 94"/>
                <a:gd name="T18" fmla="*/ 11 w 262"/>
                <a:gd name="T19" fmla="*/ 94 h 94"/>
                <a:gd name="T20" fmla="*/ 251 w 262"/>
                <a:gd name="T21" fmla="*/ 94 h 94"/>
                <a:gd name="T22" fmla="*/ 262 w 262"/>
                <a:gd name="T23" fmla="*/ 83 h 94"/>
                <a:gd name="T24" fmla="*/ 262 w 262"/>
                <a:gd name="T25" fmla="*/ 0 h 94"/>
                <a:gd name="T26" fmla="*/ 222 w 262"/>
                <a:gd name="T27" fmla="*/ 0 h 94"/>
                <a:gd name="T28" fmla="*/ 222 w 262"/>
                <a:gd name="T29" fmla="*/ 1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2" h="94">
                  <a:moveTo>
                    <a:pt x="222" y="18"/>
                  </a:moveTo>
                  <a:cubicBezTo>
                    <a:pt x="205" y="18"/>
                    <a:pt x="205" y="18"/>
                    <a:pt x="205" y="18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9"/>
                    <a:pt x="5" y="94"/>
                    <a:pt x="11" y="94"/>
                  </a:cubicBezTo>
                  <a:cubicBezTo>
                    <a:pt x="251" y="94"/>
                    <a:pt x="251" y="94"/>
                    <a:pt x="251" y="94"/>
                  </a:cubicBezTo>
                  <a:cubicBezTo>
                    <a:pt x="258" y="94"/>
                    <a:pt x="262" y="89"/>
                    <a:pt x="262" y="83"/>
                  </a:cubicBezTo>
                  <a:cubicBezTo>
                    <a:pt x="262" y="0"/>
                    <a:pt x="262" y="0"/>
                    <a:pt x="262" y="0"/>
                  </a:cubicBezTo>
                  <a:cubicBezTo>
                    <a:pt x="222" y="0"/>
                    <a:pt x="222" y="0"/>
                    <a:pt x="222" y="0"/>
                  </a:cubicBezTo>
                  <a:lnTo>
                    <a:pt x="222" y="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5" tIns="45712" rIns="91425" bIns="45712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65"/>
            <p:cNvSpPr/>
            <p:nvPr/>
          </p:nvSpPr>
          <p:spPr bwMode="auto">
            <a:xfrm>
              <a:off x="7339246" y="1552399"/>
              <a:ext cx="423150" cy="128060"/>
            </a:xfrm>
            <a:custGeom>
              <a:avLst/>
              <a:gdLst>
                <a:gd name="T0" fmla="*/ 251 w 262"/>
                <a:gd name="T1" fmla="*/ 0 h 45"/>
                <a:gd name="T2" fmla="*/ 11 w 262"/>
                <a:gd name="T3" fmla="*/ 0 h 45"/>
                <a:gd name="T4" fmla="*/ 0 w 262"/>
                <a:gd name="T5" fmla="*/ 11 h 45"/>
                <a:gd name="T6" fmla="*/ 0 w 262"/>
                <a:gd name="T7" fmla="*/ 45 h 45"/>
                <a:gd name="T8" fmla="*/ 40 w 262"/>
                <a:gd name="T9" fmla="*/ 45 h 45"/>
                <a:gd name="T10" fmla="*/ 40 w 262"/>
                <a:gd name="T11" fmla="*/ 34 h 45"/>
                <a:gd name="T12" fmla="*/ 57 w 262"/>
                <a:gd name="T13" fmla="*/ 34 h 45"/>
                <a:gd name="T14" fmla="*/ 57 w 262"/>
                <a:gd name="T15" fmla="*/ 45 h 45"/>
                <a:gd name="T16" fmla="*/ 205 w 262"/>
                <a:gd name="T17" fmla="*/ 45 h 45"/>
                <a:gd name="T18" fmla="*/ 205 w 262"/>
                <a:gd name="T19" fmla="*/ 34 h 45"/>
                <a:gd name="T20" fmla="*/ 222 w 262"/>
                <a:gd name="T21" fmla="*/ 34 h 45"/>
                <a:gd name="T22" fmla="*/ 222 w 262"/>
                <a:gd name="T23" fmla="*/ 45 h 45"/>
                <a:gd name="T24" fmla="*/ 262 w 262"/>
                <a:gd name="T25" fmla="*/ 45 h 45"/>
                <a:gd name="T26" fmla="*/ 262 w 262"/>
                <a:gd name="T27" fmla="*/ 11 h 45"/>
                <a:gd name="T28" fmla="*/ 251 w 262"/>
                <a:gd name="T2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2" h="45">
                  <a:moveTo>
                    <a:pt x="25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205" y="45"/>
                    <a:pt x="205" y="45"/>
                    <a:pt x="205" y="45"/>
                  </a:cubicBezTo>
                  <a:cubicBezTo>
                    <a:pt x="205" y="34"/>
                    <a:pt x="205" y="34"/>
                    <a:pt x="205" y="34"/>
                  </a:cubicBezTo>
                  <a:cubicBezTo>
                    <a:pt x="222" y="34"/>
                    <a:pt x="222" y="34"/>
                    <a:pt x="222" y="34"/>
                  </a:cubicBezTo>
                  <a:cubicBezTo>
                    <a:pt x="222" y="45"/>
                    <a:pt x="222" y="45"/>
                    <a:pt x="222" y="45"/>
                  </a:cubicBezTo>
                  <a:cubicBezTo>
                    <a:pt x="262" y="45"/>
                    <a:pt x="262" y="45"/>
                    <a:pt x="262" y="45"/>
                  </a:cubicBezTo>
                  <a:cubicBezTo>
                    <a:pt x="262" y="11"/>
                    <a:pt x="262" y="11"/>
                    <a:pt x="262" y="11"/>
                  </a:cubicBezTo>
                  <a:cubicBezTo>
                    <a:pt x="262" y="5"/>
                    <a:pt x="258" y="0"/>
                    <a:pt x="2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5" tIns="45712" rIns="91425" bIns="45712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66"/>
            <p:cNvSpPr/>
            <p:nvPr/>
          </p:nvSpPr>
          <p:spPr bwMode="auto">
            <a:xfrm>
              <a:off x="7443155" y="1487600"/>
              <a:ext cx="215332" cy="79403"/>
            </a:xfrm>
            <a:custGeom>
              <a:avLst/>
              <a:gdLst>
                <a:gd name="T0" fmla="*/ 132 w 132"/>
                <a:gd name="T1" fmla="*/ 63 h 63"/>
                <a:gd name="T2" fmla="*/ 115 w 132"/>
                <a:gd name="T3" fmla="*/ 63 h 63"/>
                <a:gd name="T4" fmla="*/ 115 w 132"/>
                <a:gd name="T5" fmla="*/ 20 h 63"/>
                <a:gd name="T6" fmla="*/ 112 w 132"/>
                <a:gd name="T7" fmla="*/ 17 h 63"/>
                <a:gd name="T8" fmla="*/ 20 w 132"/>
                <a:gd name="T9" fmla="*/ 17 h 63"/>
                <a:gd name="T10" fmla="*/ 18 w 132"/>
                <a:gd name="T11" fmla="*/ 20 h 63"/>
                <a:gd name="T12" fmla="*/ 18 w 132"/>
                <a:gd name="T13" fmla="*/ 63 h 63"/>
                <a:gd name="T14" fmla="*/ 0 w 132"/>
                <a:gd name="T15" fmla="*/ 63 h 63"/>
                <a:gd name="T16" fmla="*/ 0 w 132"/>
                <a:gd name="T17" fmla="*/ 20 h 63"/>
                <a:gd name="T18" fmla="*/ 20 w 132"/>
                <a:gd name="T19" fmla="*/ 0 h 63"/>
                <a:gd name="T20" fmla="*/ 112 w 132"/>
                <a:gd name="T21" fmla="*/ 0 h 63"/>
                <a:gd name="T22" fmla="*/ 132 w 132"/>
                <a:gd name="T23" fmla="*/ 20 h 63"/>
                <a:gd name="T24" fmla="*/ 132 w 132"/>
                <a:gd name="T25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2" h="63">
                  <a:moveTo>
                    <a:pt x="132" y="63"/>
                  </a:moveTo>
                  <a:cubicBezTo>
                    <a:pt x="115" y="63"/>
                    <a:pt x="115" y="63"/>
                    <a:pt x="115" y="63"/>
                  </a:cubicBezTo>
                  <a:cubicBezTo>
                    <a:pt x="115" y="20"/>
                    <a:pt x="115" y="20"/>
                    <a:pt x="115" y="20"/>
                  </a:cubicBezTo>
                  <a:cubicBezTo>
                    <a:pt x="115" y="18"/>
                    <a:pt x="114" y="17"/>
                    <a:pt x="112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9" y="17"/>
                    <a:pt x="18" y="18"/>
                    <a:pt x="18" y="20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23" y="0"/>
                    <a:pt x="132" y="9"/>
                    <a:pt x="132" y="20"/>
                  </a:cubicBezTo>
                  <a:lnTo>
                    <a:pt x="132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5" tIns="45712" rIns="91425" bIns="45712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5" name="矩形 34"/>
          <p:cNvSpPr/>
          <p:nvPr/>
        </p:nvSpPr>
        <p:spPr>
          <a:xfrm>
            <a:off x="6312589" y="1691805"/>
            <a:ext cx="2015897" cy="367030"/>
          </a:xfrm>
          <a:prstGeom prst="rect">
            <a:avLst/>
          </a:prstGeom>
        </p:spPr>
        <p:txBody>
          <a:bodyPr wrap="square" lIns="91416" tIns="45708" rIns="91416" bIns="45708">
            <a:spAutoFit/>
          </a:bodyPr>
          <a:lstStyle/>
          <a:p>
            <a:r>
              <a:rPr lang="zh-CN" altLang="en-US" b="1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6312589" y="2099745"/>
            <a:ext cx="3023846" cy="532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6" tIns="45708" rIns="91416" bIns="4570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rgbClr val="F1DF97"/>
                </a:solidFill>
              </a:rPr>
              <a:t>您的内容打在这里，或者通过复制您的文本后，在此框中选择粘贴。</a:t>
            </a:r>
          </a:p>
        </p:txBody>
      </p:sp>
      <p:cxnSp>
        <p:nvCxnSpPr>
          <p:cNvPr id="37" name="直接连接符 36"/>
          <p:cNvCxnSpPr/>
          <p:nvPr/>
        </p:nvCxnSpPr>
        <p:spPr>
          <a:xfrm>
            <a:off x="6024603" y="3581086"/>
            <a:ext cx="2663865" cy="0"/>
          </a:xfrm>
          <a:prstGeom prst="line">
            <a:avLst/>
          </a:prstGeom>
          <a:ln>
            <a:solidFill>
              <a:srgbClr val="F1DF97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组合 37"/>
          <p:cNvGrpSpPr/>
          <p:nvPr/>
        </p:nvGrpSpPr>
        <p:grpSpPr>
          <a:xfrm>
            <a:off x="5088651" y="3013211"/>
            <a:ext cx="1135752" cy="1135752"/>
            <a:chOff x="1677608" y="2996952"/>
            <a:chExt cx="1395643" cy="1395643"/>
          </a:xfrm>
        </p:grpSpPr>
        <p:sp>
          <p:nvSpPr>
            <p:cNvPr id="39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40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63000">
                  <a:srgbClr val="C69135"/>
                </a:gs>
                <a:gs pos="320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41" name="矩形 40"/>
          <p:cNvSpPr/>
          <p:nvPr/>
        </p:nvSpPr>
        <p:spPr>
          <a:xfrm>
            <a:off x="6312590" y="3203728"/>
            <a:ext cx="1655916" cy="367030"/>
          </a:xfrm>
          <a:prstGeom prst="rect">
            <a:avLst/>
          </a:prstGeom>
        </p:spPr>
        <p:txBody>
          <a:bodyPr wrap="square" lIns="91416" tIns="45708" rIns="91416" bIns="45708">
            <a:spAutoFit/>
          </a:bodyPr>
          <a:lstStyle/>
          <a:p>
            <a:r>
              <a:rPr lang="zh-CN" altLang="en-US" b="1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6312589" y="3611668"/>
            <a:ext cx="3023846" cy="532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6" tIns="45708" rIns="91416" bIns="4570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rgbClr val="F1DF97"/>
                </a:solidFill>
                <a:sym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grpSp>
        <p:nvGrpSpPr>
          <p:cNvPr id="43" name="组合 42"/>
          <p:cNvGrpSpPr/>
          <p:nvPr/>
        </p:nvGrpSpPr>
        <p:grpSpPr>
          <a:xfrm>
            <a:off x="5435249" y="3368557"/>
            <a:ext cx="448781" cy="456938"/>
            <a:chOff x="2000378" y="1974523"/>
            <a:chExt cx="576064" cy="586534"/>
          </a:xfrm>
        </p:grpSpPr>
        <p:sp>
          <p:nvSpPr>
            <p:cNvPr id="44" name="Freeform 562"/>
            <p:cNvSpPr>
              <a:spLocks noEditPoints="1"/>
            </p:cNvSpPr>
            <p:nvPr/>
          </p:nvSpPr>
          <p:spPr bwMode="auto">
            <a:xfrm>
              <a:off x="2000378" y="1974523"/>
              <a:ext cx="576064" cy="504844"/>
            </a:xfrm>
            <a:custGeom>
              <a:avLst/>
              <a:gdLst>
                <a:gd name="T0" fmla="*/ 182 w 233"/>
                <a:gd name="T1" fmla="*/ 7 h 204"/>
                <a:gd name="T2" fmla="*/ 183 w 233"/>
                <a:gd name="T3" fmla="*/ 0 h 204"/>
                <a:gd name="T4" fmla="*/ 116 w 233"/>
                <a:gd name="T5" fmla="*/ 0 h 204"/>
                <a:gd name="T6" fmla="*/ 50 w 233"/>
                <a:gd name="T7" fmla="*/ 0 h 204"/>
                <a:gd name="T8" fmla="*/ 50 w 233"/>
                <a:gd name="T9" fmla="*/ 7 h 204"/>
                <a:gd name="T10" fmla="*/ 0 w 233"/>
                <a:gd name="T11" fmla="*/ 7 h 204"/>
                <a:gd name="T12" fmla="*/ 0 w 233"/>
                <a:gd name="T13" fmla="*/ 14 h 204"/>
                <a:gd name="T14" fmla="*/ 31 w 233"/>
                <a:gd name="T15" fmla="*/ 95 h 204"/>
                <a:gd name="T16" fmla="*/ 86 w 233"/>
                <a:gd name="T17" fmla="*/ 131 h 204"/>
                <a:gd name="T18" fmla="*/ 100 w 233"/>
                <a:gd name="T19" fmla="*/ 143 h 204"/>
                <a:gd name="T20" fmla="*/ 100 w 233"/>
                <a:gd name="T21" fmla="*/ 186 h 204"/>
                <a:gd name="T22" fmla="*/ 83 w 233"/>
                <a:gd name="T23" fmla="*/ 204 h 204"/>
                <a:gd name="T24" fmla="*/ 116 w 233"/>
                <a:gd name="T25" fmla="*/ 204 h 204"/>
                <a:gd name="T26" fmla="*/ 150 w 233"/>
                <a:gd name="T27" fmla="*/ 204 h 204"/>
                <a:gd name="T28" fmla="*/ 133 w 233"/>
                <a:gd name="T29" fmla="*/ 186 h 204"/>
                <a:gd name="T30" fmla="*/ 133 w 233"/>
                <a:gd name="T31" fmla="*/ 143 h 204"/>
                <a:gd name="T32" fmla="*/ 147 w 233"/>
                <a:gd name="T33" fmla="*/ 131 h 204"/>
                <a:gd name="T34" fmla="*/ 202 w 233"/>
                <a:gd name="T35" fmla="*/ 95 h 204"/>
                <a:gd name="T36" fmla="*/ 233 w 233"/>
                <a:gd name="T37" fmla="*/ 14 h 204"/>
                <a:gd name="T38" fmla="*/ 233 w 233"/>
                <a:gd name="T39" fmla="*/ 7 h 204"/>
                <a:gd name="T40" fmla="*/ 182 w 233"/>
                <a:gd name="T41" fmla="*/ 7 h 204"/>
                <a:gd name="T42" fmla="*/ 42 w 233"/>
                <a:gd name="T43" fmla="*/ 86 h 204"/>
                <a:gd name="T44" fmla="*/ 15 w 233"/>
                <a:gd name="T45" fmla="*/ 21 h 204"/>
                <a:gd name="T46" fmla="*/ 51 w 233"/>
                <a:gd name="T47" fmla="*/ 21 h 204"/>
                <a:gd name="T48" fmla="*/ 53 w 233"/>
                <a:gd name="T49" fmla="*/ 49 h 204"/>
                <a:gd name="T50" fmla="*/ 69 w 233"/>
                <a:gd name="T51" fmla="*/ 107 h 204"/>
                <a:gd name="T52" fmla="*/ 42 w 233"/>
                <a:gd name="T53" fmla="*/ 86 h 204"/>
                <a:gd name="T54" fmla="*/ 190 w 233"/>
                <a:gd name="T55" fmla="*/ 86 h 204"/>
                <a:gd name="T56" fmla="*/ 163 w 233"/>
                <a:gd name="T57" fmla="*/ 107 h 204"/>
                <a:gd name="T58" fmla="*/ 180 w 233"/>
                <a:gd name="T59" fmla="*/ 49 h 204"/>
                <a:gd name="T60" fmla="*/ 181 w 233"/>
                <a:gd name="T61" fmla="*/ 21 h 204"/>
                <a:gd name="T62" fmla="*/ 218 w 233"/>
                <a:gd name="T63" fmla="*/ 21 h 204"/>
                <a:gd name="T64" fmla="*/ 190 w 233"/>
                <a:gd name="T65" fmla="*/ 86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3" h="204">
                  <a:moveTo>
                    <a:pt x="182" y="7"/>
                  </a:moveTo>
                  <a:cubicBezTo>
                    <a:pt x="183" y="0"/>
                    <a:pt x="183" y="0"/>
                    <a:pt x="183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0" y="58"/>
                    <a:pt x="31" y="95"/>
                  </a:cubicBezTo>
                  <a:cubicBezTo>
                    <a:pt x="32" y="96"/>
                    <a:pt x="52" y="119"/>
                    <a:pt x="86" y="131"/>
                  </a:cubicBezTo>
                  <a:cubicBezTo>
                    <a:pt x="93" y="139"/>
                    <a:pt x="100" y="143"/>
                    <a:pt x="100" y="143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83" y="204"/>
                    <a:pt x="83" y="204"/>
                    <a:pt x="83" y="204"/>
                  </a:cubicBezTo>
                  <a:cubicBezTo>
                    <a:pt x="116" y="204"/>
                    <a:pt x="116" y="204"/>
                    <a:pt x="116" y="204"/>
                  </a:cubicBezTo>
                  <a:cubicBezTo>
                    <a:pt x="150" y="204"/>
                    <a:pt x="150" y="204"/>
                    <a:pt x="150" y="204"/>
                  </a:cubicBezTo>
                  <a:cubicBezTo>
                    <a:pt x="133" y="186"/>
                    <a:pt x="133" y="186"/>
                    <a:pt x="133" y="186"/>
                  </a:cubicBezTo>
                  <a:cubicBezTo>
                    <a:pt x="133" y="143"/>
                    <a:pt x="133" y="143"/>
                    <a:pt x="133" y="143"/>
                  </a:cubicBezTo>
                  <a:cubicBezTo>
                    <a:pt x="133" y="143"/>
                    <a:pt x="139" y="139"/>
                    <a:pt x="147" y="131"/>
                  </a:cubicBezTo>
                  <a:cubicBezTo>
                    <a:pt x="181" y="119"/>
                    <a:pt x="201" y="96"/>
                    <a:pt x="202" y="95"/>
                  </a:cubicBezTo>
                  <a:cubicBezTo>
                    <a:pt x="233" y="58"/>
                    <a:pt x="233" y="16"/>
                    <a:pt x="233" y="14"/>
                  </a:cubicBezTo>
                  <a:cubicBezTo>
                    <a:pt x="233" y="7"/>
                    <a:pt x="233" y="7"/>
                    <a:pt x="233" y="7"/>
                  </a:cubicBezTo>
                  <a:lnTo>
                    <a:pt x="182" y="7"/>
                  </a:lnTo>
                  <a:close/>
                  <a:moveTo>
                    <a:pt x="42" y="86"/>
                  </a:moveTo>
                  <a:cubicBezTo>
                    <a:pt x="22" y="61"/>
                    <a:pt x="16" y="34"/>
                    <a:pt x="15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55" y="74"/>
                    <a:pt x="62" y="93"/>
                    <a:pt x="69" y="107"/>
                  </a:cubicBezTo>
                  <a:cubicBezTo>
                    <a:pt x="52" y="97"/>
                    <a:pt x="43" y="86"/>
                    <a:pt x="42" y="86"/>
                  </a:cubicBezTo>
                  <a:close/>
                  <a:moveTo>
                    <a:pt x="190" y="86"/>
                  </a:moveTo>
                  <a:cubicBezTo>
                    <a:pt x="190" y="86"/>
                    <a:pt x="180" y="97"/>
                    <a:pt x="163" y="107"/>
                  </a:cubicBezTo>
                  <a:cubicBezTo>
                    <a:pt x="171" y="93"/>
                    <a:pt x="178" y="74"/>
                    <a:pt x="180" y="49"/>
                  </a:cubicBezTo>
                  <a:cubicBezTo>
                    <a:pt x="181" y="21"/>
                    <a:pt x="181" y="21"/>
                    <a:pt x="181" y="21"/>
                  </a:cubicBezTo>
                  <a:cubicBezTo>
                    <a:pt x="218" y="21"/>
                    <a:pt x="218" y="21"/>
                    <a:pt x="218" y="21"/>
                  </a:cubicBezTo>
                  <a:cubicBezTo>
                    <a:pt x="216" y="34"/>
                    <a:pt x="211" y="61"/>
                    <a:pt x="190" y="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5" tIns="45712" rIns="91425" bIns="45712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563"/>
            <p:cNvSpPr/>
            <p:nvPr/>
          </p:nvSpPr>
          <p:spPr bwMode="auto">
            <a:xfrm>
              <a:off x="2129730" y="2488785"/>
              <a:ext cx="317360" cy="72272"/>
            </a:xfrm>
            <a:custGeom>
              <a:avLst/>
              <a:gdLst>
                <a:gd name="T0" fmla="*/ 0 w 303"/>
                <a:gd name="T1" fmla="*/ 0 h 69"/>
                <a:gd name="T2" fmla="*/ 0 w 303"/>
                <a:gd name="T3" fmla="*/ 69 h 69"/>
                <a:gd name="T4" fmla="*/ 152 w 303"/>
                <a:gd name="T5" fmla="*/ 69 h 69"/>
                <a:gd name="T6" fmla="*/ 303 w 303"/>
                <a:gd name="T7" fmla="*/ 69 h 69"/>
                <a:gd name="T8" fmla="*/ 303 w 303"/>
                <a:gd name="T9" fmla="*/ 0 h 69"/>
                <a:gd name="T10" fmla="*/ 152 w 303"/>
                <a:gd name="T11" fmla="*/ 0 h 69"/>
                <a:gd name="T12" fmla="*/ 0 w 303"/>
                <a:gd name="T1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3" h="69">
                  <a:moveTo>
                    <a:pt x="0" y="0"/>
                  </a:moveTo>
                  <a:lnTo>
                    <a:pt x="0" y="69"/>
                  </a:lnTo>
                  <a:lnTo>
                    <a:pt x="152" y="69"/>
                  </a:lnTo>
                  <a:lnTo>
                    <a:pt x="303" y="69"/>
                  </a:lnTo>
                  <a:lnTo>
                    <a:pt x="303" y="0"/>
                  </a:lnTo>
                  <a:lnTo>
                    <a:pt x="15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5" tIns="45712" rIns="91425" bIns="45712" numCol="1" anchor="t" anchorCtr="0" compatLnSpc="1"/>
            <a:lstStyle/>
            <a:p>
              <a:endParaRPr lang="zh-CN" altLang="en-US" sz="2400"/>
            </a:p>
          </p:txBody>
        </p:sp>
      </p:grpSp>
      <p:cxnSp>
        <p:nvCxnSpPr>
          <p:cNvPr id="46" name="直接连接符 45"/>
          <p:cNvCxnSpPr/>
          <p:nvPr/>
        </p:nvCxnSpPr>
        <p:spPr>
          <a:xfrm>
            <a:off x="6024603" y="5012920"/>
            <a:ext cx="2663865" cy="0"/>
          </a:xfrm>
          <a:prstGeom prst="line">
            <a:avLst/>
          </a:prstGeom>
          <a:ln>
            <a:solidFill>
              <a:srgbClr val="F1DF97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组合 46"/>
          <p:cNvGrpSpPr/>
          <p:nvPr/>
        </p:nvGrpSpPr>
        <p:grpSpPr>
          <a:xfrm>
            <a:off x="5088651" y="4525135"/>
            <a:ext cx="1135752" cy="1135752"/>
            <a:chOff x="1677608" y="2996952"/>
            <a:chExt cx="1395643" cy="1395643"/>
          </a:xfrm>
        </p:grpSpPr>
        <p:sp>
          <p:nvSpPr>
            <p:cNvPr id="50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51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62078">
                  <a:srgbClr val="C69135"/>
                </a:gs>
                <a:gs pos="313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52" name="矩形 51"/>
          <p:cNvSpPr/>
          <p:nvPr/>
        </p:nvSpPr>
        <p:spPr>
          <a:xfrm>
            <a:off x="6312590" y="4643655"/>
            <a:ext cx="1655916" cy="367030"/>
          </a:xfrm>
          <a:prstGeom prst="rect">
            <a:avLst/>
          </a:prstGeom>
        </p:spPr>
        <p:txBody>
          <a:bodyPr wrap="square" lIns="91416" tIns="45708" rIns="91416" bIns="45708">
            <a:spAutoFit/>
          </a:bodyPr>
          <a:lstStyle/>
          <a:p>
            <a:r>
              <a:rPr lang="zh-CN" altLang="en-US" b="1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53" name="矩形 47"/>
          <p:cNvSpPr>
            <a:spLocks noChangeArrowheads="1"/>
          </p:cNvSpPr>
          <p:nvPr/>
        </p:nvSpPr>
        <p:spPr bwMode="auto">
          <a:xfrm>
            <a:off x="6312589" y="5051595"/>
            <a:ext cx="3023846" cy="532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6" tIns="45708" rIns="91416" bIns="4570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sz="1200">
                <a:solidFill>
                  <a:srgbClr val="F1DF97"/>
                </a:solidFill>
                <a:sym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54" name="Freeform 133"/>
          <p:cNvSpPr/>
          <p:nvPr/>
        </p:nvSpPr>
        <p:spPr bwMode="auto">
          <a:xfrm>
            <a:off x="5386360" y="4846798"/>
            <a:ext cx="546559" cy="492423"/>
          </a:xfrm>
          <a:custGeom>
            <a:avLst/>
            <a:gdLst>
              <a:gd name="T0" fmla="*/ 442 w 525"/>
              <a:gd name="T1" fmla="*/ 185 h 473"/>
              <a:gd name="T2" fmla="*/ 442 w 525"/>
              <a:gd name="T3" fmla="*/ 40 h 473"/>
              <a:gd name="T4" fmla="*/ 343 w 525"/>
              <a:gd name="T5" fmla="*/ 40 h 473"/>
              <a:gd name="T6" fmla="*/ 343 w 525"/>
              <a:gd name="T7" fmla="*/ 83 h 473"/>
              <a:gd name="T8" fmla="*/ 262 w 525"/>
              <a:gd name="T9" fmla="*/ 0 h 473"/>
              <a:gd name="T10" fmla="*/ 0 w 525"/>
              <a:gd name="T11" fmla="*/ 267 h 473"/>
              <a:gd name="T12" fmla="*/ 59 w 525"/>
              <a:gd name="T13" fmla="*/ 267 h 473"/>
              <a:gd name="T14" fmla="*/ 59 w 525"/>
              <a:gd name="T15" fmla="*/ 473 h 473"/>
              <a:gd name="T16" fmla="*/ 165 w 525"/>
              <a:gd name="T17" fmla="*/ 473 h 473"/>
              <a:gd name="T18" fmla="*/ 165 w 525"/>
              <a:gd name="T19" fmla="*/ 326 h 473"/>
              <a:gd name="T20" fmla="*/ 359 w 525"/>
              <a:gd name="T21" fmla="*/ 326 h 473"/>
              <a:gd name="T22" fmla="*/ 359 w 525"/>
              <a:gd name="T23" fmla="*/ 473 h 473"/>
              <a:gd name="T24" fmla="*/ 466 w 525"/>
              <a:gd name="T25" fmla="*/ 473 h 473"/>
              <a:gd name="T26" fmla="*/ 466 w 525"/>
              <a:gd name="T27" fmla="*/ 267 h 473"/>
              <a:gd name="T28" fmla="*/ 525 w 525"/>
              <a:gd name="T29" fmla="*/ 267 h 473"/>
              <a:gd name="T30" fmla="*/ 442 w 525"/>
              <a:gd name="T31" fmla="*/ 185 h 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25" h="473">
                <a:moveTo>
                  <a:pt x="442" y="185"/>
                </a:moveTo>
                <a:lnTo>
                  <a:pt x="442" y="40"/>
                </a:lnTo>
                <a:lnTo>
                  <a:pt x="343" y="40"/>
                </a:lnTo>
                <a:lnTo>
                  <a:pt x="343" y="83"/>
                </a:lnTo>
                <a:lnTo>
                  <a:pt x="262" y="0"/>
                </a:lnTo>
                <a:lnTo>
                  <a:pt x="0" y="267"/>
                </a:lnTo>
                <a:lnTo>
                  <a:pt x="59" y="267"/>
                </a:lnTo>
                <a:lnTo>
                  <a:pt x="59" y="473"/>
                </a:lnTo>
                <a:lnTo>
                  <a:pt x="165" y="473"/>
                </a:lnTo>
                <a:lnTo>
                  <a:pt x="165" y="326"/>
                </a:lnTo>
                <a:lnTo>
                  <a:pt x="359" y="326"/>
                </a:lnTo>
                <a:lnTo>
                  <a:pt x="359" y="473"/>
                </a:lnTo>
                <a:lnTo>
                  <a:pt x="466" y="473"/>
                </a:lnTo>
                <a:lnTo>
                  <a:pt x="466" y="267"/>
                </a:lnTo>
                <a:lnTo>
                  <a:pt x="525" y="267"/>
                </a:lnTo>
                <a:lnTo>
                  <a:pt x="442" y="1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5" tIns="45712" rIns="91425" bIns="45712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ransition advTm="6084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000"/>
                            </p:stCondLst>
                            <p:childTnLst>
                              <p:par>
                                <p:cTn id="8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00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500"/>
                            </p:stCondLst>
                            <p:childTnLst>
                              <p:par>
                                <p:cTn id="10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8500"/>
                            </p:stCondLst>
                            <p:childTnLst>
                              <p:par>
                                <p:cTn id="1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9500"/>
                            </p:stCondLst>
                            <p:childTnLst>
                              <p:par>
                                <p:cTn id="1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41" grpId="0"/>
      <p:bldP spid="42" grpId="0"/>
      <p:bldP spid="52" grpId="0"/>
      <p:bldP spid="53" grpId="0"/>
      <p:bldP spid="54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 rot="16200000">
            <a:off x="3507213" y="362964"/>
            <a:ext cx="398347" cy="398346"/>
          </a:xfrm>
          <a:prstGeom prst="ellipse">
            <a:avLst/>
          </a:prstGeom>
          <a:noFill/>
          <a:ln>
            <a:solidFill>
              <a:srgbClr val="FCF873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>
            <a:off x="-16329" y="562136"/>
            <a:ext cx="3597194" cy="2478"/>
          </a:xfrm>
          <a:prstGeom prst="line">
            <a:avLst/>
          </a:prstGeom>
          <a:ln>
            <a:solidFill>
              <a:srgbClr val="FCF873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>
            <a:spLocks noChangeAspect="1"/>
          </p:cNvSpPr>
          <p:nvPr/>
        </p:nvSpPr>
        <p:spPr>
          <a:xfrm rot="16200000">
            <a:off x="3597194" y="453679"/>
            <a:ext cx="221871" cy="221871"/>
          </a:xfrm>
          <a:prstGeom prst="ellipse">
            <a:avLst/>
          </a:prstGeom>
          <a:gradFill>
            <a:gsLst>
              <a:gs pos="68000">
                <a:srgbClr val="C69135"/>
              </a:gs>
              <a:gs pos="310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 rot="5400000" flipH="1">
            <a:off x="8270111" y="355246"/>
            <a:ext cx="398347" cy="398346"/>
          </a:xfrm>
          <a:prstGeom prst="ellipse">
            <a:avLst/>
          </a:prstGeom>
          <a:noFill/>
          <a:ln>
            <a:solidFill>
              <a:srgbClr val="FCF873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>
            <a:endCxn id="5" idx="0"/>
          </p:cNvCxnSpPr>
          <p:nvPr/>
        </p:nvCxnSpPr>
        <p:spPr>
          <a:xfrm flipH="1">
            <a:off x="8668458" y="554419"/>
            <a:ext cx="3523542" cy="0"/>
          </a:xfrm>
          <a:prstGeom prst="line">
            <a:avLst/>
          </a:prstGeom>
          <a:ln>
            <a:solidFill>
              <a:srgbClr val="FCF873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>
            <a:spLocks noChangeAspect="1"/>
          </p:cNvSpPr>
          <p:nvPr/>
        </p:nvSpPr>
        <p:spPr>
          <a:xfrm rot="5400000" flipH="1">
            <a:off x="8356606" y="445961"/>
            <a:ext cx="221871" cy="221871"/>
          </a:xfrm>
          <a:prstGeom prst="ellipse">
            <a:avLst/>
          </a:prstGeom>
          <a:gradFill>
            <a:gsLst>
              <a:gs pos="68000">
                <a:srgbClr val="C69135"/>
              </a:gs>
              <a:gs pos="310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 descr="e7d195523061f1c0deeec63e560781cfd59afb0ea006f2a87ABB68BF51EA6619813959095094C18C62A12F549504892A4AAA8C1554C6663626E05CA27F281A14E6983772AFC3FB97135759321DEA3D709AACD122C08E6ED192FFACBB1E1BECB2ED91EE5F1ED7B5B4D639FA608C47C1EEEE0A899CA8C6B4A60DCCA6D3BA80ED4161D4A4778988E171"/>
          <p:cNvSpPr txBox="1"/>
          <p:nvPr/>
        </p:nvSpPr>
        <p:spPr>
          <a:xfrm>
            <a:off x="4141629" y="269748"/>
            <a:ext cx="3892412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gradFill>
                  <a:gsLst>
                    <a:gs pos="0">
                      <a:srgbClr val="BC9E51"/>
                    </a:gs>
                    <a:gs pos="50000">
                      <a:srgbClr val="ECE499"/>
                    </a:gs>
                    <a:gs pos="100000">
                      <a:srgbClr val="BC9E51"/>
                    </a:gs>
                  </a:gsLst>
                  <a:lin ang="0" scaled="0"/>
                </a:gra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Kartika" panose="02020503030404060203" pitchFamily="18" charset="0"/>
              </a:rPr>
              <a:t>请在此输入您的标题</a:t>
            </a:r>
            <a:endParaRPr lang="en-US" altLang="zh-CN" sz="3200" b="1" dirty="0">
              <a:gradFill>
                <a:gsLst>
                  <a:gs pos="0">
                    <a:srgbClr val="BC9E51"/>
                  </a:gs>
                  <a:gs pos="50000">
                    <a:srgbClr val="ECE499"/>
                  </a:gs>
                  <a:gs pos="100000">
                    <a:srgbClr val="BC9E51"/>
                  </a:gs>
                </a:gsLst>
                <a:lin ang="0" scaled="0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Kartika" panose="02020503030404060203" pitchFamily="18" charset="0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3360739" y="3386113"/>
            <a:ext cx="1439927" cy="0"/>
          </a:xfrm>
          <a:prstGeom prst="line">
            <a:avLst/>
          </a:prstGeom>
          <a:ln w="38100">
            <a:solidFill>
              <a:srgbClr val="F1DF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5952607" y="3386113"/>
            <a:ext cx="1439927" cy="0"/>
          </a:xfrm>
          <a:prstGeom prst="line">
            <a:avLst/>
          </a:prstGeom>
          <a:ln w="38100">
            <a:solidFill>
              <a:srgbClr val="F1DF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8399809" y="3386113"/>
            <a:ext cx="1439927" cy="0"/>
          </a:xfrm>
          <a:prstGeom prst="line">
            <a:avLst/>
          </a:prstGeom>
          <a:ln w="38100">
            <a:solidFill>
              <a:srgbClr val="F1DF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1371993" y="2344491"/>
            <a:ext cx="2031919" cy="2031919"/>
            <a:chOff x="1677608" y="2996952"/>
            <a:chExt cx="1395643" cy="1395643"/>
          </a:xfrm>
        </p:grpSpPr>
        <p:sp>
          <p:nvSpPr>
            <p:cNvPr id="16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A783A"/>
                </a:solidFill>
              </a:endParaRPr>
            </a:p>
          </p:txBody>
        </p:sp>
        <p:sp>
          <p:nvSpPr>
            <p:cNvPr id="17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64991">
                  <a:srgbClr val="C69135"/>
                </a:gs>
                <a:gs pos="320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FA783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18" name="Freeform 512"/>
          <p:cNvSpPr>
            <a:spLocks noEditPoints="1"/>
          </p:cNvSpPr>
          <p:nvPr/>
        </p:nvSpPr>
        <p:spPr bwMode="auto">
          <a:xfrm>
            <a:off x="1958727" y="2925026"/>
            <a:ext cx="858451" cy="825433"/>
          </a:xfrm>
          <a:custGeom>
            <a:avLst/>
            <a:gdLst>
              <a:gd name="T0" fmla="*/ 261 w 327"/>
              <a:gd name="T1" fmla="*/ 209 h 316"/>
              <a:gd name="T2" fmla="*/ 261 w 327"/>
              <a:gd name="T3" fmla="*/ 215 h 316"/>
              <a:gd name="T4" fmla="*/ 254 w 327"/>
              <a:gd name="T5" fmla="*/ 222 h 316"/>
              <a:gd name="T6" fmla="*/ 208 w 327"/>
              <a:gd name="T7" fmla="*/ 222 h 316"/>
              <a:gd name="T8" fmla="*/ 201 w 327"/>
              <a:gd name="T9" fmla="*/ 215 h 316"/>
              <a:gd name="T10" fmla="*/ 201 w 327"/>
              <a:gd name="T11" fmla="*/ 209 h 316"/>
              <a:gd name="T12" fmla="*/ 118 w 327"/>
              <a:gd name="T13" fmla="*/ 209 h 316"/>
              <a:gd name="T14" fmla="*/ 118 w 327"/>
              <a:gd name="T15" fmla="*/ 215 h 316"/>
              <a:gd name="T16" fmla="*/ 111 w 327"/>
              <a:gd name="T17" fmla="*/ 222 h 316"/>
              <a:gd name="T18" fmla="*/ 64 w 327"/>
              <a:gd name="T19" fmla="*/ 222 h 316"/>
              <a:gd name="T20" fmla="*/ 57 w 327"/>
              <a:gd name="T21" fmla="*/ 215 h 316"/>
              <a:gd name="T22" fmla="*/ 57 w 327"/>
              <a:gd name="T23" fmla="*/ 209 h 316"/>
              <a:gd name="T24" fmla="*/ 39 w 327"/>
              <a:gd name="T25" fmla="*/ 209 h 316"/>
              <a:gd name="T26" fmla="*/ 0 w 327"/>
              <a:gd name="T27" fmla="*/ 193 h 316"/>
              <a:gd name="T28" fmla="*/ 0 w 327"/>
              <a:gd name="T29" fmla="*/ 277 h 316"/>
              <a:gd name="T30" fmla="*/ 39 w 327"/>
              <a:gd name="T31" fmla="*/ 316 h 316"/>
              <a:gd name="T32" fmla="*/ 289 w 327"/>
              <a:gd name="T33" fmla="*/ 316 h 316"/>
              <a:gd name="T34" fmla="*/ 327 w 327"/>
              <a:gd name="T35" fmla="*/ 277 h 316"/>
              <a:gd name="T36" fmla="*/ 327 w 327"/>
              <a:gd name="T37" fmla="*/ 193 h 316"/>
              <a:gd name="T38" fmla="*/ 289 w 327"/>
              <a:gd name="T39" fmla="*/ 209 h 316"/>
              <a:gd name="T40" fmla="*/ 261 w 327"/>
              <a:gd name="T41" fmla="*/ 209 h 316"/>
              <a:gd name="T42" fmla="*/ 289 w 327"/>
              <a:gd name="T43" fmla="*/ 70 h 316"/>
              <a:gd name="T44" fmla="*/ 246 w 327"/>
              <a:gd name="T45" fmla="*/ 70 h 316"/>
              <a:gd name="T46" fmla="*/ 246 w 327"/>
              <a:gd name="T47" fmla="*/ 51 h 316"/>
              <a:gd name="T48" fmla="*/ 196 w 327"/>
              <a:gd name="T49" fmla="*/ 0 h 316"/>
              <a:gd name="T50" fmla="*/ 132 w 327"/>
              <a:gd name="T51" fmla="*/ 0 h 316"/>
              <a:gd name="T52" fmla="*/ 81 w 327"/>
              <a:gd name="T53" fmla="*/ 51 h 316"/>
              <a:gd name="T54" fmla="*/ 81 w 327"/>
              <a:gd name="T55" fmla="*/ 70 h 316"/>
              <a:gd name="T56" fmla="*/ 39 w 327"/>
              <a:gd name="T57" fmla="*/ 70 h 316"/>
              <a:gd name="T58" fmla="*/ 0 w 327"/>
              <a:gd name="T59" fmla="*/ 109 h 316"/>
              <a:gd name="T60" fmla="*/ 0 w 327"/>
              <a:gd name="T61" fmla="*/ 155 h 316"/>
              <a:gd name="T62" fmla="*/ 39 w 327"/>
              <a:gd name="T63" fmla="*/ 194 h 316"/>
              <a:gd name="T64" fmla="*/ 57 w 327"/>
              <a:gd name="T65" fmla="*/ 194 h 316"/>
              <a:gd name="T66" fmla="*/ 57 w 327"/>
              <a:gd name="T67" fmla="*/ 184 h 316"/>
              <a:gd name="T68" fmla="*/ 64 w 327"/>
              <a:gd name="T69" fmla="*/ 177 h 316"/>
              <a:gd name="T70" fmla="*/ 111 w 327"/>
              <a:gd name="T71" fmla="*/ 177 h 316"/>
              <a:gd name="T72" fmla="*/ 118 w 327"/>
              <a:gd name="T73" fmla="*/ 184 h 316"/>
              <a:gd name="T74" fmla="*/ 118 w 327"/>
              <a:gd name="T75" fmla="*/ 194 h 316"/>
              <a:gd name="T76" fmla="*/ 201 w 327"/>
              <a:gd name="T77" fmla="*/ 194 h 316"/>
              <a:gd name="T78" fmla="*/ 201 w 327"/>
              <a:gd name="T79" fmla="*/ 184 h 316"/>
              <a:gd name="T80" fmla="*/ 208 w 327"/>
              <a:gd name="T81" fmla="*/ 177 h 316"/>
              <a:gd name="T82" fmla="*/ 254 w 327"/>
              <a:gd name="T83" fmla="*/ 177 h 316"/>
              <a:gd name="T84" fmla="*/ 261 w 327"/>
              <a:gd name="T85" fmla="*/ 184 h 316"/>
              <a:gd name="T86" fmla="*/ 261 w 327"/>
              <a:gd name="T87" fmla="*/ 194 h 316"/>
              <a:gd name="T88" fmla="*/ 289 w 327"/>
              <a:gd name="T89" fmla="*/ 194 h 316"/>
              <a:gd name="T90" fmla="*/ 327 w 327"/>
              <a:gd name="T91" fmla="*/ 155 h 316"/>
              <a:gd name="T92" fmla="*/ 327 w 327"/>
              <a:gd name="T93" fmla="*/ 109 h 316"/>
              <a:gd name="T94" fmla="*/ 289 w 327"/>
              <a:gd name="T95" fmla="*/ 70 h 316"/>
              <a:gd name="T96" fmla="*/ 220 w 327"/>
              <a:gd name="T97" fmla="*/ 70 h 316"/>
              <a:gd name="T98" fmla="*/ 108 w 327"/>
              <a:gd name="T99" fmla="*/ 70 h 316"/>
              <a:gd name="T100" fmla="*/ 108 w 327"/>
              <a:gd name="T101" fmla="*/ 51 h 316"/>
              <a:gd name="T102" fmla="*/ 132 w 327"/>
              <a:gd name="T103" fmla="*/ 27 h 316"/>
              <a:gd name="T104" fmla="*/ 196 w 327"/>
              <a:gd name="T105" fmla="*/ 27 h 316"/>
              <a:gd name="T106" fmla="*/ 220 w 327"/>
              <a:gd name="T107" fmla="*/ 51 h 316"/>
              <a:gd name="T108" fmla="*/ 220 w 327"/>
              <a:gd name="T109" fmla="*/ 70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27" h="316">
                <a:moveTo>
                  <a:pt x="261" y="209"/>
                </a:moveTo>
                <a:cubicBezTo>
                  <a:pt x="261" y="215"/>
                  <a:pt x="261" y="215"/>
                  <a:pt x="261" y="215"/>
                </a:cubicBezTo>
                <a:cubicBezTo>
                  <a:pt x="261" y="219"/>
                  <a:pt x="258" y="222"/>
                  <a:pt x="254" y="222"/>
                </a:cubicBezTo>
                <a:cubicBezTo>
                  <a:pt x="208" y="222"/>
                  <a:pt x="208" y="222"/>
                  <a:pt x="208" y="222"/>
                </a:cubicBezTo>
                <a:cubicBezTo>
                  <a:pt x="204" y="222"/>
                  <a:pt x="201" y="219"/>
                  <a:pt x="201" y="215"/>
                </a:cubicBezTo>
                <a:cubicBezTo>
                  <a:pt x="201" y="209"/>
                  <a:pt x="201" y="209"/>
                  <a:pt x="201" y="209"/>
                </a:cubicBezTo>
                <a:cubicBezTo>
                  <a:pt x="118" y="209"/>
                  <a:pt x="118" y="209"/>
                  <a:pt x="118" y="209"/>
                </a:cubicBezTo>
                <a:cubicBezTo>
                  <a:pt x="118" y="215"/>
                  <a:pt x="118" y="215"/>
                  <a:pt x="118" y="215"/>
                </a:cubicBezTo>
                <a:cubicBezTo>
                  <a:pt x="118" y="219"/>
                  <a:pt x="115" y="222"/>
                  <a:pt x="111" y="222"/>
                </a:cubicBezTo>
                <a:cubicBezTo>
                  <a:pt x="64" y="222"/>
                  <a:pt x="64" y="222"/>
                  <a:pt x="64" y="222"/>
                </a:cubicBezTo>
                <a:cubicBezTo>
                  <a:pt x="61" y="222"/>
                  <a:pt x="57" y="219"/>
                  <a:pt x="57" y="215"/>
                </a:cubicBezTo>
                <a:cubicBezTo>
                  <a:pt x="57" y="209"/>
                  <a:pt x="57" y="209"/>
                  <a:pt x="57" y="209"/>
                </a:cubicBezTo>
                <a:cubicBezTo>
                  <a:pt x="39" y="209"/>
                  <a:pt x="39" y="209"/>
                  <a:pt x="39" y="209"/>
                </a:cubicBezTo>
                <a:cubicBezTo>
                  <a:pt x="24" y="209"/>
                  <a:pt x="10" y="203"/>
                  <a:pt x="0" y="193"/>
                </a:cubicBezTo>
                <a:cubicBezTo>
                  <a:pt x="0" y="277"/>
                  <a:pt x="0" y="277"/>
                  <a:pt x="0" y="277"/>
                </a:cubicBezTo>
                <a:cubicBezTo>
                  <a:pt x="0" y="298"/>
                  <a:pt x="18" y="316"/>
                  <a:pt x="39" y="316"/>
                </a:cubicBezTo>
                <a:cubicBezTo>
                  <a:pt x="289" y="316"/>
                  <a:pt x="289" y="316"/>
                  <a:pt x="289" y="316"/>
                </a:cubicBezTo>
                <a:cubicBezTo>
                  <a:pt x="310" y="316"/>
                  <a:pt x="327" y="298"/>
                  <a:pt x="327" y="277"/>
                </a:cubicBezTo>
                <a:cubicBezTo>
                  <a:pt x="327" y="193"/>
                  <a:pt x="327" y="193"/>
                  <a:pt x="327" y="193"/>
                </a:cubicBezTo>
                <a:cubicBezTo>
                  <a:pt x="317" y="203"/>
                  <a:pt x="304" y="209"/>
                  <a:pt x="289" y="209"/>
                </a:cubicBezTo>
                <a:lnTo>
                  <a:pt x="261" y="209"/>
                </a:lnTo>
                <a:close/>
                <a:moveTo>
                  <a:pt x="289" y="70"/>
                </a:moveTo>
                <a:cubicBezTo>
                  <a:pt x="246" y="70"/>
                  <a:pt x="246" y="70"/>
                  <a:pt x="246" y="70"/>
                </a:cubicBezTo>
                <a:cubicBezTo>
                  <a:pt x="246" y="51"/>
                  <a:pt x="246" y="51"/>
                  <a:pt x="246" y="51"/>
                </a:cubicBezTo>
                <a:cubicBezTo>
                  <a:pt x="246" y="23"/>
                  <a:pt x="224" y="0"/>
                  <a:pt x="196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104" y="0"/>
                  <a:pt x="81" y="23"/>
                  <a:pt x="81" y="51"/>
                </a:cubicBezTo>
                <a:cubicBezTo>
                  <a:pt x="81" y="70"/>
                  <a:pt x="81" y="70"/>
                  <a:pt x="81" y="70"/>
                </a:cubicBezTo>
                <a:cubicBezTo>
                  <a:pt x="39" y="70"/>
                  <a:pt x="39" y="70"/>
                  <a:pt x="39" y="70"/>
                </a:cubicBezTo>
                <a:cubicBezTo>
                  <a:pt x="18" y="70"/>
                  <a:pt x="0" y="88"/>
                  <a:pt x="0" y="109"/>
                </a:cubicBezTo>
                <a:cubicBezTo>
                  <a:pt x="0" y="155"/>
                  <a:pt x="0" y="155"/>
                  <a:pt x="0" y="155"/>
                </a:cubicBezTo>
                <a:cubicBezTo>
                  <a:pt x="0" y="177"/>
                  <a:pt x="18" y="194"/>
                  <a:pt x="39" y="194"/>
                </a:cubicBezTo>
                <a:cubicBezTo>
                  <a:pt x="57" y="194"/>
                  <a:pt x="57" y="194"/>
                  <a:pt x="57" y="194"/>
                </a:cubicBezTo>
                <a:cubicBezTo>
                  <a:pt x="57" y="184"/>
                  <a:pt x="57" y="184"/>
                  <a:pt x="57" y="184"/>
                </a:cubicBezTo>
                <a:cubicBezTo>
                  <a:pt x="57" y="180"/>
                  <a:pt x="61" y="177"/>
                  <a:pt x="64" y="177"/>
                </a:cubicBezTo>
                <a:cubicBezTo>
                  <a:pt x="111" y="177"/>
                  <a:pt x="111" y="177"/>
                  <a:pt x="111" y="177"/>
                </a:cubicBezTo>
                <a:cubicBezTo>
                  <a:pt x="115" y="177"/>
                  <a:pt x="118" y="180"/>
                  <a:pt x="118" y="184"/>
                </a:cubicBezTo>
                <a:cubicBezTo>
                  <a:pt x="118" y="194"/>
                  <a:pt x="118" y="194"/>
                  <a:pt x="118" y="194"/>
                </a:cubicBezTo>
                <a:cubicBezTo>
                  <a:pt x="201" y="194"/>
                  <a:pt x="201" y="194"/>
                  <a:pt x="201" y="194"/>
                </a:cubicBezTo>
                <a:cubicBezTo>
                  <a:pt x="201" y="184"/>
                  <a:pt x="201" y="184"/>
                  <a:pt x="201" y="184"/>
                </a:cubicBezTo>
                <a:cubicBezTo>
                  <a:pt x="201" y="180"/>
                  <a:pt x="204" y="177"/>
                  <a:pt x="208" y="177"/>
                </a:cubicBezTo>
                <a:cubicBezTo>
                  <a:pt x="254" y="177"/>
                  <a:pt x="254" y="177"/>
                  <a:pt x="254" y="177"/>
                </a:cubicBezTo>
                <a:cubicBezTo>
                  <a:pt x="258" y="177"/>
                  <a:pt x="261" y="180"/>
                  <a:pt x="261" y="184"/>
                </a:cubicBezTo>
                <a:cubicBezTo>
                  <a:pt x="261" y="194"/>
                  <a:pt x="261" y="194"/>
                  <a:pt x="261" y="194"/>
                </a:cubicBezTo>
                <a:cubicBezTo>
                  <a:pt x="289" y="194"/>
                  <a:pt x="289" y="194"/>
                  <a:pt x="289" y="194"/>
                </a:cubicBezTo>
                <a:cubicBezTo>
                  <a:pt x="310" y="194"/>
                  <a:pt x="327" y="177"/>
                  <a:pt x="327" y="155"/>
                </a:cubicBezTo>
                <a:cubicBezTo>
                  <a:pt x="327" y="109"/>
                  <a:pt x="327" y="109"/>
                  <a:pt x="327" y="109"/>
                </a:cubicBezTo>
                <a:cubicBezTo>
                  <a:pt x="327" y="88"/>
                  <a:pt x="310" y="70"/>
                  <a:pt x="289" y="70"/>
                </a:cubicBezTo>
                <a:close/>
                <a:moveTo>
                  <a:pt x="220" y="70"/>
                </a:moveTo>
                <a:cubicBezTo>
                  <a:pt x="108" y="70"/>
                  <a:pt x="108" y="70"/>
                  <a:pt x="108" y="70"/>
                </a:cubicBezTo>
                <a:cubicBezTo>
                  <a:pt x="108" y="51"/>
                  <a:pt x="108" y="51"/>
                  <a:pt x="108" y="51"/>
                </a:cubicBezTo>
                <a:cubicBezTo>
                  <a:pt x="108" y="38"/>
                  <a:pt x="118" y="27"/>
                  <a:pt x="132" y="27"/>
                </a:cubicBezTo>
                <a:cubicBezTo>
                  <a:pt x="196" y="27"/>
                  <a:pt x="196" y="27"/>
                  <a:pt x="196" y="27"/>
                </a:cubicBezTo>
                <a:cubicBezTo>
                  <a:pt x="209" y="27"/>
                  <a:pt x="220" y="38"/>
                  <a:pt x="220" y="51"/>
                </a:cubicBezTo>
                <a:lnTo>
                  <a:pt x="220" y="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5" tIns="45712" rIns="91425" bIns="45712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4627564" y="2751924"/>
            <a:ext cx="1325043" cy="1325043"/>
            <a:chOff x="1677608" y="2996952"/>
            <a:chExt cx="1395643" cy="1395643"/>
          </a:xfrm>
        </p:grpSpPr>
        <p:sp>
          <p:nvSpPr>
            <p:cNvPr id="21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A783A"/>
                </a:solidFill>
              </a:endParaRPr>
            </a:p>
          </p:txBody>
        </p:sp>
        <p:sp>
          <p:nvSpPr>
            <p:cNvPr id="22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69978">
                  <a:srgbClr val="C69135"/>
                </a:gs>
                <a:gs pos="313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FA783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23" name="文本框 9"/>
          <p:cNvSpPr txBox="1"/>
          <p:nvPr/>
        </p:nvSpPr>
        <p:spPr>
          <a:xfrm>
            <a:off x="4968778" y="3141015"/>
            <a:ext cx="642614" cy="621030"/>
          </a:xfrm>
          <a:prstGeom prst="rect">
            <a:avLst/>
          </a:prstGeom>
          <a:noFill/>
        </p:spPr>
        <p:txBody>
          <a:bodyPr wrap="square" lIns="68568" tIns="34284" rIns="68568" bIns="34284" rtlCol="0">
            <a:spAutoFit/>
          </a:bodyPr>
          <a:lstStyle/>
          <a:p>
            <a:pPr marL="0" lvl="1"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公司名称</a:t>
            </a:r>
            <a:endParaRPr lang="en-US" altLang="ko-KR" b="1" kern="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375336" y="4292956"/>
            <a:ext cx="1859280" cy="10839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rgbClr val="F1DF97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此处添加名称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buNone/>
              <a:defRPr/>
            </a:pPr>
            <a:r>
              <a:rPr lang="zh-CN" altLang="en-US" sz="1200" kern="100" dirty="0">
                <a:solidFill>
                  <a:srgbClr val="F1DF97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进入某某公司担任设计师</a:t>
            </a:r>
            <a:endParaRPr lang="en-US" altLang="zh-CN" sz="1200" kern="100" dirty="0">
              <a:solidFill>
                <a:srgbClr val="F1DF97"/>
              </a:solidFill>
              <a:latin typeface="Impact MT Std" pitchFamily="34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buNone/>
              <a:defRPr/>
            </a:pPr>
            <a:r>
              <a:rPr lang="zh-CN" altLang="en-US" sz="1200" kern="100" dirty="0">
                <a:solidFill>
                  <a:srgbClr val="F1DF97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一职，具体负责部门画册</a:t>
            </a:r>
            <a:endParaRPr lang="en-US" altLang="zh-CN" sz="1200" kern="100" dirty="0">
              <a:solidFill>
                <a:srgbClr val="F1DF97"/>
              </a:solidFill>
              <a:latin typeface="Impact MT Std" pitchFamily="34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buNone/>
              <a:defRPr/>
            </a:pPr>
            <a:r>
              <a:rPr lang="zh-CN" altLang="en-US" sz="1200" kern="100" dirty="0">
                <a:solidFill>
                  <a:srgbClr val="F1DF97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设计和宣传海报。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7146762" y="2726811"/>
            <a:ext cx="1325043" cy="1325043"/>
            <a:chOff x="1677608" y="2996952"/>
            <a:chExt cx="1395643" cy="1395643"/>
          </a:xfrm>
        </p:grpSpPr>
        <p:sp>
          <p:nvSpPr>
            <p:cNvPr id="26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A783A"/>
                </a:solidFill>
              </a:endParaRPr>
            </a:p>
          </p:txBody>
        </p:sp>
        <p:sp>
          <p:nvSpPr>
            <p:cNvPr id="27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63000">
                  <a:srgbClr val="C69135"/>
                </a:gs>
                <a:gs pos="300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FA783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28" name="文本框 9"/>
          <p:cNvSpPr txBox="1"/>
          <p:nvPr/>
        </p:nvSpPr>
        <p:spPr>
          <a:xfrm>
            <a:off x="7487976" y="3118442"/>
            <a:ext cx="642614" cy="621030"/>
          </a:xfrm>
          <a:prstGeom prst="rect">
            <a:avLst/>
          </a:prstGeom>
          <a:noFill/>
        </p:spPr>
        <p:txBody>
          <a:bodyPr wrap="square" lIns="68568" tIns="34284" rIns="68568" bIns="34284" rtlCol="0">
            <a:spAutoFit/>
          </a:bodyPr>
          <a:lstStyle/>
          <a:p>
            <a:pPr marL="0" lvl="1"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公司名称</a:t>
            </a:r>
            <a:endParaRPr lang="en-US" altLang="ko-KR" b="1" kern="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894535" y="4267843"/>
            <a:ext cx="1859280" cy="10198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rgbClr val="F1DF97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此处添加名称</a:t>
            </a:r>
          </a:p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 kern="100" dirty="0">
                <a:solidFill>
                  <a:srgbClr val="F1DF97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进入某某公司担任设计师</a:t>
            </a:r>
            <a:endParaRPr lang="en-US" altLang="zh-CN" sz="1200" kern="100" dirty="0">
              <a:solidFill>
                <a:srgbClr val="F1DF97"/>
              </a:solidFill>
              <a:latin typeface="Impact MT Std" pitchFamily="34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buNone/>
              <a:defRPr/>
            </a:pPr>
            <a:r>
              <a:rPr lang="zh-CN" altLang="en-US" sz="1200" kern="100" dirty="0">
                <a:solidFill>
                  <a:srgbClr val="F1DF97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一职，具体负责部门画册</a:t>
            </a:r>
            <a:endParaRPr lang="en-US" altLang="zh-CN" sz="1200" kern="100" dirty="0">
              <a:solidFill>
                <a:srgbClr val="F1DF97"/>
              </a:solidFill>
              <a:latin typeface="Impact MT Std" pitchFamily="34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buNone/>
              <a:defRPr/>
            </a:pPr>
            <a:r>
              <a:rPr lang="zh-CN" altLang="en-US" sz="1200" kern="100" dirty="0">
                <a:solidFill>
                  <a:srgbClr val="F1DF97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设计和宣传海报。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9666634" y="2709037"/>
            <a:ext cx="1325043" cy="1325043"/>
            <a:chOff x="1677608" y="2996952"/>
            <a:chExt cx="1395643" cy="1395643"/>
          </a:xfrm>
        </p:grpSpPr>
        <p:sp>
          <p:nvSpPr>
            <p:cNvPr id="31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A783A"/>
                </a:solidFill>
              </a:endParaRPr>
            </a:p>
          </p:txBody>
        </p:sp>
        <p:sp>
          <p:nvSpPr>
            <p:cNvPr id="32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66000">
                  <a:srgbClr val="C69135"/>
                </a:gs>
                <a:gs pos="329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FA783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33" name="文本框 9"/>
          <p:cNvSpPr txBox="1"/>
          <p:nvPr/>
        </p:nvSpPr>
        <p:spPr>
          <a:xfrm>
            <a:off x="10007848" y="3098128"/>
            <a:ext cx="642614" cy="621030"/>
          </a:xfrm>
          <a:prstGeom prst="rect">
            <a:avLst/>
          </a:prstGeom>
          <a:noFill/>
        </p:spPr>
        <p:txBody>
          <a:bodyPr wrap="square" lIns="68568" tIns="34284" rIns="68568" bIns="34284" rtlCol="0">
            <a:spAutoFit/>
          </a:bodyPr>
          <a:lstStyle/>
          <a:p>
            <a:pPr marL="0" lvl="1"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公司名称</a:t>
            </a:r>
            <a:endParaRPr lang="en-US" altLang="ko-KR" b="1" kern="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9414406" y="4250069"/>
            <a:ext cx="1859280" cy="10198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rgbClr val="F1DF97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此处添加名称</a:t>
            </a:r>
          </a:p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 kern="100" dirty="0">
                <a:solidFill>
                  <a:srgbClr val="F1DF97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进入某某公司担任设计师</a:t>
            </a:r>
            <a:endParaRPr lang="en-US" altLang="zh-CN" sz="1200" kern="100" dirty="0">
              <a:solidFill>
                <a:srgbClr val="F1DF97"/>
              </a:solidFill>
              <a:latin typeface="Impact MT Std" pitchFamily="34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buNone/>
              <a:defRPr/>
            </a:pPr>
            <a:r>
              <a:rPr lang="zh-CN" altLang="en-US" sz="1200" kern="100" dirty="0">
                <a:solidFill>
                  <a:srgbClr val="F1DF97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一职，具体负责部门画册</a:t>
            </a:r>
            <a:endParaRPr lang="en-US" altLang="zh-CN" sz="1200" kern="100" dirty="0">
              <a:solidFill>
                <a:srgbClr val="F1DF97"/>
              </a:solidFill>
              <a:latin typeface="Impact MT Std" pitchFamily="34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buNone/>
              <a:defRPr/>
            </a:pPr>
            <a:r>
              <a:rPr lang="zh-CN" altLang="en-US" sz="1200" kern="100" dirty="0">
                <a:solidFill>
                  <a:srgbClr val="F1DF97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设计和宣传海报。</a:t>
            </a:r>
          </a:p>
        </p:txBody>
      </p:sp>
    </p:spTree>
  </p:cSld>
  <p:clrMapOvr>
    <a:masterClrMapping/>
  </p:clrMapOvr>
  <p:transition advTm="2013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23" grpId="0"/>
      <p:bldP spid="24" grpId="0"/>
      <p:bldP spid="28" grpId="0"/>
      <p:bldP spid="29" grpId="0"/>
      <p:bldP spid="33" grpId="0"/>
      <p:bldP spid="3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5016655" y="1325085"/>
            <a:ext cx="2031919" cy="2031919"/>
            <a:chOff x="1677608" y="2996952"/>
            <a:chExt cx="1395643" cy="1395643"/>
          </a:xfrm>
        </p:grpSpPr>
        <p:sp>
          <p:nvSpPr>
            <p:cNvPr id="25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A783A"/>
                </a:solidFill>
              </a:endParaRPr>
            </a:p>
          </p:txBody>
        </p:sp>
        <p:sp>
          <p:nvSpPr>
            <p:cNvPr id="26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63739">
                  <a:srgbClr val="C69135"/>
                </a:gs>
                <a:gs pos="308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rgbClr val="FA78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sp>
        <p:nvSpPr>
          <p:cNvPr id="27" name="KSO_Shape"/>
          <p:cNvSpPr/>
          <p:nvPr/>
        </p:nvSpPr>
        <p:spPr bwMode="auto">
          <a:xfrm>
            <a:off x="5613954" y="2024174"/>
            <a:ext cx="836131" cy="634062"/>
          </a:xfrm>
          <a:custGeom>
            <a:avLst/>
            <a:gdLst>
              <a:gd name="T0" fmla="*/ 104753 w 3040062"/>
              <a:gd name="T1" fmla="*/ 1241540 h 2303463"/>
              <a:gd name="T2" fmla="*/ 251725 w 3040062"/>
              <a:gd name="T3" fmla="*/ 1260899 h 2303463"/>
              <a:gd name="T4" fmla="*/ 265692 w 3040062"/>
              <a:gd name="T5" fmla="*/ 1110467 h 2303463"/>
              <a:gd name="T6" fmla="*/ 844867 w 3040062"/>
              <a:gd name="T7" fmla="*/ 970596 h 2303463"/>
              <a:gd name="T8" fmla="*/ 870584 w 3040062"/>
              <a:gd name="T9" fmla="*/ 987377 h 2303463"/>
              <a:gd name="T10" fmla="*/ 872172 w 3040062"/>
              <a:gd name="T11" fmla="*/ 1402771 h 2303463"/>
              <a:gd name="T12" fmla="*/ 848359 w 3040062"/>
              <a:gd name="T13" fmla="*/ 1421768 h 2303463"/>
              <a:gd name="T14" fmla="*/ 615315 w 3040062"/>
              <a:gd name="T15" fmla="*/ 1415119 h 2303463"/>
              <a:gd name="T16" fmla="*/ 603250 w 3040062"/>
              <a:gd name="T17" fmla="*/ 1002891 h 2303463"/>
              <a:gd name="T18" fmla="*/ 617855 w 3040062"/>
              <a:gd name="T19" fmla="*/ 975662 h 2303463"/>
              <a:gd name="T20" fmla="*/ 1240437 w 3040062"/>
              <a:gd name="T21" fmla="*/ 749300 h 2303463"/>
              <a:gd name="T22" fmla="*/ 1265867 w 3040062"/>
              <a:gd name="T23" fmla="*/ 766421 h 2303463"/>
              <a:gd name="T24" fmla="*/ 1267138 w 3040062"/>
              <a:gd name="T25" fmla="*/ 1402743 h 2303463"/>
              <a:gd name="T26" fmla="*/ 1243616 w 3040062"/>
              <a:gd name="T27" fmla="*/ 1421766 h 2303463"/>
              <a:gd name="T28" fmla="*/ 1010298 w 3040062"/>
              <a:gd name="T29" fmla="*/ 1415108 h 2303463"/>
              <a:gd name="T30" fmla="*/ 998537 w 3040062"/>
              <a:gd name="T31" fmla="*/ 782273 h 2303463"/>
              <a:gd name="T32" fmla="*/ 1012841 w 3040062"/>
              <a:gd name="T33" fmla="*/ 755007 h 2303463"/>
              <a:gd name="T34" fmla="*/ 2175011 w 3040062"/>
              <a:gd name="T35" fmla="*/ 666432 h 2303463"/>
              <a:gd name="T36" fmla="*/ 2235666 w 3040062"/>
              <a:gd name="T37" fmla="*/ 692135 h 2303463"/>
              <a:gd name="T38" fmla="*/ 2277268 w 3040062"/>
              <a:gd name="T39" fmla="*/ 742271 h 2303463"/>
              <a:gd name="T40" fmla="*/ 2290605 w 3040062"/>
              <a:gd name="T41" fmla="*/ 1286150 h 2303463"/>
              <a:gd name="T42" fmla="*/ 2948603 w 3040062"/>
              <a:gd name="T43" fmla="*/ 1365796 h 2303463"/>
              <a:gd name="T44" fmla="*/ 3005765 w 3040062"/>
              <a:gd name="T45" fmla="*/ 1408316 h 2303463"/>
              <a:gd name="T46" fmla="*/ 3036887 w 3040062"/>
              <a:gd name="T47" fmla="*/ 1473366 h 2303463"/>
              <a:gd name="T48" fmla="*/ 3035616 w 3040062"/>
              <a:gd name="T49" fmla="*/ 2191451 h 2303463"/>
              <a:gd name="T50" fmla="*/ 3001319 w 3040062"/>
              <a:gd name="T51" fmla="*/ 2254597 h 2303463"/>
              <a:gd name="T52" fmla="*/ 2941934 w 3040062"/>
              <a:gd name="T53" fmla="*/ 2294578 h 2303463"/>
              <a:gd name="T54" fmla="*/ 2171200 w 3040062"/>
              <a:gd name="T55" fmla="*/ 2303146 h 2303463"/>
              <a:gd name="T56" fmla="*/ 2113403 w 3040062"/>
              <a:gd name="T57" fmla="*/ 2292040 h 2303463"/>
              <a:gd name="T58" fmla="*/ 1552263 w 3040062"/>
              <a:gd name="T59" fmla="*/ 1741815 h 2303463"/>
              <a:gd name="T60" fmla="*/ 1526223 w 3040062"/>
              <a:gd name="T61" fmla="*/ 1686919 h 2303463"/>
              <a:gd name="T62" fmla="*/ 1529081 w 3040062"/>
              <a:gd name="T63" fmla="*/ 1626946 h 2303463"/>
              <a:gd name="T64" fmla="*/ 1560520 w 3040062"/>
              <a:gd name="T65" fmla="*/ 1574272 h 2303463"/>
              <a:gd name="T66" fmla="*/ 1612919 w 3040062"/>
              <a:gd name="T67" fmla="*/ 1542858 h 2303463"/>
              <a:gd name="T68" fmla="*/ 1673891 w 3040062"/>
              <a:gd name="T69" fmla="*/ 1539685 h 2303463"/>
              <a:gd name="T70" fmla="*/ 1728513 w 3040062"/>
              <a:gd name="T71" fmla="*/ 1565705 h 2303463"/>
              <a:gd name="T72" fmla="*/ 2024167 w 3040062"/>
              <a:gd name="T73" fmla="*/ 760992 h 2303463"/>
              <a:gd name="T74" fmla="*/ 2057829 w 3040062"/>
              <a:gd name="T75" fmla="*/ 704828 h 2303463"/>
              <a:gd name="T76" fmla="*/ 2113721 w 3040062"/>
              <a:gd name="T77" fmla="*/ 670875 h 2303463"/>
              <a:gd name="T78" fmla="*/ 1640947 w 3040062"/>
              <a:gd name="T79" fmla="*/ 485773 h 2303463"/>
              <a:gd name="T80" fmla="*/ 1662436 w 3040062"/>
              <a:gd name="T81" fmla="*/ 507334 h 2303463"/>
              <a:gd name="T82" fmla="*/ 1658328 w 3040062"/>
              <a:gd name="T83" fmla="*/ 1408133 h 2303463"/>
              <a:gd name="T84" fmla="*/ 1631151 w 3040062"/>
              <a:gd name="T85" fmla="*/ 1422401 h 2303463"/>
              <a:gd name="T86" fmla="*/ 1401409 w 3040062"/>
              <a:gd name="T87" fmla="*/ 1410669 h 2303463"/>
              <a:gd name="T88" fmla="*/ 1394457 w 3040062"/>
              <a:gd name="T89" fmla="*/ 510505 h 2303463"/>
              <a:gd name="T90" fmla="*/ 1413734 w 3040062"/>
              <a:gd name="T91" fmla="*/ 486725 h 2303463"/>
              <a:gd name="T92" fmla="*/ 2856582 w 3040062"/>
              <a:gd name="T93" fmla="*/ 2539 h 2303463"/>
              <a:gd name="T94" fmla="*/ 2942924 w 3040062"/>
              <a:gd name="T95" fmla="*/ 45384 h 2303463"/>
              <a:gd name="T96" fmla="*/ 3001649 w 3040062"/>
              <a:gd name="T97" fmla="*/ 130121 h 2303463"/>
              <a:gd name="T98" fmla="*/ 3021012 w 3040062"/>
              <a:gd name="T99" fmla="*/ 1276768 h 2303463"/>
              <a:gd name="T100" fmla="*/ 2944193 w 3040062"/>
              <a:gd name="T101" fmla="*/ 1247252 h 2303463"/>
              <a:gd name="T102" fmla="*/ 374889 w 3040062"/>
              <a:gd name="T103" fmla="*/ 1959424 h 2303463"/>
              <a:gd name="T104" fmla="*/ 127291 w 3040062"/>
              <a:gd name="T105" fmla="*/ 2259336 h 2303463"/>
              <a:gd name="T106" fmla="*/ 50472 w 3040062"/>
              <a:gd name="T107" fmla="*/ 2198402 h 2303463"/>
              <a:gd name="T108" fmla="*/ 6349 w 3040062"/>
              <a:gd name="T109" fmla="*/ 2100970 h 2303463"/>
              <a:gd name="T110" fmla="*/ 3809 w 3040062"/>
              <a:gd name="T111" fmla="*/ 183438 h 2303463"/>
              <a:gd name="T112" fmla="*/ 44441 w 3040062"/>
              <a:gd name="T113" fmla="*/ 83468 h 2303463"/>
              <a:gd name="T114" fmla="*/ 118720 w 3040062"/>
              <a:gd name="T115" fmla="*/ 17773 h 2303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40062" h="2303463">
                <a:moveTo>
                  <a:pt x="124116" y="1098725"/>
                </a:moveTo>
                <a:lnTo>
                  <a:pt x="120307" y="1099042"/>
                </a:lnTo>
                <a:lnTo>
                  <a:pt x="116498" y="1099994"/>
                </a:lnTo>
                <a:lnTo>
                  <a:pt x="113324" y="1101898"/>
                </a:lnTo>
                <a:lnTo>
                  <a:pt x="110467" y="1104120"/>
                </a:lnTo>
                <a:lnTo>
                  <a:pt x="108245" y="1107294"/>
                </a:lnTo>
                <a:lnTo>
                  <a:pt x="106340" y="1110467"/>
                </a:lnTo>
                <a:lnTo>
                  <a:pt x="105071" y="1114276"/>
                </a:lnTo>
                <a:lnTo>
                  <a:pt x="104753" y="1118084"/>
                </a:lnTo>
                <a:lnTo>
                  <a:pt x="104753" y="1241540"/>
                </a:lnTo>
                <a:lnTo>
                  <a:pt x="105071" y="1245348"/>
                </a:lnTo>
                <a:lnTo>
                  <a:pt x="106340" y="1249157"/>
                </a:lnTo>
                <a:lnTo>
                  <a:pt x="108245" y="1252330"/>
                </a:lnTo>
                <a:lnTo>
                  <a:pt x="110467" y="1255187"/>
                </a:lnTo>
                <a:lnTo>
                  <a:pt x="113324" y="1257726"/>
                </a:lnTo>
                <a:lnTo>
                  <a:pt x="116498" y="1259312"/>
                </a:lnTo>
                <a:lnTo>
                  <a:pt x="120307" y="1260899"/>
                </a:lnTo>
                <a:lnTo>
                  <a:pt x="124116" y="1261217"/>
                </a:lnTo>
                <a:lnTo>
                  <a:pt x="247598" y="1261217"/>
                </a:lnTo>
                <a:lnTo>
                  <a:pt x="251725" y="1260899"/>
                </a:lnTo>
                <a:lnTo>
                  <a:pt x="255216" y="1259312"/>
                </a:lnTo>
                <a:lnTo>
                  <a:pt x="258708" y="1257726"/>
                </a:lnTo>
                <a:lnTo>
                  <a:pt x="261565" y="1255187"/>
                </a:lnTo>
                <a:lnTo>
                  <a:pt x="264105" y="1252330"/>
                </a:lnTo>
                <a:lnTo>
                  <a:pt x="265692" y="1249157"/>
                </a:lnTo>
                <a:lnTo>
                  <a:pt x="266644" y="1245348"/>
                </a:lnTo>
                <a:lnTo>
                  <a:pt x="266961" y="1241540"/>
                </a:lnTo>
                <a:lnTo>
                  <a:pt x="266961" y="1118084"/>
                </a:lnTo>
                <a:lnTo>
                  <a:pt x="266644" y="1114276"/>
                </a:lnTo>
                <a:lnTo>
                  <a:pt x="265692" y="1110467"/>
                </a:lnTo>
                <a:lnTo>
                  <a:pt x="264105" y="1107294"/>
                </a:lnTo>
                <a:lnTo>
                  <a:pt x="261565" y="1104120"/>
                </a:lnTo>
                <a:lnTo>
                  <a:pt x="258708" y="1101898"/>
                </a:lnTo>
                <a:lnTo>
                  <a:pt x="255216" y="1099994"/>
                </a:lnTo>
                <a:lnTo>
                  <a:pt x="251725" y="1099042"/>
                </a:lnTo>
                <a:lnTo>
                  <a:pt x="247598" y="1098725"/>
                </a:lnTo>
                <a:lnTo>
                  <a:pt x="124116" y="1098725"/>
                </a:lnTo>
                <a:close/>
                <a:moveTo>
                  <a:pt x="636270" y="969963"/>
                </a:moveTo>
                <a:lnTo>
                  <a:pt x="841692" y="969963"/>
                </a:lnTo>
                <a:lnTo>
                  <a:pt x="844867" y="970596"/>
                </a:lnTo>
                <a:lnTo>
                  <a:pt x="848359" y="970913"/>
                </a:lnTo>
                <a:lnTo>
                  <a:pt x="851534" y="971546"/>
                </a:lnTo>
                <a:lnTo>
                  <a:pt x="854709" y="972813"/>
                </a:lnTo>
                <a:lnTo>
                  <a:pt x="857567" y="974396"/>
                </a:lnTo>
                <a:lnTo>
                  <a:pt x="860107" y="975662"/>
                </a:lnTo>
                <a:lnTo>
                  <a:pt x="862647" y="977878"/>
                </a:lnTo>
                <a:lnTo>
                  <a:pt x="865187" y="979778"/>
                </a:lnTo>
                <a:lnTo>
                  <a:pt x="867092" y="982311"/>
                </a:lnTo>
                <a:lnTo>
                  <a:pt x="868997" y="984844"/>
                </a:lnTo>
                <a:lnTo>
                  <a:pt x="870584" y="987377"/>
                </a:lnTo>
                <a:lnTo>
                  <a:pt x="872172" y="990226"/>
                </a:lnTo>
                <a:lnTo>
                  <a:pt x="873124" y="993076"/>
                </a:lnTo>
                <a:lnTo>
                  <a:pt x="873760" y="996242"/>
                </a:lnTo>
                <a:lnTo>
                  <a:pt x="874712" y="999725"/>
                </a:lnTo>
                <a:lnTo>
                  <a:pt x="874712" y="1002891"/>
                </a:lnTo>
                <a:lnTo>
                  <a:pt x="874712" y="1389790"/>
                </a:lnTo>
                <a:lnTo>
                  <a:pt x="874712" y="1393273"/>
                </a:lnTo>
                <a:lnTo>
                  <a:pt x="873760" y="1396439"/>
                </a:lnTo>
                <a:lnTo>
                  <a:pt x="873124" y="1399605"/>
                </a:lnTo>
                <a:lnTo>
                  <a:pt x="872172" y="1402771"/>
                </a:lnTo>
                <a:lnTo>
                  <a:pt x="870584" y="1405304"/>
                </a:lnTo>
                <a:lnTo>
                  <a:pt x="868997" y="1408154"/>
                </a:lnTo>
                <a:lnTo>
                  <a:pt x="867092" y="1410686"/>
                </a:lnTo>
                <a:lnTo>
                  <a:pt x="865187" y="1413219"/>
                </a:lnTo>
                <a:lnTo>
                  <a:pt x="862647" y="1415119"/>
                </a:lnTo>
                <a:lnTo>
                  <a:pt x="860107" y="1417019"/>
                </a:lnTo>
                <a:lnTo>
                  <a:pt x="857567" y="1418602"/>
                </a:lnTo>
                <a:lnTo>
                  <a:pt x="854709" y="1420185"/>
                </a:lnTo>
                <a:lnTo>
                  <a:pt x="851534" y="1421135"/>
                </a:lnTo>
                <a:lnTo>
                  <a:pt x="848359" y="1421768"/>
                </a:lnTo>
                <a:lnTo>
                  <a:pt x="844867" y="1422401"/>
                </a:lnTo>
                <a:lnTo>
                  <a:pt x="841692" y="1422401"/>
                </a:lnTo>
                <a:lnTo>
                  <a:pt x="636270" y="1422401"/>
                </a:lnTo>
                <a:lnTo>
                  <a:pt x="632777" y="1422401"/>
                </a:lnTo>
                <a:lnTo>
                  <a:pt x="629920" y="1421768"/>
                </a:lnTo>
                <a:lnTo>
                  <a:pt x="626745" y="1421135"/>
                </a:lnTo>
                <a:lnTo>
                  <a:pt x="623570" y="1420185"/>
                </a:lnTo>
                <a:lnTo>
                  <a:pt x="620713" y="1418602"/>
                </a:lnTo>
                <a:lnTo>
                  <a:pt x="617855" y="1417019"/>
                </a:lnTo>
                <a:lnTo>
                  <a:pt x="615315" y="1415119"/>
                </a:lnTo>
                <a:lnTo>
                  <a:pt x="613093" y="1413219"/>
                </a:lnTo>
                <a:lnTo>
                  <a:pt x="610870" y="1410686"/>
                </a:lnTo>
                <a:lnTo>
                  <a:pt x="608965" y="1408154"/>
                </a:lnTo>
                <a:lnTo>
                  <a:pt x="607378" y="1405304"/>
                </a:lnTo>
                <a:lnTo>
                  <a:pt x="606108" y="1402771"/>
                </a:lnTo>
                <a:lnTo>
                  <a:pt x="605155" y="1399605"/>
                </a:lnTo>
                <a:lnTo>
                  <a:pt x="603885" y="1396439"/>
                </a:lnTo>
                <a:lnTo>
                  <a:pt x="603568" y="1393273"/>
                </a:lnTo>
                <a:lnTo>
                  <a:pt x="603250" y="1389790"/>
                </a:lnTo>
                <a:lnTo>
                  <a:pt x="603250" y="1002891"/>
                </a:lnTo>
                <a:lnTo>
                  <a:pt x="603568" y="999725"/>
                </a:lnTo>
                <a:lnTo>
                  <a:pt x="603885" y="996242"/>
                </a:lnTo>
                <a:lnTo>
                  <a:pt x="605155" y="993076"/>
                </a:lnTo>
                <a:lnTo>
                  <a:pt x="606108" y="990226"/>
                </a:lnTo>
                <a:lnTo>
                  <a:pt x="607378" y="987377"/>
                </a:lnTo>
                <a:lnTo>
                  <a:pt x="608965" y="984844"/>
                </a:lnTo>
                <a:lnTo>
                  <a:pt x="610870" y="982311"/>
                </a:lnTo>
                <a:lnTo>
                  <a:pt x="613093" y="979778"/>
                </a:lnTo>
                <a:lnTo>
                  <a:pt x="615315" y="977878"/>
                </a:lnTo>
                <a:lnTo>
                  <a:pt x="617855" y="975662"/>
                </a:lnTo>
                <a:lnTo>
                  <a:pt x="620713" y="974396"/>
                </a:lnTo>
                <a:lnTo>
                  <a:pt x="623570" y="972813"/>
                </a:lnTo>
                <a:lnTo>
                  <a:pt x="626745" y="971546"/>
                </a:lnTo>
                <a:lnTo>
                  <a:pt x="629920" y="970913"/>
                </a:lnTo>
                <a:lnTo>
                  <a:pt x="632777" y="970596"/>
                </a:lnTo>
                <a:lnTo>
                  <a:pt x="636270" y="969963"/>
                </a:lnTo>
                <a:close/>
                <a:moveTo>
                  <a:pt x="1027781" y="749300"/>
                </a:moveTo>
                <a:lnTo>
                  <a:pt x="1031278" y="749300"/>
                </a:lnTo>
                <a:lnTo>
                  <a:pt x="1236940" y="749300"/>
                </a:lnTo>
                <a:lnTo>
                  <a:pt x="1240437" y="749300"/>
                </a:lnTo>
                <a:lnTo>
                  <a:pt x="1243616" y="750251"/>
                </a:lnTo>
                <a:lnTo>
                  <a:pt x="1246476" y="750885"/>
                </a:lnTo>
                <a:lnTo>
                  <a:pt x="1249655" y="751837"/>
                </a:lnTo>
                <a:lnTo>
                  <a:pt x="1252516" y="753105"/>
                </a:lnTo>
                <a:lnTo>
                  <a:pt x="1255377" y="755007"/>
                </a:lnTo>
                <a:lnTo>
                  <a:pt x="1257920" y="756592"/>
                </a:lnTo>
                <a:lnTo>
                  <a:pt x="1260145" y="758812"/>
                </a:lnTo>
                <a:lnTo>
                  <a:pt x="1262370" y="761348"/>
                </a:lnTo>
                <a:lnTo>
                  <a:pt x="1264595" y="763567"/>
                </a:lnTo>
                <a:lnTo>
                  <a:pt x="1265867" y="766421"/>
                </a:lnTo>
                <a:lnTo>
                  <a:pt x="1267138" y="769274"/>
                </a:lnTo>
                <a:lnTo>
                  <a:pt x="1268410" y="772445"/>
                </a:lnTo>
                <a:lnTo>
                  <a:pt x="1269363" y="775615"/>
                </a:lnTo>
                <a:lnTo>
                  <a:pt x="1269681" y="778786"/>
                </a:lnTo>
                <a:lnTo>
                  <a:pt x="1269999" y="782273"/>
                </a:lnTo>
                <a:lnTo>
                  <a:pt x="1269999" y="1389744"/>
                </a:lnTo>
                <a:lnTo>
                  <a:pt x="1269681" y="1393231"/>
                </a:lnTo>
                <a:lnTo>
                  <a:pt x="1269363" y="1396402"/>
                </a:lnTo>
                <a:lnTo>
                  <a:pt x="1268410" y="1399572"/>
                </a:lnTo>
                <a:lnTo>
                  <a:pt x="1267138" y="1402743"/>
                </a:lnTo>
                <a:lnTo>
                  <a:pt x="1265867" y="1405279"/>
                </a:lnTo>
                <a:lnTo>
                  <a:pt x="1264595" y="1408133"/>
                </a:lnTo>
                <a:lnTo>
                  <a:pt x="1262370" y="1410669"/>
                </a:lnTo>
                <a:lnTo>
                  <a:pt x="1260145" y="1413206"/>
                </a:lnTo>
                <a:lnTo>
                  <a:pt x="1257920" y="1415108"/>
                </a:lnTo>
                <a:lnTo>
                  <a:pt x="1255377" y="1417010"/>
                </a:lnTo>
                <a:lnTo>
                  <a:pt x="1252516" y="1418595"/>
                </a:lnTo>
                <a:lnTo>
                  <a:pt x="1249655" y="1420181"/>
                </a:lnTo>
                <a:lnTo>
                  <a:pt x="1246476" y="1421132"/>
                </a:lnTo>
                <a:lnTo>
                  <a:pt x="1243616" y="1421766"/>
                </a:lnTo>
                <a:lnTo>
                  <a:pt x="1240437" y="1422400"/>
                </a:lnTo>
                <a:lnTo>
                  <a:pt x="1236940" y="1422400"/>
                </a:lnTo>
                <a:lnTo>
                  <a:pt x="1031278" y="1422400"/>
                </a:lnTo>
                <a:lnTo>
                  <a:pt x="1027781" y="1422400"/>
                </a:lnTo>
                <a:lnTo>
                  <a:pt x="1024602" y="1421766"/>
                </a:lnTo>
                <a:lnTo>
                  <a:pt x="1021424" y="1421132"/>
                </a:lnTo>
                <a:lnTo>
                  <a:pt x="1018245" y="1420181"/>
                </a:lnTo>
                <a:lnTo>
                  <a:pt x="1015384" y="1418595"/>
                </a:lnTo>
                <a:lnTo>
                  <a:pt x="1012841" y="1417010"/>
                </a:lnTo>
                <a:lnTo>
                  <a:pt x="1010298" y="1415108"/>
                </a:lnTo>
                <a:lnTo>
                  <a:pt x="1007755" y="1413206"/>
                </a:lnTo>
                <a:lnTo>
                  <a:pt x="1005848" y="1410669"/>
                </a:lnTo>
                <a:lnTo>
                  <a:pt x="1003941" y="1408133"/>
                </a:lnTo>
                <a:lnTo>
                  <a:pt x="1002351" y="1405279"/>
                </a:lnTo>
                <a:lnTo>
                  <a:pt x="1000762" y="1402743"/>
                </a:lnTo>
                <a:lnTo>
                  <a:pt x="999808" y="1399572"/>
                </a:lnTo>
                <a:lnTo>
                  <a:pt x="999173" y="1396402"/>
                </a:lnTo>
                <a:lnTo>
                  <a:pt x="998537" y="1393231"/>
                </a:lnTo>
                <a:lnTo>
                  <a:pt x="998537" y="1389744"/>
                </a:lnTo>
                <a:lnTo>
                  <a:pt x="998537" y="782273"/>
                </a:lnTo>
                <a:lnTo>
                  <a:pt x="998537" y="778786"/>
                </a:lnTo>
                <a:lnTo>
                  <a:pt x="999173" y="775615"/>
                </a:lnTo>
                <a:lnTo>
                  <a:pt x="999808" y="772445"/>
                </a:lnTo>
                <a:lnTo>
                  <a:pt x="1000762" y="769274"/>
                </a:lnTo>
                <a:lnTo>
                  <a:pt x="1002351" y="766421"/>
                </a:lnTo>
                <a:lnTo>
                  <a:pt x="1003941" y="763567"/>
                </a:lnTo>
                <a:lnTo>
                  <a:pt x="1005848" y="761348"/>
                </a:lnTo>
                <a:lnTo>
                  <a:pt x="1007755" y="758812"/>
                </a:lnTo>
                <a:lnTo>
                  <a:pt x="1010298" y="756592"/>
                </a:lnTo>
                <a:lnTo>
                  <a:pt x="1012841" y="755007"/>
                </a:lnTo>
                <a:lnTo>
                  <a:pt x="1015384" y="753105"/>
                </a:lnTo>
                <a:lnTo>
                  <a:pt x="1018245" y="751837"/>
                </a:lnTo>
                <a:lnTo>
                  <a:pt x="1021424" y="750885"/>
                </a:lnTo>
                <a:lnTo>
                  <a:pt x="1024602" y="750251"/>
                </a:lnTo>
                <a:lnTo>
                  <a:pt x="1027781" y="749300"/>
                </a:lnTo>
                <a:close/>
                <a:moveTo>
                  <a:pt x="2147065" y="665163"/>
                </a:moveTo>
                <a:lnTo>
                  <a:pt x="2154052" y="665163"/>
                </a:lnTo>
                <a:lnTo>
                  <a:pt x="2161038" y="665163"/>
                </a:lnTo>
                <a:lnTo>
                  <a:pt x="2168025" y="665798"/>
                </a:lnTo>
                <a:lnTo>
                  <a:pt x="2175011" y="666432"/>
                </a:lnTo>
                <a:lnTo>
                  <a:pt x="2181680" y="667702"/>
                </a:lnTo>
                <a:lnTo>
                  <a:pt x="2188349" y="669288"/>
                </a:lnTo>
                <a:lnTo>
                  <a:pt x="2194700" y="670875"/>
                </a:lnTo>
                <a:lnTo>
                  <a:pt x="2201369" y="673413"/>
                </a:lnTo>
                <a:lnTo>
                  <a:pt x="2207085" y="675952"/>
                </a:lnTo>
                <a:lnTo>
                  <a:pt x="2213437" y="678173"/>
                </a:lnTo>
                <a:lnTo>
                  <a:pt x="2219471" y="681346"/>
                </a:lnTo>
                <a:lnTo>
                  <a:pt x="2224869" y="684519"/>
                </a:lnTo>
                <a:lnTo>
                  <a:pt x="2230585" y="688327"/>
                </a:lnTo>
                <a:lnTo>
                  <a:pt x="2235666" y="692135"/>
                </a:lnTo>
                <a:lnTo>
                  <a:pt x="2241065" y="695943"/>
                </a:lnTo>
                <a:lnTo>
                  <a:pt x="2245829" y="700702"/>
                </a:lnTo>
                <a:lnTo>
                  <a:pt x="2250910" y="704828"/>
                </a:lnTo>
                <a:lnTo>
                  <a:pt x="2255356" y="709587"/>
                </a:lnTo>
                <a:lnTo>
                  <a:pt x="2259484" y="714347"/>
                </a:lnTo>
                <a:lnTo>
                  <a:pt x="2263612" y="719741"/>
                </a:lnTo>
                <a:lnTo>
                  <a:pt x="2267423" y="724819"/>
                </a:lnTo>
                <a:lnTo>
                  <a:pt x="2270916" y="730530"/>
                </a:lnTo>
                <a:lnTo>
                  <a:pt x="2274092" y="736559"/>
                </a:lnTo>
                <a:lnTo>
                  <a:pt x="2277268" y="742271"/>
                </a:lnTo>
                <a:lnTo>
                  <a:pt x="2280126" y="748300"/>
                </a:lnTo>
                <a:lnTo>
                  <a:pt x="2282666" y="754646"/>
                </a:lnTo>
                <a:lnTo>
                  <a:pt x="2284572" y="760992"/>
                </a:lnTo>
                <a:lnTo>
                  <a:pt x="2286477" y="767021"/>
                </a:lnTo>
                <a:lnTo>
                  <a:pt x="2287747" y="773685"/>
                </a:lnTo>
                <a:lnTo>
                  <a:pt x="2289018" y="780349"/>
                </a:lnTo>
                <a:lnTo>
                  <a:pt x="2289970" y="787330"/>
                </a:lnTo>
                <a:lnTo>
                  <a:pt x="2290605" y="794311"/>
                </a:lnTo>
                <a:lnTo>
                  <a:pt x="2290605" y="801292"/>
                </a:lnTo>
                <a:lnTo>
                  <a:pt x="2290605" y="1286150"/>
                </a:lnTo>
                <a:lnTo>
                  <a:pt x="2884137" y="1353738"/>
                </a:lnTo>
                <a:lnTo>
                  <a:pt x="2890488" y="1354055"/>
                </a:lnTo>
                <a:lnTo>
                  <a:pt x="2898110" y="1354372"/>
                </a:lnTo>
                <a:lnTo>
                  <a:pt x="2905732" y="1355007"/>
                </a:lnTo>
                <a:lnTo>
                  <a:pt x="2913353" y="1355642"/>
                </a:lnTo>
                <a:lnTo>
                  <a:pt x="2920657" y="1357228"/>
                </a:lnTo>
                <a:lnTo>
                  <a:pt x="2927644" y="1358815"/>
                </a:lnTo>
                <a:lnTo>
                  <a:pt x="2934948" y="1361036"/>
                </a:lnTo>
                <a:lnTo>
                  <a:pt x="2941934" y="1362940"/>
                </a:lnTo>
                <a:lnTo>
                  <a:pt x="2948603" y="1365796"/>
                </a:lnTo>
                <a:lnTo>
                  <a:pt x="2955272" y="1368969"/>
                </a:lnTo>
                <a:lnTo>
                  <a:pt x="2961941" y="1372142"/>
                </a:lnTo>
                <a:lnTo>
                  <a:pt x="2968292" y="1375633"/>
                </a:lnTo>
                <a:lnTo>
                  <a:pt x="2974008" y="1379758"/>
                </a:lnTo>
                <a:lnTo>
                  <a:pt x="2980042" y="1383883"/>
                </a:lnTo>
                <a:lnTo>
                  <a:pt x="2985758" y="1388008"/>
                </a:lnTo>
                <a:lnTo>
                  <a:pt x="2990839" y="1393085"/>
                </a:lnTo>
                <a:lnTo>
                  <a:pt x="2996238" y="1397845"/>
                </a:lnTo>
                <a:lnTo>
                  <a:pt x="3001319" y="1403239"/>
                </a:lnTo>
                <a:lnTo>
                  <a:pt x="3005765" y="1408316"/>
                </a:lnTo>
                <a:lnTo>
                  <a:pt x="3010529" y="1414345"/>
                </a:lnTo>
                <a:lnTo>
                  <a:pt x="3014657" y="1419739"/>
                </a:lnTo>
                <a:lnTo>
                  <a:pt x="3018468" y="1426086"/>
                </a:lnTo>
                <a:lnTo>
                  <a:pt x="3021961" y="1432432"/>
                </a:lnTo>
                <a:lnTo>
                  <a:pt x="3025454" y="1438778"/>
                </a:lnTo>
                <a:lnTo>
                  <a:pt x="3028312" y="1445125"/>
                </a:lnTo>
                <a:lnTo>
                  <a:pt x="3030853" y="1452106"/>
                </a:lnTo>
                <a:lnTo>
                  <a:pt x="3033393" y="1459087"/>
                </a:lnTo>
                <a:lnTo>
                  <a:pt x="3035616" y="1466067"/>
                </a:lnTo>
                <a:lnTo>
                  <a:pt x="3036887" y="1473366"/>
                </a:lnTo>
                <a:lnTo>
                  <a:pt x="3038474" y="1480664"/>
                </a:lnTo>
                <a:lnTo>
                  <a:pt x="3039427" y="1488280"/>
                </a:lnTo>
                <a:lnTo>
                  <a:pt x="3040062" y="1495895"/>
                </a:lnTo>
                <a:lnTo>
                  <a:pt x="3040062" y="1503511"/>
                </a:lnTo>
                <a:lnTo>
                  <a:pt x="3040062" y="2154008"/>
                </a:lnTo>
                <a:lnTo>
                  <a:pt x="3040062" y="2161623"/>
                </a:lnTo>
                <a:lnTo>
                  <a:pt x="3039427" y="2169556"/>
                </a:lnTo>
                <a:lnTo>
                  <a:pt x="3038474" y="2177172"/>
                </a:lnTo>
                <a:lnTo>
                  <a:pt x="3036887" y="2184470"/>
                </a:lnTo>
                <a:lnTo>
                  <a:pt x="3035616" y="2191451"/>
                </a:lnTo>
                <a:lnTo>
                  <a:pt x="3033393" y="2198749"/>
                </a:lnTo>
                <a:lnTo>
                  <a:pt x="3030853" y="2205730"/>
                </a:lnTo>
                <a:lnTo>
                  <a:pt x="3028312" y="2212394"/>
                </a:lnTo>
                <a:lnTo>
                  <a:pt x="3025454" y="2219057"/>
                </a:lnTo>
                <a:lnTo>
                  <a:pt x="3021961" y="2225404"/>
                </a:lnTo>
                <a:lnTo>
                  <a:pt x="3018468" y="2231433"/>
                </a:lnTo>
                <a:lnTo>
                  <a:pt x="3014657" y="2237779"/>
                </a:lnTo>
                <a:lnTo>
                  <a:pt x="3010529" y="2243808"/>
                </a:lnTo>
                <a:lnTo>
                  <a:pt x="3005765" y="2249202"/>
                </a:lnTo>
                <a:lnTo>
                  <a:pt x="3001319" y="2254597"/>
                </a:lnTo>
                <a:lnTo>
                  <a:pt x="2996238" y="2259674"/>
                </a:lnTo>
                <a:lnTo>
                  <a:pt x="2990839" y="2264433"/>
                </a:lnTo>
                <a:lnTo>
                  <a:pt x="2985758" y="2269510"/>
                </a:lnTo>
                <a:lnTo>
                  <a:pt x="2980042" y="2273953"/>
                </a:lnTo>
                <a:lnTo>
                  <a:pt x="2974008" y="2278078"/>
                </a:lnTo>
                <a:lnTo>
                  <a:pt x="2968292" y="2281886"/>
                </a:lnTo>
                <a:lnTo>
                  <a:pt x="2961941" y="2285376"/>
                </a:lnTo>
                <a:lnTo>
                  <a:pt x="2955272" y="2288867"/>
                </a:lnTo>
                <a:lnTo>
                  <a:pt x="2948603" y="2291723"/>
                </a:lnTo>
                <a:lnTo>
                  <a:pt x="2941934" y="2294578"/>
                </a:lnTo>
                <a:lnTo>
                  <a:pt x="2934948" y="2297117"/>
                </a:lnTo>
                <a:lnTo>
                  <a:pt x="2927644" y="2298703"/>
                </a:lnTo>
                <a:lnTo>
                  <a:pt x="2920657" y="2300607"/>
                </a:lnTo>
                <a:lnTo>
                  <a:pt x="2913353" y="2301877"/>
                </a:lnTo>
                <a:lnTo>
                  <a:pt x="2905732" y="2302829"/>
                </a:lnTo>
                <a:lnTo>
                  <a:pt x="2898110" y="2303146"/>
                </a:lnTo>
                <a:lnTo>
                  <a:pt x="2890488" y="2303463"/>
                </a:lnTo>
                <a:lnTo>
                  <a:pt x="2177552" y="2303463"/>
                </a:lnTo>
                <a:lnTo>
                  <a:pt x="2173423" y="2303146"/>
                </a:lnTo>
                <a:lnTo>
                  <a:pt x="2171200" y="2303146"/>
                </a:lnTo>
                <a:lnTo>
                  <a:pt x="2169613" y="2303146"/>
                </a:lnTo>
                <a:lnTo>
                  <a:pt x="2162944" y="2303146"/>
                </a:lnTo>
                <a:lnTo>
                  <a:pt x="2156275" y="2303146"/>
                </a:lnTo>
                <a:lnTo>
                  <a:pt x="2149924" y="2302511"/>
                </a:lnTo>
                <a:lnTo>
                  <a:pt x="2143572" y="2301559"/>
                </a:lnTo>
                <a:lnTo>
                  <a:pt x="2137538" y="2300607"/>
                </a:lnTo>
                <a:lnTo>
                  <a:pt x="2131187" y="2298703"/>
                </a:lnTo>
                <a:lnTo>
                  <a:pt x="2125153" y="2297117"/>
                </a:lnTo>
                <a:lnTo>
                  <a:pt x="2119437" y="2294896"/>
                </a:lnTo>
                <a:lnTo>
                  <a:pt x="2113403" y="2292040"/>
                </a:lnTo>
                <a:lnTo>
                  <a:pt x="2107370" y="2289501"/>
                </a:lnTo>
                <a:lnTo>
                  <a:pt x="2101971" y="2286645"/>
                </a:lnTo>
                <a:lnTo>
                  <a:pt x="2096572" y="2283155"/>
                </a:lnTo>
                <a:lnTo>
                  <a:pt x="2091491" y="2279665"/>
                </a:lnTo>
                <a:lnTo>
                  <a:pt x="2086093" y="2275222"/>
                </a:lnTo>
                <a:lnTo>
                  <a:pt x="2081329" y="2271097"/>
                </a:lnTo>
                <a:lnTo>
                  <a:pt x="2076883" y="2266972"/>
                </a:lnTo>
                <a:lnTo>
                  <a:pt x="1560520" y="1751334"/>
                </a:lnTo>
                <a:lnTo>
                  <a:pt x="1556074" y="1746574"/>
                </a:lnTo>
                <a:lnTo>
                  <a:pt x="1552263" y="1741815"/>
                </a:lnTo>
                <a:lnTo>
                  <a:pt x="1548135" y="1737055"/>
                </a:lnTo>
                <a:lnTo>
                  <a:pt x="1544642" y="1731661"/>
                </a:lnTo>
                <a:lnTo>
                  <a:pt x="1541466" y="1726583"/>
                </a:lnTo>
                <a:lnTo>
                  <a:pt x="1538291" y="1720872"/>
                </a:lnTo>
                <a:lnTo>
                  <a:pt x="1535432" y="1715477"/>
                </a:lnTo>
                <a:lnTo>
                  <a:pt x="1532892" y="1709766"/>
                </a:lnTo>
                <a:lnTo>
                  <a:pt x="1530987" y="1704054"/>
                </a:lnTo>
                <a:lnTo>
                  <a:pt x="1529081" y="1698342"/>
                </a:lnTo>
                <a:lnTo>
                  <a:pt x="1527493" y="1692631"/>
                </a:lnTo>
                <a:lnTo>
                  <a:pt x="1526223" y="1686919"/>
                </a:lnTo>
                <a:lnTo>
                  <a:pt x="1525270" y="1680890"/>
                </a:lnTo>
                <a:lnTo>
                  <a:pt x="1524635" y="1674544"/>
                </a:lnTo>
                <a:lnTo>
                  <a:pt x="1524000" y="1668515"/>
                </a:lnTo>
                <a:lnTo>
                  <a:pt x="1524000" y="1662803"/>
                </a:lnTo>
                <a:lnTo>
                  <a:pt x="1524000" y="1656774"/>
                </a:lnTo>
                <a:lnTo>
                  <a:pt x="1524635" y="1650428"/>
                </a:lnTo>
                <a:lnTo>
                  <a:pt x="1525270" y="1644716"/>
                </a:lnTo>
                <a:lnTo>
                  <a:pt x="1526223" y="1638687"/>
                </a:lnTo>
                <a:lnTo>
                  <a:pt x="1527493" y="1632658"/>
                </a:lnTo>
                <a:lnTo>
                  <a:pt x="1529081" y="1626946"/>
                </a:lnTo>
                <a:lnTo>
                  <a:pt x="1530987" y="1621235"/>
                </a:lnTo>
                <a:lnTo>
                  <a:pt x="1532892" y="1615523"/>
                </a:lnTo>
                <a:lnTo>
                  <a:pt x="1535432" y="1609811"/>
                </a:lnTo>
                <a:lnTo>
                  <a:pt x="1538291" y="1604417"/>
                </a:lnTo>
                <a:lnTo>
                  <a:pt x="1541466" y="1599023"/>
                </a:lnTo>
                <a:lnTo>
                  <a:pt x="1544642" y="1593628"/>
                </a:lnTo>
                <a:lnTo>
                  <a:pt x="1548135" y="1588551"/>
                </a:lnTo>
                <a:lnTo>
                  <a:pt x="1552263" y="1583474"/>
                </a:lnTo>
                <a:lnTo>
                  <a:pt x="1556074" y="1578714"/>
                </a:lnTo>
                <a:lnTo>
                  <a:pt x="1560520" y="1574272"/>
                </a:lnTo>
                <a:lnTo>
                  <a:pt x="1564966" y="1569830"/>
                </a:lnTo>
                <a:lnTo>
                  <a:pt x="1570047" y="1565705"/>
                </a:lnTo>
                <a:lnTo>
                  <a:pt x="1574811" y="1561897"/>
                </a:lnTo>
                <a:lnTo>
                  <a:pt x="1579574" y="1558406"/>
                </a:lnTo>
                <a:lnTo>
                  <a:pt x="1584973" y="1554916"/>
                </a:lnTo>
                <a:lnTo>
                  <a:pt x="1590054" y="1552060"/>
                </a:lnTo>
                <a:lnTo>
                  <a:pt x="1595770" y="1549521"/>
                </a:lnTo>
                <a:lnTo>
                  <a:pt x="1601486" y="1546666"/>
                </a:lnTo>
                <a:lnTo>
                  <a:pt x="1606885" y="1544444"/>
                </a:lnTo>
                <a:lnTo>
                  <a:pt x="1612919" y="1542858"/>
                </a:lnTo>
                <a:lnTo>
                  <a:pt x="1618635" y="1540954"/>
                </a:lnTo>
                <a:lnTo>
                  <a:pt x="1624669" y="1539685"/>
                </a:lnTo>
                <a:lnTo>
                  <a:pt x="1630702" y="1538733"/>
                </a:lnTo>
                <a:lnTo>
                  <a:pt x="1637054" y="1538098"/>
                </a:lnTo>
                <a:lnTo>
                  <a:pt x="1642770" y="1537463"/>
                </a:lnTo>
                <a:lnTo>
                  <a:pt x="1649121" y="1537146"/>
                </a:lnTo>
                <a:lnTo>
                  <a:pt x="1655473" y="1537463"/>
                </a:lnTo>
                <a:lnTo>
                  <a:pt x="1661824" y="1538098"/>
                </a:lnTo>
                <a:lnTo>
                  <a:pt x="1667858" y="1538733"/>
                </a:lnTo>
                <a:lnTo>
                  <a:pt x="1673891" y="1539685"/>
                </a:lnTo>
                <a:lnTo>
                  <a:pt x="1679925" y="1540954"/>
                </a:lnTo>
                <a:lnTo>
                  <a:pt x="1685641" y="1542858"/>
                </a:lnTo>
                <a:lnTo>
                  <a:pt x="1691675" y="1544444"/>
                </a:lnTo>
                <a:lnTo>
                  <a:pt x="1697391" y="1546666"/>
                </a:lnTo>
                <a:lnTo>
                  <a:pt x="1702790" y="1549521"/>
                </a:lnTo>
                <a:lnTo>
                  <a:pt x="1708506" y="1552060"/>
                </a:lnTo>
                <a:lnTo>
                  <a:pt x="1713587" y="1554916"/>
                </a:lnTo>
                <a:lnTo>
                  <a:pt x="1718986" y="1558406"/>
                </a:lnTo>
                <a:lnTo>
                  <a:pt x="1723749" y="1561897"/>
                </a:lnTo>
                <a:lnTo>
                  <a:pt x="1728513" y="1565705"/>
                </a:lnTo>
                <a:lnTo>
                  <a:pt x="1733594" y="1569830"/>
                </a:lnTo>
                <a:lnTo>
                  <a:pt x="1738040" y="1574272"/>
                </a:lnTo>
                <a:lnTo>
                  <a:pt x="2017816" y="1853827"/>
                </a:lnTo>
                <a:lnTo>
                  <a:pt x="2017816" y="801292"/>
                </a:lnTo>
                <a:lnTo>
                  <a:pt x="2018133" y="794311"/>
                </a:lnTo>
                <a:lnTo>
                  <a:pt x="2018451" y="787330"/>
                </a:lnTo>
                <a:lnTo>
                  <a:pt x="2019404" y="780349"/>
                </a:lnTo>
                <a:lnTo>
                  <a:pt x="2020674" y="773685"/>
                </a:lnTo>
                <a:lnTo>
                  <a:pt x="2021944" y="767021"/>
                </a:lnTo>
                <a:lnTo>
                  <a:pt x="2024167" y="760992"/>
                </a:lnTo>
                <a:lnTo>
                  <a:pt x="2026073" y="754646"/>
                </a:lnTo>
                <a:lnTo>
                  <a:pt x="2028613" y="748300"/>
                </a:lnTo>
                <a:lnTo>
                  <a:pt x="2031471" y="742271"/>
                </a:lnTo>
                <a:lnTo>
                  <a:pt x="2034329" y="736559"/>
                </a:lnTo>
                <a:lnTo>
                  <a:pt x="2037823" y="730530"/>
                </a:lnTo>
                <a:lnTo>
                  <a:pt x="2040998" y="724819"/>
                </a:lnTo>
                <a:lnTo>
                  <a:pt x="2045127" y="719741"/>
                </a:lnTo>
                <a:lnTo>
                  <a:pt x="2048937" y="714347"/>
                </a:lnTo>
                <a:lnTo>
                  <a:pt x="2053383" y="709587"/>
                </a:lnTo>
                <a:lnTo>
                  <a:pt x="2057829" y="704828"/>
                </a:lnTo>
                <a:lnTo>
                  <a:pt x="2062275" y="700702"/>
                </a:lnTo>
                <a:lnTo>
                  <a:pt x="2067674" y="695943"/>
                </a:lnTo>
                <a:lnTo>
                  <a:pt x="2072437" y="692135"/>
                </a:lnTo>
                <a:lnTo>
                  <a:pt x="2078154" y="688327"/>
                </a:lnTo>
                <a:lnTo>
                  <a:pt x="2083552" y="684519"/>
                </a:lnTo>
                <a:lnTo>
                  <a:pt x="2089268" y="681346"/>
                </a:lnTo>
                <a:lnTo>
                  <a:pt x="2095302" y="678173"/>
                </a:lnTo>
                <a:lnTo>
                  <a:pt x="2101018" y="675952"/>
                </a:lnTo>
                <a:lnTo>
                  <a:pt x="2107370" y="673413"/>
                </a:lnTo>
                <a:lnTo>
                  <a:pt x="2113721" y="670875"/>
                </a:lnTo>
                <a:lnTo>
                  <a:pt x="2120390" y="669288"/>
                </a:lnTo>
                <a:lnTo>
                  <a:pt x="2127059" y="667702"/>
                </a:lnTo>
                <a:lnTo>
                  <a:pt x="2133728" y="666432"/>
                </a:lnTo>
                <a:lnTo>
                  <a:pt x="2140079" y="665798"/>
                </a:lnTo>
                <a:lnTo>
                  <a:pt x="2147065" y="665163"/>
                </a:lnTo>
                <a:close/>
                <a:moveTo>
                  <a:pt x="1426690" y="484188"/>
                </a:moveTo>
                <a:lnTo>
                  <a:pt x="1631151" y="484188"/>
                </a:lnTo>
                <a:lnTo>
                  <a:pt x="1634627" y="484505"/>
                </a:lnTo>
                <a:lnTo>
                  <a:pt x="1637787" y="484822"/>
                </a:lnTo>
                <a:lnTo>
                  <a:pt x="1640947" y="485773"/>
                </a:lnTo>
                <a:lnTo>
                  <a:pt x="1644107" y="486725"/>
                </a:lnTo>
                <a:lnTo>
                  <a:pt x="1646635" y="488310"/>
                </a:lnTo>
                <a:lnTo>
                  <a:pt x="1649479" y="489895"/>
                </a:lnTo>
                <a:lnTo>
                  <a:pt x="1652008" y="491798"/>
                </a:lnTo>
                <a:lnTo>
                  <a:pt x="1654536" y="493700"/>
                </a:lnTo>
                <a:lnTo>
                  <a:pt x="1656432" y="496237"/>
                </a:lnTo>
                <a:lnTo>
                  <a:pt x="1658328" y="498773"/>
                </a:lnTo>
                <a:lnTo>
                  <a:pt x="1659908" y="501310"/>
                </a:lnTo>
                <a:lnTo>
                  <a:pt x="1661488" y="504164"/>
                </a:lnTo>
                <a:lnTo>
                  <a:pt x="1662436" y="507334"/>
                </a:lnTo>
                <a:lnTo>
                  <a:pt x="1663068" y="510505"/>
                </a:lnTo>
                <a:lnTo>
                  <a:pt x="1663700" y="513676"/>
                </a:lnTo>
                <a:lnTo>
                  <a:pt x="1663700" y="517164"/>
                </a:lnTo>
                <a:lnTo>
                  <a:pt x="1663700" y="1389743"/>
                </a:lnTo>
                <a:lnTo>
                  <a:pt x="1663700" y="1393231"/>
                </a:lnTo>
                <a:lnTo>
                  <a:pt x="1663068" y="1396401"/>
                </a:lnTo>
                <a:lnTo>
                  <a:pt x="1662436" y="1399572"/>
                </a:lnTo>
                <a:lnTo>
                  <a:pt x="1661488" y="1402743"/>
                </a:lnTo>
                <a:lnTo>
                  <a:pt x="1659908" y="1405279"/>
                </a:lnTo>
                <a:lnTo>
                  <a:pt x="1658328" y="1408133"/>
                </a:lnTo>
                <a:lnTo>
                  <a:pt x="1656432" y="1410669"/>
                </a:lnTo>
                <a:lnTo>
                  <a:pt x="1654536" y="1413206"/>
                </a:lnTo>
                <a:lnTo>
                  <a:pt x="1652008" y="1415108"/>
                </a:lnTo>
                <a:lnTo>
                  <a:pt x="1649479" y="1417011"/>
                </a:lnTo>
                <a:lnTo>
                  <a:pt x="1646635" y="1418596"/>
                </a:lnTo>
                <a:lnTo>
                  <a:pt x="1644107" y="1420182"/>
                </a:lnTo>
                <a:lnTo>
                  <a:pt x="1640947" y="1421133"/>
                </a:lnTo>
                <a:lnTo>
                  <a:pt x="1637787" y="1421767"/>
                </a:lnTo>
                <a:lnTo>
                  <a:pt x="1634627" y="1422401"/>
                </a:lnTo>
                <a:lnTo>
                  <a:pt x="1631151" y="1422401"/>
                </a:lnTo>
                <a:lnTo>
                  <a:pt x="1426690" y="1422401"/>
                </a:lnTo>
                <a:lnTo>
                  <a:pt x="1423214" y="1422401"/>
                </a:lnTo>
                <a:lnTo>
                  <a:pt x="1420054" y="1421767"/>
                </a:lnTo>
                <a:lnTo>
                  <a:pt x="1416894" y="1421133"/>
                </a:lnTo>
                <a:lnTo>
                  <a:pt x="1413734" y="1420182"/>
                </a:lnTo>
                <a:lnTo>
                  <a:pt x="1411206" y="1418596"/>
                </a:lnTo>
                <a:lnTo>
                  <a:pt x="1408362" y="1417011"/>
                </a:lnTo>
                <a:lnTo>
                  <a:pt x="1405834" y="1415108"/>
                </a:lnTo>
                <a:lnTo>
                  <a:pt x="1403622" y="1413206"/>
                </a:lnTo>
                <a:lnTo>
                  <a:pt x="1401409" y="1410669"/>
                </a:lnTo>
                <a:lnTo>
                  <a:pt x="1399513" y="1408133"/>
                </a:lnTo>
                <a:lnTo>
                  <a:pt x="1397933" y="1405279"/>
                </a:lnTo>
                <a:lnTo>
                  <a:pt x="1396669" y="1402743"/>
                </a:lnTo>
                <a:lnTo>
                  <a:pt x="1395405" y="1399572"/>
                </a:lnTo>
                <a:lnTo>
                  <a:pt x="1394457" y="1396401"/>
                </a:lnTo>
                <a:lnTo>
                  <a:pt x="1394141" y="1393231"/>
                </a:lnTo>
                <a:lnTo>
                  <a:pt x="1393825" y="1389743"/>
                </a:lnTo>
                <a:lnTo>
                  <a:pt x="1393825" y="517164"/>
                </a:lnTo>
                <a:lnTo>
                  <a:pt x="1394141" y="513676"/>
                </a:lnTo>
                <a:lnTo>
                  <a:pt x="1394457" y="510505"/>
                </a:lnTo>
                <a:lnTo>
                  <a:pt x="1395405" y="507334"/>
                </a:lnTo>
                <a:lnTo>
                  <a:pt x="1396669" y="504164"/>
                </a:lnTo>
                <a:lnTo>
                  <a:pt x="1397933" y="501310"/>
                </a:lnTo>
                <a:lnTo>
                  <a:pt x="1399513" y="498773"/>
                </a:lnTo>
                <a:lnTo>
                  <a:pt x="1401409" y="496237"/>
                </a:lnTo>
                <a:lnTo>
                  <a:pt x="1403622" y="493700"/>
                </a:lnTo>
                <a:lnTo>
                  <a:pt x="1405834" y="491798"/>
                </a:lnTo>
                <a:lnTo>
                  <a:pt x="1408362" y="489895"/>
                </a:lnTo>
                <a:lnTo>
                  <a:pt x="1411206" y="488310"/>
                </a:lnTo>
                <a:lnTo>
                  <a:pt x="1413734" y="486725"/>
                </a:lnTo>
                <a:lnTo>
                  <a:pt x="1416894" y="485773"/>
                </a:lnTo>
                <a:lnTo>
                  <a:pt x="1420054" y="484822"/>
                </a:lnTo>
                <a:lnTo>
                  <a:pt x="1423214" y="484505"/>
                </a:lnTo>
                <a:lnTo>
                  <a:pt x="1426690" y="484188"/>
                </a:lnTo>
                <a:close/>
                <a:moveTo>
                  <a:pt x="183794" y="0"/>
                </a:moveTo>
                <a:lnTo>
                  <a:pt x="193952" y="0"/>
                </a:lnTo>
                <a:lnTo>
                  <a:pt x="2827060" y="0"/>
                </a:lnTo>
                <a:lnTo>
                  <a:pt x="2837218" y="0"/>
                </a:lnTo>
                <a:lnTo>
                  <a:pt x="2847059" y="952"/>
                </a:lnTo>
                <a:lnTo>
                  <a:pt x="2856582" y="2539"/>
                </a:lnTo>
                <a:lnTo>
                  <a:pt x="2866105" y="4443"/>
                </a:lnTo>
                <a:lnTo>
                  <a:pt x="2875628" y="6982"/>
                </a:lnTo>
                <a:lnTo>
                  <a:pt x="2884516" y="10156"/>
                </a:lnTo>
                <a:lnTo>
                  <a:pt x="2893721" y="13964"/>
                </a:lnTo>
                <a:lnTo>
                  <a:pt x="2902292" y="17773"/>
                </a:lnTo>
                <a:lnTo>
                  <a:pt x="2911180" y="22851"/>
                </a:lnTo>
                <a:lnTo>
                  <a:pt x="2919433" y="27611"/>
                </a:lnTo>
                <a:lnTo>
                  <a:pt x="2927369" y="33324"/>
                </a:lnTo>
                <a:lnTo>
                  <a:pt x="2935623" y="39036"/>
                </a:lnTo>
                <a:lnTo>
                  <a:pt x="2942924" y="45384"/>
                </a:lnTo>
                <a:lnTo>
                  <a:pt x="2950225" y="52366"/>
                </a:lnTo>
                <a:lnTo>
                  <a:pt x="2957525" y="59665"/>
                </a:lnTo>
                <a:lnTo>
                  <a:pt x="2964192" y="67282"/>
                </a:lnTo>
                <a:lnTo>
                  <a:pt x="2970540" y="74899"/>
                </a:lnTo>
                <a:lnTo>
                  <a:pt x="2976571" y="83468"/>
                </a:lnTo>
                <a:lnTo>
                  <a:pt x="2982285" y="92037"/>
                </a:lnTo>
                <a:lnTo>
                  <a:pt x="2987682" y="101240"/>
                </a:lnTo>
                <a:lnTo>
                  <a:pt x="2992761" y="110444"/>
                </a:lnTo>
                <a:lnTo>
                  <a:pt x="2997522" y="119965"/>
                </a:lnTo>
                <a:lnTo>
                  <a:pt x="3001649" y="130121"/>
                </a:lnTo>
                <a:lnTo>
                  <a:pt x="3005458" y="140276"/>
                </a:lnTo>
                <a:lnTo>
                  <a:pt x="3008950" y="150749"/>
                </a:lnTo>
                <a:lnTo>
                  <a:pt x="3012124" y="161540"/>
                </a:lnTo>
                <a:lnTo>
                  <a:pt x="3014663" y="172330"/>
                </a:lnTo>
                <a:lnTo>
                  <a:pt x="3016885" y="183438"/>
                </a:lnTo>
                <a:lnTo>
                  <a:pt x="3018473" y="194546"/>
                </a:lnTo>
                <a:lnTo>
                  <a:pt x="3019742" y="205971"/>
                </a:lnTo>
                <a:lnTo>
                  <a:pt x="3020695" y="218031"/>
                </a:lnTo>
                <a:lnTo>
                  <a:pt x="3021012" y="229774"/>
                </a:lnTo>
                <a:lnTo>
                  <a:pt x="3021012" y="1276768"/>
                </a:lnTo>
                <a:lnTo>
                  <a:pt x="3013711" y="1272642"/>
                </a:lnTo>
                <a:lnTo>
                  <a:pt x="3006410" y="1268833"/>
                </a:lnTo>
                <a:lnTo>
                  <a:pt x="2999109" y="1265342"/>
                </a:lnTo>
                <a:lnTo>
                  <a:pt x="2991808" y="1262169"/>
                </a:lnTo>
                <a:lnTo>
                  <a:pt x="2983872" y="1258995"/>
                </a:lnTo>
                <a:lnTo>
                  <a:pt x="2976254" y="1256139"/>
                </a:lnTo>
                <a:lnTo>
                  <a:pt x="2968318" y="1253282"/>
                </a:lnTo>
                <a:lnTo>
                  <a:pt x="2960382" y="1251061"/>
                </a:lnTo>
                <a:lnTo>
                  <a:pt x="2952129" y="1248839"/>
                </a:lnTo>
                <a:lnTo>
                  <a:pt x="2944193" y="1247252"/>
                </a:lnTo>
                <a:lnTo>
                  <a:pt x="2935940" y="1245348"/>
                </a:lnTo>
                <a:lnTo>
                  <a:pt x="2927369" y="1244079"/>
                </a:lnTo>
                <a:lnTo>
                  <a:pt x="2919116" y="1242809"/>
                </a:lnTo>
                <a:lnTo>
                  <a:pt x="2910863" y="1242175"/>
                </a:lnTo>
                <a:lnTo>
                  <a:pt x="2901975" y="1241540"/>
                </a:lnTo>
                <a:lnTo>
                  <a:pt x="2893404" y="1241540"/>
                </a:lnTo>
                <a:lnTo>
                  <a:pt x="2646123" y="1213294"/>
                </a:lnTo>
                <a:lnTo>
                  <a:pt x="2646123" y="313876"/>
                </a:lnTo>
                <a:lnTo>
                  <a:pt x="374889" y="313876"/>
                </a:lnTo>
                <a:lnTo>
                  <a:pt x="374889" y="1959424"/>
                </a:lnTo>
                <a:lnTo>
                  <a:pt x="1610021" y="1959424"/>
                </a:lnTo>
                <a:lnTo>
                  <a:pt x="1923646" y="2273300"/>
                </a:lnTo>
                <a:lnTo>
                  <a:pt x="193952" y="2273300"/>
                </a:lnTo>
                <a:lnTo>
                  <a:pt x="183794" y="2273300"/>
                </a:lnTo>
                <a:lnTo>
                  <a:pt x="173953" y="2272348"/>
                </a:lnTo>
                <a:lnTo>
                  <a:pt x="164113" y="2270761"/>
                </a:lnTo>
                <a:lnTo>
                  <a:pt x="154908" y="2268857"/>
                </a:lnTo>
                <a:lnTo>
                  <a:pt x="145385" y="2266318"/>
                </a:lnTo>
                <a:lnTo>
                  <a:pt x="136496" y="2263144"/>
                </a:lnTo>
                <a:lnTo>
                  <a:pt x="127291" y="2259336"/>
                </a:lnTo>
                <a:lnTo>
                  <a:pt x="118720" y="2255528"/>
                </a:lnTo>
                <a:lnTo>
                  <a:pt x="109832" y="2250450"/>
                </a:lnTo>
                <a:lnTo>
                  <a:pt x="101579" y="2245689"/>
                </a:lnTo>
                <a:lnTo>
                  <a:pt x="93326" y="2240294"/>
                </a:lnTo>
                <a:lnTo>
                  <a:pt x="85390" y="2234264"/>
                </a:lnTo>
                <a:lnTo>
                  <a:pt x="77771" y="2227917"/>
                </a:lnTo>
                <a:lnTo>
                  <a:pt x="70470" y="2220935"/>
                </a:lnTo>
                <a:lnTo>
                  <a:pt x="63487" y="2213635"/>
                </a:lnTo>
                <a:lnTo>
                  <a:pt x="56821" y="2206018"/>
                </a:lnTo>
                <a:lnTo>
                  <a:pt x="50472" y="2198402"/>
                </a:lnTo>
                <a:lnTo>
                  <a:pt x="44441" y="2189833"/>
                </a:lnTo>
                <a:lnTo>
                  <a:pt x="38727" y="2181264"/>
                </a:lnTo>
                <a:lnTo>
                  <a:pt x="33013" y="2172060"/>
                </a:lnTo>
                <a:lnTo>
                  <a:pt x="28252" y="2162856"/>
                </a:lnTo>
                <a:lnTo>
                  <a:pt x="23490" y="2153335"/>
                </a:lnTo>
                <a:lnTo>
                  <a:pt x="19364" y="2143180"/>
                </a:lnTo>
                <a:lnTo>
                  <a:pt x="15237" y="2133024"/>
                </a:lnTo>
                <a:lnTo>
                  <a:pt x="11745" y="2122551"/>
                </a:lnTo>
                <a:lnTo>
                  <a:pt x="8888" y="2112078"/>
                </a:lnTo>
                <a:lnTo>
                  <a:pt x="6349" y="2100970"/>
                </a:lnTo>
                <a:lnTo>
                  <a:pt x="3809" y="2089862"/>
                </a:lnTo>
                <a:lnTo>
                  <a:pt x="2540" y="2078754"/>
                </a:lnTo>
                <a:lnTo>
                  <a:pt x="952" y="2067329"/>
                </a:lnTo>
                <a:lnTo>
                  <a:pt x="318" y="2055269"/>
                </a:lnTo>
                <a:lnTo>
                  <a:pt x="0" y="2043844"/>
                </a:lnTo>
                <a:lnTo>
                  <a:pt x="0" y="229774"/>
                </a:lnTo>
                <a:lnTo>
                  <a:pt x="318" y="218031"/>
                </a:lnTo>
                <a:lnTo>
                  <a:pt x="952" y="205971"/>
                </a:lnTo>
                <a:lnTo>
                  <a:pt x="2540" y="194546"/>
                </a:lnTo>
                <a:lnTo>
                  <a:pt x="3809" y="183438"/>
                </a:lnTo>
                <a:lnTo>
                  <a:pt x="6349" y="172330"/>
                </a:lnTo>
                <a:lnTo>
                  <a:pt x="8888" y="161540"/>
                </a:lnTo>
                <a:lnTo>
                  <a:pt x="11745" y="150749"/>
                </a:lnTo>
                <a:lnTo>
                  <a:pt x="15237" y="140276"/>
                </a:lnTo>
                <a:lnTo>
                  <a:pt x="19364" y="130121"/>
                </a:lnTo>
                <a:lnTo>
                  <a:pt x="23490" y="119965"/>
                </a:lnTo>
                <a:lnTo>
                  <a:pt x="28252" y="110444"/>
                </a:lnTo>
                <a:lnTo>
                  <a:pt x="33013" y="101240"/>
                </a:lnTo>
                <a:lnTo>
                  <a:pt x="38727" y="92037"/>
                </a:lnTo>
                <a:lnTo>
                  <a:pt x="44441" y="83468"/>
                </a:lnTo>
                <a:lnTo>
                  <a:pt x="50472" y="74899"/>
                </a:lnTo>
                <a:lnTo>
                  <a:pt x="56821" y="67282"/>
                </a:lnTo>
                <a:lnTo>
                  <a:pt x="63487" y="59665"/>
                </a:lnTo>
                <a:lnTo>
                  <a:pt x="70470" y="52366"/>
                </a:lnTo>
                <a:lnTo>
                  <a:pt x="77771" y="45384"/>
                </a:lnTo>
                <a:lnTo>
                  <a:pt x="85390" y="39036"/>
                </a:lnTo>
                <a:lnTo>
                  <a:pt x="93326" y="33324"/>
                </a:lnTo>
                <a:lnTo>
                  <a:pt x="101579" y="27611"/>
                </a:lnTo>
                <a:lnTo>
                  <a:pt x="109832" y="22851"/>
                </a:lnTo>
                <a:lnTo>
                  <a:pt x="118720" y="17773"/>
                </a:lnTo>
                <a:lnTo>
                  <a:pt x="127291" y="13964"/>
                </a:lnTo>
                <a:lnTo>
                  <a:pt x="136496" y="10156"/>
                </a:lnTo>
                <a:lnTo>
                  <a:pt x="145385" y="6982"/>
                </a:lnTo>
                <a:lnTo>
                  <a:pt x="154908" y="4443"/>
                </a:lnTo>
                <a:lnTo>
                  <a:pt x="164113" y="2539"/>
                </a:lnTo>
                <a:lnTo>
                  <a:pt x="173953" y="952"/>
                </a:lnTo>
                <a:lnTo>
                  <a:pt x="1837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A78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TextBox 45"/>
          <p:cNvSpPr txBox="1"/>
          <p:nvPr/>
        </p:nvSpPr>
        <p:spPr>
          <a:xfrm>
            <a:off x="5284307" y="3769821"/>
            <a:ext cx="1569085" cy="52197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</a:rPr>
              <a:t>PART 04</a:t>
            </a:r>
          </a:p>
        </p:txBody>
      </p:sp>
      <p:grpSp>
        <p:nvGrpSpPr>
          <p:cNvPr id="42" name="组合 41"/>
          <p:cNvGrpSpPr/>
          <p:nvPr/>
        </p:nvGrpSpPr>
        <p:grpSpPr>
          <a:xfrm flipH="1">
            <a:off x="-23089" y="4522010"/>
            <a:ext cx="4031795" cy="2198117"/>
            <a:chOff x="5917425" y="3435846"/>
            <a:chExt cx="3226575" cy="1707654"/>
          </a:xfrm>
        </p:grpSpPr>
        <p:pic>
          <p:nvPicPr>
            <p:cNvPr id="43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5" name="组合 44"/>
          <p:cNvGrpSpPr/>
          <p:nvPr/>
        </p:nvGrpSpPr>
        <p:grpSpPr>
          <a:xfrm>
            <a:off x="7915545" y="4458029"/>
            <a:ext cx="4300744" cy="2276153"/>
            <a:chOff x="5917425" y="3435846"/>
            <a:chExt cx="3226575" cy="1707654"/>
          </a:xfrm>
        </p:grpSpPr>
        <p:pic>
          <p:nvPicPr>
            <p:cNvPr id="46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8" name="圆角矩形 47"/>
          <p:cNvSpPr/>
          <p:nvPr/>
        </p:nvSpPr>
        <p:spPr>
          <a:xfrm>
            <a:off x="4109008" y="4300220"/>
            <a:ext cx="3931493" cy="628291"/>
          </a:xfrm>
          <a:prstGeom prst="roundRect">
            <a:avLst>
              <a:gd name="adj" fmla="val 50000"/>
            </a:avLst>
          </a:prstGeom>
          <a:gradFill>
            <a:gsLst>
              <a:gs pos="68306">
                <a:srgbClr val="C69135"/>
              </a:gs>
              <a:gs pos="308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 w="19050">
            <a:solidFill>
              <a:srgbClr val="F1DF97"/>
            </a:soli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</a:endParaRPr>
          </a:p>
        </p:txBody>
      </p:sp>
      <p:sp>
        <p:nvSpPr>
          <p:cNvPr id="29" name="Rectangle 49"/>
          <p:cNvSpPr/>
          <p:nvPr/>
        </p:nvSpPr>
        <p:spPr>
          <a:xfrm>
            <a:off x="4656673" y="4322025"/>
            <a:ext cx="2879854" cy="58356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marL="0" lvl="1" algn="ctr"/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此处添加名称</a:t>
            </a:r>
          </a:p>
        </p:txBody>
      </p:sp>
      <p:sp>
        <p:nvSpPr>
          <p:cNvPr id="30" name="Rectangle 60"/>
          <p:cNvSpPr/>
          <p:nvPr/>
        </p:nvSpPr>
        <p:spPr>
          <a:xfrm>
            <a:off x="4368688" y="4984671"/>
            <a:ext cx="3455824" cy="53340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在此录入上述图表的描述说明，在此录入上述图表的描述说明文字信息。</a:t>
            </a:r>
          </a:p>
        </p:txBody>
      </p:sp>
    </p:spTree>
  </p:cSld>
  <p:clrMapOvr>
    <a:masterClrMapping/>
  </p:clrMapOvr>
  <p:transition advTm="3557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ldLvl="0" animBg="1"/>
      <p:bldP spid="28" grpId="0" bldLvl="0" animBg="1"/>
      <p:bldP spid="48" grpId="0" bldLvl="0" animBg="1"/>
      <p:bldP spid="29" grpId="0" bldLvl="0" animBg="1"/>
      <p:bldP spid="30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 rot="16200000">
            <a:off x="3507213" y="362964"/>
            <a:ext cx="398347" cy="398346"/>
          </a:xfrm>
          <a:prstGeom prst="ellipse">
            <a:avLst/>
          </a:prstGeom>
          <a:noFill/>
          <a:ln>
            <a:solidFill>
              <a:srgbClr val="FCF873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>
            <a:off x="-16329" y="562136"/>
            <a:ext cx="3597194" cy="2478"/>
          </a:xfrm>
          <a:prstGeom prst="line">
            <a:avLst/>
          </a:prstGeom>
          <a:ln>
            <a:solidFill>
              <a:srgbClr val="FCF873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>
            <a:spLocks noChangeAspect="1"/>
          </p:cNvSpPr>
          <p:nvPr/>
        </p:nvSpPr>
        <p:spPr>
          <a:xfrm rot="16200000">
            <a:off x="3597194" y="453679"/>
            <a:ext cx="221871" cy="221871"/>
          </a:xfrm>
          <a:prstGeom prst="ellipse">
            <a:avLst/>
          </a:prstGeom>
          <a:gradFill>
            <a:gsLst>
              <a:gs pos="68000">
                <a:srgbClr val="C69135"/>
              </a:gs>
              <a:gs pos="310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 rot="5400000" flipH="1">
            <a:off x="8270111" y="355246"/>
            <a:ext cx="398347" cy="398346"/>
          </a:xfrm>
          <a:prstGeom prst="ellipse">
            <a:avLst/>
          </a:prstGeom>
          <a:noFill/>
          <a:ln>
            <a:solidFill>
              <a:srgbClr val="FCF873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>
            <a:endCxn id="5" idx="0"/>
          </p:cNvCxnSpPr>
          <p:nvPr/>
        </p:nvCxnSpPr>
        <p:spPr>
          <a:xfrm flipH="1">
            <a:off x="8668458" y="554419"/>
            <a:ext cx="3523542" cy="0"/>
          </a:xfrm>
          <a:prstGeom prst="line">
            <a:avLst/>
          </a:prstGeom>
          <a:ln>
            <a:solidFill>
              <a:srgbClr val="FCF873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>
            <a:spLocks noChangeAspect="1"/>
          </p:cNvSpPr>
          <p:nvPr/>
        </p:nvSpPr>
        <p:spPr>
          <a:xfrm rot="5400000" flipH="1">
            <a:off x="8356606" y="445961"/>
            <a:ext cx="221871" cy="221871"/>
          </a:xfrm>
          <a:prstGeom prst="ellipse">
            <a:avLst/>
          </a:prstGeom>
          <a:gradFill>
            <a:gsLst>
              <a:gs pos="68000">
                <a:srgbClr val="C69135"/>
              </a:gs>
              <a:gs pos="310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 descr="e7d195523061f1c0deeec63e560781cfd59afb0ea006f2a87ABB68BF51EA6619813959095094C18C62A12F549504892A4AAA8C1554C6663626E05CA27F281A14E6983772AFC3FB97135759321DEA3D709AACD122C08E6ED192FFACBB1E1BECB2ED91EE5F1ED7B5B4D639FA608C47C1EEEE0A899CA8C6B4A60DCCA6D3BA80ED4161D4A4778988E171"/>
          <p:cNvSpPr txBox="1"/>
          <p:nvPr/>
        </p:nvSpPr>
        <p:spPr>
          <a:xfrm>
            <a:off x="4141629" y="269748"/>
            <a:ext cx="3892412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gradFill>
                  <a:gsLst>
                    <a:gs pos="0">
                      <a:srgbClr val="BC9E51"/>
                    </a:gs>
                    <a:gs pos="50000">
                      <a:srgbClr val="ECE499"/>
                    </a:gs>
                    <a:gs pos="100000">
                      <a:srgbClr val="BC9E51"/>
                    </a:gs>
                  </a:gsLst>
                  <a:lin ang="0" scaled="0"/>
                </a:gra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Kartika" panose="02020503030404060203" pitchFamily="18" charset="0"/>
              </a:rPr>
              <a:t>请在此输入您的标题</a:t>
            </a:r>
            <a:endParaRPr lang="en-US" altLang="zh-CN" sz="3200" b="1" dirty="0">
              <a:gradFill>
                <a:gsLst>
                  <a:gs pos="0">
                    <a:srgbClr val="BC9E51"/>
                  </a:gs>
                  <a:gs pos="50000">
                    <a:srgbClr val="ECE499"/>
                  </a:gs>
                  <a:gs pos="100000">
                    <a:srgbClr val="BC9E51"/>
                  </a:gs>
                </a:gsLst>
                <a:lin ang="0" scaled="0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Kartika" panose="02020503030404060203" pitchFamily="18" charset="0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3000757" y="4122445"/>
            <a:ext cx="1510479" cy="1010366"/>
          </a:xfrm>
          <a:prstGeom prst="line">
            <a:avLst/>
          </a:prstGeom>
          <a:ln w="38100">
            <a:solidFill>
              <a:srgbClr val="F1DF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>
            <a:stCxn id="29" idx="6"/>
          </p:cNvCxnSpPr>
          <p:nvPr/>
        </p:nvCxnSpPr>
        <p:spPr>
          <a:xfrm>
            <a:off x="7853621" y="3118647"/>
            <a:ext cx="1626807" cy="751810"/>
          </a:xfrm>
          <a:prstGeom prst="line">
            <a:avLst/>
          </a:prstGeom>
          <a:ln w="38100">
            <a:solidFill>
              <a:srgbClr val="F1DF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>
            <a:endCxn id="29" idx="3"/>
          </p:cNvCxnSpPr>
          <p:nvPr/>
        </p:nvCxnSpPr>
        <p:spPr>
          <a:xfrm flipV="1">
            <a:off x="5722456" y="3587120"/>
            <a:ext cx="1000170" cy="1461670"/>
          </a:xfrm>
          <a:prstGeom prst="line">
            <a:avLst/>
          </a:prstGeom>
          <a:ln w="38100">
            <a:solidFill>
              <a:srgbClr val="F1DF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1371993" y="2533961"/>
            <a:ext cx="2031919" cy="2031919"/>
            <a:chOff x="1677608" y="2996952"/>
            <a:chExt cx="1395643" cy="1395643"/>
          </a:xfrm>
        </p:grpSpPr>
        <p:sp>
          <p:nvSpPr>
            <p:cNvPr id="16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A783A"/>
                </a:solidFill>
              </a:endParaRPr>
            </a:p>
          </p:txBody>
        </p:sp>
        <p:sp>
          <p:nvSpPr>
            <p:cNvPr id="17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67065">
                  <a:srgbClr val="C69135"/>
                </a:gs>
                <a:gs pos="358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F1DF97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001170" y="3062914"/>
            <a:ext cx="850242" cy="949079"/>
            <a:chOff x="3900488" y="973138"/>
            <a:chExt cx="4397376" cy="4908550"/>
          </a:xfrm>
          <a:solidFill>
            <a:schemeClr val="bg1"/>
          </a:solidFill>
        </p:grpSpPr>
        <p:sp>
          <p:nvSpPr>
            <p:cNvPr id="19" name="Freeform 118"/>
            <p:cNvSpPr/>
            <p:nvPr/>
          </p:nvSpPr>
          <p:spPr bwMode="auto">
            <a:xfrm>
              <a:off x="6178551" y="3494088"/>
              <a:ext cx="2119313" cy="2387600"/>
            </a:xfrm>
            <a:custGeom>
              <a:avLst/>
              <a:gdLst>
                <a:gd name="T0" fmla="*/ 564 w 564"/>
                <a:gd name="T1" fmla="*/ 254 h 635"/>
                <a:gd name="T2" fmla="*/ 564 w 564"/>
                <a:gd name="T3" fmla="*/ 635 h 635"/>
                <a:gd name="T4" fmla="*/ 41 w 564"/>
                <a:gd name="T5" fmla="*/ 635 h 635"/>
                <a:gd name="T6" fmla="*/ 102 w 564"/>
                <a:gd name="T7" fmla="*/ 539 h 635"/>
                <a:gd name="T8" fmla="*/ 0 w 564"/>
                <a:gd name="T9" fmla="*/ 168 h 635"/>
                <a:gd name="T10" fmla="*/ 245 w 564"/>
                <a:gd name="T11" fmla="*/ 0 h 635"/>
                <a:gd name="T12" fmla="*/ 564 w 564"/>
                <a:gd name="T13" fmla="*/ 254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4" h="635">
                  <a:moveTo>
                    <a:pt x="564" y="254"/>
                  </a:moveTo>
                  <a:cubicBezTo>
                    <a:pt x="564" y="511"/>
                    <a:pt x="564" y="635"/>
                    <a:pt x="564" y="635"/>
                  </a:cubicBezTo>
                  <a:cubicBezTo>
                    <a:pt x="41" y="635"/>
                    <a:pt x="41" y="635"/>
                    <a:pt x="41" y="635"/>
                  </a:cubicBezTo>
                  <a:cubicBezTo>
                    <a:pt x="102" y="539"/>
                    <a:pt x="102" y="539"/>
                    <a:pt x="102" y="539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108" y="160"/>
                    <a:pt x="201" y="93"/>
                    <a:pt x="245" y="0"/>
                  </a:cubicBezTo>
                  <a:cubicBezTo>
                    <a:pt x="400" y="41"/>
                    <a:pt x="564" y="118"/>
                    <a:pt x="564" y="2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5" tIns="45712" rIns="91425" bIns="45712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119"/>
            <p:cNvSpPr>
              <a:spLocks noEditPoints="1"/>
            </p:cNvSpPr>
            <p:nvPr/>
          </p:nvSpPr>
          <p:spPr bwMode="auto">
            <a:xfrm>
              <a:off x="4708526" y="973138"/>
              <a:ext cx="2792413" cy="2792413"/>
            </a:xfrm>
            <a:custGeom>
              <a:avLst/>
              <a:gdLst>
                <a:gd name="T0" fmla="*/ 349 w 743"/>
                <a:gd name="T1" fmla="*/ 591 h 743"/>
                <a:gd name="T2" fmla="*/ 314 w 743"/>
                <a:gd name="T3" fmla="*/ 626 h 743"/>
                <a:gd name="T4" fmla="*/ 349 w 743"/>
                <a:gd name="T5" fmla="*/ 660 h 743"/>
                <a:gd name="T6" fmla="*/ 384 w 743"/>
                <a:gd name="T7" fmla="*/ 626 h 743"/>
                <a:gd name="T8" fmla="*/ 349 w 743"/>
                <a:gd name="T9" fmla="*/ 591 h 743"/>
                <a:gd name="T10" fmla="*/ 316 w 743"/>
                <a:gd name="T11" fmla="*/ 569 h 743"/>
                <a:gd name="T12" fmla="*/ 378 w 743"/>
                <a:gd name="T13" fmla="*/ 569 h 743"/>
                <a:gd name="T14" fmla="*/ 378 w 743"/>
                <a:gd name="T15" fmla="*/ 479 h 743"/>
                <a:gd name="T16" fmla="*/ 550 w 743"/>
                <a:gd name="T17" fmla="*/ 307 h 743"/>
                <a:gd name="T18" fmla="*/ 378 w 743"/>
                <a:gd name="T19" fmla="*/ 135 h 743"/>
                <a:gd name="T20" fmla="*/ 207 w 743"/>
                <a:gd name="T21" fmla="*/ 307 h 743"/>
                <a:gd name="T22" fmla="*/ 270 w 743"/>
                <a:gd name="T23" fmla="*/ 307 h 743"/>
                <a:gd name="T24" fmla="*/ 378 w 743"/>
                <a:gd name="T25" fmla="*/ 199 h 743"/>
                <a:gd name="T26" fmla="*/ 486 w 743"/>
                <a:gd name="T27" fmla="*/ 307 h 743"/>
                <a:gd name="T28" fmla="*/ 378 w 743"/>
                <a:gd name="T29" fmla="*/ 415 h 743"/>
                <a:gd name="T30" fmla="*/ 316 w 743"/>
                <a:gd name="T31" fmla="*/ 415 h 743"/>
                <a:gd name="T32" fmla="*/ 316 w 743"/>
                <a:gd name="T33" fmla="*/ 569 h 743"/>
                <a:gd name="T34" fmla="*/ 371 w 743"/>
                <a:gd name="T35" fmla="*/ 0 h 743"/>
                <a:gd name="T36" fmla="*/ 743 w 743"/>
                <a:gd name="T37" fmla="*/ 372 h 743"/>
                <a:gd name="T38" fmla="*/ 371 w 743"/>
                <a:gd name="T39" fmla="*/ 743 h 743"/>
                <a:gd name="T40" fmla="*/ 0 w 743"/>
                <a:gd name="T41" fmla="*/ 372 h 743"/>
                <a:gd name="T42" fmla="*/ 371 w 743"/>
                <a:gd name="T43" fmla="*/ 0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43" h="743">
                  <a:moveTo>
                    <a:pt x="349" y="591"/>
                  </a:moveTo>
                  <a:cubicBezTo>
                    <a:pt x="330" y="591"/>
                    <a:pt x="314" y="606"/>
                    <a:pt x="314" y="626"/>
                  </a:cubicBezTo>
                  <a:cubicBezTo>
                    <a:pt x="314" y="645"/>
                    <a:pt x="330" y="660"/>
                    <a:pt x="349" y="660"/>
                  </a:cubicBezTo>
                  <a:cubicBezTo>
                    <a:pt x="368" y="660"/>
                    <a:pt x="384" y="645"/>
                    <a:pt x="384" y="626"/>
                  </a:cubicBezTo>
                  <a:cubicBezTo>
                    <a:pt x="384" y="606"/>
                    <a:pt x="368" y="591"/>
                    <a:pt x="349" y="591"/>
                  </a:cubicBezTo>
                  <a:close/>
                  <a:moveTo>
                    <a:pt x="316" y="569"/>
                  </a:moveTo>
                  <a:cubicBezTo>
                    <a:pt x="378" y="569"/>
                    <a:pt x="378" y="569"/>
                    <a:pt x="378" y="569"/>
                  </a:cubicBezTo>
                  <a:cubicBezTo>
                    <a:pt x="378" y="479"/>
                    <a:pt x="378" y="479"/>
                    <a:pt x="378" y="479"/>
                  </a:cubicBezTo>
                  <a:cubicBezTo>
                    <a:pt x="473" y="479"/>
                    <a:pt x="550" y="402"/>
                    <a:pt x="550" y="307"/>
                  </a:cubicBezTo>
                  <a:cubicBezTo>
                    <a:pt x="550" y="212"/>
                    <a:pt x="473" y="135"/>
                    <a:pt x="378" y="135"/>
                  </a:cubicBezTo>
                  <a:cubicBezTo>
                    <a:pt x="283" y="135"/>
                    <a:pt x="207" y="212"/>
                    <a:pt x="207" y="307"/>
                  </a:cubicBezTo>
                  <a:cubicBezTo>
                    <a:pt x="270" y="307"/>
                    <a:pt x="270" y="307"/>
                    <a:pt x="270" y="307"/>
                  </a:cubicBezTo>
                  <a:cubicBezTo>
                    <a:pt x="270" y="247"/>
                    <a:pt x="319" y="199"/>
                    <a:pt x="378" y="199"/>
                  </a:cubicBezTo>
                  <a:cubicBezTo>
                    <a:pt x="438" y="199"/>
                    <a:pt x="486" y="247"/>
                    <a:pt x="486" y="307"/>
                  </a:cubicBezTo>
                  <a:cubicBezTo>
                    <a:pt x="486" y="367"/>
                    <a:pt x="438" y="415"/>
                    <a:pt x="378" y="415"/>
                  </a:cubicBezTo>
                  <a:cubicBezTo>
                    <a:pt x="316" y="415"/>
                    <a:pt x="316" y="415"/>
                    <a:pt x="316" y="415"/>
                  </a:cubicBezTo>
                  <a:lnTo>
                    <a:pt x="316" y="569"/>
                  </a:lnTo>
                  <a:close/>
                  <a:moveTo>
                    <a:pt x="371" y="0"/>
                  </a:moveTo>
                  <a:cubicBezTo>
                    <a:pt x="577" y="0"/>
                    <a:pt x="743" y="167"/>
                    <a:pt x="743" y="372"/>
                  </a:cubicBezTo>
                  <a:cubicBezTo>
                    <a:pt x="743" y="577"/>
                    <a:pt x="577" y="743"/>
                    <a:pt x="371" y="743"/>
                  </a:cubicBezTo>
                  <a:cubicBezTo>
                    <a:pt x="166" y="743"/>
                    <a:pt x="0" y="577"/>
                    <a:pt x="0" y="372"/>
                  </a:cubicBezTo>
                  <a:cubicBezTo>
                    <a:pt x="0" y="167"/>
                    <a:pt x="166" y="0"/>
                    <a:pt x="3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5" tIns="45712" rIns="91425" bIns="45712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120"/>
            <p:cNvSpPr/>
            <p:nvPr/>
          </p:nvSpPr>
          <p:spPr bwMode="auto">
            <a:xfrm>
              <a:off x="3900488" y="3494088"/>
              <a:ext cx="2120900" cy="2387600"/>
            </a:xfrm>
            <a:custGeom>
              <a:avLst/>
              <a:gdLst>
                <a:gd name="T0" fmla="*/ 564 w 564"/>
                <a:gd name="T1" fmla="*/ 168 h 635"/>
                <a:gd name="T2" fmla="*/ 461 w 564"/>
                <a:gd name="T3" fmla="*/ 539 h 635"/>
                <a:gd name="T4" fmla="*/ 523 w 564"/>
                <a:gd name="T5" fmla="*/ 635 h 635"/>
                <a:gd name="T6" fmla="*/ 0 w 564"/>
                <a:gd name="T7" fmla="*/ 635 h 635"/>
                <a:gd name="T8" fmla="*/ 0 w 564"/>
                <a:gd name="T9" fmla="*/ 254 h 635"/>
                <a:gd name="T10" fmla="*/ 318 w 564"/>
                <a:gd name="T11" fmla="*/ 0 h 635"/>
                <a:gd name="T12" fmla="*/ 564 w 564"/>
                <a:gd name="T13" fmla="*/ 168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4" h="635">
                  <a:moveTo>
                    <a:pt x="564" y="168"/>
                  </a:moveTo>
                  <a:cubicBezTo>
                    <a:pt x="461" y="539"/>
                    <a:pt x="461" y="539"/>
                    <a:pt x="461" y="539"/>
                  </a:cubicBezTo>
                  <a:cubicBezTo>
                    <a:pt x="523" y="635"/>
                    <a:pt x="523" y="635"/>
                    <a:pt x="523" y="635"/>
                  </a:cubicBezTo>
                  <a:cubicBezTo>
                    <a:pt x="0" y="635"/>
                    <a:pt x="0" y="635"/>
                    <a:pt x="0" y="635"/>
                  </a:cubicBezTo>
                  <a:cubicBezTo>
                    <a:pt x="0" y="635"/>
                    <a:pt x="0" y="511"/>
                    <a:pt x="0" y="254"/>
                  </a:cubicBezTo>
                  <a:cubicBezTo>
                    <a:pt x="0" y="118"/>
                    <a:pt x="164" y="41"/>
                    <a:pt x="318" y="0"/>
                  </a:cubicBezTo>
                  <a:cubicBezTo>
                    <a:pt x="363" y="93"/>
                    <a:pt x="455" y="160"/>
                    <a:pt x="564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5" tIns="45712" rIns="91425" bIns="45712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420777" y="4551832"/>
            <a:ext cx="1325043" cy="1325043"/>
            <a:chOff x="1677608" y="2996952"/>
            <a:chExt cx="1395643" cy="1395643"/>
          </a:xfrm>
        </p:grpSpPr>
        <p:sp>
          <p:nvSpPr>
            <p:cNvPr id="24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A783A"/>
                </a:solidFill>
              </a:endParaRPr>
            </a:p>
          </p:txBody>
        </p:sp>
        <p:sp>
          <p:nvSpPr>
            <p:cNvPr id="25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69197">
                  <a:srgbClr val="C69135"/>
                </a:gs>
                <a:gs pos="317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FA783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4761992" y="5072186"/>
            <a:ext cx="642614" cy="344170"/>
          </a:xfrm>
          <a:prstGeom prst="rect">
            <a:avLst/>
          </a:prstGeom>
          <a:noFill/>
        </p:spPr>
        <p:txBody>
          <a:bodyPr wrap="square" lIns="68568" tIns="34284" rIns="68568" bIns="34284" rtlCol="0">
            <a:spAutoFit/>
          </a:bodyPr>
          <a:lstStyle/>
          <a:p>
            <a:pPr marL="0" lvl="1"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27" name="矩形 26"/>
          <p:cNvSpPr/>
          <p:nvPr/>
        </p:nvSpPr>
        <p:spPr>
          <a:xfrm>
            <a:off x="4084989" y="3551309"/>
            <a:ext cx="1927860" cy="7708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rgbClr val="F1DF97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此处添加名称</a:t>
            </a:r>
          </a:p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 kern="100" dirty="0">
                <a:solidFill>
                  <a:srgbClr val="F1DF97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就读某某省某某市</a:t>
            </a:r>
            <a:r>
              <a:rPr lang="en-US" altLang="zh-CN" sz="1200" kern="100" dirty="0">
                <a:solidFill>
                  <a:srgbClr val="F1DF97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XXX</a:t>
            </a:r>
            <a:r>
              <a:rPr lang="zh-CN" altLang="en-US" sz="1200" kern="100" dirty="0">
                <a:solidFill>
                  <a:srgbClr val="F1DF97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学校</a:t>
            </a:r>
            <a:endParaRPr lang="en-US" altLang="zh-CN" sz="1200" kern="100" dirty="0">
              <a:solidFill>
                <a:srgbClr val="F1DF97"/>
              </a:solidFill>
              <a:latin typeface="Impact MT Std" pitchFamily="34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buNone/>
              <a:defRPr/>
            </a:pPr>
            <a:r>
              <a:rPr lang="zh-CN" altLang="en-US" sz="1200" kern="100" dirty="0">
                <a:solidFill>
                  <a:srgbClr val="F1DF97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专业名称。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6528578" y="2456126"/>
            <a:ext cx="1325043" cy="1325043"/>
            <a:chOff x="1677608" y="2996952"/>
            <a:chExt cx="1395643" cy="1395643"/>
          </a:xfrm>
        </p:grpSpPr>
        <p:sp>
          <p:nvSpPr>
            <p:cNvPr id="29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A783A"/>
                </a:solidFill>
              </a:endParaRPr>
            </a:p>
          </p:txBody>
        </p:sp>
        <p:sp>
          <p:nvSpPr>
            <p:cNvPr id="30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63320">
                  <a:srgbClr val="C69135"/>
                </a:gs>
                <a:gs pos="300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FA783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31" name="文本框 9"/>
          <p:cNvSpPr txBox="1"/>
          <p:nvPr/>
        </p:nvSpPr>
        <p:spPr>
          <a:xfrm>
            <a:off x="6869793" y="2976479"/>
            <a:ext cx="642614" cy="344170"/>
          </a:xfrm>
          <a:prstGeom prst="rect">
            <a:avLst/>
          </a:prstGeom>
          <a:noFill/>
        </p:spPr>
        <p:txBody>
          <a:bodyPr wrap="square" lIns="68568" tIns="34284" rIns="68568" bIns="34284" rtlCol="0">
            <a:spAutoFit/>
          </a:bodyPr>
          <a:lstStyle/>
          <a:p>
            <a:pPr marL="0" lvl="1"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32" name="矩形 31"/>
          <p:cNvSpPr/>
          <p:nvPr/>
        </p:nvSpPr>
        <p:spPr>
          <a:xfrm>
            <a:off x="6316876" y="1386584"/>
            <a:ext cx="1927860" cy="7708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rgbClr val="F1DF97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此处添加名称</a:t>
            </a:r>
          </a:p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 kern="100" dirty="0">
                <a:solidFill>
                  <a:srgbClr val="F1DF97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就读某某省某某市</a:t>
            </a:r>
            <a:r>
              <a:rPr lang="en-US" altLang="zh-CN" sz="1200" kern="100" dirty="0">
                <a:solidFill>
                  <a:srgbClr val="F1DF97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XXX</a:t>
            </a:r>
            <a:r>
              <a:rPr lang="zh-CN" altLang="en-US" sz="1200" kern="100" dirty="0">
                <a:solidFill>
                  <a:srgbClr val="F1DF97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学校</a:t>
            </a:r>
            <a:endParaRPr lang="en-US" altLang="zh-CN" sz="1200" kern="100" dirty="0">
              <a:solidFill>
                <a:srgbClr val="F1DF97"/>
              </a:solidFill>
              <a:latin typeface="Impact MT Std" pitchFamily="34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buNone/>
              <a:defRPr/>
            </a:pPr>
            <a:r>
              <a:rPr lang="zh-CN" altLang="en-US" sz="1200" kern="100" dirty="0">
                <a:solidFill>
                  <a:srgbClr val="F1DF97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专业名称。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9307326" y="3085387"/>
            <a:ext cx="1325043" cy="1325043"/>
            <a:chOff x="1677608" y="2996952"/>
            <a:chExt cx="1395643" cy="1395643"/>
          </a:xfrm>
        </p:grpSpPr>
        <p:sp>
          <p:nvSpPr>
            <p:cNvPr id="34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A783A"/>
                </a:solidFill>
              </a:endParaRPr>
            </a:p>
          </p:txBody>
        </p:sp>
        <p:sp>
          <p:nvSpPr>
            <p:cNvPr id="35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62470">
                  <a:srgbClr val="C69135"/>
                </a:gs>
                <a:gs pos="280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rgbClr val="FA783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36" name="文本框 9"/>
          <p:cNvSpPr txBox="1"/>
          <p:nvPr/>
        </p:nvSpPr>
        <p:spPr>
          <a:xfrm>
            <a:off x="9648541" y="3605740"/>
            <a:ext cx="642614" cy="344170"/>
          </a:xfrm>
          <a:prstGeom prst="rect">
            <a:avLst/>
          </a:prstGeom>
          <a:noFill/>
        </p:spPr>
        <p:txBody>
          <a:bodyPr wrap="square" lIns="68568" tIns="34284" rIns="68568" bIns="34284" rtlCol="0">
            <a:spAutoFit/>
          </a:bodyPr>
          <a:lstStyle/>
          <a:p>
            <a:pPr marL="0" lvl="1"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37" name="矩形 36"/>
          <p:cNvSpPr/>
          <p:nvPr/>
        </p:nvSpPr>
        <p:spPr>
          <a:xfrm>
            <a:off x="9060203" y="4592839"/>
            <a:ext cx="1927860" cy="7708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rgbClr val="F1DF97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此处添加名称</a:t>
            </a:r>
          </a:p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 kern="100" dirty="0">
                <a:solidFill>
                  <a:srgbClr val="F1DF97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就读某某省某某市</a:t>
            </a:r>
            <a:r>
              <a:rPr lang="en-US" altLang="zh-CN" sz="1200" kern="100" dirty="0">
                <a:solidFill>
                  <a:srgbClr val="F1DF97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XXX</a:t>
            </a:r>
            <a:r>
              <a:rPr lang="zh-CN" altLang="en-US" sz="1200" kern="100" dirty="0">
                <a:solidFill>
                  <a:srgbClr val="F1DF97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学校</a:t>
            </a:r>
            <a:endParaRPr lang="en-US" altLang="zh-CN" sz="1200" kern="100" dirty="0">
              <a:solidFill>
                <a:srgbClr val="F1DF97"/>
              </a:solidFill>
              <a:latin typeface="Impact MT Std" pitchFamily="34" charset="0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buNone/>
              <a:defRPr/>
            </a:pPr>
            <a:r>
              <a:rPr lang="zh-CN" altLang="en-US" sz="1200" kern="100" dirty="0">
                <a:solidFill>
                  <a:srgbClr val="F1DF97"/>
                </a:solidFill>
                <a:latin typeface="Impact MT Std" pitchFamily="34" charset="0"/>
                <a:ea typeface="微软雅黑" panose="020B0503020204020204" charset="-122"/>
                <a:cs typeface="Times New Roman" panose="02020603050405020304" pitchFamily="18" charset="0"/>
              </a:rPr>
              <a:t>专业名称。</a:t>
            </a:r>
          </a:p>
        </p:txBody>
      </p:sp>
    </p:spTree>
  </p:cSld>
  <p:clrMapOvr>
    <a:masterClrMapping/>
  </p:clrMapOvr>
  <p:transition advTm="1825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31" grpId="0"/>
      <p:bldP spid="32" grpId="0"/>
      <p:bldP spid="36" grpId="0"/>
      <p:bldP spid="3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 rot="16200000">
            <a:off x="3507213" y="362964"/>
            <a:ext cx="398347" cy="398346"/>
          </a:xfrm>
          <a:prstGeom prst="ellipse">
            <a:avLst/>
          </a:prstGeom>
          <a:noFill/>
          <a:ln>
            <a:solidFill>
              <a:srgbClr val="FCF873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>
            <a:off x="-16329" y="562136"/>
            <a:ext cx="3597194" cy="2478"/>
          </a:xfrm>
          <a:prstGeom prst="line">
            <a:avLst/>
          </a:prstGeom>
          <a:ln>
            <a:solidFill>
              <a:srgbClr val="FCF873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>
            <a:spLocks noChangeAspect="1"/>
          </p:cNvSpPr>
          <p:nvPr/>
        </p:nvSpPr>
        <p:spPr>
          <a:xfrm rot="16200000">
            <a:off x="3597194" y="453679"/>
            <a:ext cx="221871" cy="221871"/>
          </a:xfrm>
          <a:prstGeom prst="ellipse">
            <a:avLst/>
          </a:prstGeom>
          <a:gradFill>
            <a:gsLst>
              <a:gs pos="68000">
                <a:srgbClr val="C69135"/>
              </a:gs>
              <a:gs pos="310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 rot="5400000" flipH="1">
            <a:off x="8270111" y="355246"/>
            <a:ext cx="398347" cy="398346"/>
          </a:xfrm>
          <a:prstGeom prst="ellipse">
            <a:avLst/>
          </a:prstGeom>
          <a:noFill/>
          <a:ln>
            <a:solidFill>
              <a:srgbClr val="FCF873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>
            <a:endCxn id="5" idx="0"/>
          </p:cNvCxnSpPr>
          <p:nvPr/>
        </p:nvCxnSpPr>
        <p:spPr>
          <a:xfrm flipH="1">
            <a:off x="8668458" y="554419"/>
            <a:ext cx="3523542" cy="0"/>
          </a:xfrm>
          <a:prstGeom prst="line">
            <a:avLst/>
          </a:prstGeom>
          <a:ln>
            <a:solidFill>
              <a:srgbClr val="FCF873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>
            <a:spLocks noChangeAspect="1"/>
          </p:cNvSpPr>
          <p:nvPr/>
        </p:nvSpPr>
        <p:spPr>
          <a:xfrm rot="5400000" flipH="1">
            <a:off x="8356606" y="445961"/>
            <a:ext cx="221871" cy="221871"/>
          </a:xfrm>
          <a:prstGeom prst="ellipse">
            <a:avLst/>
          </a:prstGeom>
          <a:gradFill>
            <a:gsLst>
              <a:gs pos="68000">
                <a:srgbClr val="C69135"/>
              </a:gs>
              <a:gs pos="310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 descr="e7d195523061f1c0deeec63e560781cfd59afb0ea006f2a87ABB68BF51EA6619813959095094C18C62A12F549504892A4AAA8C1554C6663626E05CA27F281A14E6983772AFC3FB97135759321DEA3D709AACD122C08E6ED192FFACBB1E1BECB2ED91EE5F1ED7B5B4D639FA608C47C1EEEE0A899CA8C6B4A60DCCA6D3BA80ED4161D4A4778988E171"/>
          <p:cNvSpPr txBox="1"/>
          <p:nvPr/>
        </p:nvSpPr>
        <p:spPr>
          <a:xfrm>
            <a:off x="4141629" y="269748"/>
            <a:ext cx="3892412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gradFill>
                  <a:gsLst>
                    <a:gs pos="0">
                      <a:srgbClr val="BC9E51"/>
                    </a:gs>
                    <a:gs pos="50000">
                      <a:srgbClr val="ECE499"/>
                    </a:gs>
                    <a:gs pos="100000">
                      <a:srgbClr val="BC9E51"/>
                    </a:gs>
                  </a:gsLst>
                  <a:lin ang="0" scaled="0"/>
                </a:gra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Kartika" panose="02020503030404060203" pitchFamily="18" charset="0"/>
              </a:rPr>
              <a:t>请在此输入您的标题</a:t>
            </a:r>
            <a:endParaRPr lang="en-US" altLang="zh-CN" sz="3200" b="1" dirty="0">
              <a:gradFill>
                <a:gsLst>
                  <a:gs pos="0">
                    <a:srgbClr val="BC9E51"/>
                  </a:gs>
                  <a:gs pos="50000">
                    <a:srgbClr val="ECE499"/>
                  </a:gs>
                  <a:gs pos="100000">
                    <a:srgbClr val="BC9E51"/>
                  </a:gs>
                </a:gsLst>
                <a:lin ang="0" scaled="0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Kartika" panose="02020503030404060203" pitchFamily="18" charset="0"/>
            </a:endParaRPr>
          </a:p>
        </p:txBody>
      </p:sp>
      <p:sp>
        <p:nvSpPr>
          <p:cNvPr id="34" name="圆角矩形 33"/>
          <p:cNvSpPr/>
          <p:nvPr/>
        </p:nvSpPr>
        <p:spPr>
          <a:xfrm>
            <a:off x="4548678" y="1989073"/>
            <a:ext cx="3095843" cy="1511923"/>
          </a:xfrm>
          <a:prstGeom prst="roundRect">
            <a:avLst>
              <a:gd name="adj" fmla="val 11271"/>
            </a:avLst>
          </a:prstGeom>
          <a:gradFill>
            <a:gsLst>
              <a:gs pos="63768">
                <a:srgbClr val="C69135"/>
              </a:gs>
              <a:gs pos="346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 w="19050">
            <a:solidFill>
              <a:srgbClr val="F1DF97"/>
            </a:soli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35" name="文本框 9"/>
          <p:cNvSpPr txBox="1"/>
          <p:nvPr/>
        </p:nvSpPr>
        <p:spPr>
          <a:xfrm>
            <a:off x="5016655" y="2405229"/>
            <a:ext cx="2159890" cy="805815"/>
          </a:xfrm>
          <a:prstGeom prst="rect">
            <a:avLst/>
          </a:prstGeom>
          <a:noFill/>
        </p:spPr>
        <p:txBody>
          <a:bodyPr wrap="square" lIns="68568" tIns="34284" rIns="68568" bIns="34284" rtlCol="0">
            <a:spAutoFit/>
          </a:bodyPr>
          <a:lstStyle/>
          <a:p>
            <a:pPr marL="0" lvl="1"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工作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lvl="1"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经验</a:t>
            </a:r>
            <a:endParaRPr lang="en-US" altLang="ko-KR" sz="2400" b="1" kern="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6852561" y="2108163"/>
            <a:ext cx="3095843" cy="1273744"/>
          </a:xfrm>
          <a:prstGeom prst="roundRect">
            <a:avLst>
              <a:gd name="adj" fmla="val 11271"/>
            </a:avLst>
          </a:prstGeom>
          <a:solidFill>
            <a:schemeClr val="bg1"/>
          </a:solidFill>
          <a:ln w="19050">
            <a:solidFill>
              <a:srgbClr val="F1DF97"/>
            </a:soli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37" name="圆角矩形 36"/>
          <p:cNvSpPr/>
          <p:nvPr/>
        </p:nvSpPr>
        <p:spPr>
          <a:xfrm>
            <a:off x="7320538" y="2187063"/>
            <a:ext cx="3095843" cy="1115943"/>
          </a:xfrm>
          <a:prstGeom prst="roundRect">
            <a:avLst>
              <a:gd name="adj" fmla="val 11271"/>
            </a:avLst>
          </a:prstGeom>
          <a:gradFill>
            <a:gsLst>
              <a:gs pos="63768">
                <a:srgbClr val="C69135"/>
              </a:gs>
              <a:gs pos="346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 w="19050">
            <a:solidFill>
              <a:srgbClr val="F1DF97"/>
            </a:soli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圆角矩形 37"/>
          <p:cNvSpPr/>
          <p:nvPr/>
        </p:nvSpPr>
        <p:spPr>
          <a:xfrm>
            <a:off x="2136801" y="2108163"/>
            <a:ext cx="3095843" cy="1273744"/>
          </a:xfrm>
          <a:prstGeom prst="roundRect">
            <a:avLst>
              <a:gd name="adj" fmla="val 11271"/>
            </a:avLst>
          </a:prstGeom>
          <a:solidFill>
            <a:schemeClr val="bg1"/>
          </a:solidFill>
          <a:ln w="19050">
            <a:solidFill>
              <a:srgbClr val="F1DF97"/>
            </a:soli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39" name="圆角矩形 38"/>
          <p:cNvSpPr/>
          <p:nvPr/>
        </p:nvSpPr>
        <p:spPr>
          <a:xfrm>
            <a:off x="1704823" y="2187063"/>
            <a:ext cx="3095843" cy="1115943"/>
          </a:xfrm>
          <a:prstGeom prst="roundRect">
            <a:avLst>
              <a:gd name="adj" fmla="val 11271"/>
            </a:avLst>
          </a:prstGeom>
          <a:gradFill>
            <a:gsLst>
              <a:gs pos="63768">
                <a:srgbClr val="C69135"/>
              </a:gs>
              <a:gs pos="346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 w="19050">
            <a:solidFill>
              <a:srgbClr val="F1DF97"/>
            </a:solidFill>
          </a:ln>
          <a:effectLst>
            <a:outerShdw blurRad="2413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7680519" y="2416638"/>
            <a:ext cx="2375879" cy="5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请在此输入详细的文字介绍信息，表达图表的含义。</a:t>
            </a:r>
          </a:p>
        </p:txBody>
      </p:sp>
      <p:sp>
        <p:nvSpPr>
          <p:cNvPr id="41" name="矩形 40"/>
          <p:cNvSpPr/>
          <p:nvPr/>
        </p:nvSpPr>
        <p:spPr>
          <a:xfrm>
            <a:off x="2208797" y="2421051"/>
            <a:ext cx="2375879" cy="5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请在此输入详细的文字介绍信息，表达图表的含义。</a:t>
            </a:r>
          </a:p>
        </p:txBody>
      </p:sp>
      <p:sp>
        <p:nvSpPr>
          <p:cNvPr id="42" name="圆角矩形 41"/>
          <p:cNvSpPr/>
          <p:nvPr/>
        </p:nvSpPr>
        <p:spPr>
          <a:xfrm>
            <a:off x="4548678" y="4004971"/>
            <a:ext cx="3095843" cy="1511923"/>
          </a:xfrm>
          <a:prstGeom prst="roundRect">
            <a:avLst>
              <a:gd name="adj" fmla="val 11271"/>
            </a:avLst>
          </a:prstGeom>
          <a:gradFill>
            <a:gsLst>
              <a:gs pos="63768">
                <a:srgbClr val="C69135"/>
              </a:gs>
              <a:gs pos="346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 w="19050">
            <a:solidFill>
              <a:srgbClr val="F1DF97"/>
            </a:soli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43" name="文本框 9"/>
          <p:cNvSpPr txBox="1"/>
          <p:nvPr/>
        </p:nvSpPr>
        <p:spPr>
          <a:xfrm>
            <a:off x="5016655" y="4421126"/>
            <a:ext cx="2159890" cy="805815"/>
          </a:xfrm>
          <a:prstGeom prst="rect">
            <a:avLst/>
          </a:prstGeom>
          <a:noFill/>
        </p:spPr>
        <p:txBody>
          <a:bodyPr wrap="square" lIns="68568" tIns="34284" rIns="68568" bIns="34284" rtlCol="0">
            <a:spAutoFit/>
          </a:bodyPr>
          <a:lstStyle/>
          <a:p>
            <a:pPr marL="0" lvl="1"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职业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lvl="1"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经验</a:t>
            </a:r>
            <a:endParaRPr lang="en-US" altLang="ko-KR" sz="2400" b="1" kern="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圆角矩形 43"/>
          <p:cNvSpPr/>
          <p:nvPr/>
        </p:nvSpPr>
        <p:spPr>
          <a:xfrm>
            <a:off x="6852561" y="4124060"/>
            <a:ext cx="3095843" cy="1273744"/>
          </a:xfrm>
          <a:prstGeom prst="roundRect">
            <a:avLst>
              <a:gd name="adj" fmla="val 11271"/>
            </a:avLst>
          </a:prstGeom>
          <a:solidFill>
            <a:schemeClr val="bg1"/>
          </a:solidFill>
          <a:ln w="19050">
            <a:solidFill>
              <a:srgbClr val="F1DF97"/>
            </a:soli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45" name="圆角矩形 44"/>
          <p:cNvSpPr/>
          <p:nvPr/>
        </p:nvSpPr>
        <p:spPr>
          <a:xfrm>
            <a:off x="7320538" y="4202961"/>
            <a:ext cx="3095843" cy="1115943"/>
          </a:xfrm>
          <a:prstGeom prst="roundRect">
            <a:avLst>
              <a:gd name="adj" fmla="val 11271"/>
            </a:avLst>
          </a:prstGeom>
          <a:gradFill>
            <a:gsLst>
              <a:gs pos="63768">
                <a:srgbClr val="C69135"/>
              </a:gs>
              <a:gs pos="346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 w="19050">
            <a:solidFill>
              <a:srgbClr val="F1DF97"/>
            </a:soli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圆角矩形 45"/>
          <p:cNvSpPr/>
          <p:nvPr/>
        </p:nvSpPr>
        <p:spPr>
          <a:xfrm>
            <a:off x="2136801" y="4124060"/>
            <a:ext cx="3095843" cy="1273744"/>
          </a:xfrm>
          <a:prstGeom prst="roundRect">
            <a:avLst>
              <a:gd name="adj" fmla="val 11271"/>
            </a:avLst>
          </a:prstGeom>
          <a:solidFill>
            <a:schemeClr val="bg1"/>
          </a:solidFill>
          <a:ln w="19050">
            <a:solidFill>
              <a:srgbClr val="F1DF97"/>
            </a:solidFill>
          </a:ln>
          <a:effectLst>
            <a:outerShdw blurRad="1270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47" name="圆角矩形 46"/>
          <p:cNvSpPr/>
          <p:nvPr/>
        </p:nvSpPr>
        <p:spPr>
          <a:xfrm>
            <a:off x="1704823" y="4202961"/>
            <a:ext cx="3095843" cy="1115943"/>
          </a:xfrm>
          <a:prstGeom prst="roundRect">
            <a:avLst>
              <a:gd name="adj" fmla="val 11271"/>
            </a:avLst>
          </a:prstGeom>
          <a:gradFill>
            <a:gsLst>
              <a:gs pos="63768">
                <a:srgbClr val="C69135"/>
              </a:gs>
              <a:gs pos="346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 w="19050">
            <a:solidFill>
              <a:srgbClr val="F1DF97"/>
            </a:solidFill>
          </a:ln>
          <a:effectLst>
            <a:outerShdw blurRad="2413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7680519" y="4432535"/>
            <a:ext cx="2375879" cy="5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请在此输入详细的文字介绍信息，表达图表的含义。</a:t>
            </a:r>
          </a:p>
        </p:txBody>
      </p:sp>
      <p:sp>
        <p:nvSpPr>
          <p:cNvPr id="51" name="矩形 50"/>
          <p:cNvSpPr/>
          <p:nvPr/>
        </p:nvSpPr>
        <p:spPr>
          <a:xfrm>
            <a:off x="2208797" y="4436949"/>
            <a:ext cx="2375879" cy="5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请在此输入详细的文字介绍信息，表达图表的含义。</a:t>
            </a:r>
          </a:p>
        </p:txBody>
      </p:sp>
    </p:spTree>
  </p:cSld>
  <p:clrMapOvr>
    <a:masterClrMapping/>
  </p:clrMapOvr>
  <p:transition advTm="1311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35" grpId="0"/>
      <p:bldP spid="36" grpId="0" bldLvl="0" animBg="1"/>
      <p:bldP spid="37" grpId="0" bldLvl="0" animBg="1"/>
      <p:bldP spid="38" grpId="0" bldLvl="0" animBg="1"/>
      <p:bldP spid="39" grpId="0" bldLvl="0" animBg="1"/>
      <p:bldP spid="40" grpId="0"/>
      <p:bldP spid="41" grpId="0"/>
      <p:bldP spid="42" grpId="0" bldLvl="0" animBg="1"/>
      <p:bldP spid="43" grpId="0"/>
      <p:bldP spid="44" grpId="0" bldLvl="0" animBg="1"/>
      <p:bldP spid="45" grpId="0" bldLvl="0" animBg="1"/>
      <p:bldP spid="46" grpId="0" bldLvl="0" animBg="1"/>
      <p:bldP spid="47" grpId="0" bldLvl="0" animBg="1"/>
      <p:bldP spid="50" grpId="0"/>
      <p:bldP spid="5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 rot="16200000">
            <a:off x="3507213" y="362964"/>
            <a:ext cx="398347" cy="398346"/>
          </a:xfrm>
          <a:prstGeom prst="ellipse">
            <a:avLst/>
          </a:prstGeom>
          <a:noFill/>
          <a:ln>
            <a:solidFill>
              <a:srgbClr val="FCF873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>
            <a:off x="-16329" y="562136"/>
            <a:ext cx="3597194" cy="2478"/>
          </a:xfrm>
          <a:prstGeom prst="line">
            <a:avLst/>
          </a:prstGeom>
          <a:ln>
            <a:solidFill>
              <a:srgbClr val="FCF873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>
            <a:spLocks noChangeAspect="1"/>
          </p:cNvSpPr>
          <p:nvPr/>
        </p:nvSpPr>
        <p:spPr>
          <a:xfrm rot="16200000">
            <a:off x="3597194" y="453679"/>
            <a:ext cx="221871" cy="221871"/>
          </a:xfrm>
          <a:prstGeom prst="ellipse">
            <a:avLst/>
          </a:prstGeom>
          <a:gradFill>
            <a:gsLst>
              <a:gs pos="68000">
                <a:srgbClr val="C69135"/>
              </a:gs>
              <a:gs pos="310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 rot="5400000" flipH="1">
            <a:off x="8270111" y="355246"/>
            <a:ext cx="398347" cy="398346"/>
          </a:xfrm>
          <a:prstGeom prst="ellipse">
            <a:avLst/>
          </a:prstGeom>
          <a:noFill/>
          <a:ln>
            <a:solidFill>
              <a:srgbClr val="FCF873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>
            <a:endCxn id="5" idx="0"/>
          </p:cNvCxnSpPr>
          <p:nvPr/>
        </p:nvCxnSpPr>
        <p:spPr>
          <a:xfrm flipH="1">
            <a:off x="8668458" y="554419"/>
            <a:ext cx="3523542" cy="0"/>
          </a:xfrm>
          <a:prstGeom prst="line">
            <a:avLst/>
          </a:prstGeom>
          <a:ln>
            <a:solidFill>
              <a:srgbClr val="FCF873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>
            <a:spLocks noChangeAspect="1"/>
          </p:cNvSpPr>
          <p:nvPr/>
        </p:nvSpPr>
        <p:spPr>
          <a:xfrm rot="5400000" flipH="1">
            <a:off x="8356606" y="445961"/>
            <a:ext cx="221871" cy="221871"/>
          </a:xfrm>
          <a:prstGeom prst="ellipse">
            <a:avLst/>
          </a:prstGeom>
          <a:gradFill>
            <a:gsLst>
              <a:gs pos="68000">
                <a:srgbClr val="C69135"/>
              </a:gs>
              <a:gs pos="310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 descr="e7d195523061f1c0deeec63e560781cfd59afb0ea006f2a87ABB68BF51EA6619813959095094C18C62A12F549504892A4AAA8C1554C6663626E05CA27F281A14E6983772AFC3FB97135759321DEA3D709AACD122C08E6ED192FFACBB1E1BECB2ED91EE5F1ED7B5B4D639FA608C47C1EEEE0A899CA8C6B4A60DCCA6D3BA80ED4161D4A4778988E171"/>
          <p:cNvSpPr txBox="1"/>
          <p:nvPr/>
        </p:nvSpPr>
        <p:spPr>
          <a:xfrm>
            <a:off x="4141629" y="269748"/>
            <a:ext cx="3892412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gradFill>
                  <a:gsLst>
                    <a:gs pos="0">
                      <a:srgbClr val="BC9E51"/>
                    </a:gs>
                    <a:gs pos="50000">
                      <a:srgbClr val="ECE499"/>
                    </a:gs>
                    <a:gs pos="100000">
                      <a:srgbClr val="BC9E51"/>
                    </a:gs>
                  </a:gsLst>
                  <a:lin ang="0" scaled="0"/>
                </a:gra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Kartika" panose="02020503030404060203" pitchFamily="18" charset="0"/>
              </a:rPr>
              <a:t>请在此输入您的标题</a:t>
            </a:r>
            <a:endParaRPr lang="en-US" altLang="zh-CN" sz="3200" b="1" dirty="0">
              <a:gradFill>
                <a:gsLst>
                  <a:gs pos="0">
                    <a:srgbClr val="BC9E51"/>
                  </a:gs>
                  <a:gs pos="50000">
                    <a:srgbClr val="ECE499"/>
                  </a:gs>
                  <a:gs pos="100000">
                    <a:srgbClr val="BC9E51"/>
                  </a:gs>
                </a:gsLst>
                <a:lin ang="0" scaled="0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Kartika" panose="02020503030404060203" pitchFamily="18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776819" y="1667904"/>
            <a:ext cx="2663865" cy="1997144"/>
            <a:chOff x="1777107" y="1628800"/>
            <a:chExt cx="2664296" cy="1997467"/>
          </a:xfrm>
        </p:grpSpPr>
        <p:grpSp>
          <p:nvGrpSpPr>
            <p:cNvPr id="13" name="组合 12"/>
            <p:cNvGrpSpPr/>
            <p:nvPr/>
          </p:nvGrpSpPr>
          <p:grpSpPr>
            <a:xfrm>
              <a:off x="1777107" y="1628800"/>
              <a:ext cx="2664296" cy="1997467"/>
              <a:chOff x="1944563" y="1916832"/>
              <a:chExt cx="2977456" cy="2232248"/>
            </a:xfrm>
          </p:grpSpPr>
          <p:sp>
            <p:nvSpPr>
              <p:cNvPr id="15" name="圆角矩形 14"/>
              <p:cNvSpPr/>
              <p:nvPr/>
            </p:nvSpPr>
            <p:spPr>
              <a:xfrm>
                <a:off x="1944563" y="1916832"/>
                <a:ext cx="2977456" cy="2232248"/>
              </a:xfrm>
              <a:prstGeom prst="roundRect">
                <a:avLst>
                  <a:gd name="adj" fmla="val 12288"/>
                </a:avLst>
              </a:prstGeom>
              <a:blipFill rotWithShape="1"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rightnessContrast bright="9000"/>
                          </a14:imgEffect>
                        </a14:imgLayer>
                      </a14:imgProps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>
                <a:outerShdw blurRad="266700" dist="1143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>
                <a:off x="1944563" y="3573016"/>
                <a:ext cx="2977456" cy="576064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66663">
                    <a:srgbClr val="C69135"/>
                  </a:gs>
                  <a:gs pos="37100">
                    <a:srgbClr val="E6D38F"/>
                  </a:gs>
                  <a:gs pos="0">
                    <a:srgbClr val="FCD860"/>
                  </a:gs>
                  <a:gs pos="100000">
                    <a:srgbClr val="F1DF97"/>
                  </a:gs>
                </a:gsLst>
                <a:lin ang="3000000" scaled="0"/>
              </a:gradFill>
              <a:ln>
                <a:solidFill>
                  <a:srgbClr val="F1DF9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4" name="文本框 9"/>
            <p:cNvSpPr txBox="1"/>
            <p:nvPr/>
          </p:nvSpPr>
          <p:spPr>
            <a:xfrm>
              <a:off x="2641203" y="3140968"/>
              <a:ext cx="932748" cy="436316"/>
            </a:xfrm>
            <a:prstGeom prst="rect">
              <a:avLst/>
            </a:prstGeom>
            <a:noFill/>
            <a:effectLst/>
          </p:spPr>
          <p:txBody>
            <a:bodyPr wrap="square" lIns="68568" tIns="34284" rIns="68568" bIns="34284" rtlCol="0">
              <a:spAutoFit/>
            </a:bodyPr>
            <a:lstStyle/>
            <a:p>
              <a:pPr marL="0" lvl="1" algn="ctr"/>
              <a:r>
                <a:rPr lang="en-US" altLang="zh-CN" sz="2400" dirty="0">
                  <a:solidFill>
                    <a:schemeClr val="bg1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800666" y="1667904"/>
            <a:ext cx="2592848" cy="1948169"/>
            <a:chOff x="4801443" y="1628800"/>
            <a:chExt cx="2593268" cy="1948484"/>
          </a:xfrm>
        </p:grpSpPr>
        <p:grpSp>
          <p:nvGrpSpPr>
            <p:cNvPr id="18" name="组合 17"/>
            <p:cNvGrpSpPr/>
            <p:nvPr/>
          </p:nvGrpSpPr>
          <p:grpSpPr>
            <a:xfrm>
              <a:off x="4801443" y="1628800"/>
              <a:ext cx="2593268" cy="1944216"/>
              <a:chOff x="1944563" y="1916832"/>
              <a:chExt cx="2977456" cy="2232248"/>
            </a:xfrm>
          </p:grpSpPr>
          <p:sp>
            <p:nvSpPr>
              <p:cNvPr id="20" name="圆角矩形 19"/>
              <p:cNvSpPr/>
              <p:nvPr/>
            </p:nvSpPr>
            <p:spPr>
              <a:xfrm>
                <a:off x="1944563" y="1916832"/>
                <a:ext cx="2977456" cy="2232248"/>
              </a:xfrm>
              <a:prstGeom prst="roundRect">
                <a:avLst>
                  <a:gd name="adj" fmla="val 12288"/>
                </a:avLst>
              </a:prstGeom>
              <a:blipFill rotWithShape="1">
                <a:blip r:embed="rId5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22000"/>
                          </a14:imgEffect>
                        </a14:imgLayer>
                      </a14:imgProps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>
                <a:outerShdw blurRad="266700" dist="1143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圆角矩形 20"/>
              <p:cNvSpPr/>
              <p:nvPr/>
            </p:nvSpPr>
            <p:spPr>
              <a:xfrm>
                <a:off x="1944563" y="3573016"/>
                <a:ext cx="2977456" cy="576064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66663">
                    <a:srgbClr val="C69135"/>
                  </a:gs>
                  <a:gs pos="37100">
                    <a:srgbClr val="E6D38F"/>
                  </a:gs>
                  <a:gs pos="0">
                    <a:srgbClr val="FCD860"/>
                  </a:gs>
                  <a:gs pos="100000">
                    <a:srgbClr val="F1DF97"/>
                  </a:gs>
                </a:gsLst>
                <a:lin ang="3000000" scaled="0"/>
              </a:gradFill>
              <a:ln>
                <a:solidFill>
                  <a:srgbClr val="F1DF9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9" name="文本框 9"/>
            <p:cNvSpPr txBox="1"/>
            <p:nvPr/>
          </p:nvSpPr>
          <p:spPr>
            <a:xfrm>
              <a:off x="5665538" y="3140968"/>
              <a:ext cx="907883" cy="436316"/>
            </a:xfrm>
            <a:prstGeom prst="rect">
              <a:avLst/>
            </a:prstGeom>
            <a:noFill/>
            <a:effectLst/>
          </p:spPr>
          <p:txBody>
            <a:bodyPr wrap="square" lIns="68568" tIns="34284" rIns="68568" bIns="34284" rtlCol="0">
              <a:spAutoFit/>
            </a:bodyPr>
            <a:lstStyle/>
            <a:p>
              <a:pPr marL="0" lvl="1" algn="ctr"/>
              <a:r>
                <a:rPr lang="en-US" altLang="zh-CN" sz="2400" dirty="0">
                  <a:solidFill>
                    <a:schemeClr val="bg1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02</a:t>
              </a:r>
              <a:endParaRPr lang="zh-CN" altLang="en-US" sz="2400" dirty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775952" y="1667904"/>
            <a:ext cx="2592848" cy="1948169"/>
            <a:chOff x="7777211" y="1628800"/>
            <a:chExt cx="2593268" cy="1948484"/>
          </a:xfrm>
        </p:grpSpPr>
        <p:grpSp>
          <p:nvGrpSpPr>
            <p:cNvPr id="23" name="组合 22"/>
            <p:cNvGrpSpPr/>
            <p:nvPr/>
          </p:nvGrpSpPr>
          <p:grpSpPr>
            <a:xfrm>
              <a:off x="7777211" y="1628800"/>
              <a:ext cx="2593268" cy="1944216"/>
              <a:chOff x="1944563" y="1916832"/>
              <a:chExt cx="2977456" cy="2232248"/>
            </a:xfrm>
          </p:grpSpPr>
          <p:sp>
            <p:nvSpPr>
              <p:cNvPr id="25" name="圆角矩形 24"/>
              <p:cNvSpPr/>
              <p:nvPr/>
            </p:nvSpPr>
            <p:spPr>
              <a:xfrm>
                <a:off x="1944563" y="1916832"/>
                <a:ext cx="2977456" cy="2232248"/>
              </a:xfrm>
              <a:prstGeom prst="roundRect">
                <a:avLst>
                  <a:gd name="adj" fmla="val 12288"/>
                </a:avLst>
              </a:prstGeom>
              <a:blipFill rotWithShape="1">
                <a:blip r:embed="rId7"/>
                <a:srcRect/>
                <a:stretch>
                  <a:fillRect l="-49774" t="-46883" r="-47352" b="-4952"/>
                </a:stretch>
              </a:blipFill>
              <a:ln>
                <a:noFill/>
              </a:ln>
              <a:effectLst>
                <a:outerShdw blurRad="114300" dist="889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圆角矩形 25"/>
              <p:cNvSpPr/>
              <p:nvPr/>
            </p:nvSpPr>
            <p:spPr>
              <a:xfrm>
                <a:off x="1944563" y="3573016"/>
                <a:ext cx="2977456" cy="576064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66663">
                    <a:srgbClr val="C69135"/>
                  </a:gs>
                  <a:gs pos="37100">
                    <a:srgbClr val="E6D38F"/>
                  </a:gs>
                  <a:gs pos="0">
                    <a:srgbClr val="FCD860"/>
                  </a:gs>
                  <a:gs pos="100000">
                    <a:srgbClr val="F1DF97"/>
                  </a:gs>
                </a:gsLst>
                <a:lin ang="3000000" scaled="0"/>
              </a:gradFill>
              <a:ln>
                <a:solidFill>
                  <a:srgbClr val="F1DF9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4" name="文本框 9"/>
            <p:cNvSpPr txBox="1"/>
            <p:nvPr/>
          </p:nvSpPr>
          <p:spPr>
            <a:xfrm>
              <a:off x="8689875" y="3140968"/>
              <a:ext cx="859314" cy="436316"/>
            </a:xfrm>
            <a:prstGeom prst="rect">
              <a:avLst/>
            </a:prstGeom>
            <a:noFill/>
            <a:effectLst/>
          </p:spPr>
          <p:txBody>
            <a:bodyPr wrap="square" lIns="68568" tIns="34284" rIns="68568" bIns="34284" rtlCol="0">
              <a:spAutoFit/>
            </a:bodyPr>
            <a:lstStyle/>
            <a:p>
              <a:pPr marL="0" lvl="1" algn="ctr"/>
              <a:r>
                <a:rPr lang="en-US" altLang="zh-CN" sz="2400" dirty="0">
                  <a:solidFill>
                    <a:schemeClr val="bg1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03</a:t>
              </a:r>
              <a:endParaRPr lang="zh-CN" altLang="en-US" sz="2400" dirty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2569072" y="3840192"/>
            <a:ext cx="1135752" cy="1135752"/>
            <a:chOff x="1677608" y="2996952"/>
            <a:chExt cx="1395643" cy="1395643"/>
          </a:xfrm>
        </p:grpSpPr>
        <p:sp>
          <p:nvSpPr>
            <p:cNvPr id="28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29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69173">
                  <a:srgbClr val="C69135"/>
                </a:gs>
                <a:gs pos="321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2925407" y="4216913"/>
            <a:ext cx="423081" cy="390095"/>
            <a:chOff x="7339246" y="1487600"/>
            <a:chExt cx="423150" cy="390158"/>
          </a:xfrm>
        </p:grpSpPr>
        <p:sp>
          <p:nvSpPr>
            <p:cNvPr id="31" name="Freeform 364"/>
            <p:cNvSpPr/>
            <p:nvPr/>
          </p:nvSpPr>
          <p:spPr bwMode="auto">
            <a:xfrm>
              <a:off x="7339246" y="1689008"/>
              <a:ext cx="423150" cy="188750"/>
            </a:xfrm>
            <a:custGeom>
              <a:avLst/>
              <a:gdLst>
                <a:gd name="T0" fmla="*/ 222 w 262"/>
                <a:gd name="T1" fmla="*/ 18 h 94"/>
                <a:gd name="T2" fmla="*/ 205 w 262"/>
                <a:gd name="T3" fmla="*/ 18 h 94"/>
                <a:gd name="T4" fmla="*/ 205 w 262"/>
                <a:gd name="T5" fmla="*/ 0 h 94"/>
                <a:gd name="T6" fmla="*/ 57 w 262"/>
                <a:gd name="T7" fmla="*/ 0 h 94"/>
                <a:gd name="T8" fmla="*/ 57 w 262"/>
                <a:gd name="T9" fmla="*/ 18 h 94"/>
                <a:gd name="T10" fmla="*/ 40 w 262"/>
                <a:gd name="T11" fmla="*/ 18 h 94"/>
                <a:gd name="T12" fmla="*/ 40 w 262"/>
                <a:gd name="T13" fmla="*/ 0 h 94"/>
                <a:gd name="T14" fmla="*/ 0 w 262"/>
                <a:gd name="T15" fmla="*/ 0 h 94"/>
                <a:gd name="T16" fmla="*/ 0 w 262"/>
                <a:gd name="T17" fmla="*/ 83 h 94"/>
                <a:gd name="T18" fmla="*/ 11 w 262"/>
                <a:gd name="T19" fmla="*/ 94 h 94"/>
                <a:gd name="T20" fmla="*/ 251 w 262"/>
                <a:gd name="T21" fmla="*/ 94 h 94"/>
                <a:gd name="T22" fmla="*/ 262 w 262"/>
                <a:gd name="T23" fmla="*/ 83 h 94"/>
                <a:gd name="T24" fmla="*/ 262 w 262"/>
                <a:gd name="T25" fmla="*/ 0 h 94"/>
                <a:gd name="T26" fmla="*/ 222 w 262"/>
                <a:gd name="T27" fmla="*/ 0 h 94"/>
                <a:gd name="T28" fmla="*/ 222 w 262"/>
                <a:gd name="T29" fmla="*/ 1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2" h="94">
                  <a:moveTo>
                    <a:pt x="222" y="18"/>
                  </a:moveTo>
                  <a:cubicBezTo>
                    <a:pt x="205" y="18"/>
                    <a:pt x="205" y="18"/>
                    <a:pt x="205" y="18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9"/>
                    <a:pt x="5" y="94"/>
                    <a:pt x="11" y="94"/>
                  </a:cubicBezTo>
                  <a:cubicBezTo>
                    <a:pt x="251" y="94"/>
                    <a:pt x="251" y="94"/>
                    <a:pt x="251" y="94"/>
                  </a:cubicBezTo>
                  <a:cubicBezTo>
                    <a:pt x="258" y="94"/>
                    <a:pt x="262" y="89"/>
                    <a:pt x="262" y="83"/>
                  </a:cubicBezTo>
                  <a:cubicBezTo>
                    <a:pt x="262" y="0"/>
                    <a:pt x="262" y="0"/>
                    <a:pt x="262" y="0"/>
                  </a:cubicBezTo>
                  <a:cubicBezTo>
                    <a:pt x="222" y="0"/>
                    <a:pt x="222" y="0"/>
                    <a:pt x="222" y="0"/>
                  </a:cubicBezTo>
                  <a:lnTo>
                    <a:pt x="222" y="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5" tIns="45712" rIns="91425" bIns="45712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65"/>
            <p:cNvSpPr/>
            <p:nvPr/>
          </p:nvSpPr>
          <p:spPr bwMode="auto">
            <a:xfrm>
              <a:off x="7339246" y="1552399"/>
              <a:ext cx="423150" cy="128060"/>
            </a:xfrm>
            <a:custGeom>
              <a:avLst/>
              <a:gdLst>
                <a:gd name="T0" fmla="*/ 251 w 262"/>
                <a:gd name="T1" fmla="*/ 0 h 45"/>
                <a:gd name="T2" fmla="*/ 11 w 262"/>
                <a:gd name="T3" fmla="*/ 0 h 45"/>
                <a:gd name="T4" fmla="*/ 0 w 262"/>
                <a:gd name="T5" fmla="*/ 11 h 45"/>
                <a:gd name="T6" fmla="*/ 0 w 262"/>
                <a:gd name="T7" fmla="*/ 45 h 45"/>
                <a:gd name="T8" fmla="*/ 40 w 262"/>
                <a:gd name="T9" fmla="*/ 45 h 45"/>
                <a:gd name="T10" fmla="*/ 40 w 262"/>
                <a:gd name="T11" fmla="*/ 34 h 45"/>
                <a:gd name="T12" fmla="*/ 57 w 262"/>
                <a:gd name="T13" fmla="*/ 34 h 45"/>
                <a:gd name="T14" fmla="*/ 57 w 262"/>
                <a:gd name="T15" fmla="*/ 45 h 45"/>
                <a:gd name="T16" fmla="*/ 205 w 262"/>
                <a:gd name="T17" fmla="*/ 45 h 45"/>
                <a:gd name="T18" fmla="*/ 205 w 262"/>
                <a:gd name="T19" fmla="*/ 34 h 45"/>
                <a:gd name="T20" fmla="*/ 222 w 262"/>
                <a:gd name="T21" fmla="*/ 34 h 45"/>
                <a:gd name="T22" fmla="*/ 222 w 262"/>
                <a:gd name="T23" fmla="*/ 45 h 45"/>
                <a:gd name="T24" fmla="*/ 262 w 262"/>
                <a:gd name="T25" fmla="*/ 45 h 45"/>
                <a:gd name="T26" fmla="*/ 262 w 262"/>
                <a:gd name="T27" fmla="*/ 11 h 45"/>
                <a:gd name="T28" fmla="*/ 251 w 262"/>
                <a:gd name="T2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2" h="45">
                  <a:moveTo>
                    <a:pt x="25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205" y="45"/>
                    <a:pt x="205" y="45"/>
                    <a:pt x="205" y="45"/>
                  </a:cubicBezTo>
                  <a:cubicBezTo>
                    <a:pt x="205" y="34"/>
                    <a:pt x="205" y="34"/>
                    <a:pt x="205" y="34"/>
                  </a:cubicBezTo>
                  <a:cubicBezTo>
                    <a:pt x="222" y="34"/>
                    <a:pt x="222" y="34"/>
                    <a:pt x="222" y="34"/>
                  </a:cubicBezTo>
                  <a:cubicBezTo>
                    <a:pt x="222" y="45"/>
                    <a:pt x="222" y="45"/>
                    <a:pt x="222" y="45"/>
                  </a:cubicBezTo>
                  <a:cubicBezTo>
                    <a:pt x="262" y="45"/>
                    <a:pt x="262" y="45"/>
                    <a:pt x="262" y="45"/>
                  </a:cubicBezTo>
                  <a:cubicBezTo>
                    <a:pt x="262" y="11"/>
                    <a:pt x="262" y="11"/>
                    <a:pt x="262" y="11"/>
                  </a:cubicBezTo>
                  <a:cubicBezTo>
                    <a:pt x="262" y="5"/>
                    <a:pt x="258" y="0"/>
                    <a:pt x="2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5" tIns="45712" rIns="91425" bIns="45712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66"/>
            <p:cNvSpPr/>
            <p:nvPr/>
          </p:nvSpPr>
          <p:spPr bwMode="auto">
            <a:xfrm>
              <a:off x="7443155" y="1487600"/>
              <a:ext cx="215332" cy="79403"/>
            </a:xfrm>
            <a:custGeom>
              <a:avLst/>
              <a:gdLst>
                <a:gd name="T0" fmla="*/ 132 w 132"/>
                <a:gd name="T1" fmla="*/ 63 h 63"/>
                <a:gd name="T2" fmla="*/ 115 w 132"/>
                <a:gd name="T3" fmla="*/ 63 h 63"/>
                <a:gd name="T4" fmla="*/ 115 w 132"/>
                <a:gd name="T5" fmla="*/ 20 h 63"/>
                <a:gd name="T6" fmla="*/ 112 w 132"/>
                <a:gd name="T7" fmla="*/ 17 h 63"/>
                <a:gd name="T8" fmla="*/ 20 w 132"/>
                <a:gd name="T9" fmla="*/ 17 h 63"/>
                <a:gd name="T10" fmla="*/ 18 w 132"/>
                <a:gd name="T11" fmla="*/ 20 h 63"/>
                <a:gd name="T12" fmla="*/ 18 w 132"/>
                <a:gd name="T13" fmla="*/ 63 h 63"/>
                <a:gd name="T14" fmla="*/ 0 w 132"/>
                <a:gd name="T15" fmla="*/ 63 h 63"/>
                <a:gd name="T16" fmla="*/ 0 w 132"/>
                <a:gd name="T17" fmla="*/ 20 h 63"/>
                <a:gd name="T18" fmla="*/ 20 w 132"/>
                <a:gd name="T19" fmla="*/ 0 h 63"/>
                <a:gd name="T20" fmla="*/ 112 w 132"/>
                <a:gd name="T21" fmla="*/ 0 h 63"/>
                <a:gd name="T22" fmla="*/ 132 w 132"/>
                <a:gd name="T23" fmla="*/ 20 h 63"/>
                <a:gd name="T24" fmla="*/ 132 w 132"/>
                <a:gd name="T25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2" h="63">
                  <a:moveTo>
                    <a:pt x="132" y="63"/>
                  </a:moveTo>
                  <a:cubicBezTo>
                    <a:pt x="115" y="63"/>
                    <a:pt x="115" y="63"/>
                    <a:pt x="115" y="63"/>
                  </a:cubicBezTo>
                  <a:cubicBezTo>
                    <a:pt x="115" y="20"/>
                    <a:pt x="115" y="20"/>
                    <a:pt x="115" y="20"/>
                  </a:cubicBezTo>
                  <a:cubicBezTo>
                    <a:pt x="115" y="18"/>
                    <a:pt x="114" y="17"/>
                    <a:pt x="112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9" y="17"/>
                    <a:pt x="18" y="18"/>
                    <a:pt x="18" y="20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23" y="0"/>
                    <a:pt x="132" y="9"/>
                    <a:pt x="132" y="20"/>
                  </a:cubicBezTo>
                  <a:lnTo>
                    <a:pt x="132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5" tIns="45712" rIns="91425" bIns="45712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2280794" y="5208123"/>
            <a:ext cx="1656209" cy="866525"/>
            <a:chOff x="2496894" y="3984275"/>
            <a:chExt cx="1656477" cy="866665"/>
          </a:xfrm>
        </p:grpSpPr>
        <p:grpSp>
          <p:nvGrpSpPr>
            <p:cNvPr id="35" name="组合 34"/>
            <p:cNvGrpSpPr/>
            <p:nvPr/>
          </p:nvGrpSpPr>
          <p:grpSpPr>
            <a:xfrm>
              <a:off x="2496894" y="4268381"/>
              <a:ext cx="153895" cy="316672"/>
              <a:chOff x="5300663" y="2555875"/>
              <a:chExt cx="165100" cy="339726"/>
            </a:xfrm>
          </p:grpSpPr>
          <p:sp>
            <p:nvSpPr>
              <p:cNvPr id="40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F1DF97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1DF97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41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F1DF97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1DF97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2699205" y="3984275"/>
              <a:ext cx="1333743" cy="830902"/>
              <a:chOff x="4271689" y="1207551"/>
              <a:chExt cx="1333743" cy="830902"/>
            </a:xfrm>
          </p:grpSpPr>
          <p:sp>
            <p:nvSpPr>
              <p:cNvPr id="38" name="文本框 30"/>
              <p:cNvSpPr txBox="1"/>
              <p:nvPr/>
            </p:nvSpPr>
            <p:spPr>
              <a:xfrm>
                <a:off x="4283968" y="1207551"/>
                <a:ext cx="1276564" cy="3683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>
                    <a:solidFill>
                      <a:srgbClr val="F1DF97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自身努力</a:t>
                </a:r>
              </a:p>
            </p:txBody>
          </p:sp>
          <p:sp>
            <p:nvSpPr>
              <p:cNvPr id="39" name="文本框 31"/>
              <p:cNvSpPr txBox="1"/>
              <p:nvPr/>
            </p:nvSpPr>
            <p:spPr>
              <a:xfrm>
                <a:off x="4271689" y="1504967"/>
                <a:ext cx="1333743" cy="5334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rgbClr val="F1DF97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点击添加内容点击添加内容</a:t>
                </a:r>
              </a:p>
            </p:txBody>
          </p:sp>
        </p:grpSp>
        <p:sp>
          <p:nvSpPr>
            <p:cNvPr id="37" name="任意多边形 151"/>
            <p:cNvSpPr>
              <a:spLocks noChangeArrowheads="1"/>
            </p:cNvSpPr>
            <p:nvPr/>
          </p:nvSpPr>
          <p:spPr bwMode="auto">
            <a:xfrm>
              <a:off x="2578781" y="4002495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F1DF97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25" tIns="45712" rIns="91425" bIns="45712" numCol="1" anchor="t" anchorCtr="0" compatLnSpc="1"/>
            <a:lstStyle/>
            <a:p>
              <a:endParaRPr lang="zh-CN" altLang="en-US">
                <a:solidFill>
                  <a:srgbClr val="F1DF97"/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520629" y="3877167"/>
            <a:ext cx="1135752" cy="1135752"/>
            <a:chOff x="1677608" y="2996952"/>
            <a:chExt cx="1395643" cy="1395643"/>
          </a:xfrm>
        </p:grpSpPr>
        <p:sp>
          <p:nvSpPr>
            <p:cNvPr id="43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44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69179">
                  <a:srgbClr val="C69135"/>
                </a:gs>
                <a:gs pos="33000">
                  <a:srgbClr val="E6D38F"/>
                </a:gs>
                <a:gs pos="0">
                  <a:srgbClr val="FCD860"/>
                </a:gs>
                <a:gs pos="100000">
                  <a:srgbClr val="F1DF97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867227" y="4232513"/>
            <a:ext cx="448781" cy="456938"/>
            <a:chOff x="2000378" y="1974523"/>
            <a:chExt cx="576064" cy="586534"/>
          </a:xfrm>
        </p:grpSpPr>
        <p:sp>
          <p:nvSpPr>
            <p:cNvPr id="46" name="Freeform 562"/>
            <p:cNvSpPr>
              <a:spLocks noEditPoints="1"/>
            </p:cNvSpPr>
            <p:nvPr/>
          </p:nvSpPr>
          <p:spPr bwMode="auto">
            <a:xfrm>
              <a:off x="2000378" y="1974523"/>
              <a:ext cx="576064" cy="504844"/>
            </a:xfrm>
            <a:custGeom>
              <a:avLst/>
              <a:gdLst>
                <a:gd name="T0" fmla="*/ 182 w 233"/>
                <a:gd name="T1" fmla="*/ 7 h 204"/>
                <a:gd name="T2" fmla="*/ 183 w 233"/>
                <a:gd name="T3" fmla="*/ 0 h 204"/>
                <a:gd name="T4" fmla="*/ 116 w 233"/>
                <a:gd name="T5" fmla="*/ 0 h 204"/>
                <a:gd name="T6" fmla="*/ 50 w 233"/>
                <a:gd name="T7" fmla="*/ 0 h 204"/>
                <a:gd name="T8" fmla="*/ 50 w 233"/>
                <a:gd name="T9" fmla="*/ 7 h 204"/>
                <a:gd name="T10" fmla="*/ 0 w 233"/>
                <a:gd name="T11" fmla="*/ 7 h 204"/>
                <a:gd name="T12" fmla="*/ 0 w 233"/>
                <a:gd name="T13" fmla="*/ 14 h 204"/>
                <a:gd name="T14" fmla="*/ 31 w 233"/>
                <a:gd name="T15" fmla="*/ 95 h 204"/>
                <a:gd name="T16" fmla="*/ 86 w 233"/>
                <a:gd name="T17" fmla="*/ 131 h 204"/>
                <a:gd name="T18" fmla="*/ 100 w 233"/>
                <a:gd name="T19" fmla="*/ 143 h 204"/>
                <a:gd name="T20" fmla="*/ 100 w 233"/>
                <a:gd name="T21" fmla="*/ 186 h 204"/>
                <a:gd name="T22" fmla="*/ 83 w 233"/>
                <a:gd name="T23" fmla="*/ 204 h 204"/>
                <a:gd name="T24" fmla="*/ 116 w 233"/>
                <a:gd name="T25" fmla="*/ 204 h 204"/>
                <a:gd name="T26" fmla="*/ 150 w 233"/>
                <a:gd name="T27" fmla="*/ 204 h 204"/>
                <a:gd name="T28" fmla="*/ 133 w 233"/>
                <a:gd name="T29" fmla="*/ 186 h 204"/>
                <a:gd name="T30" fmla="*/ 133 w 233"/>
                <a:gd name="T31" fmla="*/ 143 h 204"/>
                <a:gd name="T32" fmla="*/ 147 w 233"/>
                <a:gd name="T33" fmla="*/ 131 h 204"/>
                <a:gd name="T34" fmla="*/ 202 w 233"/>
                <a:gd name="T35" fmla="*/ 95 h 204"/>
                <a:gd name="T36" fmla="*/ 233 w 233"/>
                <a:gd name="T37" fmla="*/ 14 h 204"/>
                <a:gd name="T38" fmla="*/ 233 w 233"/>
                <a:gd name="T39" fmla="*/ 7 h 204"/>
                <a:gd name="T40" fmla="*/ 182 w 233"/>
                <a:gd name="T41" fmla="*/ 7 h 204"/>
                <a:gd name="T42" fmla="*/ 42 w 233"/>
                <a:gd name="T43" fmla="*/ 86 h 204"/>
                <a:gd name="T44" fmla="*/ 15 w 233"/>
                <a:gd name="T45" fmla="*/ 21 h 204"/>
                <a:gd name="T46" fmla="*/ 51 w 233"/>
                <a:gd name="T47" fmla="*/ 21 h 204"/>
                <a:gd name="T48" fmla="*/ 53 w 233"/>
                <a:gd name="T49" fmla="*/ 49 h 204"/>
                <a:gd name="T50" fmla="*/ 69 w 233"/>
                <a:gd name="T51" fmla="*/ 107 h 204"/>
                <a:gd name="T52" fmla="*/ 42 w 233"/>
                <a:gd name="T53" fmla="*/ 86 h 204"/>
                <a:gd name="T54" fmla="*/ 190 w 233"/>
                <a:gd name="T55" fmla="*/ 86 h 204"/>
                <a:gd name="T56" fmla="*/ 163 w 233"/>
                <a:gd name="T57" fmla="*/ 107 h 204"/>
                <a:gd name="T58" fmla="*/ 180 w 233"/>
                <a:gd name="T59" fmla="*/ 49 h 204"/>
                <a:gd name="T60" fmla="*/ 181 w 233"/>
                <a:gd name="T61" fmla="*/ 21 h 204"/>
                <a:gd name="T62" fmla="*/ 218 w 233"/>
                <a:gd name="T63" fmla="*/ 21 h 204"/>
                <a:gd name="T64" fmla="*/ 190 w 233"/>
                <a:gd name="T65" fmla="*/ 86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3" h="204">
                  <a:moveTo>
                    <a:pt x="182" y="7"/>
                  </a:moveTo>
                  <a:cubicBezTo>
                    <a:pt x="183" y="0"/>
                    <a:pt x="183" y="0"/>
                    <a:pt x="183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0" y="58"/>
                    <a:pt x="31" y="95"/>
                  </a:cubicBezTo>
                  <a:cubicBezTo>
                    <a:pt x="32" y="96"/>
                    <a:pt x="52" y="119"/>
                    <a:pt x="86" y="131"/>
                  </a:cubicBezTo>
                  <a:cubicBezTo>
                    <a:pt x="93" y="139"/>
                    <a:pt x="100" y="143"/>
                    <a:pt x="100" y="143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83" y="204"/>
                    <a:pt x="83" y="204"/>
                    <a:pt x="83" y="204"/>
                  </a:cubicBezTo>
                  <a:cubicBezTo>
                    <a:pt x="116" y="204"/>
                    <a:pt x="116" y="204"/>
                    <a:pt x="116" y="204"/>
                  </a:cubicBezTo>
                  <a:cubicBezTo>
                    <a:pt x="150" y="204"/>
                    <a:pt x="150" y="204"/>
                    <a:pt x="150" y="204"/>
                  </a:cubicBezTo>
                  <a:cubicBezTo>
                    <a:pt x="133" y="186"/>
                    <a:pt x="133" y="186"/>
                    <a:pt x="133" y="186"/>
                  </a:cubicBezTo>
                  <a:cubicBezTo>
                    <a:pt x="133" y="143"/>
                    <a:pt x="133" y="143"/>
                    <a:pt x="133" y="143"/>
                  </a:cubicBezTo>
                  <a:cubicBezTo>
                    <a:pt x="133" y="143"/>
                    <a:pt x="139" y="139"/>
                    <a:pt x="147" y="131"/>
                  </a:cubicBezTo>
                  <a:cubicBezTo>
                    <a:pt x="181" y="119"/>
                    <a:pt x="201" y="96"/>
                    <a:pt x="202" y="95"/>
                  </a:cubicBezTo>
                  <a:cubicBezTo>
                    <a:pt x="233" y="58"/>
                    <a:pt x="233" y="16"/>
                    <a:pt x="233" y="14"/>
                  </a:cubicBezTo>
                  <a:cubicBezTo>
                    <a:pt x="233" y="7"/>
                    <a:pt x="233" y="7"/>
                    <a:pt x="233" y="7"/>
                  </a:cubicBezTo>
                  <a:lnTo>
                    <a:pt x="182" y="7"/>
                  </a:lnTo>
                  <a:close/>
                  <a:moveTo>
                    <a:pt x="42" y="86"/>
                  </a:moveTo>
                  <a:cubicBezTo>
                    <a:pt x="22" y="61"/>
                    <a:pt x="16" y="34"/>
                    <a:pt x="15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55" y="74"/>
                    <a:pt x="62" y="93"/>
                    <a:pt x="69" y="107"/>
                  </a:cubicBezTo>
                  <a:cubicBezTo>
                    <a:pt x="52" y="97"/>
                    <a:pt x="43" y="86"/>
                    <a:pt x="42" y="86"/>
                  </a:cubicBezTo>
                  <a:close/>
                  <a:moveTo>
                    <a:pt x="190" y="86"/>
                  </a:moveTo>
                  <a:cubicBezTo>
                    <a:pt x="190" y="86"/>
                    <a:pt x="180" y="97"/>
                    <a:pt x="163" y="107"/>
                  </a:cubicBezTo>
                  <a:cubicBezTo>
                    <a:pt x="171" y="93"/>
                    <a:pt x="178" y="74"/>
                    <a:pt x="180" y="49"/>
                  </a:cubicBezTo>
                  <a:cubicBezTo>
                    <a:pt x="181" y="21"/>
                    <a:pt x="181" y="21"/>
                    <a:pt x="181" y="21"/>
                  </a:cubicBezTo>
                  <a:cubicBezTo>
                    <a:pt x="218" y="21"/>
                    <a:pt x="218" y="21"/>
                    <a:pt x="218" y="21"/>
                  </a:cubicBezTo>
                  <a:cubicBezTo>
                    <a:pt x="216" y="34"/>
                    <a:pt x="211" y="61"/>
                    <a:pt x="190" y="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5" tIns="45712" rIns="91425" bIns="45712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563"/>
            <p:cNvSpPr/>
            <p:nvPr/>
          </p:nvSpPr>
          <p:spPr bwMode="auto">
            <a:xfrm>
              <a:off x="2129730" y="2488785"/>
              <a:ext cx="317360" cy="72272"/>
            </a:xfrm>
            <a:custGeom>
              <a:avLst/>
              <a:gdLst>
                <a:gd name="T0" fmla="*/ 0 w 303"/>
                <a:gd name="T1" fmla="*/ 0 h 69"/>
                <a:gd name="T2" fmla="*/ 0 w 303"/>
                <a:gd name="T3" fmla="*/ 69 h 69"/>
                <a:gd name="T4" fmla="*/ 152 w 303"/>
                <a:gd name="T5" fmla="*/ 69 h 69"/>
                <a:gd name="T6" fmla="*/ 303 w 303"/>
                <a:gd name="T7" fmla="*/ 69 h 69"/>
                <a:gd name="T8" fmla="*/ 303 w 303"/>
                <a:gd name="T9" fmla="*/ 0 h 69"/>
                <a:gd name="T10" fmla="*/ 152 w 303"/>
                <a:gd name="T11" fmla="*/ 0 h 69"/>
                <a:gd name="T12" fmla="*/ 0 w 303"/>
                <a:gd name="T1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3" h="69">
                  <a:moveTo>
                    <a:pt x="0" y="0"/>
                  </a:moveTo>
                  <a:lnTo>
                    <a:pt x="0" y="69"/>
                  </a:lnTo>
                  <a:lnTo>
                    <a:pt x="152" y="69"/>
                  </a:lnTo>
                  <a:lnTo>
                    <a:pt x="303" y="69"/>
                  </a:lnTo>
                  <a:lnTo>
                    <a:pt x="303" y="0"/>
                  </a:lnTo>
                  <a:lnTo>
                    <a:pt x="15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5" tIns="45712" rIns="91425" bIns="45712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5232351" y="5208123"/>
            <a:ext cx="1656209" cy="866525"/>
            <a:chOff x="2496894" y="3984275"/>
            <a:chExt cx="1656477" cy="866665"/>
          </a:xfrm>
        </p:grpSpPr>
        <p:grpSp>
          <p:nvGrpSpPr>
            <p:cNvPr id="51" name="组合 50"/>
            <p:cNvGrpSpPr/>
            <p:nvPr/>
          </p:nvGrpSpPr>
          <p:grpSpPr>
            <a:xfrm>
              <a:off x="2496894" y="4268381"/>
              <a:ext cx="153895" cy="316672"/>
              <a:chOff x="5300663" y="2555875"/>
              <a:chExt cx="165100" cy="339726"/>
            </a:xfrm>
          </p:grpSpPr>
          <p:sp>
            <p:nvSpPr>
              <p:cNvPr id="56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F1DF97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1DF97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57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F1DF97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1DF97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52" name="组合 51"/>
            <p:cNvGrpSpPr/>
            <p:nvPr/>
          </p:nvGrpSpPr>
          <p:grpSpPr>
            <a:xfrm>
              <a:off x="2699205" y="3984275"/>
              <a:ext cx="1333743" cy="830902"/>
              <a:chOff x="4271689" y="1207551"/>
              <a:chExt cx="1333743" cy="830902"/>
            </a:xfrm>
          </p:grpSpPr>
          <p:sp>
            <p:nvSpPr>
              <p:cNvPr id="54" name="文本框 30"/>
              <p:cNvSpPr txBox="1"/>
              <p:nvPr/>
            </p:nvSpPr>
            <p:spPr>
              <a:xfrm>
                <a:off x="4283968" y="1207551"/>
                <a:ext cx="1276564" cy="3683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>
                    <a:solidFill>
                      <a:srgbClr val="F1DF97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合作机制</a:t>
                </a:r>
              </a:p>
            </p:txBody>
          </p:sp>
          <p:sp>
            <p:nvSpPr>
              <p:cNvPr id="55" name="文本框 31"/>
              <p:cNvSpPr txBox="1"/>
              <p:nvPr/>
            </p:nvSpPr>
            <p:spPr>
              <a:xfrm>
                <a:off x="4271689" y="1504967"/>
                <a:ext cx="1333743" cy="5334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rgbClr val="F1DF97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点击添加内容点击添加内容</a:t>
                </a:r>
              </a:p>
            </p:txBody>
          </p:sp>
        </p:grpSp>
        <p:sp>
          <p:nvSpPr>
            <p:cNvPr id="53" name="任意多边形 151"/>
            <p:cNvSpPr>
              <a:spLocks noChangeArrowheads="1"/>
            </p:cNvSpPr>
            <p:nvPr/>
          </p:nvSpPr>
          <p:spPr bwMode="auto">
            <a:xfrm>
              <a:off x="2578781" y="4002495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F1DF97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25" tIns="45712" rIns="91425" bIns="45712" numCol="1" anchor="t" anchorCtr="0" compatLnSpc="1"/>
            <a:lstStyle/>
            <a:p>
              <a:endParaRPr lang="zh-CN" altLang="en-US">
                <a:solidFill>
                  <a:srgbClr val="F1DF97"/>
                </a:solidFill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8560079" y="3860978"/>
            <a:ext cx="1135752" cy="1135752"/>
            <a:chOff x="1677608" y="2996952"/>
            <a:chExt cx="1395643" cy="1395643"/>
          </a:xfrm>
        </p:grpSpPr>
        <p:sp>
          <p:nvSpPr>
            <p:cNvPr id="59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60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63750">
                  <a:srgbClr val="C69135"/>
                </a:gs>
                <a:gs pos="29200">
                  <a:srgbClr val="E6D38F"/>
                </a:gs>
                <a:gs pos="0">
                  <a:srgbClr val="FCD860"/>
                </a:gs>
                <a:gs pos="98000">
                  <a:srgbClr val="F1DF97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</a:p>
          </p:txBody>
        </p:sp>
      </p:grpSp>
      <p:sp>
        <p:nvSpPr>
          <p:cNvPr id="61" name="Freeform 133"/>
          <p:cNvSpPr/>
          <p:nvPr/>
        </p:nvSpPr>
        <p:spPr bwMode="auto">
          <a:xfrm>
            <a:off x="8857788" y="4182642"/>
            <a:ext cx="546559" cy="492423"/>
          </a:xfrm>
          <a:custGeom>
            <a:avLst/>
            <a:gdLst>
              <a:gd name="T0" fmla="*/ 442 w 525"/>
              <a:gd name="T1" fmla="*/ 185 h 473"/>
              <a:gd name="T2" fmla="*/ 442 w 525"/>
              <a:gd name="T3" fmla="*/ 40 h 473"/>
              <a:gd name="T4" fmla="*/ 343 w 525"/>
              <a:gd name="T5" fmla="*/ 40 h 473"/>
              <a:gd name="T6" fmla="*/ 343 w 525"/>
              <a:gd name="T7" fmla="*/ 83 h 473"/>
              <a:gd name="T8" fmla="*/ 262 w 525"/>
              <a:gd name="T9" fmla="*/ 0 h 473"/>
              <a:gd name="T10" fmla="*/ 0 w 525"/>
              <a:gd name="T11" fmla="*/ 267 h 473"/>
              <a:gd name="T12" fmla="*/ 59 w 525"/>
              <a:gd name="T13" fmla="*/ 267 h 473"/>
              <a:gd name="T14" fmla="*/ 59 w 525"/>
              <a:gd name="T15" fmla="*/ 473 h 473"/>
              <a:gd name="T16" fmla="*/ 165 w 525"/>
              <a:gd name="T17" fmla="*/ 473 h 473"/>
              <a:gd name="T18" fmla="*/ 165 w 525"/>
              <a:gd name="T19" fmla="*/ 326 h 473"/>
              <a:gd name="T20" fmla="*/ 359 w 525"/>
              <a:gd name="T21" fmla="*/ 326 h 473"/>
              <a:gd name="T22" fmla="*/ 359 w 525"/>
              <a:gd name="T23" fmla="*/ 473 h 473"/>
              <a:gd name="T24" fmla="*/ 466 w 525"/>
              <a:gd name="T25" fmla="*/ 473 h 473"/>
              <a:gd name="T26" fmla="*/ 466 w 525"/>
              <a:gd name="T27" fmla="*/ 267 h 473"/>
              <a:gd name="T28" fmla="*/ 525 w 525"/>
              <a:gd name="T29" fmla="*/ 267 h 473"/>
              <a:gd name="T30" fmla="*/ 442 w 525"/>
              <a:gd name="T31" fmla="*/ 185 h 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25" h="473">
                <a:moveTo>
                  <a:pt x="442" y="185"/>
                </a:moveTo>
                <a:lnTo>
                  <a:pt x="442" y="40"/>
                </a:lnTo>
                <a:lnTo>
                  <a:pt x="343" y="40"/>
                </a:lnTo>
                <a:lnTo>
                  <a:pt x="343" y="83"/>
                </a:lnTo>
                <a:lnTo>
                  <a:pt x="262" y="0"/>
                </a:lnTo>
                <a:lnTo>
                  <a:pt x="0" y="267"/>
                </a:lnTo>
                <a:lnTo>
                  <a:pt x="59" y="267"/>
                </a:lnTo>
                <a:lnTo>
                  <a:pt x="59" y="473"/>
                </a:lnTo>
                <a:lnTo>
                  <a:pt x="165" y="473"/>
                </a:lnTo>
                <a:lnTo>
                  <a:pt x="165" y="326"/>
                </a:lnTo>
                <a:lnTo>
                  <a:pt x="359" y="326"/>
                </a:lnTo>
                <a:lnTo>
                  <a:pt x="359" y="473"/>
                </a:lnTo>
                <a:lnTo>
                  <a:pt x="466" y="473"/>
                </a:lnTo>
                <a:lnTo>
                  <a:pt x="466" y="267"/>
                </a:lnTo>
                <a:lnTo>
                  <a:pt x="525" y="267"/>
                </a:lnTo>
                <a:lnTo>
                  <a:pt x="442" y="1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5" tIns="45712" rIns="91425" bIns="45712" numCol="1" anchor="t" anchorCtr="0" compatLnSpc="1"/>
          <a:lstStyle/>
          <a:p>
            <a:endParaRPr lang="zh-CN" altLang="en-US"/>
          </a:p>
        </p:txBody>
      </p:sp>
      <p:grpSp>
        <p:nvGrpSpPr>
          <p:cNvPr id="62" name="组合 61"/>
          <p:cNvGrpSpPr/>
          <p:nvPr/>
        </p:nvGrpSpPr>
        <p:grpSpPr>
          <a:xfrm>
            <a:off x="8256197" y="5208123"/>
            <a:ext cx="1656209" cy="866525"/>
            <a:chOff x="2496894" y="3984275"/>
            <a:chExt cx="1656477" cy="866665"/>
          </a:xfrm>
        </p:grpSpPr>
        <p:grpSp>
          <p:nvGrpSpPr>
            <p:cNvPr id="63" name="组合 62"/>
            <p:cNvGrpSpPr/>
            <p:nvPr/>
          </p:nvGrpSpPr>
          <p:grpSpPr>
            <a:xfrm>
              <a:off x="2496894" y="4268381"/>
              <a:ext cx="153895" cy="316672"/>
              <a:chOff x="5300663" y="2555875"/>
              <a:chExt cx="165100" cy="339726"/>
            </a:xfrm>
          </p:grpSpPr>
          <p:sp>
            <p:nvSpPr>
              <p:cNvPr id="68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F1DF97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1DF97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69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F1DF97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1DF97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64" name="组合 63"/>
            <p:cNvGrpSpPr/>
            <p:nvPr/>
          </p:nvGrpSpPr>
          <p:grpSpPr>
            <a:xfrm>
              <a:off x="2699205" y="3984275"/>
              <a:ext cx="1333743" cy="830902"/>
              <a:chOff x="4271689" y="1207551"/>
              <a:chExt cx="1333743" cy="830902"/>
            </a:xfrm>
          </p:grpSpPr>
          <p:sp>
            <p:nvSpPr>
              <p:cNvPr id="66" name="文本框 30"/>
              <p:cNvSpPr txBox="1"/>
              <p:nvPr/>
            </p:nvSpPr>
            <p:spPr>
              <a:xfrm>
                <a:off x="4283968" y="1207551"/>
                <a:ext cx="1276564" cy="3683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>
                    <a:solidFill>
                      <a:srgbClr val="F1DF97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善于总结</a:t>
                </a:r>
              </a:p>
            </p:txBody>
          </p:sp>
          <p:sp>
            <p:nvSpPr>
              <p:cNvPr id="67" name="文本框 31"/>
              <p:cNvSpPr txBox="1"/>
              <p:nvPr/>
            </p:nvSpPr>
            <p:spPr>
              <a:xfrm>
                <a:off x="4271689" y="1504967"/>
                <a:ext cx="1333743" cy="5334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rgbClr val="F1DF97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点击添加内容点击添加内容</a:t>
                </a:r>
              </a:p>
            </p:txBody>
          </p:sp>
        </p:grpSp>
        <p:sp>
          <p:nvSpPr>
            <p:cNvPr id="65" name="任意多边形 151"/>
            <p:cNvSpPr>
              <a:spLocks noChangeArrowheads="1"/>
            </p:cNvSpPr>
            <p:nvPr/>
          </p:nvSpPr>
          <p:spPr bwMode="auto">
            <a:xfrm>
              <a:off x="2578781" y="4002495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F1DF97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25" tIns="45712" rIns="91425" bIns="45712" numCol="1" anchor="t" anchorCtr="0" compatLnSpc="1"/>
            <a:lstStyle/>
            <a:p>
              <a:endParaRPr lang="zh-CN" altLang="en-US">
                <a:solidFill>
                  <a:srgbClr val="F1DF97"/>
                </a:solidFill>
              </a:endParaRPr>
            </a:p>
          </p:txBody>
        </p:sp>
      </p:grpSp>
    </p:spTree>
  </p:cSld>
  <p:clrMapOvr>
    <a:masterClrMapping/>
  </p:clrMapOvr>
  <p:transition advTm="1981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25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250"/>
                            </p:stCondLst>
                            <p:childTnLst>
                              <p:par>
                                <p:cTn id="5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250"/>
                            </p:stCondLst>
                            <p:childTnLst>
                              <p:par>
                                <p:cTn id="7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250"/>
                            </p:stCondLst>
                            <p:childTnLst>
                              <p:par>
                                <p:cTn id="7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250"/>
                            </p:stCondLst>
                            <p:childTnLst>
                              <p:par>
                                <p:cTn id="8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250"/>
                            </p:stCondLst>
                            <p:childTnLst>
                              <p:par>
                                <p:cTn id="9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250"/>
                            </p:stCondLst>
                            <p:childTnLst>
                              <p:par>
                                <p:cTn id="10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 rot="16200000">
            <a:off x="3507213" y="362964"/>
            <a:ext cx="398347" cy="398346"/>
          </a:xfrm>
          <a:prstGeom prst="ellipse">
            <a:avLst/>
          </a:prstGeom>
          <a:noFill/>
          <a:ln>
            <a:solidFill>
              <a:srgbClr val="FCF873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>
            <a:off x="-16329" y="562136"/>
            <a:ext cx="3597194" cy="2478"/>
          </a:xfrm>
          <a:prstGeom prst="line">
            <a:avLst/>
          </a:prstGeom>
          <a:ln>
            <a:solidFill>
              <a:srgbClr val="FCF873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>
            <a:spLocks noChangeAspect="1"/>
          </p:cNvSpPr>
          <p:nvPr/>
        </p:nvSpPr>
        <p:spPr>
          <a:xfrm rot="16200000">
            <a:off x="3597194" y="453679"/>
            <a:ext cx="221871" cy="221871"/>
          </a:xfrm>
          <a:prstGeom prst="ellipse">
            <a:avLst/>
          </a:prstGeom>
          <a:gradFill>
            <a:gsLst>
              <a:gs pos="68000">
                <a:srgbClr val="C69135"/>
              </a:gs>
              <a:gs pos="310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 rot="5400000" flipH="1">
            <a:off x="8270111" y="355246"/>
            <a:ext cx="398347" cy="398346"/>
          </a:xfrm>
          <a:prstGeom prst="ellipse">
            <a:avLst/>
          </a:prstGeom>
          <a:noFill/>
          <a:ln>
            <a:solidFill>
              <a:srgbClr val="FCF873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>
            <a:endCxn id="5" idx="0"/>
          </p:cNvCxnSpPr>
          <p:nvPr/>
        </p:nvCxnSpPr>
        <p:spPr>
          <a:xfrm flipH="1">
            <a:off x="8668458" y="554419"/>
            <a:ext cx="3523542" cy="0"/>
          </a:xfrm>
          <a:prstGeom prst="line">
            <a:avLst/>
          </a:prstGeom>
          <a:ln>
            <a:solidFill>
              <a:srgbClr val="FCF873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>
            <a:spLocks noChangeAspect="1"/>
          </p:cNvSpPr>
          <p:nvPr/>
        </p:nvSpPr>
        <p:spPr>
          <a:xfrm rot="5400000" flipH="1">
            <a:off x="8356606" y="445961"/>
            <a:ext cx="221871" cy="221871"/>
          </a:xfrm>
          <a:prstGeom prst="ellipse">
            <a:avLst/>
          </a:prstGeom>
          <a:gradFill>
            <a:gsLst>
              <a:gs pos="68000">
                <a:srgbClr val="C69135"/>
              </a:gs>
              <a:gs pos="310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 descr="e7d195523061f1c0deeec63e560781cfd59afb0ea006f2a87ABB68BF51EA6619813959095094C18C62A12F549504892A4AAA8C1554C6663626E05CA27F281A14E6983772AFC3FB97135759321DEA3D709AACD122C08E6ED192FFACBB1E1BECB2ED91EE5F1ED7B5B4D639FA608C47C1EEEE0A899CA8C6B4A60DCCA6D3BA80ED4161D4A4778988E171"/>
          <p:cNvSpPr txBox="1"/>
          <p:nvPr/>
        </p:nvSpPr>
        <p:spPr>
          <a:xfrm>
            <a:off x="4141629" y="269748"/>
            <a:ext cx="3892412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gradFill>
                  <a:gsLst>
                    <a:gs pos="0">
                      <a:srgbClr val="BC9E51"/>
                    </a:gs>
                    <a:gs pos="50000">
                      <a:srgbClr val="ECE499"/>
                    </a:gs>
                    <a:gs pos="100000">
                      <a:srgbClr val="BC9E51"/>
                    </a:gs>
                  </a:gsLst>
                  <a:lin ang="0" scaled="0"/>
                </a:gra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Kartika" panose="02020503030404060203" pitchFamily="18" charset="0"/>
              </a:rPr>
              <a:t>请在此输入您的标题</a:t>
            </a:r>
            <a:endParaRPr lang="en-US" altLang="zh-CN" sz="3200" b="1" dirty="0">
              <a:gradFill>
                <a:gsLst>
                  <a:gs pos="0">
                    <a:srgbClr val="BC9E51"/>
                  </a:gs>
                  <a:gs pos="50000">
                    <a:srgbClr val="ECE499"/>
                  </a:gs>
                  <a:gs pos="100000">
                    <a:srgbClr val="BC9E51"/>
                  </a:gs>
                </a:gsLst>
                <a:lin ang="0" scaled="0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Kartika" panose="02020503030404060203" pitchFamily="18" charset="0"/>
            </a:endParaRPr>
          </a:p>
        </p:txBody>
      </p:sp>
      <p:sp>
        <p:nvSpPr>
          <p:cNvPr id="65" name="任意多边形 64"/>
          <p:cNvSpPr/>
          <p:nvPr/>
        </p:nvSpPr>
        <p:spPr>
          <a:xfrm rot="18900000">
            <a:off x="4414736" y="2896924"/>
            <a:ext cx="1494426" cy="3631359"/>
          </a:xfrm>
          <a:custGeom>
            <a:avLst/>
            <a:gdLst>
              <a:gd name="connsiteX0" fmla="*/ 1274246 w 1494668"/>
              <a:gd name="connsiteY0" fmla="*/ 218661 h 3631947"/>
              <a:gd name="connsiteX1" fmla="*/ 1274247 w 1494668"/>
              <a:gd name="connsiteY1" fmla="*/ 1274247 h 3631947"/>
              <a:gd name="connsiteX2" fmla="*/ 1270300 w 1494668"/>
              <a:gd name="connsiteY2" fmla="*/ 1277816 h 3631947"/>
              <a:gd name="connsiteX3" fmla="*/ 1270781 w 1494668"/>
              <a:gd name="connsiteY3" fmla="*/ 1277817 h 3631947"/>
              <a:gd name="connsiteX4" fmla="*/ 1045113 w 1494668"/>
              <a:gd name="connsiteY4" fmla="*/ 1836233 h 3631947"/>
              <a:gd name="connsiteX5" fmla="*/ 1258976 w 1494668"/>
              <a:gd name="connsiteY5" fmla="*/ 2340781 h 3631947"/>
              <a:gd name="connsiteX6" fmla="*/ 1257320 w 1494668"/>
              <a:gd name="connsiteY6" fmla="*/ 2340806 h 3631947"/>
              <a:gd name="connsiteX7" fmla="*/ 1276007 w 1494668"/>
              <a:gd name="connsiteY7" fmla="*/ 2357701 h 3631947"/>
              <a:gd name="connsiteX8" fmla="*/ 1276007 w 1494668"/>
              <a:gd name="connsiteY8" fmla="*/ 3413286 h 3631947"/>
              <a:gd name="connsiteX9" fmla="*/ 220422 w 1494668"/>
              <a:gd name="connsiteY9" fmla="*/ 3413286 h 3631947"/>
              <a:gd name="connsiteX10" fmla="*/ 220422 w 1494668"/>
              <a:gd name="connsiteY10" fmla="*/ 2357701 h 3631947"/>
              <a:gd name="connsiteX11" fmla="*/ 233526 w 1494668"/>
              <a:gd name="connsiteY11" fmla="*/ 2345854 h 3631947"/>
              <a:gd name="connsiteX12" fmla="*/ 274458 w 1494668"/>
              <a:gd name="connsiteY12" fmla="*/ 2299977 h 3631947"/>
              <a:gd name="connsiteX13" fmla="*/ 444405 w 1494668"/>
              <a:gd name="connsiteY13" fmla="*/ 1814435 h 3631947"/>
              <a:gd name="connsiteX14" fmla="*/ 217078 w 1494668"/>
              <a:gd name="connsiteY14" fmla="*/ 1274059 h 3631947"/>
              <a:gd name="connsiteX15" fmla="*/ 218496 w 1494668"/>
              <a:gd name="connsiteY15" fmla="*/ 1274064 h 3631947"/>
              <a:gd name="connsiteX16" fmla="*/ 167412 w 1494668"/>
              <a:gd name="connsiteY16" fmla="*/ 1217561 h 3631947"/>
              <a:gd name="connsiteX17" fmla="*/ 218661 w 1494668"/>
              <a:gd name="connsiteY17" fmla="*/ 218661 h 3631947"/>
              <a:gd name="connsiteX18" fmla="*/ 1274246 w 1494668"/>
              <a:gd name="connsiteY18" fmla="*/ 218661 h 3631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94668" h="3631947">
                <a:moveTo>
                  <a:pt x="1274246" y="218661"/>
                </a:moveTo>
                <a:cubicBezTo>
                  <a:pt x="1565796" y="510135"/>
                  <a:pt x="1565796" y="982774"/>
                  <a:pt x="1274247" y="1274247"/>
                </a:cubicBezTo>
                <a:lnTo>
                  <a:pt x="1270300" y="1277816"/>
                </a:lnTo>
                <a:lnTo>
                  <a:pt x="1270781" y="1277817"/>
                </a:lnTo>
                <a:cubicBezTo>
                  <a:pt x="1121214" y="1424487"/>
                  <a:pt x="1039454" y="1626827"/>
                  <a:pt x="1045113" y="1836233"/>
                </a:cubicBezTo>
                <a:cubicBezTo>
                  <a:pt x="1050186" y="2025394"/>
                  <a:pt x="1126580" y="2205587"/>
                  <a:pt x="1258976" y="2340781"/>
                </a:cubicBezTo>
                <a:lnTo>
                  <a:pt x="1257320" y="2340806"/>
                </a:lnTo>
                <a:lnTo>
                  <a:pt x="1276007" y="2357701"/>
                </a:lnTo>
                <a:cubicBezTo>
                  <a:pt x="1567556" y="2649174"/>
                  <a:pt x="1567556" y="3121813"/>
                  <a:pt x="1276007" y="3413286"/>
                </a:cubicBezTo>
                <a:cubicBezTo>
                  <a:pt x="984534" y="3704835"/>
                  <a:pt x="511895" y="3704835"/>
                  <a:pt x="220422" y="3413286"/>
                </a:cubicBezTo>
                <a:cubicBezTo>
                  <a:pt x="-71127" y="3121813"/>
                  <a:pt x="-71127" y="2649174"/>
                  <a:pt x="220422" y="2357701"/>
                </a:cubicBezTo>
                <a:lnTo>
                  <a:pt x="233526" y="2345854"/>
                </a:lnTo>
                <a:lnTo>
                  <a:pt x="274458" y="2299977"/>
                </a:lnTo>
                <a:cubicBezTo>
                  <a:pt x="384902" y="2163160"/>
                  <a:pt x="445429" y="1991790"/>
                  <a:pt x="444405" y="1814435"/>
                </a:cubicBezTo>
                <a:cubicBezTo>
                  <a:pt x="443283" y="1611293"/>
                  <a:pt x="361474" y="1416920"/>
                  <a:pt x="217078" y="1274059"/>
                </a:cubicBezTo>
                <a:lnTo>
                  <a:pt x="218496" y="1274064"/>
                </a:lnTo>
                <a:lnTo>
                  <a:pt x="167412" y="1217561"/>
                </a:lnTo>
                <a:cubicBezTo>
                  <a:pt x="-71749" y="924401"/>
                  <a:pt x="-54666" y="491918"/>
                  <a:pt x="218661" y="218661"/>
                </a:cubicBezTo>
                <a:cubicBezTo>
                  <a:pt x="510134" y="-72888"/>
                  <a:pt x="982773" y="-72888"/>
                  <a:pt x="1274246" y="218661"/>
                </a:cubicBezTo>
                <a:close/>
              </a:path>
            </a:pathLst>
          </a:custGeom>
          <a:gradFill>
            <a:gsLst>
              <a:gs pos="66663">
                <a:srgbClr val="C69135"/>
              </a:gs>
              <a:gs pos="371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5400000" scaled="1"/>
          </a:gra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66" name="Oval 90"/>
          <p:cNvSpPr/>
          <p:nvPr/>
        </p:nvSpPr>
        <p:spPr>
          <a:xfrm>
            <a:off x="3884411" y="3427082"/>
            <a:ext cx="1044506" cy="104448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67" name="Oval 91"/>
          <p:cNvSpPr/>
          <p:nvPr/>
        </p:nvSpPr>
        <p:spPr>
          <a:xfrm>
            <a:off x="3966650" y="3509320"/>
            <a:ext cx="880029" cy="880006"/>
          </a:xfrm>
          <a:prstGeom prst="ellipse">
            <a:avLst/>
          </a:prstGeom>
          <a:gradFill>
            <a:gsLst>
              <a:gs pos="64599">
                <a:srgbClr val="C69135"/>
              </a:gs>
              <a:gs pos="330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5400000" scaled="1"/>
          </a:gra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68" name="Oval 94"/>
          <p:cNvSpPr/>
          <p:nvPr/>
        </p:nvSpPr>
        <p:spPr>
          <a:xfrm>
            <a:off x="5389956" y="4941861"/>
            <a:ext cx="1044506" cy="104448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69" name="Oval 95"/>
          <p:cNvSpPr/>
          <p:nvPr/>
        </p:nvSpPr>
        <p:spPr>
          <a:xfrm>
            <a:off x="5472195" y="5024099"/>
            <a:ext cx="880029" cy="880006"/>
          </a:xfrm>
          <a:prstGeom prst="ellipse">
            <a:avLst/>
          </a:prstGeom>
          <a:gradFill>
            <a:gsLst>
              <a:gs pos="64599">
                <a:srgbClr val="C69135"/>
              </a:gs>
              <a:gs pos="330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5400000" scaled="1"/>
          </a:gra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70" name="任意多边形 69"/>
          <p:cNvSpPr/>
          <p:nvPr/>
        </p:nvSpPr>
        <p:spPr>
          <a:xfrm rot="18900000">
            <a:off x="6029926" y="2803725"/>
            <a:ext cx="1494426" cy="3631358"/>
          </a:xfrm>
          <a:custGeom>
            <a:avLst/>
            <a:gdLst>
              <a:gd name="connsiteX0" fmla="*/ 1274246 w 1494668"/>
              <a:gd name="connsiteY0" fmla="*/ 218661 h 3631946"/>
              <a:gd name="connsiteX1" fmla="*/ 1274246 w 1494668"/>
              <a:gd name="connsiteY1" fmla="*/ 1274246 h 3631946"/>
              <a:gd name="connsiteX2" fmla="*/ 1270299 w 1494668"/>
              <a:gd name="connsiteY2" fmla="*/ 1277815 h 3631946"/>
              <a:gd name="connsiteX3" fmla="*/ 1270781 w 1494668"/>
              <a:gd name="connsiteY3" fmla="*/ 1277817 h 3631946"/>
              <a:gd name="connsiteX4" fmla="*/ 1045113 w 1494668"/>
              <a:gd name="connsiteY4" fmla="*/ 1836232 h 3631946"/>
              <a:gd name="connsiteX5" fmla="*/ 1258976 w 1494668"/>
              <a:gd name="connsiteY5" fmla="*/ 2340781 h 3631946"/>
              <a:gd name="connsiteX6" fmla="*/ 1257320 w 1494668"/>
              <a:gd name="connsiteY6" fmla="*/ 2340806 h 3631946"/>
              <a:gd name="connsiteX7" fmla="*/ 1276007 w 1494668"/>
              <a:gd name="connsiteY7" fmla="*/ 2357700 h 3631946"/>
              <a:gd name="connsiteX8" fmla="*/ 1276007 w 1494668"/>
              <a:gd name="connsiteY8" fmla="*/ 3413285 h 3631946"/>
              <a:gd name="connsiteX9" fmla="*/ 220422 w 1494668"/>
              <a:gd name="connsiteY9" fmla="*/ 3413285 h 3631946"/>
              <a:gd name="connsiteX10" fmla="*/ 220422 w 1494668"/>
              <a:gd name="connsiteY10" fmla="*/ 2357700 h 3631946"/>
              <a:gd name="connsiteX11" fmla="*/ 233525 w 1494668"/>
              <a:gd name="connsiteY11" fmla="*/ 2345853 h 3631946"/>
              <a:gd name="connsiteX12" fmla="*/ 274458 w 1494668"/>
              <a:gd name="connsiteY12" fmla="*/ 2299977 h 3631946"/>
              <a:gd name="connsiteX13" fmla="*/ 444405 w 1494668"/>
              <a:gd name="connsiteY13" fmla="*/ 1814435 h 3631946"/>
              <a:gd name="connsiteX14" fmla="*/ 217078 w 1494668"/>
              <a:gd name="connsiteY14" fmla="*/ 1274058 h 3631946"/>
              <a:gd name="connsiteX15" fmla="*/ 218496 w 1494668"/>
              <a:gd name="connsiteY15" fmla="*/ 1274064 h 3631946"/>
              <a:gd name="connsiteX16" fmla="*/ 167412 w 1494668"/>
              <a:gd name="connsiteY16" fmla="*/ 1217560 h 3631946"/>
              <a:gd name="connsiteX17" fmla="*/ 218661 w 1494668"/>
              <a:gd name="connsiteY17" fmla="*/ 218661 h 3631946"/>
              <a:gd name="connsiteX18" fmla="*/ 1274246 w 1494668"/>
              <a:gd name="connsiteY18" fmla="*/ 218661 h 3631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94668" h="3631946">
                <a:moveTo>
                  <a:pt x="1274246" y="218661"/>
                </a:moveTo>
                <a:cubicBezTo>
                  <a:pt x="1565796" y="510134"/>
                  <a:pt x="1565795" y="982773"/>
                  <a:pt x="1274246" y="1274246"/>
                </a:cubicBezTo>
                <a:lnTo>
                  <a:pt x="1270299" y="1277815"/>
                </a:lnTo>
                <a:lnTo>
                  <a:pt x="1270781" y="1277817"/>
                </a:lnTo>
                <a:cubicBezTo>
                  <a:pt x="1121214" y="1424486"/>
                  <a:pt x="1039454" y="1626826"/>
                  <a:pt x="1045113" y="1836232"/>
                </a:cubicBezTo>
                <a:cubicBezTo>
                  <a:pt x="1050186" y="2025394"/>
                  <a:pt x="1126580" y="2205586"/>
                  <a:pt x="1258976" y="2340781"/>
                </a:cubicBezTo>
                <a:lnTo>
                  <a:pt x="1257320" y="2340806"/>
                </a:lnTo>
                <a:lnTo>
                  <a:pt x="1276007" y="2357700"/>
                </a:lnTo>
                <a:cubicBezTo>
                  <a:pt x="1567556" y="2649173"/>
                  <a:pt x="1567556" y="3121812"/>
                  <a:pt x="1276007" y="3413285"/>
                </a:cubicBezTo>
                <a:cubicBezTo>
                  <a:pt x="984534" y="3704834"/>
                  <a:pt x="511895" y="3704834"/>
                  <a:pt x="220422" y="3413285"/>
                </a:cubicBezTo>
                <a:cubicBezTo>
                  <a:pt x="-71127" y="3121812"/>
                  <a:pt x="-71128" y="2649173"/>
                  <a:pt x="220422" y="2357700"/>
                </a:cubicBezTo>
                <a:lnTo>
                  <a:pt x="233525" y="2345853"/>
                </a:lnTo>
                <a:lnTo>
                  <a:pt x="274458" y="2299977"/>
                </a:lnTo>
                <a:cubicBezTo>
                  <a:pt x="384902" y="2163160"/>
                  <a:pt x="445429" y="1991789"/>
                  <a:pt x="444405" y="1814435"/>
                </a:cubicBezTo>
                <a:cubicBezTo>
                  <a:pt x="443282" y="1611293"/>
                  <a:pt x="361474" y="1416919"/>
                  <a:pt x="217078" y="1274058"/>
                </a:cubicBezTo>
                <a:lnTo>
                  <a:pt x="218496" y="1274064"/>
                </a:lnTo>
                <a:lnTo>
                  <a:pt x="167412" y="1217560"/>
                </a:lnTo>
                <a:cubicBezTo>
                  <a:pt x="-71749" y="924401"/>
                  <a:pt x="-54666" y="491917"/>
                  <a:pt x="218661" y="218661"/>
                </a:cubicBezTo>
                <a:cubicBezTo>
                  <a:pt x="510134" y="-72888"/>
                  <a:pt x="982773" y="-72888"/>
                  <a:pt x="1274246" y="218661"/>
                </a:cubicBezTo>
                <a:close/>
              </a:path>
            </a:pathLst>
          </a:custGeom>
          <a:gradFill>
            <a:gsLst>
              <a:gs pos="66663">
                <a:srgbClr val="C69135"/>
              </a:gs>
              <a:gs pos="371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5400000" scaled="1"/>
          </a:gra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71" name="Oval 82"/>
          <p:cNvSpPr/>
          <p:nvPr/>
        </p:nvSpPr>
        <p:spPr>
          <a:xfrm>
            <a:off x="5513876" y="3344844"/>
            <a:ext cx="1044506" cy="104448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72" name="Oval 83"/>
          <p:cNvSpPr/>
          <p:nvPr/>
        </p:nvSpPr>
        <p:spPr>
          <a:xfrm>
            <a:off x="5605418" y="3436384"/>
            <a:ext cx="861423" cy="861401"/>
          </a:xfrm>
          <a:prstGeom prst="ellipse">
            <a:avLst/>
          </a:prstGeom>
          <a:gradFill>
            <a:gsLst>
              <a:gs pos="64599">
                <a:srgbClr val="C69135"/>
              </a:gs>
              <a:gs pos="330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5400000" scaled="1"/>
          </a:gra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73" name="Oval 86"/>
          <p:cNvSpPr/>
          <p:nvPr/>
        </p:nvSpPr>
        <p:spPr>
          <a:xfrm>
            <a:off x="7019421" y="4859622"/>
            <a:ext cx="1044506" cy="104448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74" name="Oval 87"/>
          <p:cNvSpPr/>
          <p:nvPr/>
        </p:nvSpPr>
        <p:spPr>
          <a:xfrm>
            <a:off x="7073258" y="4913459"/>
            <a:ext cx="936834" cy="936808"/>
          </a:xfrm>
          <a:prstGeom prst="ellipse">
            <a:avLst/>
          </a:prstGeom>
          <a:gradFill>
            <a:gsLst>
              <a:gs pos="64599">
                <a:srgbClr val="C69135"/>
              </a:gs>
              <a:gs pos="330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5400000" scaled="1"/>
          </a:gra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75" name="任意多边形 74"/>
          <p:cNvSpPr/>
          <p:nvPr/>
        </p:nvSpPr>
        <p:spPr>
          <a:xfrm rot="18900000">
            <a:off x="6137311" y="1222241"/>
            <a:ext cx="1494426" cy="3631359"/>
          </a:xfrm>
          <a:custGeom>
            <a:avLst/>
            <a:gdLst>
              <a:gd name="connsiteX0" fmla="*/ 1274247 w 1494668"/>
              <a:gd name="connsiteY0" fmla="*/ 218662 h 3631947"/>
              <a:gd name="connsiteX1" fmla="*/ 1274247 w 1494668"/>
              <a:gd name="connsiteY1" fmla="*/ 1274247 h 3631947"/>
              <a:gd name="connsiteX2" fmla="*/ 1270300 w 1494668"/>
              <a:gd name="connsiteY2" fmla="*/ 1277816 h 3631947"/>
              <a:gd name="connsiteX3" fmla="*/ 1270781 w 1494668"/>
              <a:gd name="connsiteY3" fmla="*/ 1277817 h 3631947"/>
              <a:gd name="connsiteX4" fmla="*/ 1045113 w 1494668"/>
              <a:gd name="connsiteY4" fmla="*/ 1836233 h 3631947"/>
              <a:gd name="connsiteX5" fmla="*/ 1258976 w 1494668"/>
              <a:gd name="connsiteY5" fmla="*/ 2340781 h 3631947"/>
              <a:gd name="connsiteX6" fmla="*/ 1257320 w 1494668"/>
              <a:gd name="connsiteY6" fmla="*/ 2340806 h 3631947"/>
              <a:gd name="connsiteX7" fmla="*/ 1276007 w 1494668"/>
              <a:gd name="connsiteY7" fmla="*/ 2357701 h 3631947"/>
              <a:gd name="connsiteX8" fmla="*/ 1276007 w 1494668"/>
              <a:gd name="connsiteY8" fmla="*/ 3413286 h 3631947"/>
              <a:gd name="connsiteX9" fmla="*/ 220422 w 1494668"/>
              <a:gd name="connsiteY9" fmla="*/ 3413286 h 3631947"/>
              <a:gd name="connsiteX10" fmla="*/ 220422 w 1494668"/>
              <a:gd name="connsiteY10" fmla="*/ 2357701 h 3631947"/>
              <a:gd name="connsiteX11" fmla="*/ 233526 w 1494668"/>
              <a:gd name="connsiteY11" fmla="*/ 2345854 h 3631947"/>
              <a:gd name="connsiteX12" fmla="*/ 274458 w 1494668"/>
              <a:gd name="connsiteY12" fmla="*/ 2299978 h 3631947"/>
              <a:gd name="connsiteX13" fmla="*/ 444405 w 1494668"/>
              <a:gd name="connsiteY13" fmla="*/ 1814435 h 3631947"/>
              <a:gd name="connsiteX14" fmla="*/ 217078 w 1494668"/>
              <a:gd name="connsiteY14" fmla="*/ 1274059 h 3631947"/>
              <a:gd name="connsiteX15" fmla="*/ 218496 w 1494668"/>
              <a:gd name="connsiteY15" fmla="*/ 1274064 h 3631947"/>
              <a:gd name="connsiteX16" fmla="*/ 167412 w 1494668"/>
              <a:gd name="connsiteY16" fmla="*/ 1217561 h 3631947"/>
              <a:gd name="connsiteX17" fmla="*/ 218661 w 1494668"/>
              <a:gd name="connsiteY17" fmla="*/ 218662 h 3631947"/>
              <a:gd name="connsiteX18" fmla="*/ 1274247 w 1494668"/>
              <a:gd name="connsiteY18" fmla="*/ 218662 h 3631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94668" h="3631947">
                <a:moveTo>
                  <a:pt x="1274247" y="218662"/>
                </a:moveTo>
                <a:cubicBezTo>
                  <a:pt x="1565796" y="510135"/>
                  <a:pt x="1565796" y="982774"/>
                  <a:pt x="1274247" y="1274247"/>
                </a:cubicBezTo>
                <a:lnTo>
                  <a:pt x="1270300" y="1277816"/>
                </a:lnTo>
                <a:lnTo>
                  <a:pt x="1270781" y="1277817"/>
                </a:lnTo>
                <a:cubicBezTo>
                  <a:pt x="1121214" y="1424487"/>
                  <a:pt x="1039454" y="1626827"/>
                  <a:pt x="1045113" y="1836233"/>
                </a:cubicBezTo>
                <a:cubicBezTo>
                  <a:pt x="1050186" y="2025394"/>
                  <a:pt x="1126580" y="2205587"/>
                  <a:pt x="1258976" y="2340781"/>
                </a:cubicBezTo>
                <a:lnTo>
                  <a:pt x="1257320" y="2340806"/>
                </a:lnTo>
                <a:lnTo>
                  <a:pt x="1276007" y="2357701"/>
                </a:lnTo>
                <a:cubicBezTo>
                  <a:pt x="1567556" y="2649174"/>
                  <a:pt x="1567556" y="3121813"/>
                  <a:pt x="1276007" y="3413286"/>
                </a:cubicBezTo>
                <a:cubicBezTo>
                  <a:pt x="984534" y="3704835"/>
                  <a:pt x="511895" y="3704835"/>
                  <a:pt x="220422" y="3413286"/>
                </a:cubicBezTo>
                <a:cubicBezTo>
                  <a:pt x="-71127" y="3121813"/>
                  <a:pt x="-71127" y="2649174"/>
                  <a:pt x="220422" y="2357701"/>
                </a:cubicBezTo>
                <a:lnTo>
                  <a:pt x="233526" y="2345854"/>
                </a:lnTo>
                <a:lnTo>
                  <a:pt x="274458" y="2299978"/>
                </a:lnTo>
                <a:cubicBezTo>
                  <a:pt x="384902" y="2163160"/>
                  <a:pt x="445429" y="1991790"/>
                  <a:pt x="444405" y="1814435"/>
                </a:cubicBezTo>
                <a:cubicBezTo>
                  <a:pt x="443283" y="1611293"/>
                  <a:pt x="361474" y="1416920"/>
                  <a:pt x="217078" y="1274059"/>
                </a:cubicBezTo>
                <a:lnTo>
                  <a:pt x="218496" y="1274064"/>
                </a:lnTo>
                <a:lnTo>
                  <a:pt x="167412" y="1217561"/>
                </a:lnTo>
                <a:cubicBezTo>
                  <a:pt x="-71749" y="924402"/>
                  <a:pt x="-54666" y="491918"/>
                  <a:pt x="218661" y="218662"/>
                </a:cubicBezTo>
                <a:cubicBezTo>
                  <a:pt x="510134" y="-72888"/>
                  <a:pt x="982773" y="-72888"/>
                  <a:pt x="1274247" y="218662"/>
                </a:cubicBezTo>
                <a:close/>
              </a:path>
            </a:pathLst>
          </a:custGeom>
          <a:gradFill>
            <a:gsLst>
              <a:gs pos="66663">
                <a:srgbClr val="C69135"/>
              </a:gs>
              <a:gs pos="371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5400000" scaled="1"/>
          </a:gra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76" name="Oval 74"/>
          <p:cNvSpPr/>
          <p:nvPr/>
        </p:nvSpPr>
        <p:spPr>
          <a:xfrm>
            <a:off x="5609889" y="1738524"/>
            <a:ext cx="1044506" cy="104448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77" name="Oval 75"/>
          <p:cNvSpPr/>
          <p:nvPr/>
        </p:nvSpPr>
        <p:spPr>
          <a:xfrm>
            <a:off x="5710734" y="1839367"/>
            <a:ext cx="842816" cy="842794"/>
          </a:xfrm>
          <a:prstGeom prst="ellipse">
            <a:avLst/>
          </a:prstGeom>
          <a:gradFill>
            <a:gsLst>
              <a:gs pos="57930">
                <a:srgbClr val="C69135"/>
              </a:gs>
              <a:gs pos="300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5400000" scaled="1"/>
          </a:gra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78" name="Oval 78"/>
          <p:cNvSpPr/>
          <p:nvPr/>
        </p:nvSpPr>
        <p:spPr>
          <a:xfrm>
            <a:off x="7124736" y="3253302"/>
            <a:ext cx="1044506" cy="104448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79" name="Oval 79"/>
          <p:cNvSpPr/>
          <p:nvPr/>
        </p:nvSpPr>
        <p:spPr>
          <a:xfrm>
            <a:off x="7232355" y="3360919"/>
            <a:ext cx="829270" cy="829248"/>
          </a:xfrm>
          <a:prstGeom prst="ellipse">
            <a:avLst/>
          </a:prstGeom>
          <a:gradFill>
            <a:gsLst>
              <a:gs pos="57930">
                <a:srgbClr val="C69135"/>
              </a:gs>
              <a:gs pos="300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5400000" scaled="1"/>
          </a:gra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80" name="Freeform 210"/>
          <p:cNvSpPr>
            <a:spLocks noEditPoints="1"/>
          </p:cNvSpPr>
          <p:nvPr/>
        </p:nvSpPr>
        <p:spPr bwMode="auto">
          <a:xfrm>
            <a:off x="4183262" y="3824181"/>
            <a:ext cx="446804" cy="238293"/>
          </a:xfrm>
          <a:custGeom>
            <a:avLst/>
            <a:gdLst>
              <a:gd name="T0" fmla="*/ 37 w 51"/>
              <a:gd name="T1" fmla="*/ 27 h 27"/>
              <a:gd name="T2" fmla="*/ 28 w 51"/>
              <a:gd name="T3" fmla="*/ 24 h 27"/>
              <a:gd name="T4" fmla="*/ 22 w 51"/>
              <a:gd name="T5" fmla="*/ 24 h 27"/>
              <a:gd name="T6" fmla="*/ 13 w 51"/>
              <a:gd name="T7" fmla="*/ 27 h 27"/>
              <a:gd name="T8" fmla="*/ 0 w 51"/>
              <a:gd name="T9" fmla="*/ 13 h 27"/>
              <a:gd name="T10" fmla="*/ 13 w 51"/>
              <a:gd name="T11" fmla="*/ 0 h 27"/>
              <a:gd name="T12" fmla="*/ 37 w 51"/>
              <a:gd name="T13" fmla="*/ 0 h 27"/>
              <a:gd name="T14" fmla="*/ 51 w 51"/>
              <a:gd name="T15" fmla="*/ 13 h 27"/>
              <a:gd name="T16" fmla="*/ 37 w 51"/>
              <a:gd name="T17" fmla="*/ 27 h 27"/>
              <a:gd name="T18" fmla="*/ 22 w 51"/>
              <a:gd name="T19" fmla="*/ 12 h 27"/>
              <a:gd name="T20" fmla="*/ 21 w 51"/>
              <a:gd name="T21" fmla="*/ 11 h 27"/>
              <a:gd name="T22" fmla="*/ 16 w 51"/>
              <a:gd name="T23" fmla="*/ 11 h 27"/>
              <a:gd name="T24" fmla="*/ 16 w 51"/>
              <a:gd name="T25" fmla="*/ 6 h 27"/>
              <a:gd name="T26" fmla="*/ 15 w 51"/>
              <a:gd name="T27" fmla="*/ 5 h 27"/>
              <a:gd name="T28" fmla="*/ 12 w 51"/>
              <a:gd name="T29" fmla="*/ 5 h 27"/>
              <a:gd name="T30" fmla="*/ 11 w 51"/>
              <a:gd name="T31" fmla="*/ 6 h 27"/>
              <a:gd name="T32" fmla="*/ 11 w 51"/>
              <a:gd name="T33" fmla="*/ 11 h 27"/>
              <a:gd name="T34" fmla="*/ 6 w 51"/>
              <a:gd name="T35" fmla="*/ 11 h 27"/>
              <a:gd name="T36" fmla="*/ 5 w 51"/>
              <a:gd name="T37" fmla="*/ 12 h 27"/>
              <a:gd name="T38" fmla="*/ 5 w 51"/>
              <a:gd name="T39" fmla="*/ 15 h 27"/>
              <a:gd name="T40" fmla="*/ 6 w 51"/>
              <a:gd name="T41" fmla="*/ 16 h 27"/>
              <a:gd name="T42" fmla="*/ 11 w 51"/>
              <a:gd name="T43" fmla="*/ 16 h 27"/>
              <a:gd name="T44" fmla="*/ 11 w 51"/>
              <a:gd name="T45" fmla="*/ 21 h 27"/>
              <a:gd name="T46" fmla="*/ 12 w 51"/>
              <a:gd name="T47" fmla="*/ 22 h 27"/>
              <a:gd name="T48" fmla="*/ 15 w 51"/>
              <a:gd name="T49" fmla="*/ 22 h 27"/>
              <a:gd name="T50" fmla="*/ 16 w 51"/>
              <a:gd name="T51" fmla="*/ 21 h 27"/>
              <a:gd name="T52" fmla="*/ 16 w 51"/>
              <a:gd name="T53" fmla="*/ 16 h 27"/>
              <a:gd name="T54" fmla="*/ 21 w 51"/>
              <a:gd name="T55" fmla="*/ 16 h 27"/>
              <a:gd name="T56" fmla="*/ 22 w 51"/>
              <a:gd name="T57" fmla="*/ 15 h 27"/>
              <a:gd name="T58" fmla="*/ 22 w 51"/>
              <a:gd name="T59" fmla="*/ 12 h 27"/>
              <a:gd name="T60" fmla="*/ 34 w 51"/>
              <a:gd name="T61" fmla="*/ 13 h 27"/>
              <a:gd name="T62" fmla="*/ 30 w 51"/>
              <a:gd name="T63" fmla="*/ 17 h 27"/>
              <a:gd name="T64" fmla="*/ 34 w 51"/>
              <a:gd name="T65" fmla="*/ 20 h 27"/>
              <a:gd name="T66" fmla="*/ 37 w 51"/>
              <a:gd name="T67" fmla="*/ 17 h 27"/>
              <a:gd name="T68" fmla="*/ 34 w 51"/>
              <a:gd name="T69" fmla="*/ 13 h 27"/>
              <a:gd name="T70" fmla="*/ 41 w 51"/>
              <a:gd name="T71" fmla="*/ 7 h 27"/>
              <a:gd name="T72" fmla="*/ 37 w 51"/>
              <a:gd name="T73" fmla="*/ 10 h 27"/>
              <a:gd name="T74" fmla="*/ 41 w 51"/>
              <a:gd name="T75" fmla="*/ 13 h 27"/>
              <a:gd name="T76" fmla="*/ 44 w 51"/>
              <a:gd name="T77" fmla="*/ 10 h 27"/>
              <a:gd name="T78" fmla="*/ 41 w 51"/>
              <a:gd name="T79" fmla="*/ 7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" h="27">
                <a:moveTo>
                  <a:pt x="37" y="27"/>
                </a:moveTo>
                <a:cubicBezTo>
                  <a:pt x="34" y="27"/>
                  <a:pt x="31" y="26"/>
                  <a:pt x="28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0" y="26"/>
                  <a:pt x="17" y="27"/>
                  <a:pt x="13" y="27"/>
                </a:cubicBezTo>
                <a:cubicBezTo>
                  <a:pt x="6" y="27"/>
                  <a:pt x="0" y="21"/>
                  <a:pt x="0" y="13"/>
                </a:cubicBezTo>
                <a:cubicBezTo>
                  <a:pt x="0" y="6"/>
                  <a:pt x="6" y="0"/>
                  <a:pt x="13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45" y="0"/>
                  <a:pt x="51" y="6"/>
                  <a:pt x="51" y="13"/>
                </a:cubicBezTo>
                <a:cubicBezTo>
                  <a:pt x="51" y="21"/>
                  <a:pt x="45" y="27"/>
                  <a:pt x="37" y="27"/>
                </a:cubicBezTo>
                <a:close/>
                <a:moveTo>
                  <a:pt x="22" y="12"/>
                </a:moveTo>
                <a:cubicBezTo>
                  <a:pt x="22" y="11"/>
                  <a:pt x="21" y="11"/>
                  <a:pt x="21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6"/>
                  <a:pt x="16" y="6"/>
                  <a:pt x="16" y="6"/>
                </a:cubicBezTo>
                <a:cubicBezTo>
                  <a:pt x="16" y="5"/>
                  <a:pt x="15" y="5"/>
                  <a:pt x="15" y="5"/>
                </a:cubicBezTo>
                <a:cubicBezTo>
                  <a:pt x="12" y="5"/>
                  <a:pt x="12" y="5"/>
                  <a:pt x="12" y="5"/>
                </a:cubicBezTo>
                <a:cubicBezTo>
                  <a:pt x="11" y="5"/>
                  <a:pt x="11" y="5"/>
                  <a:pt x="11" y="6"/>
                </a:cubicBezTo>
                <a:cubicBezTo>
                  <a:pt x="11" y="11"/>
                  <a:pt x="11" y="11"/>
                  <a:pt x="11" y="11"/>
                </a:cubicBezTo>
                <a:cubicBezTo>
                  <a:pt x="6" y="11"/>
                  <a:pt x="6" y="11"/>
                  <a:pt x="6" y="11"/>
                </a:cubicBezTo>
                <a:cubicBezTo>
                  <a:pt x="5" y="11"/>
                  <a:pt x="5" y="11"/>
                  <a:pt x="5" y="12"/>
                </a:cubicBezTo>
                <a:cubicBezTo>
                  <a:pt x="5" y="15"/>
                  <a:pt x="5" y="15"/>
                  <a:pt x="5" y="15"/>
                </a:cubicBezTo>
                <a:cubicBezTo>
                  <a:pt x="5" y="16"/>
                  <a:pt x="5" y="16"/>
                  <a:pt x="6" y="16"/>
                </a:cubicBezTo>
                <a:cubicBezTo>
                  <a:pt x="11" y="16"/>
                  <a:pt x="11" y="16"/>
                  <a:pt x="11" y="16"/>
                </a:cubicBezTo>
                <a:cubicBezTo>
                  <a:pt x="11" y="21"/>
                  <a:pt x="11" y="21"/>
                  <a:pt x="11" y="21"/>
                </a:cubicBezTo>
                <a:cubicBezTo>
                  <a:pt x="11" y="22"/>
                  <a:pt x="11" y="22"/>
                  <a:pt x="12" y="22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6" y="22"/>
                  <a:pt x="16" y="21"/>
                </a:cubicBezTo>
                <a:cubicBezTo>
                  <a:pt x="16" y="16"/>
                  <a:pt x="16" y="16"/>
                  <a:pt x="16" y="16"/>
                </a:cubicBezTo>
                <a:cubicBezTo>
                  <a:pt x="21" y="16"/>
                  <a:pt x="21" y="16"/>
                  <a:pt x="21" y="16"/>
                </a:cubicBezTo>
                <a:cubicBezTo>
                  <a:pt x="21" y="16"/>
                  <a:pt x="22" y="16"/>
                  <a:pt x="22" y="15"/>
                </a:cubicBezTo>
                <a:lnTo>
                  <a:pt x="22" y="12"/>
                </a:lnTo>
                <a:close/>
                <a:moveTo>
                  <a:pt x="34" y="13"/>
                </a:moveTo>
                <a:cubicBezTo>
                  <a:pt x="32" y="13"/>
                  <a:pt x="30" y="15"/>
                  <a:pt x="30" y="17"/>
                </a:cubicBezTo>
                <a:cubicBezTo>
                  <a:pt x="30" y="19"/>
                  <a:pt x="32" y="20"/>
                  <a:pt x="34" y="20"/>
                </a:cubicBezTo>
                <a:cubicBezTo>
                  <a:pt x="36" y="20"/>
                  <a:pt x="37" y="19"/>
                  <a:pt x="37" y="17"/>
                </a:cubicBezTo>
                <a:cubicBezTo>
                  <a:pt x="37" y="15"/>
                  <a:pt x="36" y="13"/>
                  <a:pt x="34" y="13"/>
                </a:cubicBezTo>
                <a:close/>
                <a:moveTo>
                  <a:pt x="41" y="7"/>
                </a:moveTo>
                <a:cubicBezTo>
                  <a:pt x="39" y="7"/>
                  <a:pt x="37" y="8"/>
                  <a:pt x="37" y="10"/>
                </a:cubicBezTo>
                <a:cubicBezTo>
                  <a:pt x="37" y="12"/>
                  <a:pt x="39" y="13"/>
                  <a:pt x="41" y="13"/>
                </a:cubicBezTo>
                <a:cubicBezTo>
                  <a:pt x="43" y="13"/>
                  <a:pt x="44" y="12"/>
                  <a:pt x="44" y="10"/>
                </a:cubicBezTo>
                <a:cubicBezTo>
                  <a:pt x="44" y="8"/>
                  <a:pt x="43" y="7"/>
                  <a:pt x="41" y="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5" tIns="45712" rIns="91425" bIns="45712" numCol="1" anchor="t" anchorCtr="0" compatLnSpc="1"/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81" name="Freeform 241"/>
          <p:cNvSpPr>
            <a:spLocks noEditPoints="1"/>
          </p:cNvSpPr>
          <p:nvPr/>
        </p:nvSpPr>
        <p:spPr bwMode="auto">
          <a:xfrm>
            <a:off x="5714238" y="5295686"/>
            <a:ext cx="395942" cy="322188"/>
          </a:xfrm>
          <a:custGeom>
            <a:avLst/>
            <a:gdLst>
              <a:gd name="T0" fmla="*/ 41 w 43"/>
              <a:gd name="T1" fmla="*/ 21 h 35"/>
              <a:gd name="T2" fmla="*/ 41 w 43"/>
              <a:gd name="T3" fmla="*/ 21 h 35"/>
              <a:gd name="T4" fmla="*/ 40 w 43"/>
              <a:gd name="T5" fmla="*/ 21 h 35"/>
              <a:gd name="T6" fmla="*/ 40 w 43"/>
              <a:gd name="T7" fmla="*/ 21 h 35"/>
              <a:gd name="T8" fmla="*/ 21 w 43"/>
              <a:gd name="T9" fmla="*/ 5 h 35"/>
              <a:gd name="T10" fmla="*/ 3 w 43"/>
              <a:gd name="T11" fmla="*/ 21 h 35"/>
              <a:gd name="T12" fmla="*/ 2 w 43"/>
              <a:gd name="T13" fmla="*/ 21 h 35"/>
              <a:gd name="T14" fmla="*/ 2 w 43"/>
              <a:gd name="T15" fmla="*/ 21 h 35"/>
              <a:gd name="T16" fmla="*/ 0 w 43"/>
              <a:gd name="T17" fmla="*/ 19 h 35"/>
              <a:gd name="T18" fmla="*/ 0 w 43"/>
              <a:gd name="T19" fmla="*/ 17 h 35"/>
              <a:gd name="T20" fmla="*/ 19 w 43"/>
              <a:gd name="T21" fmla="*/ 1 h 35"/>
              <a:gd name="T22" fmla="*/ 23 w 43"/>
              <a:gd name="T23" fmla="*/ 1 h 35"/>
              <a:gd name="T24" fmla="*/ 30 w 43"/>
              <a:gd name="T25" fmla="*/ 7 h 35"/>
              <a:gd name="T26" fmla="*/ 30 w 43"/>
              <a:gd name="T27" fmla="*/ 2 h 35"/>
              <a:gd name="T28" fmla="*/ 31 w 43"/>
              <a:gd name="T29" fmla="*/ 1 h 35"/>
              <a:gd name="T30" fmla="*/ 36 w 43"/>
              <a:gd name="T31" fmla="*/ 1 h 35"/>
              <a:gd name="T32" fmla="*/ 37 w 43"/>
              <a:gd name="T33" fmla="*/ 2 h 35"/>
              <a:gd name="T34" fmla="*/ 37 w 43"/>
              <a:gd name="T35" fmla="*/ 12 h 35"/>
              <a:gd name="T36" fmla="*/ 43 w 43"/>
              <a:gd name="T37" fmla="*/ 17 h 35"/>
              <a:gd name="T38" fmla="*/ 43 w 43"/>
              <a:gd name="T39" fmla="*/ 19 h 35"/>
              <a:gd name="T40" fmla="*/ 41 w 43"/>
              <a:gd name="T41" fmla="*/ 21 h 35"/>
              <a:gd name="T42" fmla="*/ 37 w 43"/>
              <a:gd name="T43" fmla="*/ 33 h 35"/>
              <a:gd name="T44" fmla="*/ 35 w 43"/>
              <a:gd name="T45" fmla="*/ 35 h 35"/>
              <a:gd name="T46" fmla="*/ 25 w 43"/>
              <a:gd name="T47" fmla="*/ 35 h 35"/>
              <a:gd name="T48" fmla="*/ 25 w 43"/>
              <a:gd name="T49" fmla="*/ 25 h 35"/>
              <a:gd name="T50" fmla="*/ 18 w 43"/>
              <a:gd name="T51" fmla="*/ 25 h 35"/>
              <a:gd name="T52" fmla="*/ 18 w 43"/>
              <a:gd name="T53" fmla="*/ 35 h 35"/>
              <a:gd name="T54" fmla="*/ 8 w 43"/>
              <a:gd name="T55" fmla="*/ 35 h 35"/>
              <a:gd name="T56" fmla="*/ 6 w 43"/>
              <a:gd name="T57" fmla="*/ 33 h 35"/>
              <a:gd name="T58" fmla="*/ 6 w 43"/>
              <a:gd name="T59" fmla="*/ 20 h 35"/>
              <a:gd name="T60" fmla="*/ 6 w 43"/>
              <a:gd name="T61" fmla="*/ 20 h 35"/>
              <a:gd name="T62" fmla="*/ 21 w 43"/>
              <a:gd name="T63" fmla="*/ 8 h 35"/>
              <a:gd name="T64" fmla="*/ 37 w 43"/>
              <a:gd name="T65" fmla="*/ 20 h 35"/>
              <a:gd name="T66" fmla="*/ 37 w 43"/>
              <a:gd name="T67" fmla="*/ 20 h 35"/>
              <a:gd name="T68" fmla="*/ 37 w 43"/>
              <a:gd name="T69" fmla="*/ 33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3" h="35">
                <a:moveTo>
                  <a:pt x="41" y="21"/>
                </a:moveTo>
                <a:cubicBezTo>
                  <a:pt x="41" y="21"/>
                  <a:pt x="41" y="21"/>
                  <a:pt x="41" y="21"/>
                </a:cubicBezTo>
                <a:cubicBezTo>
                  <a:pt x="41" y="21"/>
                  <a:pt x="41" y="21"/>
                  <a:pt x="40" y="21"/>
                </a:cubicBezTo>
                <a:cubicBezTo>
                  <a:pt x="40" y="21"/>
                  <a:pt x="40" y="21"/>
                  <a:pt x="40" y="21"/>
                </a:cubicBezTo>
                <a:cubicBezTo>
                  <a:pt x="21" y="5"/>
                  <a:pt x="21" y="5"/>
                  <a:pt x="21" y="5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8"/>
                  <a:pt x="0" y="18"/>
                  <a:pt x="0" y="17"/>
                </a:cubicBezTo>
                <a:cubicBezTo>
                  <a:pt x="19" y="1"/>
                  <a:pt x="19" y="1"/>
                  <a:pt x="19" y="1"/>
                </a:cubicBezTo>
                <a:cubicBezTo>
                  <a:pt x="20" y="0"/>
                  <a:pt x="22" y="0"/>
                  <a:pt x="23" y="1"/>
                </a:cubicBezTo>
                <a:cubicBezTo>
                  <a:pt x="30" y="7"/>
                  <a:pt x="30" y="7"/>
                  <a:pt x="30" y="7"/>
                </a:cubicBezTo>
                <a:cubicBezTo>
                  <a:pt x="30" y="2"/>
                  <a:pt x="30" y="2"/>
                  <a:pt x="30" y="2"/>
                </a:cubicBezTo>
                <a:cubicBezTo>
                  <a:pt x="30" y="1"/>
                  <a:pt x="30" y="1"/>
                  <a:pt x="31" y="1"/>
                </a:cubicBezTo>
                <a:cubicBezTo>
                  <a:pt x="36" y="1"/>
                  <a:pt x="36" y="1"/>
                  <a:pt x="36" y="1"/>
                </a:cubicBezTo>
                <a:cubicBezTo>
                  <a:pt x="36" y="1"/>
                  <a:pt x="37" y="1"/>
                  <a:pt x="37" y="2"/>
                </a:cubicBezTo>
                <a:cubicBezTo>
                  <a:pt x="37" y="12"/>
                  <a:pt x="37" y="12"/>
                  <a:pt x="37" y="12"/>
                </a:cubicBezTo>
                <a:cubicBezTo>
                  <a:pt x="43" y="17"/>
                  <a:pt x="43" y="17"/>
                  <a:pt x="43" y="17"/>
                </a:cubicBezTo>
                <a:cubicBezTo>
                  <a:pt x="43" y="18"/>
                  <a:pt x="43" y="18"/>
                  <a:pt x="43" y="19"/>
                </a:cubicBezTo>
                <a:lnTo>
                  <a:pt x="41" y="21"/>
                </a:lnTo>
                <a:close/>
                <a:moveTo>
                  <a:pt x="37" y="33"/>
                </a:moveTo>
                <a:cubicBezTo>
                  <a:pt x="37" y="34"/>
                  <a:pt x="36" y="35"/>
                  <a:pt x="3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25"/>
                  <a:pt x="25" y="25"/>
                  <a:pt x="25" y="25"/>
                </a:cubicBezTo>
                <a:cubicBezTo>
                  <a:pt x="18" y="25"/>
                  <a:pt x="18" y="25"/>
                  <a:pt x="18" y="25"/>
                </a:cubicBezTo>
                <a:cubicBezTo>
                  <a:pt x="18" y="35"/>
                  <a:pt x="18" y="35"/>
                  <a:pt x="1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7" y="35"/>
                  <a:pt x="6" y="34"/>
                  <a:pt x="6" y="33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0"/>
                  <a:pt x="6" y="20"/>
                  <a:pt x="6" y="20"/>
                </a:cubicBezTo>
                <a:cubicBezTo>
                  <a:pt x="21" y="8"/>
                  <a:pt x="21" y="8"/>
                  <a:pt x="21" y="8"/>
                </a:cubicBezTo>
                <a:cubicBezTo>
                  <a:pt x="37" y="20"/>
                  <a:pt x="37" y="20"/>
                  <a:pt x="37" y="20"/>
                </a:cubicBezTo>
                <a:cubicBezTo>
                  <a:pt x="37" y="20"/>
                  <a:pt x="37" y="20"/>
                  <a:pt x="37" y="20"/>
                </a:cubicBezTo>
                <a:lnTo>
                  <a:pt x="37" y="3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5" tIns="45712" rIns="91425" bIns="45712" numCol="1" anchor="t" anchorCtr="0" compatLnSpc="1"/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82" name="Freeform 243"/>
          <p:cNvSpPr>
            <a:spLocks noEditPoints="1"/>
          </p:cNvSpPr>
          <p:nvPr/>
        </p:nvSpPr>
        <p:spPr bwMode="auto">
          <a:xfrm>
            <a:off x="5880427" y="3689169"/>
            <a:ext cx="303043" cy="347808"/>
          </a:xfrm>
          <a:custGeom>
            <a:avLst/>
            <a:gdLst>
              <a:gd name="T0" fmla="*/ 88 w 88"/>
              <a:gd name="T1" fmla="*/ 0 h 101"/>
              <a:gd name="T2" fmla="*/ 80 w 88"/>
              <a:gd name="T3" fmla="*/ 92 h 101"/>
              <a:gd name="T4" fmla="*/ 43 w 88"/>
              <a:gd name="T5" fmla="*/ 101 h 101"/>
              <a:gd name="T6" fmla="*/ 7 w 88"/>
              <a:gd name="T7" fmla="*/ 92 h 101"/>
              <a:gd name="T8" fmla="*/ 0 w 88"/>
              <a:gd name="T9" fmla="*/ 0 h 101"/>
              <a:gd name="T10" fmla="*/ 88 w 88"/>
              <a:gd name="T11" fmla="*/ 0 h 101"/>
              <a:gd name="T12" fmla="*/ 71 w 88"/>
              <a:gd name="T13" fmla="*/ 19 h 101"/>
              <a:gd name="T14" fmla="*/ 17 w 88"/>
              <a:gd name="T15" fmla="*/ 19 h 101"/>
              <a:gd name="T16" fmla="*/ 19 w 88"/>
              <a:gd name="T17" fmla="*/ 54 h 101"/>
              <a:gd name="T18" fmla="*/ 57 w 88"/>
              <a:gd name="T19" fmla="*/ 54 h 101"/>
              <a:gd name="T20" fmla="*/ 57 w 88"/>
              <a:gd name="T21" fmla="*/ 68 h 101"/>
              <a:gd name="T22" fmla="*/ 43 w 88"/>
              <a:gd name="T23" fmla="*/ 71 h 101"/>
              <a:gd name="T24" fmla="*/ 31 w 88"/>
              <a:gd name="T25" fmla="*/ 68 h 101"/>
              <a:gd name="T26" fmla="*/ 31 w 88"/>
              <a:gd name="T27" fmla="*/ 59 h 101"/>
              <a:gd name="T28" fmla="*/ 19 w 88"/>
              <a:gd name="T29" fmla="*/ 59 h 101"/>
              <a:gd name="T30" fmla="*/ 21 w 88"/>
              <a:gd name="T31" fmla="*/ 75 h 101"/>
              <a:gd name="T32" fmla="*/ 43 w 88"/>
              <a:gd name="T33" fmla="*/ 82 h 101"/>
              <a:gd name="T34" fmla="*/ 43 w 88"/>
              <a:gd name="T35" fmla="*/ 82 h 101"/>
              <a:gd name="T36" fmla="*/ 43 w 88"/>
              <a:gd name="T37" fmla="*/ 82 h 101"/>
              <a:gd name="T38" fmla="*/ 66 w 88"/>
              <a:gd name="T39" fmla="*/ 75 h 101"/>
              <a:gd name="T40" fmla="*/ 69 w 88"/>
              <a:gd name="T41" fmla="*/ 42 h 101"/>
              <a:gd name="T42" fmla="*/ 28 w 88"/>
              <a:gd name="T43" fmla="*/ 42 h 101"/>
              <a:gd name="T44" fmla="*/ 28 w 88"/>
              <a:gd name="T45" fmla="*/ 30 h 101"/>
              <a:gd name="T46" fmla="*/ 71 w 88"/>
              <a:gd name="T47" fmla="*/ 30 h 101"/>
              <a:gd name="T48" fmla="*/ 71 w 88"/>
              <a:gd name="T49" fmla="*/ 19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88" h="101">
                <a:moveTo>
                  <a:pt x="88" y="0"/>
                </a:moveTo>
                <a:lnTo>
                  <a:pt x="80" y="92"/>
                </a:lnTo>
                <a:lnTo>
                  <a:pt x="43" y="101"/>
                </a:lnTo>
                <a:lnTo>
                  <a:pt x="7" y="92"/>
                </a:lnTo>
                <a:lnTo>
                  <a:pt x="0" y="0"/>
                </a:lnTo>
                <a:lnTo>
                  <a:pt x="88" y="0"/>
                </a:lnTo>
                <a:close/>
                <a:moveTo>
                  <a:pt x="71" y="19"/>
                </a:moveTo>
                <a:lnTo>
                  <a:pt x="17" y="19"/>
                </a:lnTo>
                <a:lnTo>
                  <a:pt x="19" y="54"/>
                </a:lnTo>
                <a:lnTo>
                  <a:pt x="57" y="54"/>
                </a:lnTo>
                <a:lnTo>
                  <a:pt x="57" y="68"/>
                </a:lnTo>
                <a:lnTo>
                  <a:pt x="43" y="71"/>
                </a:lnTo>
                <a:lnTo>
                  <a:pt x="31" y="68"/>
                </a:lnTo>
                <a:lnTo>
                  <a:pt x="31" y="59"/>
                </a:lnTo>
                <a:lnTo>
                  <a:pt x="19" y="59"/>
                </a:lnTo>
                <a:lnTo>
                  <a:pt x="21" y="75"/>
                </a:lnTo>
                <a:lnTo>
                  <a:pt x="43" y="82"/>
                </a:lnTo>
                <a:lnTo>
                  <a:pt x="43" y="82"/>
                </a:lnTo>
                <a:lnTo>
                  <a:pt x="43" y="82"/>
                </a:lnTo>
                <a:lnTo>
                  <a:pt x="66" y="75"/>
                </a:lnTo>
                <a:lnTo>
                  <a:pt x="69" y="42"/>
                </a:lnTo>
                <a:lnTo>
                  <a:pt x="28" y="42"/>
                </a:lnTo>
                <a:lnTo>
                  <a:pt x="28" y="30"/>
                </a:lnTo>
                <a:lnTo>
                  <a:pt x="71" y="30"/>
                </a:lnTo>
                <a:lnTo>
                  <a:pt x="71" y="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5" tIns="45712" rIns="91425" bIns="45712" numCol="1" anchor="t" anchorCtr="0" compatLnSpc="1"/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83" name="Freeform 277"/>
          <p:cNvSpPr>
            <a:spLocks noEditPoints="1"/>
          </p:cNvSpPr>
          <p:nvPr/>
        </p:nvSpPr>
        <p:spPr bwMode="auto">
          <a:xfrm>
            <a:off x="7365369" y="5162220"/>
            <a:ext cx="323586" cy="398937"/>
          </a:xfrm>
          <a:custGeom>
            <a:avLst/>
            <a:gdLst>
              <a:gd name="T0" fmla="*/ 31 w 31"/>
              <a:gd name="T1" fmla="*/ 35 h 38"/>
              <a:gd name="T2" fmla="*/ 28 w 31"/>
              <a:gd name="T3" fmla="*/ 38 h 38"/>
              <a:gd name="T4" fmla="*/ 3 w 31"/>
              <a:gd name="T5" fmla="*/ 38 h 38"/>
              <a:gd name="T6" fmla="*/ 0 w 31"/>
              <a:gd name="T7" fmla="*/ 35 h 38"/>
              <a:gd name="T8" fmla="*/ 0 w 31"/>
              <a:gd name="T9" fmla="*/ 20 h 38"/>
              <a:gd name="T10" fmla="*/ 3 w 31"/>
              <a:gd name="T11" fmla="*/ 17 h 38"/>
              <a:gd name="T12" fmla="*/ 4 w 31"/>
              <a:gd name="T13" fmla="*/ 17 h 38"/>
              <a:gd name="T14" fmla="*/ 4 w 31"/>
              <a:gd name="T15" fmla="*/ 12 h 38"/>
              <a:gd name="T16" fmla="*/ 16 w 31"/>
              <a:gd name="T17" fmla="*/ 0 h 38"/>
              <a:gd name="T18" fmla="*/ 28 w 31"/>
              <a:gd name="T19" fmla="*/ 12 h 38"/>
              <a:gd name="T20" fmla="*/ 28 w 31"/>
              <a:gd name="T21" fmla="*/ 17 h 38"/>
              <a:gd name="T22" fmla="*/ 28 w 31"/>
              <a:gd name="T23" fmla="*/ 17 h 38"/>
              <a:gd name="T24" fmla="*/ 31 w 31"/>
              <a:gd name="T25" fmla="*/ 20 h 38"/>
              <a:gd name="T26" fmla="*/ 31 w 31"/>
              <a:gd name="T27" fmla="*/ 35 h 38"/>
              <a:gd name="T28" fmla="*/ 22 w 31"/>
              <a:gd name="T29" fmla="*/ 17 h 38"/>
              <a:gd name="T30" fmla="*/ 22 w 31"/>
              <a:gd name="T31" fmla="*/ 12 h 38"/>
              <a:gd name="T32" fmla="*/ 16 w 31"/>
              <a:gd name="T33" fmla="*/ 5 h 38"/>
              <a:gd name="T34" fmla="*/ 9 w 31"/>
              <a:gd name="T35" fmla="*/ 12 h 38"/>
              <a:gd name="T36" fmla="*/ 9 w 31"/>
              <a:gd name="T37" fmla="*/ 17 h 38"/>
              <a:gd name="T38" fmla="*/ 22 w 31"/>
              <a:gd name="T39" fmla="*/ 17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1" h="38">
                <a:moveTo>
                  <a:pt x="31" y="35"/>
                </a:moveTo>
                <a:cubicBezTo>
                  <a:pt x="31" y="37"/>
                  <a:pt x="30" y="38"/>
                  <a:pt x="28" y="38"/>
                </a:cubicBezTo>
                <a:cubicBezTo>
                  <a:pt x="3" y="38"/>
                  <a:pt x="3" y="38"/>
                  <a:pt x="3" y="38"/>
                </a:cubicBezTo>
                <a:cubicBezTo>
                  <a:pt x="1" y="38"/>
                  <a:pt x="0" y="37"/>
                  <a:pt x="0" y="35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8"/>
                  <a:pt x="1" y="17"/>
                  <a:pt x="3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2"/>
                  <a:pt x="4" y="12"/>
                  <a:pt x="4" y="12"/>
                </a:cubicBezTo>
                <a:cubicBezTo>
                  <a:pt x="4" y="5"/>
                  <a:pt x="9" y="0"/>
                  <a:pt x="16" y="0"/>
                </a:cubicBezTo>
                <a:cubicBezTo>
                  <a:pt x="22" y="0"/>
                  <a:pt x="28" y="5"/>
                  <a:pt x="28" y="12"/>
                </a:cubicBezTo>
                <a:cubicBezTo>
                  <a:pt x="28" y="17"/>
                  <a:pt x="28" y="17"/>
                  <a:pt x="28" y="17"/>
                </a:cubicBezTo>
                <a:cubicBezTo>
                  <a:pt x="28" y="17"/>
                  <a:pt x="28" y="17"/>
                  <a:pt x="28" y="17"/>
                </a:cubicBezTo>
                <a:cubicBezTo>
                  <a:pt x="30" y="17"/>
                  <a:pt x="31" y="18"/>
                  <a:pt x="31" y="20"/>
                </a:cubicBezTo>
                <a:lnTo>
                  <a:pt x="31" y="35"/>
                </a:lnTo>
                <a:close/>
                <a:moveTo>
                  <a:pt x="22" y="17"/>
                </a:moveTo>
                <a:cubicBezTo>
                  <a:pt x="22" y="12"/>
                  <a:pt x="22" y="12"/>
                  <a:pt x="22" y="12"/>
                </a:cubicBezTo>
                <a:cubicBezTo>
                  <a:pt x="22" y="8"/>
                  <a:pt x="19" y="5"/>
                  <a:pt x="16" y="5"/>
                </a:cubicBezTo>
                <a:cubicBezTo>
                  <a:pt x="12" y="5"/>
                  <a:pt x="9" y="8"/>
                  <a:pt x="9" y="12"/>
                </a:cubicBezTo>
                <a:cubicBezTo>
                  <a:pt x="9" y="17"/>
                  <a:pt x="9" y="17"/>
                  <a:pt x="9" y="17"/>
                </a:cubicBezTo>
                <a:lnTo>
                  <a:pt x="22" y="1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5" tIns="45712" rIns="91425" bIns="45712" numCol="1" anchor="t" anchorCtr="0" compatLnSpc="1"/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84" name="Freeform 188"/>
          <p:cNvSpPr>
            <a:spLocks noEditPoints="1"/>
          </p:cNvSpPr>
          <p:nvPr/>
        </p:nvSpPr>
        <p:spPr bwMode="auto">
          <a:xfrm>
            <a:off x="7465116" y="3566820"/>
            <a:ext cx="423793" cy="417445"/>
          </a:xfrm>
          <a:custGeom>
            <a:avLst/>
            <a:gdLst>
              <a:gd name="T0" fmla="*/ 79 w 134"/>
              <a:gd name="T1" fmla="*/ 99 h 132"/>
              <a:gd name="T2" fmla="*/ 76 w 134"/>
              <a:gd name="T3" fmla="*/ 102 h 132"/>
              <a:gd name="T4" fmla="*/ 73 w 134"/>
              <a:gd name="T5" fmla="*/ 99 h 132"/>
              <a:gd name="T6" fmla="*/ 74 w 134"/>
              <a:gd name="T7" fmla="*/ 96 h 132"/>
              <a:gd name="T8" fmla="*/ 78 w 134"/>
              <a:gd name="T9" fmla="*/ 96 h 132"/>
              <a:gd name="T10" fmla="*/ 98 w 134"/>
              <a:gd name="T11" fmla="*/ 18 h 132"/>
              <a:gd name="T12" fmla="*/ 14 w 134"/>
              <a:gd name="T13" fmla="*/ 20 h 132"/>
              <a:gd name="T14" fmla="*/ 98 w 134"/>
              <a:gd name="T15" fmla="*/ 22 h 132"/>
              <a:gd name="T16" fmla="*/ 98 w 134"/>
              <a:gd name="T17" fmla="*/ 18 h 132"/>
              <a:gd name="T18" fmla="*/ 17 w 134"/>
              <a:gd name="T19" fmla="*/ 33 h 132"/>
              <a:gd name="T20" fmla="*/ 17 w 134"/>
              <a:gd name="T21" fmla="*/ 36 h 132"/>
              <a:gd name="T22" fmla="*/ 102 w 134"/>
              <a:gd name="T23" fmla="*/ 34 h 132"/>
              <a:gd name="T24" fmla="*/ 102 w 134"/>
              <a:gd name="T25" fmla="*/ 49 h 132"/>
              <a:gd name="T26" fmla="*/ 17 w 134"/>
              <a:gd name="T27" fmla="*/ 47 h 132"/>
              <a:gd name="T28" fmla="*/ 17 w 134"/>
              <a:gd name="T29" fmla="*/ 50 h 132"/>
              <a:gd name="T30" fmla="*/ 102 w 134"/>
              <a:gd name="T31" fmla="*/ 49 h 132"/>
              <a:gd name="T32" fmla="*/ 108 w 134"/>
              <a:gd name="T33" fmla="*/ 127 h 132"/>
              <a:gd name="T34" fmla="*/ 24 w 134"/>
              <a:gd name="T35" fmla="*/ 106 h 132"/>
              <a:gd name="T36" fmla="*/ 5 w 134"/>
              <a:gd name="T37" fmla="*/ 8 h 132"/>
              <a:gd name="T38" fmla="*/ 108 w 134"/>
              <a:gd name="T39" fmla="*/ 5 h 132"/>
              <a:gd name="T40" fmla="*/ 110 w 134"/>
              <a:gd name="T41" fmla="*/ 66 h 132"/>
              <a:gd name="T42" fmla="*/ 116 w 134"/>
              <a:gd name="T43" fmla="*/ 8 h 132"/>
              <a:gd name="T44" fmla="*/ 8 w 134"/>
              <a:gd name="T45" fmla="*/ 0 h 132"/>
              <a:gd name="T46" fmla="*/ 0 w 134"/>
              <a:gd name="T47" fmla="*/ 124 h 132"/>
              <a:gd name="T48" fmla="*/ 108 w 134"/>
              <a:gd name="T49" fmla="*/ 132 h 132"/>
              <a:gd name="T50" fmla="*/ 116 w 134"/>
              <a:gd name="T51" fmla="*/ 104 h 132"/>
              <a:gd name="T52" fmla="*/ 111 w 134"/>
              <a:gd name="T53" fmla="*/ 124 h 132"/>
              <a:gd name="T54" fmla="*/ 113 w 134"/>
              <a:gd name="T55" fmla="*/ 104 h 132"/>
              <a:gd name="T56" fmla="*/ 88 w 134"/>
              <a:gd name="T57" fmla="*/ 77 h 132"/>
              <a:gd name="T58" fmla="*/ 79 w 134"/>
              <a:gd name="T59" fmla="*/ 82 h 132"/>
              <a:gd name="T60" fmla="*/ 104 w 134"/>
              <a:gd name="T61" fmla="*/ 109 h 132"/>
              <a:gd name="T62" fmla="*/ 98 w 134"/>
              <a:gd name="T63" fmla="*/ 76 h 132"/>
              <a:gd name="T64" fmla="*/ 92 w 134"/>
              <a:gd name="T65" fmla="*/ 79 h 132"/>
              <a:gd name="T66" fmla="*/ 113 w 134"/>
              <a:gd name="T67" fmla="*/ 93 h 132"/>
              <a:gd name="T68" fmla="*/ 98 w 134"/>
              <a:gd name="T69" fmla="*/ 76 h 132"/>
              <a:gd name="T70" fmla="*/ 117 w 134"/>
              <a:gd name="T71" fmla="*/ 60 h 132"/>
              <a:gd name="T72" fmla="*/ 102 w 134"/>
              <a:gd name="T73" fmla="*/ 76 h 132"/>
              <a:gd name="T74" fmla="*/ 101 w 134"/>
              <a:gd name="T75" fmla="*/ 78 h 132"/>
              <a:gd name="T76" fmla="*/ 113 w 134"/>
              <a:gd name="T77" fmla="*/ 88 h 132"/>
              <a:gd name="T78" fmla="*/ 110 w 134"/>
              <a:gd name="T79" fmla="*/ 83 h 132"/>
              <a:gd name="T80" fmla="*/ 130 w 134"/>
              <a:gd name="T81" fmla="*/ 57 h 132"/>
              <a:gd name="T82" fmla="*/ 76 w 134"/>
              <a:gd name="T83" fmla="*/ 119 h 132"/>
              <a:gd name="T84" fmla="*/ 93 w 134"/>
              <a:gd name="T85" fmla="*/ 104 h 132"/>
              <a:gd name="T86" fmla="*/ 59 w 134"/>
              <a:gd name="T87" fmla="*/ 98 h 132"/>
              <a:gd name="T88" fmla="*/ 76 w 134"/>
              <a:gd name="T89" fmla="*/ 79 h 132"/>
              <a:gd name="T90" fmla="*/ 76 w 134"/>
              <a:gd name="T91" fmla="*/ 78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34" h="132">
                <a:moveTo>
                  <a:pt x="84" y="96"/>
                </a:moveTo>
                <a:cubicBezTo>
                  <a:pt x="79" y="99"/>
                  <a:pt x="79" y="99"/>
                  <a:pt x="79" y="99"/>
                </a:cubicBezTo>
                <a:cubicBezTo>
                  <a:pt x="81" y="105"/>
                  <a:pt x="81" y="105"/>
                  <a:pt x="81" y="105"/>
                </a:cubicBezTo>
                <a:cubicBezTo>
                  <a:pt x="76" y="102"/>
                  <a:pt x="76" y="102"/>
                  <a:pt x="76" y="102"/>
                </a:cubicBezTo>
                <a:cubicBezTo>
                  <a:pt x="71" y="105"/>
                  <a:pt x="71" y="105"/>
                  <a:pt x="71" y="105"/>
                </a:cubicBezTo>
                <a:cubicBezTo>
                  <a:pt x="73" y="99"/>
                  <a:pt x="73" y="99"/>
                  <a:pt x="73" y="99"/>
                </a:cubicBezTo>
                <a:cubicBezTo>
                  <a:pt x="68" y="96"/>
                  <a:pt x="68" y="96"/>
                  <a:pt x="68" y="96"/>
                </a:cubicBezTo>
                <a:cubicBezTo>
                  <a:pt x="74" y="96"/>
                  <a:pt x="74" y="96"/>
                  <a:pt x="74" y="96"/>
                </a:cubicBezTo>
                <a:cubicBezTo>
                  <a:pt x="76" y="90"/>
                  <a:pt x="76" y="90"/>
                  <a:pt x="76" y="90"/>
                </a:cubicBezTo>
                <a:cubicBezTo>
                  <a:pt x="78" y="96"/>
                  <a:pt x="78" y="96"/>
                  <a:pt x="78" y="96"/>
                </a:cubicBezTo>
                <a:lnTo>
                  <a:pt x="84" y="96"/>
                </a:lnTo>
                <a:close/>
                <a:moveTo>
                  <a:pt x="98" y="18"/>
                </a:moveTo>
                <a:cubicBezTo>
                  <a:pt x="17" y="18"/>
                  <a:pt x="17" y="18"/>
                  <a:pt x="17" y="18"/>
                </a:cubicBezTo>
                <a:cubicBezTo>
                  <a:pt x="15" y="18"/>
                  <a:pt x="14" y="19"/>
                  <a:pt x="14" y="20"/>
                </a:cubicBezTo>
                <a:cubicBezTo>
                  <a:pt x="14" y="21"/>
                  <a:pt x="15" y="22"/>
                  <a:pt x="17" y="22"/>
                </a:cubicBezTo>
                <a:cubicBezTo>
                  <a:pt x="98" y="22"/>
                  <a:pt x="98" y="22"/>
                  <a:pt x="98" y="22"/>
                </a:cubicBezTo>
                <a:cubicBezTo>
                  <a:pt x="100" y="22"/>
                  <a:pt x="102" y="21"/>
                  <a:pt x="102" y="20"/>
                </a:cubicBezTo>
                <a:cubicBezTo>
                  <a:pt x="102" y="19"/>
                  <a:pt x="100" y="18"/>
                  <a:pt x="98" y="18"/>
                </a:cubicBezTo>
                <a:close/>
                <a:moveTo>
                  <a:pt x="98" y="33"/>
                </a:moveTo>
                <a:cubicBezTo>
                  <a:pt x="17" y="33"/>
                  <a:pt x="17" y="33"/>
                  <a:pt x="17" y="33"/>
                </a:cubicBezTo>
                <a:cubicBezTo>
                  <a:pt x="15" y="33"/>
                  <a:pt x="14" y="33"/>
                  <a:pt x="14" y="34"/>
                </a:cubicBezTo>
                <a:cubicBezTo>
                  <a:pt x="14" y="35"/>
                  <a:pt x="15" y="36"/>
                  <a:pt x="17" y="36"/>
                </a:cubicBezTo>
                <a:cubicBezTo>
                  <a:pt x="98" y="36"/>
                  <a:pt x="98" y="36"/>
                  <a:pt x="98" y="36"/>
                </a:cubicBezTo>
                <a:cubicBezTo>
                  <a:pt x="100" y="36"/>
                  <a:pt x="102" y="35"/>
                  <a:pt x="102" y="34"/>
                </a:cubicBezTo>
                <a:cubicBezTo>
                  <a:pt x="102" y="33"/>
                  <a:pt x="100" y="33"/>
                  <a:pt x="98" y="33"/>
                </a:cubicBezTo>
                <a:close/>
                <a:moveTo>
                  <a:pt x="102" y="49"/>
                </a:moveTo>
                <a:cubicBezTo>
                  <a:pt x="102" y="48"/>
                  <a:pt x="100" y="47"/>
                  <a:pt x="98" y="47"/>
                </a:cubicBezTo>
                <a:cubicBezTo>
                  <a:pt x="17" y="47"/>
                  <a:pt x="17" y="47"/>
                  <a:pt x="17" y="47"/>
                </a:cubicBezTo>
                <a:cubicBezTo>
                  <a:pt x="15" y="47"/>
                  <a:pt x="14" y="48"/>
                  <a:pt x="14" y="49"/>
                </a:cubicBezTo>
                <a:cubicBezTo>
                  <a:pt x="14" y="49"/>
                  <a:pt x="15" y="50"/>
                  <a:pt x="17" y="50"/>
                </a:cubicBezTo>
                <a:cubicBezTo>
                  <a:pt x="98" y="50"/>
                  <a:pt x="98" y="50"/>
                  <a:pt x="98" y="50"/>
                </a:cubicBezTo>
                <a:cubicBezTo>
                  <a:pt x="100" y="50"/>
                  <a:pt x="102" y="49"/>
                  <a:pt x="102" y="49"/>
                </a:cubicBezTo>
                <a:close/>
                <a:moveTo>
                  <a:pt x="111" y="124"/>
                </a:moveTo>
                <a:cubicBezTo>
                  <a:pt x="111" y="125"/>
                  <a:pt x="109" y="127"/>
                  <a:pt x="108" y="127"/>
                </a:cubicBezTo>
                <a:cubicBezTo>
                  <a:pt x="98" y="127"/>
                  <a:pt x="98" y="127"/>
                  <a:pt x="98" y="127"/>
                </a:cubicBezTo>
                <a:cubicBezTo>
                  <a:pt x="72" y="127"/>
                  <a:pt x="24" y="106"/>
                  <a:pt x="24" y="106"/>
                </a:cubicBezTo>
                <a:cubicBezTo>
                  <a:pt x="15" y="117"/>
                  <a:pt x="5" y="113"/>
                  <a:pt x="5" y="108"/>
                </a:cubicBezTo>
                <a:cubicBezTo>
                  <a:pt x="5" y="8"/>
                  <a:pt x="5" y="8"/>
                  <a:pt x="5" y="8"/>
                </a:cubicBezTo>
                <a:cubicBezTo>
                  <a:pt x="5" y="7"/>
                  <a:pt x="6" y="5"/>
                  <a:pt x="8" y="5"/>
                </a:cubicBezTo>
                <a:cubicBezTo>
                  <a:pt x="108" y="5"/>
                  <a:pt x="108" y="5"/>
                  <a:pt x="108" y="5"/>
                </a:cubicBezTo>
                <a:cubicBezTo>
                  <a:pt x="109" y="5"/>
                  <a:pt x="111" y="7"/>
                  <a:pt x="111" y="8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3" y="59"/>
                  <a:pt x="116" y="58"/>
                  <a:pt x="116" y="58"/>
                </a:cubicBezTo>
                <a:cubicBezTo>
                  <a:pt x="116" y="8"/>
                  <a:pt x="116" y="8"/>
                  <a:pt x="116" y="8"/>
                </a:cubicBezTo>
                <a:cubicBezTo>
                  <a:pt x="116" y="4"/>
                  <a:pt x="112" y="0"/>
                  <a:pt x="108" y="0"/>
                </a:cubicBezTo>
                <a:cubicBezTo>
                  <a:pt x="8" y="0"/>
                  <a:pt x="8" y="0"/>
                  <a:pt x="8" y="0"/>
                </a:cubicBezTo>
                <a:cubicBezTo>
                  <a:pt x="3" y="0"/>
                  <a:pt x="0" y="4"/>
                  <a:pt x="0" y="8"/>
                </a:cubicBezTo>
                <a:cubicBezTo>
                  <a:pt x="0" y="124"/>
                  <a:pt x="0" y="124"/>
                  <a:pt x="0" y="124"/>
                </a:cubicBezTo>
                <a:cubicBezTo>
                  <a:pt x="0" y="128"/>
                  <a:pt x="3" y="132"/>
                  <a:pt x="8" y="132"/>
                </a:cubicBezTo>
                <a:cubicBezTo>
                  <a:pt x="108" y="132"/>
                  <a:pt x="108" y="132"/>
                  <a:pt x="108" y="132"/>
                </a:cubicBezTo>
                <a:cubicBezTo>
                  <a:pt x="112" y="132"/>
                  <a:pt x="116" y="128"/>
                  <a:pt x="116" y="124"/>
                </a:cubicBezTo>
                <a:cubicBezTo>
                  <a:pt x="116" y="104"/>
                  <a:pt x="116" y="104"/>
                  <a:pt x="116" y="104"/>
                </a:cubicBezTo>
                <a:cubicBezTo>
                  <a:pt x="111" y="110"/>
                  <a:pt x="111" y="110"/>
                  <a:pt x="111" y="110"/>
                </a:cubicBezTo>
                <a:lnTo>
                  <a:pt x="111" y="124"/>
                </a:lnTo>
                <a:close/>
                <a:moveTo>
                  <a:pt x="108" y="109"/>
                </a:moveTo>
                <a:cubicBezTo>
                  <a:pt x="113" y="104"/>
                  <a:pt x="113" y="104"/>
                  <a:pt x="113" y="104"/>
                </a:cubicBezTo>
                <a:cubicBezTo>
                  <a:pt x="114" y="103"/>
                  <a:pt x="114" y="101"/>
                  <a:pt x="113" y="100"/>
                </a:cubicBezTo>
                <a:cubicBezTo>
                  <a:pt x="88" y="77"/>
                  <a:pt x="88" y="77"/>
                  <a:pt x="88" y="77"/>
                </a:cubicBezTo>
                <a:cubicBezTo>
                  <a:pt x="87" y="75"/>
                  <a:pt x="85" y="75"/>
                  <a:pt x="83" y="77"/>
                </a:cubicBezTo>
                <a:cubicBezTo>
                  <a:pt x="79" y="82"/>
                  <a:pt x="79" y="82"/>
                  <a:pt x="79" y="82"/>
                </a:cubicBezTo>
                <a:cubicBezTo>
                  <a:pt x="78" y="83"/>
                  <a:pt x="78" y="85"/>
                  <a:pt x="79" y="86"/>
                </a:cubicBezTo>
                <a:cubicBezTo>
                  <a:pt x="104" y="109"/>
                  <a:pt x="104" y="109"/>
                  <a:pt x="104" y="109"/>
                </a:cubicBezTo>
                <a:cubicBezTo>
                  <a:pt x="105" y="111"/>
                  <a:pt x="107" y="110"/>
                  <a:pt x="108" y="109"/>
                </a:cubicBezTo>
                <a:close/>
                <a:moveTo>
                  <a:pt x="98" y="76"/>
                </a:moveTo>
                <a:cubicBezTo>
                  <a:pt x="97" y="75"/>
                  <a:pt x="96" y="76"/>
                  <a:pt x="95" y="76"/>
                </a:cubicBezTo>
                <a:cubicBezTo>
                  <a:pt x="92" y="79"/>
                  <a:pt x="92" y="79"/>
                  <a:pt x="92" y="79"/>
                </a:cubicBezTo>
                <a:cubicBezTo>
                  <a:pt x="110" y="95"/>
                  <a:pt x="110" y="95"/>
                  <a:pt x="110" y="95"/>
                </a:cubicBezTo>
                <a:cubicBezTo>
                  <a:pt x="113" y="93"/>
                  <a:pt x="113" y="93"/>
                  <a:pt x="113" y="93"/>
                </a:cubicBezTo>
                <a:cubicBezTo>
                  <a:pt x="113" y="92"/>
                  <a:pt x="113" y="91"/>
                  <a:pt x="112" y="90"/>
                </a:cubicBezTo>
                <a:lnTo>
                  <a:pt x="98" y="76"/>
                </a:lnTo>
                <a:close/>
                <a:moveTo>
                  <a:pt x="130" y="57"/>
                </a:moveTo>
                <a:cubicBezTo>
                  <a:pt x="127" y="54"/>
                  <a:pt x="123" y="53"/>
                  <a:pt x="117" y="60"/>
                </a:cubicBezTo>
                <a:cubicBezTo>
                  <a:pt x="112" y="65"/>
                  <a:pt x="109" y="74"/>
                  <a:pt x="105" y="78"/>
                </a:cubicBezTo>
                <a:cubicBezTo>
                  <a:pt x="102" y="76"/>
                  <a:pt x="102" y="76"/>
                  <a:pt x="102" y="76"/>
                </a:cubicBezTo>
                <a:cubicBezTo>
                  <a:pt x="102" y="75"/>
                  <a:pt x="101" y="75"/>
                  <a:pt x="100" y="76"/>
                </a:cubicBezTo>
                <a:cubicBezTo>
                  <a:pt x="100" y="76"/>
                  <a:pt x="100" y="77"/>
                  <a:pt x="101" y="78"/>
                </a:cubicBezTo>
                <a:cubicBezTo>
                  <a:pt x="111" y="87"/>
                  <a:pt x="111" y="87"/>
                  <a:pt x="111" y="87"/>
                </a:cubicBezTo>
                <a:cubicBezTo>
                  <a:pt x="112" y="88"/>
                  <a:pt x="113" y="88"/>
                  <a:pt x="113" y="88"/>
                </a:cubicBezTo>
                <a:cubicBezTo>
                  <a:pt x="114" y="87"/>
                  <a:pt x="114" y="86"/>
                  <a:pt x="113" y="86"/>
                </a:cubicBezTo>
                <a:cubicBezTo>
                  <a:pt x="110" y="83"/>
                  <a:pt x="110" y="83"/>
                  <a:pt x="110" y="83"/>
                </a:cubicBezTo>
                <a:cubicBezTo>
                  <a:pt x="114" y="79"/>
                  <a:pt x="123" y="75"/>
                  <a:pt x="127" y="70"/>
                </a:cubicBezTo>
                <a:cubicBezTo>
                  <a:pt x="134" y="63"/>
                  <a:pt x="133" y="59"/>
                  <a:pt x="130" y="57"/>
                </a:cubicBezTo>
                <a:close/>
                <a:moveTo>
                  <a:pt x="56" y="98"/>
                </a:moveTo>
                <a:cubicBezTo>
                  <a:pt x="56" y="110"/>
                  <a:pt x="65" y="119"/>
                  <a:pt x="76" y="119"/>
                </a:cubicBezTo>
                <a:cubicBezTo>
                  <a:pt x="85" y="119"/>
                  <a:pt x="92" y="114"/>
                  <a:pt x="95" y="106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91" y="111"/>
                  <a:pt x="84" y="116"/>
                  <a:pt x="76" y="116"/>
                </a:cubicBezTo>
                <a:cubicBezTo>
                  <a:pt x="67" y="116"/>
                  <a:pt x="59" y="108"/>
                  <a:pt x="59" y="98"/>
                </a:cubicBezTo>
                <a:cubicBezTo>
                  <a:pt x="59" y="89"/>
                  <a:pt x="66" y="81"/>
                  <a:pt x="75" y="81"/>
                </a:cubicBezTo>
                <a:cubicBezTo>
                  <a:pt x="75" y="80"/>
                  <a:pt x="76" y="80"/>
                  <a:pt x="76" y="79"/>
                </a:cubicBezTo>
                <a:cubicBezTo>
                  <a:pt x="77" y="78"/>
                  <a:pt x="77" y="78"/>
                  <a:pt x="77" y="78"/>
                </a:cubicBezTo>
                <a:cubicBezTo>
                  <a:pt x="77" y="78"/>
                  <a:pt x="77" y="78"/>
                  <a:pt x="76" y="78"/>
                </a:cubicBezTo>
                <a:cubicBezTo>
                  <a:pt x="65" y="78"/>
                  <a:pt x="56" y="87"/>
                  <a:pt x="56" y="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5" tIns="45712" rIns="91425" bIns="45712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5" name="Freeform 110"/>
          <p:cNvSpPr>
            <a:spLocks noEditPoints="1"/>
          </p:cNvSpPr>
          <p:nvPr/>
        </p:nvSpPr>
        <p:spPr bwMode="auto">
          <a:xfrm>
            <a:off x="5955329" y="2103903"/>
            <a:ext cx="382384" cy="286789"/>
          </a:xfrm>
          <a:custGeom>
            <a:avLst/>
            <a:gdLst>
              <a:gd name="T0" fmla="*/ 41 w 51"/>
              <a:gd name="T1" fmla="*/ 38 h 38"/>
              <a:gd name="T2" fmla="*/ 12 w 51"/>
              <a:gd name="T3" fmla="*/ 38 h 38"/>
              <a:gd name="T4" fmla="*/ 0 w 51"/>
              <a:gd name="T5" fmla="*/ 26 h 38"/>
              <a:gd name="T6" fmla="*/ 7 w 51"/>
              <a:gd name="T7" fmla="*/ 15 h 38"/>
              <a:gd name="T8" fmla="*/ 7 w 51"/>
              <a:gd name="T9" fmla="*/ 14 h 38"/>
              <a:gd name="T10" fmla="*/ 20 w 51"/>
              <a:gd name="T11" fmla="*/ 0 h 38"/>
              <a:gd name="T12" fmla="*/ 33 w 51"/>
              <a:gd name="T13" fmla="*/ 9 h 38"/>
              <a:gd name="T14" fmla="*/ 37 w 51"/>
              <a:gd name="T15" fmla="*/ 7 h 38"/>
              <a:gd name="T16" fmla="*/ 44 w 51"/>
              <a:gd name="T17" fmla="*/ 14 h 38"/>
              <a:gd name="T18" fmla="*/ 43 w 51"/>
              <a:gd name="T19" fmla="*/ 17 h 38"/>
              <a:gd name="T20" fmla="*/ 51 w 51"/>
              <a:gd name="T21" fmla="*/ 28 h 38"/>
              <a:gd name="T22" fmla="*/ 41 w 51"/>
              <a:gd name="T23" fmla="*/ 38 h 38"/>
              <a:gd name="T24" fmla="*/ 34 w 51"/>
              <a:gd name="T25" fmla="*/ 19 h 38"/>
              <a:gd name="T26" fmla="*/ 24 w 51"/>
              <a:gd name="T27" fmla="*/ 10 h 38"/>
              <a:gd name="T28" fmla="*/ 24 w 51"/>
              <a:gd name="T29" fmla="*/ 10 h 38"/>
              <a:gd name="T30" fmla="*/ 23 w 51"/>
              <a:gd name="T31" fmla="*/ 10 h 38"/>
              <a:gd name="T32" fmla="*/ 14 w 51"/>
              <a:gd name="T33" fmla="*/ 19 h 38"/>
              <a:gd name="T34" fmla="*/ 13 w 51"/>
              <a:gd name="T35" fmla="*/ 20 h 38"/>
              <a:gd name="T36" fmla="*/ 14 w 51"/>
              <a:gd name="T37" fmla="*/ 21 h 38"/>
              <a:gd name="T38" fmla="*/ 20 w 51"/>
              <a:gd name="T39" fmla="*/ 21 h 38"/>
              <a:gd name="T40" fmla="*/ 20 w 51"/>
              <a:gd name="T41" fmla="*/ 30 h 38"/>
              <a:gd name="T42" fmla="*/ 21 w 51"/>
              <a:gd name="T43" fmla="*/ 31 h 38"/>
              <a:gd name="T44" fmla="*/ 26 w 51"/>
              <a:gd name="T45" fmla="*/ 31 h 38"/>
              <a:gd name="T46" fmla="*/ 27 w 51"/>
              <a:gd name="T47" fmla="*/ 30 h 38"/>
              <a:gd name="T48" fmla="*/ 27 w 51"/>
              <a:gd name="T49" fmla="*/ 21 h 38"/>
              <a:gd name="T50" fmla="*/ 33 w 51"/>
              <a:gd name="T51" fmla="*/ 21 h 38"/>
              <a:gd name="T52" fmla="*/ 34 w 51"/>
              <a:gd name="T53" fmla="*/ 20 h 38"/>
              <a:gd name="T54" fmla="*/ 34 w 51"/>
              <a:gd name="T55" fmla="*/ 19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1" h="38">
                <a:moveTo>
                  <a:pt x="41" y="38"/>
                </a:moveTo>
                <a:cubicBezTo>
                  <a:pt x="12" y="38"/>
                  <a:pt x="12" y="38"/>
                  <a:pt x="12" y="38"/>
                </a:cubicBezTo>
                <a:cubicBezTo>
                  <a:pt x="5" y="38"/>
                  <a:pt x="0" y="32"/>
                  <a:pt x="0" y="26"/>
                </a:cubicBezTo>
                <a:cubicBezTo>
                  <a:pt x="0" y="21"/>
                  <a:pt x="2" y="17"/>
                  <a:pt x="7" y="15"/>
                </a:cubicBezTo>
                <a:cubicBezTo>
                  <a:pt x="7" y="15"/>
                  <a:pt x="7" y="14"/>
                  <a:pt x="7" y="14"/>
                </a:cubicBezTo>
                <a:cubicBezTo>
                  <a:pt x="7" y="6"/>
                  <a:pt x="13" y="0"/>
                  <a:pt x="20" y="0"/>
                </a:cubicBezTo>
                <a:cubicBezTo>
                  <a:pt x="26" y="0"/>
                  <a:pt x="31" y="3"/>
                  <a:pt x="33" y="9"/>
                </a:cubicBezTo>
                <a:cubicBezTo>
                  <a:pt x="34" y="8"/>
                  <a:pt x="36" y="7"/>
                  <a:pt x="37" y="7"/>
                </a:cubicBezTo>
                <a:cubicBezTo>
                  <a:pt x="41" y="7"/>
                  <a:pt x="44" y="10"/>
                  <a:pt x="44" y="14"/>
                </a:cubicBezTo>
                <a:cubicBezTo>
                  <a:pt x="44" y="15"/>
                  <a:pt x="44" y="16"/>
                  <a:pt x="43" y="17"/>
                </a:cubicBezTo>
                <a:cubicBezTo>
                  <a:pt x="48" y="19"/>
                  <a:pt x="51" y="23"/>
                  <a:pt x="51" y="28"/>
                </a:cubicBezTo>
                <a:cubicBezTo>
                  <a:pt x="51" y="33"/>
                  <a:pt x="47" y="38"/>
                  <a:pt x="41" y="38"/>
                </a:cubicBezTo>
                <a:close/>
                <a:moveTo>
                  <a:pt x="34" y="19"/>
                </a:moveTo>
                <a:cubicBezTo>
                  <a:pt x="24" y="10"/>
                  <a:pt x="24" y="10"/>
                  <a:pt x="24" y="10"/>
                </a:cubicBezTo>
                <a:cubicBezTo>
                  <a:pt x="24" y="10"/>
                  <a:pt x="24" y="10"/>
                  <a:pt x="24" y="10"/>
                </a:cubicBezTo>
                <a:cubicBezTo>
                  <a:pt x="24" y="10"/>
                  <a:pt x="23" y="10"/>
                  <a:pt x="23" y="10"/>
                </a:cubicBezTo>
                <a:cubicBezTo>
                  <a:pt x="14" y="19"/>
                  <a:pt x="14" y="19"/>
                  <a:pt x="14" y="19"/>
                </a:cubicBezTo>
                <a:cubicBezTo>
                  <a:pt x="14" y="19"/>
                  <a:pt x="13" y="20"/>
                  <a:pt x="13" y="20"/>
                </a:cubicBezTo>
                <a:cubicBezTo>
                  <a:pt x="13" y="20"/>
                  <a:pt x="14" y="21"/>
                  <a:pt x="14" y="21"/>
                </a:cubicBezTo>
                <a:cubicBezTo>
                  <a:pt x="20" y="21"/>
                  <a:pt x="20" y="21"/>
                  <a:pt x="20" y="21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1"/>
                  <a:pt x="21" y="31"/>
                  <a:pt x="21" y="31"/>
                </a:cubicBezTo>
                <a:cubicBezTo>
                  <a:pt x="26" y="31"/>
                  <a:pt x="26" y="31"/>
                  <a:pt x="26" y="31"/>
                </a:cubicBezTo>
                <a:cubicBezTo>
                  <a:pt x="27" y="31"/>
                  <a:pt x="27" y="31"/>
                  <a:pt x="27" y="30"/>
                </a:cubicBezTo>
                <a:cubicBezTo>
                  <a:pt x="27" y="21"/>
                  <a:pt x="27" y="21"/>
                  <a:pt x="27" y="21"/>
                </a:cubicBezTo>
                <a:cubicBezTo>
                  <a:pt x="33" y="21"/>
                  <a:pt x="33" y="21"/>
                  <a:pt x="33" y="21"/>
                </a:cubicBezTo>
                <a:cubicBezTo>
                  <a:pt x="34" y="21"/>
                  <a:pt x="34" y="20"/>
                  <a:pt x="34" y="20"/>
                </a:cubicBezTo>
                <a:cubicBezTo>
                  <a:pt x="34" y="20"/>
                  <a:pt x="34" y="19"/>
                  <a:pt x="34" y="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5" tIns="45712" rIns="91425" bIns="45712" numCol="1" anchor="t" anchorCtr="0" compatLnSpc="1"/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7068447" y="1482393"/>
            <a:ext cx="15544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87" name="矩形 86"/>
          <p:cNvSpPr/>
          <p:nvPr/>
        </p:nvSpPr>
        <p:spPr>
          <a:xfrm>
            <a:off x="7032552" y="1801195"/>
            <a:ext cx="2390717" cy="64516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</a:rPr>
              <a:t>在此输入详细的文字介绍信息，表达图表的含义。</a:t>
            </a:r>
            <a:endParaRPr lang="en-US" altLang="zh-CN" sz="1200" dirty="0">
              <a:solidFill>
                <a:srgbClr val="F1DF97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8508374" y="3670852"/>
            <a:ext cx="15544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89" name="矩形 88"/>
          <p:cNvSpPr/>
          <p:nvPr/>
        </p:nvSpPr>
        <p:spPr>
          <a:xfrm>
            <a:off x="8472479" y="3989653"/>
            <a:ext cx="2390717" cy="64516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</a:rPr>
              <a:t>在此输入详细的文字介绍信息，表达图表的含义。</a:t>
            </a:r>
            <a:endParaRPr lang="en-US" altLang="zh-CN" sz="1200" dirty="0">
              <a:solidFill>
                <a:srgbClr val="F1DF97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8436377" y="4969492"/>
            <a:ext cx="15544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99" name="矩形 98"/>
          <p:cNvSpPr/>
          <p:nvPr/>
        </p:nvSpPr>
        <p:spPr>
          <a:xfrm>
            <a:off x="8400483" y="5288293"/>
            <a:ext cx="2390717" cy="64516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</a:rPr>
              <a:t>在此输入详细的文字介绍信息，表达图表的含义。</a:t>
            </a:r>
            <a:endParaRPr lang="en-US" altLang="zh-CN" sz="1200" dirty="0">
              <a:solidFill>
                <a:srgbClr val="F1DF97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2949818" y="2017642"/>
            <a:ext cx="15544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101" name="矩形 100"/>
          <p:cNvSpPr/>
          <p:nvPr/>
        </p:nvSpPr>
        <p:spPr>
          <a:xfrm>
            <a:off x="2913923" y="2336443"/>
            <a:ext cx="2390717" cy="64516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</a:rPr>
              <a:t>在此输入详细的文字介绍信息，表达图表的含义。</a:t>
            </a:r>
            <a:endParaRPr lang="en-US" altLang="zh-CN" sz="1200" dirty="0">
              <a:solidFill>
                <a:srgbClr val="F1DF97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2" name="矩形 101"/>
          <p:cNvSpPr/>
          <p:nvPr/>
        </p:nvSpPr>
        <p:spPr>
          <a:xfrm>
            <a:off x="1365898" y="3673557"/>
            <a:ext cx="15544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103" name="矩形 102"/>
          <p:cNvSpPr/>
          <p:nvPr/>
        </p:nvSpPr>
        <p:spPr>
          <a:xfrm>
            <a:off x="1330004" y="3992359"/>
            <a:ext cx="2390717" cy="64516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</a:rPr>
              <a:t>在此输入详细的文字介绍信息，表达图表的含义。</a:t>
            </a:r>
            <a:endParaRPr lang="en-US" altLang="zh-CN" sz="1200" dirty="0">
              <a:solidFill>
                <a:srgbClr val="F1DF97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2877821" y="5041488"/>
            <a:ext cx="15544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b="1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  <a:cs typeface="UKIJ Qolyazma" pitchFamily="18" charset="0"/>
              </a:rPr>
              <a:t>点击添加内容</a:t>
            </a:r>
          </a:p>
        </p:txBody>
      </p:sp>
      <p:sp>
        <p:nvSpPr>
          <p:cNvPr id="105" name="矩形 104"/>
          <p:cNvSpPr/>
          <p:nvPr/>
        </p:nvSpPr>
        <p:spPr>
          <a:xfrm>
            <a:off x="2841927" y="5360290"/>
            <a:ext cx="2390717" cy="64516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F1DF97"/>
                </a:solidFill>
                <a:latin typeface="微软雅黑" panose="020B0503020204020204" charset="-122"/>
                <a:ea typeface="微软雅黑" panose="020B0503020204020204" charset="-122"/>
              </a:rPr>
              <a:t>在此输入详细的文字介绍信息，表达图表的含义。</a:t>
            </a:r>
            <a:endParaRPr lang="en-US" altLang="zh-CN" sz="1200" dirty="0">
              <a:solidFill>
                <a:srgbClr val="F1DF97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  <p:transition advTm="2106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225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750"/>
                            </p:stCondLst>
                            <p:childTnLst>
                              <p:par>
                                <p:cTn id="1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3250"/>
                            </p:stCondLst>
                            <p:childTnLst>
                              <p:par>
                                <p:cTn id="1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3750"/>
                            </p:stCondLst>
                            <p:childTnLst>
                              <p:par>
                                <p:cTn id="1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4250"/>
                            </p:stCondLst>
                            <p:childTnLst>
                              <p:par>
                                <p:cTn id="1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4750"/>
                            </p:stCondLst>
                            <p:childTnLst>
                              <p:par>
                                <p:cTn id="1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250"/>
                            </p:stCondLst>
                            <p:childTnLst>
                              <p:par>
                                <p:cTn id="1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5750"/>
                            </p:stCondLst>
                            <p:childTnLst>
                              <p:par>
                                <p:cTn id="1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6250"/>
                            </p:stCondLst>
                            <p:childTnLst>
                              <p:par>
                                <p:cTn id="1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bldLvl="0" animBg="1"/>
      <p:bldP spid="66" grpId="0" bldLvl="0" animBg="1"/>
      <p:bldP spid="67" grpId="0" bldLvl="0" animBg="1"/>
      <p:bldP spid="68" grpId="0" bldLvl="0" animBg="1"/>
      <p:bldP spid="69" grpId="0" bldLvl="0" animBg="1"/>
      <p:bldP spid="70" grpId="0" bldLvl="0" animBg="1"/>
      <p:bldP spid="71" grpId="0" bldLvl="0" animBg="1"/>
      <p:bldP spid="72" grpId="0" bldLvl="0" animBg="1"/>
      <p:bldP spid="73" grpId="0" bldLvl="0" animBg="1"/>
      <p:bldP spid="74" grpId="0" bldLvl="0" animBg="1"/>
      <p:bldP spid="75" grpId="0" bldLvl="0" animBg="1"/>
      <p:bldP spid="76" grpId="0" bldLvl="0" animBg="1"/>
      <p:bldP spid="77" grpId="0" bldLvl="0" animBg="1"/>
      <p:bldP spid="78" grpId="0" bldLvl="0" animBg="1"/>
      <p:bldP spid="79" grpId="0" bldLvl="0" animBg="1"/>
      <p:bldP spid="80" grpId="0" bldLvl="0" animBg="1"/>
      <p:bldP spid="81" grpId="0" bldLvl="0" animBg="1"/>
      <p:bldP spid="82" grpId="0" bldLvl="0" animBg="1"/>
      <p:bldP spid="83" grpId="0" bldLvl="0" animBg="1"/>
      <p:bldP spid="84" grpId="0" bldLvl="0" animBg="1"/>
      <p:bldP spid="85" grpId="0" bldLvl="0" animBg="1"/>
      <p:bldP spid="86" grpId="0"/>
      <p:bldP spid="87" grpId="0"/>
      <p:bldP spid="88" grpId="0"/>
      <p:bldP spid="89" grpId="0"/>
      <p:bldP spid="90" grpId="0"/>
      <p:bldP spid="99" grpId="0"/>
      <p:bldP spid="100" grpId="0"/>
      <p:bldP spid="101" grpId="0"/>
      <p:bldP spid="102" grpId="0"/>
      <p:bldP spid="103" grpId="0"/>
      <p:bldP spid="104" grpId="0"/>
      <p:bldP spid="10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795" y="6350"/>
            <a:ext cx="12212955" cy="6324600"/>
          </a:xfrm>
          <a:prstGeom prst="rect">
            <a:avLst/>
          </a:prstGeom>
        </p:spPr>
      </p:pic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3124567" y="3623039"/>
            <a:ext cx="5942797" cy="759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buNone/>
            </a:pPr>
            <a:r>
              <a:rPr lang="en-US" altLang="zh-CN" sz="265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COOL TECHNOLOGY SIMPLE PPT</a:t>
            </a:r>
          </a:p>
          <a:p>
            <a:pPr algn="ctr">
              <a:buNone/>
            </a:pPr>
            <a:r>
              <a:rPr lang="zh-CN" altLang="en-US" sz="189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会议报告 </a:t>
            </a:r>
            <a:r>
              <a:rPr lang="en-US" altLang="zh-CN" sz="189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zh-CN" altLang="en-US" sz="189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座谈交流 </a:t>
            </a:r>
            <a:r>
              <a:rPr lang="en-US" altLang="zh-CN" sz="189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zh-CN" altLang="en-US" sz="189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工作总结 </a:t>
            </a:r>
            <a:r>
              <a:rPr lang="en-US" altLang="zh-CN" sz="189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zh-CN" altLang="en-US" sz="189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工作汇报</a:t>
            </a:r>
            <a:endParaRPr lang="en-US" altLang="zh-CN" sz="1895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2365912" y="2430973"/>
            <a:ext cx="7460107" cy="1050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buNone/>
            </a:pPr>
            <a:r>
              <a:rPr lang="zh-CN" altLang="en-US" sz="68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谢谢观看 欢迎指导</a:t>
            </a:r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3964517" y="5154851"/>
            <a:ext cx="4262898" cy="204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buNone/>
            </a:pPr>
            <a:r>
              <a:rPr lang="zh-CN" altLang="en-US" sz="13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汇报人：</a:t>
            </a:r>
            <a:r>
              <a:rPr lang="en-US" altLang="zh-CN" sz="132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XXX</a:t>
            </a:r>
            <a:endParaRPr lang="zh-CN" altLang="en-US" sz="1325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图片 2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935" y="6350"/>
            <a:ext cx="6796405" cy="3121025"/>
          </a:xfrm>
          <a:prstGeom prst="rect">
            <a:avLst/>
          </a:prstGeom>
        </p:spPr>
      </p:pic>
      <p:pic>
        <p:nvPicPr>
          <p:cNvPr id="4" name="图片 3" descr="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795" y="4801870"/>
            <a:ext cx="12178030" cy="2028190"/>
          </a:xfrm>
          <a:prstGeom prst="rect">
            <a:avLst/>
          </a:prstGeom>
        </p:spPr>
      </p:pic>
    </p:spTree>
  </p:cSld>
  <p:clrMapOvr>
    <a:masterClrMapping/>
  </p:clrMapOvr>
  <p:transition advTm="10436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400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9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900"/>
                            </p:stCondLst>
                            <p:childTnLst>
                              <p:par>
                                <p:cTn id="3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4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900"/>
                            </p:stCondLst>
                            <p:childTnLst>
                              <p:par>
                                <p:cTn id="4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0" grpId="1" bldLvl="0" animBg="1"/>
      <p:bldP spid="11" grpId="0" bldLvl="0" animBg="1"/>
      <p:bldP spid="11" grpId="1" bldLvl="0" animBg="1"/>
      <p:bldP spid="12" grpId="0" bldLvl="0" animBg="1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1632</Words>
  <Application>Microsoft Office PowerPoint</Application>
  <PresentationFormat>宽屏</PresentationFormat>
  <Paragraphs>266</Paragraphs>
  <Slides>25</Slides>
  <Notes>5</Notes>
  <HiddenSlides>0</HiddenSlides>
  <MMClips>1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3" baseType="lpstr">
      <vt:lpstr>DIN-BoldItalic</vt:lpstr>
      <vt:lpstr>Impact MT Std</vt:lpstr>
      <vt:lpstr>新細明體</vt:lpstr>
      <vt:lpstr>UKIJ Qolyazma</vt:lpstr>
      <vt:lpstr>等线</vt:lpstr>
      <vt:lpstr>方正兰亭超细黑简体</vt:lpstr>
      <vt:lpstr>方正兰亭黑简体</vt:lpstr>
      <vt:lpstr>华文中宋</vt:lpstr>
      <vt:lpstr>宋体</vt:lpstr>
      <vt:lpstr>微软雅黑</vt:lpstr>
      <vt:lpstr>Aharoni</vt:lpstr>
      <vt:lpstr>Arial</vt:lpstr>
      <vt:lpstr>Calibri</vt:lpstr>
      <vt:lpstr>Calibri Light</vt:lpstr>
      <vt:lpstr>Kartika</vt:lpstr>
      <vt:lpstr>Segoe UI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nong</cp:lastModifiedBy>
  <cp:revision>11</cp:revision>
  <dcterms:created xsi:type="dcterms:W3CDTF">2017-07-17T12:21:00Z</dcterms:created>
  <dcterms:modified xsi:type="dcterms:W3CDTF">2018-01-10T09:33:59Z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2052-10.1.0.6660</vt:lpwstr>
  </property>
</Properties>
</file>