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9" r:id="rId3"/>
    <p:sldId id="260" r:id="rId5"/>
    <p:sldId id="261" r:id="rId6"/>
    <p:sldId id="262" r:id="rId7"/>
    <p:sldId id="264" r:id="rId8"/>
    <p:sldId id="265" r:id="rId9"/>
    <p:sldId id="269" r:id="rId10"/>
    <p:sldId id="270" r:id="rId11"/>
    <p:sldId id="266" r:id="rId12"/>
    <p:sldId id="272" r:id="rId13"/>
    <p:sldId id="273" r:id="rId14"/>
    <p:sldId id="274" r:id="rId15"/>
    <p:sldId id="268" r:id="rId16"/>
    <p:sldId id="275" r:id="rId17"/>
    <p:sldId id="276" r:id="rId18"/>
    <p:sldId id="277" r:id="rId19"/>
    <p:sldId id="278" r:id="rId20"/>
    <p:sldId id="267" r:id="rId21"/>
    <p:sldId id="280" r:id="rId22"/>
    <p:sldId id="281" r:id="rId23"/>
    <p:sldId id="282" r:id="rId24"/>
    <p:sldId id="271"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974C"/>
    <a:srgbClr val="472F10"/>
    <a:srgbClr val="D09A71"/>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1" d="100"/>
          <a:sy n="71" d="100"/>
        </p:scale>
        <p:origin x="22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0496BF-82C0-4F3E-BBCC-610010993E6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FC850D-79ED-424D-AD10-24B0EF067A0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FC850D-79ED-424D-AD10-24B0EF067A0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solidFill>
              <a:latin typeface="微软雅黑" panose="020B0503020204020204" pitchFamily="34" charset="-122"/>
              <a:ea typeface="微软雅黑" panose="020B0503020204020204" pitchFamily="34" charset="-122"/>
              <a:sym typeface="+mn-ea"/>
            </a:endParaRP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5.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16.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image" Target="../media/image9.png"/><Relationship Id="rId2" Type="http://schemas.openxmlformats.org/officeDocument/2006/relationships/image" Target="../media/image20.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24.pn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24.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image" Target="../media/image25.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image" Target="../media/image10.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xml"/><Relationship Id="rId4" Type="http://schemas.microsoft.com/office/2007/relationships/hdphoto" Target="../media/hdphoto1.wdp"/><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0.png"/><Relationship Id="rId7" Type="http://schemas.microsoft.com/office/2007/relationships/hdphoto" Target="../media/hdphoto4.wdp"/><Relationship Id="rId6" Type="http://schemas.openxmlformats.org/officeDocument/2006/relationships/image" Target="../media/image29.png"/><Relationship Id="rId5" Type="http://schemas.microsoft.com/office/2007/relationships/hdphoto" Target="../media/hdphoto3.wdp"/><Relationship Id="rId4" Type="http://schemas.openxmlformats.org/officeDocument/2006/relationships/image" Target="../media/image28.png"/><Relationship Id="rId3" Type="http://schemas.microsoft.com/office/2007/relationships/hdphoto" Target="../media/hdphoto2.wdp"/><Relationship Id="rId2" Type="http://schemas.openxmlformats.org/officeDocument/2006/relationships/image" Target="../media/image27.png"/><Relationship Id="rId10" Type="http://schemas.openxmlformats.org/officeDocument/2006/relationships/notesSlide" Target="../notesSlides/notesSlide20.xml"/><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4.png"/><Relationship Id="rId7" Type="http://schemas.microsoft.com/office/2007/relationships/hdphoto" Target="../media/hdphoto7.wdp"/><Relationship Id="rId6" Type="http://schemas.openxmlformats.org/officeDocument/2006/relationships/image" Target="../media/image33.png"/><Relationship Id="rId5" Type="http://schemas.microsoft.com/office/2007/relationships/hdphoto" Target="../media/hdphoto6.wdp"/><Relationship Id="rId4" Type="http://schemas.openxmlformats.org/officeDocument/2006/relationships/image" Target="../media/image32.png"/><Relationship Id="rId3" Type="http://schemas.microsoft.com/office/2007/relationships/hdphoto" Target="../media/hdphoto5.wdp"/><Relationship Id="rId2" Type="http://schemas.openxmlformats.org/officeDocument/2006/relationships/image" Target="../media/image31.png"/><Relationship Id="rId10" Type="http://schemas.openxmlformats.org/officeDocument/2006/relationships/notesSlide" Target="../notesSlides/notesSlide21.xml"/><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510" y="340799"/>
            <a:ext cx="4104784" cy="6257290"/>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2192000" y="340799"/>
            <a:ext cx="2786435" cy="6472767"/>
          </a:xfrm>
          <a:prstGeom prst="rect">
            <a:avLst/>
          </a:prstGeom>
        </p:spPr>
      </p:pic>
      <p:sp>
        <p:nvSpPr>
          <p:cNvPr id="12" name="文本框 11"/>
          <p:cNvSpPr txBox="1"/>
          <p:nvPr/>
        </p:nvSpPr>
        <p:spPr>
          <a:xfrm>
            <a:off x="4635804" y="969509"/>
            <a:ext cx="1725706" cy="1446550"/>
          </a:xfrm>
          <a:prstGeom prst="rect">
            <a:avLst/>
          </a:prstGeom>
          <a:noFill/>
        </p:spPr>
        <p:txBody>
          <a:bodyPr wrap="square" rtlCol="0">
            <a:spAutoFit/>
          </a:bodyPr>
          <a:lstStyle/>
          <a:p>
            <a:r>
              <a:rPr lang="zh-CN" altLang="en-US" sz="8800" b="1" dirty="0">
                <a:latin typeface="迷你简卡通" panose="03000509000000000000" pitchFamily="65" charset="-122"/>
                <a:ea typeface="迷你简卡通" panose="03000509000000000000" pitchFamily="65" charset="-122"/>
              </a:rPr>
              <a:t>我</a:t>
            </a:r>
            <a:endParaRPr lang="zh-CN" altLang="en-US" sz="8800" b="1" dirty="0">
              <a:latin typeface="迷你简卡通" panose="03000509000000000000" pitchFamily="65" charset="-122"/>
              <a:ea typeface="迷你简卡通" panose="03000509000000000000" pitchFamily="65" charset="-122"/>
            </a:endParaRPr>
          </a:p>
        </p:txBody>
      </p:sp>
      <p:sp>
        <p:nvSpPr>
          <p:cNvPr id="13" name="文本框 12"/>
          <p:cNvSpPr txBox="1"/>
          <p:nvPr/>
        </p:nvSpPr>
        <p:spPr>
          <a:xfrm rot="446260">
            <a:off x="5780292" y="1480280"/>
            <a:ext cx="1725706" cy="1107996"/>
          </a:xfrm>
          <a:prstGeom prst="rect">
            <a:avLst/>
          </a:prstGeom>
          <a:noFill/>
        </p:spPr>
        <p:txBody>
          <a:bodyPr wrap="square" rtlCol="0">
            <a:spAutoFit/>
          </a:bodyPr>
          <a:lstStyle/>
          <a:p>
            <a:r>
              <a:rPr lang="zh-CN" altLang="en-US" sz="6600" b="1" dirty="0">
                <a:latin typeface="迷你简卡通" panose="03000509000000000000" pitchFamily="65" charset="-122"/>
                <a:ea typeface="迷你简卡通" panose="03000509000000000000" pitchFamily="65" charset="-122"/>
              </a:rPr>
              <a:t>的</a:t>
            </a:r>
            <a:endParaRPr lang="zh-CN" altLang="en-US" sz="6600" b="1" dirty="0">
              <a:latin typeface="迷你简卡通" panose="03000509000000000000" pitchFamily="65" charset="-122"/>
              <a:ea typeface="迷你简卡通" panose="03000509000000000000" pitchFamily="65" charset="-122"/>
            </a:endParaRPr>
          </a:p>
        </p:txBody>
      </p:sp>
      <p:sp>
        <p:nvSpPr>
          <p:cNvPr id="14" name="文本框 13"/>
          <p:cNvSpPr txBox="1"/>
          <p:nvPr/>
        </p:nvSpPr>
        <p:spPr>
          <a:xfrm>
            <a:off x="5056908" y="2554323"/>
            <a:ext cx="3435927" cy="1015663"/>
          </a:xfrm>
          <a:prstGeom prst="rect">
            <a:avLst/>
          </a:prstGeom>
          <a:noFill/>
        </p:spPr>
        <p:txBody>
          <a:bodyPr wrap="square" rtlCol="0">
            <a:spAutoFit/>
          </a:bodyPr>
          <a:lstStyle/>
          <a:p>
            <a:r>
              <a:rPr lang="zh-CN" altLang="en-US" sz="6000" b="1" dirty="0">
                <a:solidFill>
                  <a:srgbClr val="D09A71"/>
                </a:solidFill>
                <a:latin typeface="迷你简卡通" panose="03000509000000000000" pitchFamily="65" charset="-122"/>
                <a:ea typeface="迷你简卡通" panose="03000509000000000000" pitchFamily="65" charset="-122"/>
              </a:rPr>
              <a:t>假期</a:t>
            </a:r>
            <a:r>
              <a:rPr lang="zh-CN" altLang="en-US" sz="6000" b="1" dirty="0">
                <a:latin typeface="迷你简卡通" panose="03000509000000000000" pitchFamily="65" charset="-122"/>
                <a:ea typeface="迷你简卡通" panose="03000509000000000000" pitchFamily="65" charset="-122"/>
              </a:rPr>
              <a:t>生活</a:t>
            </a:r>
            <a:endParaRPr lang="zh-CN" altLang="en-US" sz="6000" b="1" dirty="0">
              <a:latin typeface="迷你简卡通" panose="03000509000000000000" pitchFamily="65" charset="-122"/>
              <a:ea typeface="迷你简卡通" panose="03000509000000000000" pitchFamily="65" charset="-122"/>
            </a:endParaRPr>
          </a:p>
        </p:txBody>
      </p:sp>
      <p:sp>
        <p:nvSpPr>
          <p:cNvPr id="15" name="矩形: 圆角 14"/>
          <p:cNvSpPr/>
          <p:nvPr/>
        </p:nvSpPr>
        <p:spPr>
          <a:xfrm>
            <a:off x="5372525" y="3914514"/>
            <a:ext cx="2078183" cy="576804"/>
          </a:xfrm>
          <a:prstGeom prst="roundRect">
            <a:avLst>
              <a:gd name="adj" fmla="val 50000"/>
            </a:avLst>
          </a:prstGeom>
          <a:solidFill>
            <a:srgbClr val="472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548857" y="4025380"/>
            <a:ext cx="2331213" cy="368300"/>
          </a:xfrm>
          <a:prstGeom prst="rect">
            <a:avLst/>
          </a:prstGeom>
          <a:noFill/>
        </p:spPr>
        <p:txBody>
          <a:bodyPr wrap="square" rtlCol="0">
            <a:spAutoFit/>
          </a:bodyPr>
          <a:lstStyle/>
          <a:p>
            <a:r>
              <a:rPr lang="zh-CN" altLang="en-US" dirty="0">
                <a:solidFill>
                  <a:schemeClr val="bg1"/>
                </a:solidFill>
                <a:latin typeface="迷你简卡通" panose="03000509000000000000" pitchFamily="65" charset="-122"/>
                <a:ea typeface="迷你简卡通" panose="03000509000000000000" pitchFamily="65" charset="-122"/>
              </a:rPr>
              <a:t>汇报人：</a:t>
            </a:r>
            <a:endParaRPr lang="zh-CN" altLang="en-US" dirty="0">
              <a:solidFill>
                <a:schemeClr val="bg1"/>
              </a:solidFill>
              <a:latin typeface="迷你简卡通" panose="03000509000000000000" pitchFamily="65" charset="-122"/>
              <a:ea typeface="迷你简卡通" panose="03000509000000000000" pitchFamily="65" charset="-122"/>
            </a:endParaRPr>
          </a:p>
        </p:txBody>
      </p:sp>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55269">
            <a:off x="6847393" y="1317007"/>
            <a:ext cx="1464336" cy="1355967"/>
          </a:xfrm>
          <a:prstGeom prst="rect">
            <a:avLst/>
          </a:prstGeom>
        </p:spPr>
      </p:pic>
      <p:pic>
        <p:nvPicPr>
          <p:cNvPr id="31" name="Pigloo - Le Papa Pingouin">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5791200" y="3124200"/>
            <a:ext cx="354177" cy="35417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5" presetClass="path" presetSubtype="0" accel="50000" decel="50000" fill="hold" nodeType="clickEffect">
                                  <p:stCondLst>
                                    <p:cond delay="0"/>
                                  </p:stCondLst>
                                  <p:childTnLst>
                                    <p:animMotion origin="layout" path="M 0 0 L -0.25 0 E" pathEditMode="relative" ptsTypes="">
                                      <p:cBhvr>
                                        <p:cTn id="34" dur="2000" fill="hold"/>
                                        <p:tgtEl>
                                          <p:spTgt spid="9"/>
                                        </p:tgtEl>
                                        <p:attrNameLst>
                                          <p:attrName>ppt_x</p:attrName>
                                          <p:attrName>ppt_y</p:attrName>
                                        </p:attrNameLst>
                                      </p:cBhvr>
                                    </p:animMotion>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80">
                                          <p:stCondLst>
                                            <p:cond delay="0"/>
                                          </p:stCondLst>
                                        </p:cTn>
                                        <p:tgtEl>
                                          <p:spTgt spid="12"/>
                                        </p:tgtEl>
                                      </p:cBhvr>
                                    </p:animEffect>
                                    <p:anim calcmode="lin" valueType="num">
                                      <p:cBhvr>
                                        <p:cTn id="40"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5" dur="26">
                                          <p:stCondLst>
                                            <p:cond delay="650"/>
                                          </p:stCondLst>
                                        </p:cTn>
                                        <p:tgtEl>
                                          <p:spTgt spid="12"/>
                                        </p:tgtEl>
                                      </p:cBhvr>
                                      <p:to x="100000" y="60000"/>
                                    </p:animScale>
                                    <p:animScale>
                                      <p:cBhvr>
                                        <p:cTn id="46" dur="166" decel="50000">
                                          <p:stCondLst>
                                            <p:cond delay="676"/>
                                          </p:stCondLst>
                                        </p:cTn>
                                        <p:tgtEl>
                                          <p:spTgt spid="12"/>
                                        </p:tgtEl>
                                      </p:cBhvr>
                                      <p:to x="100000" y="100000"/>
                                    </p:animScale>
                                    <p:animScale>
                                      <p:cBhvr>
                                        <p:cTn id="47" dur="26">
                                          <p:stCondLst>
                                            <p:cond delay="1312"/>
                                          </p:stCondLst>
                                        </p:cTn>
                                        <p:tgtEl>
                                          <p:spTgt spid="12"/>
                                        </p:tgtEl>
                                      </p:cBhvr>
                                      <p:to x="100000" y="80000"/>
                                    </p:animScale>
                                    <p:animScale>
                                      <p:cBhvr>
                                        <p:cTn id="48" dur="166" decel="50000">
                                          <p:stCondLst>
                                            <p:cond delay="1338"/>
                                          </p:stCondLst>
                                        </p:cTn>
                                        <p:tgtEl>
                                          <p:spTgt spid="12"/>
                                        </p:tgtEl>
                                      </p:cBhvr>
                                      <p:to x="100000" y="100000"/>
                                    </p:animScale>
                                    <p:animScale>
                                      <p:cBhvr>
                                        <p:cTn id="49" dur="26">
                                          <p:stCondLst>
                                            <p:cond delay="1642"/>
                                          </p:stCondLst>
                                        </p:cTn>
                                        <p:tgtEl>
                                          <p:spTgt spid="12"/>
                                        </p:tgtEl>
                                      </p:cBhvr>
                                      <p:to x="100000" y="90000"/>
                                    </p:animScale>
                                    <p:animScale>
                                      <p:cBhvr>
                                        <p:cTn id="50" dur="166" decel="50000">
                                          <p:stCondLst>
                                            <p:cond delay="1668"/>
                                          </p:stCondLst>
                                        </p:cTn>
                                        <p:tgtEl>
                                          <p:spTgt spid="12"/>
                                        </p:tgtEl>
                                      </p:cBhvr>
                                      <p:to x="100000" y="100000"/>
                                    </p:animScale>
                                    <p:animScale>
                                      <p:cBhvr>
                                        <p:cTn id="51" dur="26">
                                          <p:stCondLst>
                                            <p:cond delay="1808"/>
                                          </p:stCondLst>
                                        </p:cTn>
                                        <p:tgtEl>
                                          <p:spTgt spid="12"/>
                                        </p:tgtEl>
                                      </p:cBhvr>
                                      <p:to x="100000" y="95000"/>
                                    </p:animScale>
                                    <p:animScale>
                                      <p:cBhvr>
                                        <p:cTn id="52" dur="166" decel="50000">
                                          <p:stCondLst>
                                            <p:cond delay="1834"/>
                                          </p:stCondLst>
                                        </p:cTn>
                                        <p:tgtEl>
                                          <p:spTgt spid="12"/>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down)">
                                      <p:cBhvr>
                                        <p:cTn id="57" dur="580">
                                          <p:stCondLst>
                                            <p:cond delay="0"/>
                                          </p:stCondLst>
                                        </p:cTn>
                                        <p:tgtEl>
                                          <p:spTgt spid="13"/>
                                        </p:tgtEl>
                                      </p:cBhvr>
                                    </p:animEffect>
                                    <p:anim calcmode="lin" valueType="num">
                                      <p:cBhvr>
                                        <p:cTn id="58"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63" dur="26">
                                          <p:stCondLst>
                                            <p:cond delay="650"/>
                                          </p:stCondLst>
                                        </p:cTn>
                                        <p:tgtEl>
                                          <p:spTgt spid="13"/>
                                        </p:tgtEl>
                                      </p:cBhvr>
                                      <p:to x="100000" y="60000"/>
                                    </p:animScale>
                                    <p:animScale>
                                      <p:cBhvr>
                                        <p:cTn id="64" dur="166" decel="50000">
                                          <p:stCondLst>
                                            <p:cond delay="676"/>
                                          </p:stCondLst>
                                        </p:cTn>
                                        <p:tgtEl>
                                          <p:spTgt spid="13"/>
                                        </p:tgtEl>
                                      </p:cBhvr>
                                      <p:to x="100000" y="100000"/>
                                    </p:animScale>
                                    <p:animScale>
                                      <p:cBhvr>
                                        <p:cTn id="65" dur="26">
                                          <p:stCondLst>
                                            <p:cond delay="1312"/>
                                          </p:stCondLst>
                                        </p:cTn>
                                        <p:tgtEl>
                                          <p:spTgt spid="13"/>
                                        </p:tgtEl>
                                      </p:cBhvr>
                                      <p:to x="100000" y="80000"/>
                                    </p:animScale>
                                    <p:animScale>
                                      <p:cBhvr>
                                        <p:cTn id="66" dur="166" decel="50000">
                                          <p:stCondLst>
                                            <p:cond delay="1338"/>
                                          </p:stCondLst>
                                        </p:cTn>
                                        <p:tgtEl>
                                          <p:spTgt spid="13"/>
                                        </p:tgtEl>
                                      </p:cBhvr>
                                      <p:to x="100000" y="100000"/>
                                    </p:animScale>
                                    <p:animScale>
                                      <p:cBhvr>
                                        <p:cTn id="67" dur="26">
                                          <p:stCondLst>
                                            <p:cond delay="1642"/>
                                          </p:stCondLst>
                                        </p:cTn>
                                        <p:tgtEl>
                                          <p:spTgt spid="13"/>
                                        </p:tgtEl>
                                      </p:cBhvr>
                                      <p:to x="100000" y="90000"/>
                                    </p:animScale>
                                    <p:animScale>
                                      <p:cBhvr>
                                        <p:cTn id="68" dur="166" decel="50000">
                                          <p:stCondLst>
                                            <p:cond delay="1668"/>
                                          </p:stCondLst>
                                        </p:cTn>
                                        <p:tgtEl>
                                          <p:spTgt spid="13"/>
                                        </p:tgtEl>
                                      </p:cBhvr>
                                      <p:to x="100000" y="100000"/>
                                    </p:animScale>
                                    <p:animScale>
                                      <p:cBhvr>
                                        <p:cTn id="69" dur="26">
                                          <p:stCondLst>
                                            <p:cond delay="1808"/>
                                          </p:stCondLst>
                                        </p:cTn>
                                        <p:tgtEl>
                                          <p:spTgt spid="13"/>
                                        </p:tgtEl>
                                      </p:cBhvr>
                                      <p:to x="100000" y="95000"/>
                                    </p:animScale>
                                    <p:animScale>
                                      <p:cBhvr>
                                        <p:cTn id="70" dur="166" decel="50000">
                                          <p:stCondLst>
                                            <p:cond delay="1834"/>
                                          </p:stCondLst>
                                        </p:cTn>
                                        <p:tgtEl>
                                          <p:spTgt spid="13"/>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nodeType="clickEffect">
                                  <p:stCondLst>
                                    <p:cond delay="0"/>
                                  </p:stCondLst>
                                  <p:childTnLst>
                                    <p:set>
                                      <p:cBhvr>
                                        <p:cTn id="74" dur="1" fill="hold">
                                          <p:stCondLst>
                                            <p:cond delay="0"/>
                                          </p:stCondLst>
                                        </p:cTn>
                                        <p:tgtEl>
                                          <p:spTgt spid="14">
                                            <p:txEl>
                                              <p:pRg st="0" end="0"/>
                                            </p:txEl>
                                          </p:spTgt>
                                        </p:tgtEl>
                                        <p:attrNameLst>
                                          <p:attrName>style.visibility</p:attrName>
                                        </p:attrNameLst>
                                      </p:cBhvr>
                                      <p:to>
                                        <p:strVal val="visible"/>
                                      </p:to>
                                    </p:set>
                                    <p:animEffect transition="in" filter="wipe(left)">
                                      <p:cBhvr>
                                        <p:cTn id="75" dur="500"/>
                                        <p:tgtEl>
                                          <p:spTgt spid="14">
                                            <p:txEl>
                                              <p:pRg st="0" end="0"/>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left)">
                                      <p:cBhvr>
                                        <p:cTn id="80" dur="500"/>
                                        <p:tgtEl>
                                          <p:spTgt spid="15"/>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left)">
                                      <p:cBhvr>
                                        <p:cTn id="83" dur="500"/>
                                        <p:tgtEl>
                                          <p:spTgt spid="16"/>
                                        </p:tgtEl>
                                      </p:cBhvr>
                                    </p:animEffect>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nodeType="click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1000"/>
                                        <p:tgtEl>
                                          <p:spTgt spid="23"/>
                                        </p:tgtEl>
                                      </p:cBhvr>
                                    </p:animEffect>
                                    <p:anim calcmode="lin" valueType="num">
                                      <p:cBhvr>
                                        <p:cTn id="89" dur="1000" fill="hold"/>
                                        <p:tgtEl>
                                          <p:spTgt spid="23"/>
                                        </p:tgtEl>
                                        <p:attrNameLst>
                                          <p:attrName>ppt_x</p:attrName>
                                        </p:attrNameLst>
                                      </p:cBhvr>
                                      <p:tavLst>
                                        <p:tav tm="0">
                                          <p:val>
                                            <p:strVal val="#ppt_x"/>
                                          </p:val>
                                        </p:tav>
                                        <p:tav tm="100000">
                                          <p:val>
                                            <p:strVal val="#ppt_x"/>
                                          </p:val>
                                        </p:tav>
                                      </p:tavLst>
                                    </p:anim>
                                    <p:anim calcmode="lin" valueType="num">
                                      <p:cBhvr>
                                        <p:cTn id="9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91" repeatCount="indefinite" fill="remove" display="0">
                  <p:stCondLst>
                    <p:cond delay="indefinite"/>
                  </p:stCondLst>
                  <p:endCondLst>
                    <p:cond evt="onStopAudio" delay="0">
                      <p:tgtEl>
                        <p:sldTgt/>
                      </p:tgtEl>
                    </p:cond>
                  </p:endCondLst>
                </p:cTn>
                <p:tgtEl>
                  <p:spTgt spid="31"/>
                </p:tgtEl>
              </p:cMediaNode>
            </p:audio>
          </p:childTnLst>
        </p:cTn>
      </p:par>
    </p:tnLst>
    <p:bldLst>
      <p:bldP spid="12" grpId="0"/>
      <p:bldP spid="13" grpId="0"/>
      <p:bldP spid="15" grpId="0" animBg="1"/>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510" y="340799"/>
            <a:ext cx="4104784" cy="6257290"/>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2192000" y="340799"/>
            <a:ext cx="2786435" cy="6472767"/>
          </a:xfrm>
          <a:prstGeom prst="rect">
            <a:avLst/>
          </a:prstGeom>
        </p:spPr>
      </p:pic>
      <p:sp>
        <p:nvSpPr>
          <p:cNvPr id="12" name="文本框 11"/>
          <p:cNvSpPr txBox="1"/>
          <p:nvPr/>
        </p:nvSpPr>
        <p:spPr>
          <a:xfrm>
            <a:off x="4635804" y="969509"/>
            <a:ext cx="1725706" cy="1446550"/>
          </a:xfrm>
          <a:prstGeom prst="rect">
            <a:avLst/>
          </a:prstGeom>
          <a:noFill/>
        </p:spPr>
        <p:txBody>
          <a:bodyPr wrap="square" rtlCol="0">
            <a:spAutoFit/>
          </a:bodyPr>
          <a:lstStyle/>
          <a:p>
            <a:r>
              <a:rPr lang="zh-CN" altLang="en-US" sz="8800" b="1" dirty="0">
                <a:latin typeface="迷你简卡通" panose="03000509000000000000" pitchFamily="65" charset="-122"/>
                <a:ea typeface="迷你简卡通" panose="03000509000000000000" pitchFamily="65" charset="-122"/>
              </a:rPr>
              <a:t>我</a:t>
            </a:r>
            <a:endParaRPr lang="zh-CN" altLang="en-US" sz="8800" b="1" dirty="0">
              <a:latin typeface="迷你简卡通" panose="03000509000000000000" pitchFamily="65" charset="-122"/>
              <a:ea typeface="迷你简卡通" panose="03000509000000000000" pitchFamily="65" charset="-122"/>
            </a:endParaRPr>
          </a:p>
        </p:txBody>
      </p:sp>
      <p:sp>
        <p:nvSpPr>
          <p:cNvPr id="13" name="文本框 12"/>
          <p:cNvSpPr txBox="1"/>
          <p:nvPr/>
        </p:nvSpPr>
        <p:spPr>
          <a:xfrm rot="446260">
            <a:off x="5780292" y="1480280"/>
            <a:ext cx="1725706" cy="1107996"/>
          </a:xfrm>
          <a:prstGeom prst="rect">
            <a:avLst/>
          </a:prstGeom>
          <a:noFill/>
        </p:spPr>
        <p:txBody>
          <a:bodyPr wrap="square" rtlCol="0">
            <a:spAutoFit/>
          </a:bodyPr>
          <a:lstStyle/>
          <a:p>
            <a:r>
              <a:rPr lang="zh-CN" altLang="en-US" sz="6600" b="1" dirty="0">
                <a:latin typeface="迷你简卡通" panose="03000509000000000000" pitchFamily="65" charset="-122"/>
                <a:ea typeface="迷你简卡通" panose="03000509000000000000" pitchFamily="65" charset="-122"/>
              </a:rPr>
              <a:t>的</a:t>
            </a:r>
            <a:endParaRPr lang="zh-CN" altLang="en-US" sz="6600" b="1" dirty="0">
              <a:latin typeface="迷你简卡通" panose="03000509000000000000" pitchFamily="65" charset="-122"/>
              <a:ea typeface="迷你简卡通" panose="03000509000000000000" pitchFamily="65" charset="-122"/>
            </a:endParaRPr>
          </a:p>
        </p:txBody>
      </p:sp>
      <p:sp>
        <p:nvSpPr>
          <p:cNvPr id="14" name="文本框 13"/>
          <p:cNvSpPr txBox="1"/>
          <p:nvPr/>
        </p:nvSpPr>
        <p:spPr>
          <a:xfrm>
            <a:off x="5056908" y="2554323"/>
            <a:ext cx="3435927" cy="1015663"/>
          </a:xfrm>
          <a:prstGeom prst="rect">
            <a:avLst/>
          </a:prstGeom>
          <a:noFill/>
        </p:spPr>
        <p:txBody>
          <a:bodyPr wrap="square" rtlCol="0">
            <a:spAutoFit/>
          </a:bodyPr>
          <a:lstStyle/>
          <a:p>
            <a:r>
              <a:rPr lang="zh-CN" altLang="en-US" sz="6000" b="1" dirty="0">
                <a:solidFill>
                  <a:srgbClr val="D09A71"/>
                </a:solidFill>
                <a:latin typeface="迷你简卡通" panose="03000509000000000000" pitchFamily="65" charset="-122"/>
                <a:ea typeface="迷你简卡通" panose="03000509000000000000" pitchFamily="65" charset="-122"/>
              </a:rPr>
              <a:t>假期</a:t>
            </a:r>
            <a:r>
              <a:rPr lang="zh-CN" altLang="en-US" sz="6000" b="1" dirty="0">
                <a:latin typeface="迷你简卡通" panose="03000509000000000000" pitchFamily="65" charset="-122"/>
                <a:ea typeface="迷你简卡通" panose="03000509000000000000" pitchFamily="65" charset="-122"/>
              </a:rPr>
              <a:t>生活</a:t>
            </a:r>
            <a:endParaRPr lang="zh-CN" altLang="en-US" sz="6000" b="1" dirty="0">
              <a:latin typeface="迷你简卡通" panose="03000509000000000000" pitchFamily="65" charset="-122"/>
              <a:ea typeface="迷你简卡通" panose="03000509000000000000" pitchFamily="65" charset="-122"/>
            </a:endParaRPr>
          </a:p>
        </p:txBody>
      </p:sp>
      <p:sp>
        <p:nvSpPr>
          <p:cNvPr id="15" name="矩形: 圆角 14"/>
          <p:cNvSpPr/>
          <p:nvPr/>
        </p:nvSpPr>
        <p:spPr>
          <a:xfrm>
            <a:off x="5372525" y="3914514"/>
            <a:ext cx="2078183" cy="576804"/>
          </a:xfrm>
          <a:prstGeom prst="roundRect">
            <a:avLst>
              <a:gd name="adj" fmla="val 50000"/>
            </a:avLst>
          </a:prstGeom>
          <a:solidFill>
            <a:srgbClr val="472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548857" y="4025380"/>
            <a:ext cx="2331213" cy="369332"/>
          </a:xfrm>
          <a:prstGeom prst="rect">
            <a:avLst/>
          </a:prstGeom>
          <a:noFill/>
        </p:spPr>
        <p:txBody>
          <a:bodyPr wrap="square" rtlCol="0">
            <a:spAutoFit/>
          </a:bodyPr>
          <a:lstStyle/>
          <a:p>
            <a:r>
              <a:rPr lang="zh-CN" altLang="en-US" dirty="0">
                <a:solidFill>
                  <a:schemeClr val="bg1"/>
                </a:solidFill>
                <a:latin typeface="迷你简卡通" panose="03000509000000000000" pitchFamily="65" charset="-122"/>
                <a:ea typeface="迷你简卡通" panose="03000509000000000000" pitchFamily="65" charset="-122"/>
              </a:rPr>
              <a:t>汇报人：小图图</a:t>
            </a:r>
            <a:endParaRPr lang="zh-CN" altLang="en-US" dirty="0">
              <a:solidFill>
                <a:schemeClr val="bg1"/>
              </a:solidFill>
              <a:latin typeface="迷你简卡通" panose="03000509000000000000" pitchFamily="65" charset="-122"/>
              <a:ea typeface="迷你简卡通" panose="03000509000000000000" pitchFamily="65" charset="-122"/>
            </a:endParaRPr>
          </a:p>
        </p:txBody>
      </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55269">
            <a:off x="6847393" y="1317007"/>
            <a:ext cx="1464336" cy="135596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5" presetClass="path" presetSubtype="0" accel="50000" decel="50000" fill="hold" nodeType="clickEffect">
                                  <p:stCondLst>
                                    <p:cond delay="0"/>
                                  </p:stCondLst>
                                  <p:childTnLst>
                                    <p:animMotion origin="layout" path="M 0 0 L -0.25 0 E" pathEditMode="relative" ptsTypes="">
                                      <p:cBhvr>
                                        <p:cTn id="30" dur="2000" fill="hold"/>
                                        <p:tgtEl>
                                          <p:spTgt spid="9"/>
                                        </p:tgtEl>
                                        <p:attrNameLst>
                                          <p:attrName>ppt_x</p:attrName>
                                          <p:attrName>ppt_y</p:attrName>
                                        </p:attrNameLst>
                                      </p:cBhvr>
                                    </p:animMotion>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80">
                                          <p:stCondLst>
                                            <p:cond delay="0"/>
                                          </p:stCondLst>
                                        </p:cTn>
                                        <p:tgtEl>
                                          <p:spTgt spid="12"/>
                                        </p:tgtEl>
                                      </p:cBhvr>
                                    </p:animEffect>
                                    <p:anim calcmode="lin" valueType="num">
                                      <p:cBhvr>
                                        <p:cTn id="3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1" dur="26">
                                          <p:stCondLst>
                                            <p:cond delay="650"/>
                                          </p:stCondLst>
                                        </p:cTn>
                                        <p:tgtEl>
                                          <p:spTgt spid="12"/>
                                        </p:tgtEl>
                                      </p:cBhvr>
                                      <p:to x="100000" y="60000"/>
                                    </p:animScale>
                                    <p:animScale>
                                      <p:cBhvr>
                                        <p:cTn id="42" dur="166" decel="50000">
                                          <p:stCondLst>
                                            <p:cond delay="676"/>
                                          </p:stCondLst>
                                        </p:cTn>
                                        <p:tgtEl>
                                          <p:spTgt spid="12"/>
                                        </p:tgtEl>
                                      </p:cBhvr>
                                      <p:to x="100000" y="100000"/>
                                    </p:animScale>
                                    <p:animScale>
                                      <p:cBhvr>
                                        <p:cTn id="43" dur="26">
                                          <p:stCondLst>
                                            <p:cond delay="1312"/>
                                          </p:stCondLst>
                                        </p:cTn>
                                        <p:tgtEl>
                                          <p:spTgt spid="12"/>
                                        </p:tgtEl>
                                      </p:cBhvr>
                                      <p:to x="100000" y="80000"/>
                                    </p:animScale>
                                    <p:animScale>
                                      <p:cBhvr>
                                        <p:cTn id="44" dur="166" decel="50000">
                                          <p:stCondLst>
                                            <p:cond delay="1338"/>
                                          </p:stCondLst>
                                        </p:cTn>
                                        <p:tgtEl>
                                          <p:spTgt spid="12"/>
                                        </p:tgtEl>
                                      </p:cBhvr>
                                      <p:to x="100000" y="100000"/>
                                    </p:animScale>
                                    <p:animScale>
                                      <p:cBhvr>
                                        <p:cTn id="45" dur="26">
                                          <p:stCondLst>
                                            <p:cond delay="1642"/>
                                          </p:stCondLst>
                                        </p:cTn>
                                        <p:tgtEl>
                                          <p:spTgt spid="12"/>
                                        </p:tgtEl>
                                      </p:cBhvr>
                                      <p:to x="100000" y="90000"/>
                                    </p:animScale>
                                    <p:animScale>
                                      <p:cBhvr>
                                        <p:cTn id="46" dur="166" decel="50000">
                                          <p:stCondLst>
                                            <p:cond delay="1668"/>
                                          </p:stCondLst>
                                        </p:cTn>
                                        <p:tgtEl>
                                          <p:spTgt spid="12"/>
                                        </p:tgtEl>
                                      </p:cBhvr>
                                      <p:to x="100000" y="100000"/>
                                    </p:animScale>
                                    <p:animScale>
                                      <p:cBhvr>
                                        <p:cTn id="47" dur="26">
                                          <p:stCondLst>
                                            <p:cond delay="1808"/>
                                          </p:stCondLst>
                                        </p:cTn>
                                        <p:tgtEl>
                                          <p:spTgt spid="12"/>
                                        </p:tgtEl>
                                      </p:cBhvr>
                                      <p:to x="100000" y="95000"/>
                                    </p:animScale>
                                    <p:animScale>
                                      <p:cBhvr>
                                        <p:cTn id="48" dur="166" decel="50000">
                                          <p:stCondLst>
                                            <p:cond delay="1834"/>
                                          </p:stCondLst>
                                        </p:cTn>
                                        <p:tgtEl>
                                          <p:spTgt spid="12"/>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80">
                                          <p:stCondLst>
                                            <p:cond delay="0"/>
                                          </p:stCondLst>
                                        </p:cTn>
                                        <p:tgtEl>
                                          <p:spTgt spid="13"/>
                                        </p:tgtEl>
                                      </p:cBhvr>
                                    </p:animEffect>
                                    <p:anim calcmode="lin" valueType="num">
                                      <p:cBhvr>
                                        <p:cTn id="5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59" dur="26">
                                          <p:stCondLst>
                                            <p:cond delay="650"/>
                                          </p:stCondLst>
                                        </p:cTn>
                                        <p:tgtEl>
                                          <p:spTgt spid="13"/>
                                        </p:tgtEl>
                                      </p:cBhvr>
                                      <p:to x="100000" y="60000"/>
                                    </p:animScale>
                                    <p:animScale>
                                      <p:cBhvr>
                                        <p:cTn id="60" dur="166" decel="50000">
                                          <p:stCondLst>
                                            <p:cond delay="676"/>
                                          </p:stCondLst>
                                        </p:cTn>
                                        <p:tgtEl>
                                          <p:spTgt spid="13"/>
                                        </p:tgtEl>
                                      </p:cBhvr>
                                      <p:to x="100000" y="100000"/>
                                    </p:animScale>
                                    <p:animScale>
                                      <p:cBhvr>
                                        <p:cTn id="61" dur="26">
                                          <p:stCondLst>
                                            <p:cond delay="1312"/>
                                          </p:stCondLst>
                                        </p:cTn>
                                        <p:tgtEl>
                                          <p:spTgt spid="13"/>
                                        </p:tgtEl>
                                      </p:cBhvr>
                                      <p:to x="100000" y="80000"/>
                                    </p:animScale>
                                    <p:animScale>
                                      <p:cBhvr>
                                        <p:cTn id="62" dur="166" decel="50000">
                                          <p:stCondLst>
                                            <p:cond delay="1338"/>
                                          </p:stCondLst>
                                        </p:cTn>
                                        <p:tgtEl>
                                          <p:spTgt spid="13"/>
                                        </p:tgtEl>
                                      </p:cBhvr>
                                      <p:to x="100000" y="100000"/>
                                    </p:animScale>
                                    <p:animScale>
                                      <p:cBhvr>
                                        <p:cTn id="63" dur="26">
                                          <p:stCondLst>
                                            <p:cond delay="1642"/>
                                          </p:stCondLst>
                                        </p:cTn>
                                        <p:tgtEl>
                                          <p:spTgt spid="13"/>
                                        </p:tgtEl>
                                      </p:cBhvr>
                                      <p:to x="100000" y="90000"/>
                                    </p:animScale>
                                    <p:animScale>
                                      <p:cBhvr>
                                        <p:cTn id="64" dur="166" decel="50000">
                                          <p:stCondLst>
                                            <p:cond delay="1668"/>
                                          </p:stCondLst>
                                        </p:cTn>
                                        <p:tgtEl>
                                          <p:spTgt spid="13"/>
                                        </p:tgtEl>
                                      </p:cBhvr>
                                      <p:to x="100000" y="100000"/>
                                    </p:animScale>
                                    <p:animScale>
                                      <p:cBhvr>
                                        <p:cTn id="65" dur="26">
                                          <p:stCondLst>
                                            <p:cond delay="1808"/>
                                          </p:stCondLst>
                                        </p:cTn>
                                        <p:tgtEl>
                                          <p:spTgt spid="13"/>
                                        </p:tgtEl>
                                      </p:cBhvr>
                                      <p:to x="100000" y="95000"/>
                                    </p:animScale>
                                    <p:animScale>
                                      <p:cBhvr>
                                        <p:cTn id="66" dur="166" decel="50000">
                                          <p:stCondLst>
                                            <p:cond delay="1834"/>
                                          </p:stCondLst>
                                        </p:cTn>
                                        <p:tgtEl>
                                          <p:spTgt spid="13"/>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14">
                                            <p:txEl>
                                              <p:pRg st="0" end="0"/>
                                            </p:txEl>
                                          </p:spTgt>
                                        </p:tgtEl>
                                        <p:attrNameLst>
                                          <p:attrName>style.visibility</p:attrName>
                                        </p:attrNameLst>
                                      </p:cBhvr>
                                      <p:to>
                                        <p:strVal val="visible"/>
                                      </p:to>
                                    </p:set>
                                    <p:animEffect transition="in" filter="wipe(left)">
                                      <p:cBhvr>
                                        <p:cTn id="71" dur="500"/>
                                        <p:tgtEl>
                                          <p:spTgt spid="14">
                                            <p:txEl>
                                              <p:pRg st="0" end="0"/>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wipe(left)">
                                      <p:cBhvr>
                                        <p:cTn id="76" dur="500"/>
                                        <p:tgtEl>
                                          <p:spTgt spid="15"/>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wipe(left)">
                                      <p:cBhvr>
                                        <p:cTn id="79" dur="500"/>
                                        <p:tgtEl>
                                          <p:spTgt spid="16"/>
                                        </p:tgtEl>
                                      </p:cBhvr>
                                    </p:animEffec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1000"/>
                                        <p:tgtEl>
                                          <p:spTgt spid="17"/>
                                        </p:tgtEl>
                                      </p:cBhvr>
                                    </p:animEffect>
                                    <p:anim calcmode="lin" valueType="num">
                                      <p:cBhvr>
                                        <p:cTn id="85" dur="1000" fill="hold"/>
                                        <p:tgtEl>
                                          <p:spTgt spid="17"/>
                                        </p:tgtEl>
                                        <p:attrNameLst>
                                          <p:attrName>ppt_x</p:attrName>
                                        </p:attrNameLst>
                                      </p:cBhvr>
                                      <p:tavLst>
                                        <p:tav tm="0">
                                          <p:val>
                                            <p:strVal val="#ppt_x"/>
                                          </p:val>
                                        </p:tav>
                                        <p:tav tm="100000">
                                          <p:val>
                                            <p:strVal val="#ppt_x"/>
                                          </p:val>
                                        </p:tav>
                                      </p:tavLst>
                                    </p:anim>
                                    <p:anim calcmode="lin" valueType="num">
                                      <p:cBhvr>
                                        <p:cTn id="8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animBg="1"/>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5864" y="-469027"/>
            <a:ext cx="7044602" cy="7044602"/>
          </a:xfrm>
          <a:prstGeom prst="rect">
            <a:avLst/>
          </a:prstGeom>
        </p:spPr>
      </p:pic>
      <p:sp>
        <p:nvSpPr>
          <p:cNvPr id="17" name="文本框 16"/>
          <p:cNvSpPr txBox="1"/>
          <p:nvPr/>
        </p:nvSpPr>
        <p:spPr>
          <a:xfrm rot="21248047">
            <a:off x="2666972" y="1569851"/>
            <a:ext cx="1725706" cy="1446550"/>
          </a:xfrm>
          <a:prstGeom prst="rect">
            <a:avLst/>
          </a:prstGeom>
          <a:noFill/>
        </p:spPr>
        <p:txBody>
          <a:bodyPr wrap="square" rtlCol="0">
            <a:spAutoFit/>
          </a:bodyPr>
          <a:lstStyle/>
          <a:p>
            <a:r>
              <a:rPr lang="zh-CN" altLang="en-US" sz="8800" b="1" dirty="0">
                <a:latin typeface="迷你简卡通" panose="03000509000000000000" pitchFamily="65" charset="-122"/>
                <a:ea typeface="迷你简卡通" panose="03000509000000000000" pitchFamily="65" charset="-122"/>
              </a:rPr>
              <a:t>前</a:t>
            </a:r>
            <a:endParaRPr lang="zh-CN" altLang="en-US" sz="8800" b="1" dirty="0">
              <a:latin typeface="迷你简卡通" panose="03000509000000000000" pitchFamily="65" charset="-122"/>
              <a:ea typeface="迷你简卡通" panose="03000509000000000000" pitchFamily="65" charset="-122"/>
            </a:endParaRPr>
          </a:p>
        </p:txBody>
      </p:sp>
      <p:sp>
        <p:nvSpPr>
          <p:cNvPr id="18" name="文本框 17"/>
          <p:cNvSpPr txBox="1"/>
          <p:nvPr/>
        </p:nvSpPr>
        <p:spPr>
          <a:xfrm rot="446260">
            <a:off x="3824560" y="1876763"/>
            <a:ext cx="1725706" cy="1323439"/>
          </a:xfrm>
          <a:prstGeom prst="rect">
            <a:avLst/>
          </a:prstGeom>
          <a:noFill/>
        </p:spPr>
        <p:txBody>
          <a:bodyPr wrap="square" rtlCol="0">
            <a:spAutoFit/>
          </a:bodyPr>
          <a:lstStyle/>
          <a:p>
            <a:r>
              <a:rPr lang="zh-CN" altLang="en-US" sz="8000" b="1" dirty="0">
                <a:latin typeface="迷你简卡通" panose="03000509000000000000" pitchFamily="65" charset="-122"/>
                <a:ea typeface="迷你简卡通" panose="03000509000000000000" pitchFamily="65" charset="-122"/>
              </a:rPr>
              <a:t>言</a:t>
            </a:r>
            <a:endParaRPr lang="zh-CN" altLang="en-US" sz="8000" b="1" dirty="0">
              <a:latin typeface="迷你简卡通" panose="03000509000000000000" pitchFamily="65" charset="-122"/>
              <a:ea typeface="迷你简卡通" panose="03000509000000000000" pitchFamily="65"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8663" y="3540263"/>
            <a:ext cx="1987296" cy="2743200"/>
          </a:xfrm>
          <a:prstGeom prst="rect">
            <a:avLst/>
          </a:prstGeom>
        </p:spPr>
      </p:pic>
      <p:sp>
        <p:nvSpPr>
          <p:cNvPr id="11" name="文本框 10"/>
          <p:cNvSpPr txBox="1"/>
          <p:nvPr/>
        </p:nvSpPr>
        <p:spPr>
          <a:xfrm>
            <a:off x="1820220" y="3047521"/>
            <a:ext cx="3920836" cy="3323987"/>
          </a:xfrm>
          <a:prstGeom prst="rect">
            <a:avLst/>
          </a:prstGeom>
          <a:noFill/>
        </p:spPr>
        <p:txBody>
          <a:bodyPr wrap="square" rtlCol="0">
            <a:spAutoFit/>
          </a:bodyPr>
          <a:lstStyle/>
          <a:p>
            <a:pPr>
              <a:lnSpc>
                <a:spcPct val="200000"/>
              </a:lnSpc>
            </a:pPr>
            <a:r>
              <a:rPr lang="zh-CN" altLang="en-US" dirty="0">
                <a:latin typeface="迷你简卡通" panose="03000509000000000000" pitchFamily="65" charset="-122"/>
                <a:ea typeface="迷你简卡通" panose="03000509000000000000" pitchFamily="65" charset="-122"/>
              </a:rPr>
              <a:t>单击此处添加文本单击此处添加文本单击此处添加文本单击此处添加文本单击此处添加文本单击此处添加文本单击此处添加文本单击此处添加文本</a:t>
            </a:r>
            <a:endParaRPr lang="zh-CN" altLang="en-US" dirty="0">
              <a:latin typeface="迷你简卡通" panose="03000509000000000000" pitchFamily="65" charset="-122"/>
              <a:ea typeface="迷你简卡通" panose="03000509000000000000" pitchFamily="65" charset="-122"/>
            </a:endParaRPr>
          </a:p>
          <a:p>
            <a:pPr>
              <a:lnSpc>
                <a:spcPct val="150000"/>
              </a:lnSpc>
            </a:pPr>
            <a:endParaRPr lang="zh-CN" altLang="en-US" sz="2000" dirty="0">
              <a:latin typeface="迷你简卡通" panose="03000509000000000000" pitchFamily="65" charset="-122"/>
              <a:ea typeface="迷你简卡通" panose="03000509000000000000" pitchFamily="65" charset="-122"/>
            </a:endParaRPr>
          </a:p>
          <a:p>
            <a:endParaRPr lang="zh-CN" altLang="en-US" dirty="0"/>
          </a:p>
          <a:p>
            <a:endParaRPr lang="zh-CN" altLang="en-US" dirty="0"/>
          </a:p>
        </p:txBody>
      </p:sp>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0628" y="618749"/>
            <a:ext cx="8020050" cy="56673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580">
                                          <p:stCondLst>
                                            <p:cond delay="0"/>
                                          </p:stCondLst>
                                        </p:cTn>
                                        <p:tgtEl>
                                          <p:spTgt spid="17"/>
                                        </p:tgtEl>
                                      </p:cBhvr>
                                    </p:animEffect>
                                    <p:anim calcmode="lin" valueType="num">
                                      <p:cBhvr>
                                        <p:cTn id="32"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37" dur="26">
                                          <p:stCondLst>
                                            <p:cond delay="650"/>
                                          </p:stCondLst>
                                        </p:cTn>
                                        <p:tgtEl>
                                          <p:spTgt spid="17"/>
                                        </p:tgtEl>
                                      </p:cBhvr>
                                      <p:to x="100000" y="60000"/>
                                    </p:animScale>
                                    <p:animScale>
                                      <p:cBhvr>
                                        <p:cTn id="38" dur="166" decel="50000">
                                          <p:stCondLst>
                                            <p:cond delay="676"/>
                                          </p:stCondLst>
                                        </p:cTn>
                                        <p:tgtEl>
                                          <p:spTgt spid="17"/>
                                        </p:tgtEl>
                                      </p:cBhvr>
                                      <p:to x="100000" y="100000"/>
                                    </p:animScale>
                                    <p:animScale>
                                      <p:cBhvr>
                                        <p:cTn id="39" dur="26">
                                          <p:stCondLst>
                                            <p:cond delay="1312"/>
                                          </p:stCondLst>
                                        </p:cTn>
                                        <p:tgtEl>
                                          <p:spTgt spid="17"/>
                                        </p:tgtEl>
                                      </p:cBhvr>
                                      <p:to x="100000" y="80000"/>
                                    </p:animScale>
                                    <p:animScale>
                                      <p:cBhvr>
                                        <p:cTn id="40" dur="166" decel="50000">
                                          <p:stCondLst>
                                            <p:cond delay="1338"/>
                                          </p:stCondLst>
                                        </p:cTn>
                                        <p:tgtEl>
                                          <p:spTgt spid="17"/>
                                        </p:tgtEl>
                                      </p:cBhvr>
                                      <p:to x="100000" y="100000"/>
                                    </p:animScale>
                                    <p:animScale>
                                      <p:cBhvr>
                                        <p:cTn id="41" dur="26">
                                          <p:stCondLst>
                                            <p:cond delay="1642"/>
                                          </p:stCondLst>
                                        </p:cTn>
                                        <p:tgtEl>
                                          <p:spTgt spid="17"/>
                                        </p:tgtEl>
                                      </p:cBhvr>
                                      <p:to x="100000" y="90000"/>
                                    </p:animScale>
                                    <p:animScale>
                                      <p:cBhvr>
                                        <p:cTn id="42" dur="166" decel="50000">
                                          <p:stCondLst>
                                            <p:cond delay="1668"/>
                                          </p:stCondLst>
                                        </p:cTn>
                                        <p:tgtEl>
                                          <p:spTgt spid="17"/>
                                        </p:tgtEl>
                                      </p:cBhvr>
                                      <p:to x="100000" y="100000"/>
                                    </p:animScale>
                                    <p:animScale>
                                      <p:cBhvr>
                                        <p:cTn id="43" dur="26">
                                          <p:stCondLst>
                                            <p:cond delay="1808"/>
                                          </p:stCondLst>
                                        </p:cTn>
                                        <p:tgtEl>
                                          <p:spTgt spid="17"/>
                                        </p:tgtEl>
                                      </p:cBhvr>
                                      <p:to x="100000" y="95000"/>
                                    </p:animScale>
                                    <p:animScale>
                                      <p:cBhvr>
                                        <p:cTn id="44" dur="166" decel="50000">
                                          <p:stCondLst>
                                            <p:cond delay="1834"/>
                                          </p:stCondLst>
                                        </p:cTn>
                                        <p:tgtEl>
                                          <p:spTgt spid="17"/>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down)">
                                      <p:cBhvr>
                                        <p:cTn id="49" dur="580">
                                          <p:stCondLst>
                                            <p:cond delay="0"/>
                                          </p:stCondLst>
                                        </p:cTn>
                                        <p:tgtEl>
                                          <p:spTgt spid="18"/>
                                        </p:tgtEl>
                                      </p:cBhvr>
                                    </p:animEffect>
                                    <p:anim calcmode="lin" valueType="num">
                                      <p:cBhvr>
                                        <p:cTn id="50"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55" dur="26">
                                          <p:stCondLst>
                                            <p:cond delay="650"/>
                                          </p:stCondLst>
                                        </p:cTn>
                                        <p:tgtEl>
                                          <p:spTgt spid="18"/>
                                        </p:tgtEl>
                                      </p:cBhvr>
                                      <p:to x="100000" y="60000"/>
                                    </p:animScale>
                                    <p:animScale>
                                      <p:cBhvr>
                                        <p:cTn id="56" dur="166" decel="50000">
                                          <p:stCondLst>
                                            <p:cond delay="676"/>
                                          </p:stCondLst>
                                        </p:cTn>
                                        <p:tgtEl>
                                          <p:spTgt spid="18"/>
                                        </p:tgtEl>
                                      </p:cBhvr>
                                      <p:to x="100000" y="100000"/>
                                    </p:animScale>
                                    <p:animScale>
                                      <p:cBhvr>
                                        <p:cTn id="57" dur="26">
                                          <p:stCondLst>
                                            <p:cond delay="1312"/>
                                          </p:stCondLst>
                                        </p:cTn>
                                        <p:tgtEl>
                                          <p:spTgt spid="18"/>
                                        </p:tgtEl>
                                      </p:cBhvr>
                                      <p:to x="100000" y="80000"/>
                                    </p:animScale>
                                    <p:animScale>
                                      <p:cBhvr>
                                        <p:cTn id="58" dur="166" decel="50000">
                                          <p:stCondLst>
                                            <p:cond delay="1338"/>
                                          </p:stCondLst>
                                        </p:cTn>
                                        <p:tgtEl>
                                          <p:spTgt spid="18"/>
                                        </p:tgtEl>
                                      </p:cBhvr>
                                      <p:to x="100000" y="100000"/>
                                    </p:animScale>
                                    <p:animScale>
                                      <p:cBhvr>
                                        <p:cTn id="59" dur="26">
                                          <p:stCondLst>
                                            <p:cond delay="1642"/>
                                          </p:stCondLst>
                                        </p:cTn>
                                        <p:tgtEl>
                                          <p:spTgt spid="18"/>
                                        </p:tgtEl>
                                      </p:cBhvr>
                                      <p:to x="100000" y="90000"/>
                                    </p:animScale>
                                    <p:animScale>
                                      <p:cBhvr>
                                        <p:cTn id="60" dur="166" decel="50000">
                                          <p:stCondLst>
                                            <p:cond delay="1668"/>
                                          </p:stCondLst>
                                        </p:cTn>
                                        <p:tgtEl>
                                          <p:spTgt spid="18"/>
                                        </p:tgtEl>
                                      </p:cBhvr>
                                      <p:to x="100000" y="100000"/>
                                    </p:animScale>
                                    <p:animScale>
                                      <p:cBhvr>
                                        <p:cTn id="61" dur="26">
                                          <p:stCondLst>
                                            <p:cond delay="1808"/>
                                          </p:stCondLst>
                                        </p:cTn>
                                        <p:tgtEl>
                                          <p:spTgt spid="18"/>
                                        </p:tgtEl>
                                      </p:cBhvr>
                                      <p:to x="100000" y="95000"/>
                                    </p:animScale>
                                    <p:animScale>
                                      <p:cBhvr>
                                        <p:cTn id="62" dur="166" decel="50000">
                                          <p:stCondLst>
                                            <p:cond delay="1834"/>
                                          </p:stCondLst>
                                        </p:cTn>
                                        <p:tgtEl>
                                          <p:spTgt spid="18"/>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11">
                                            <p:txEl>
                                              <p:pRg st="0" end="0"/>
                                            </p:txEl>
                                          </p:spTgt>
                                        </p:tgtEl>
                                        <p:attrNameLst>
                                          <p:attrName>style.visibility</p:attrName>
                                        </p:attrNameLst>
                                      </p:cBhvr>
                                      <p:to>
                                        <p:strVal val="visible"/>
                                      </p:to>
                                    </p:set>
                                    <p:animEffect transition="in" filter="wipe(up)">
                                      <p:cBhvr>
                                        <p:cTn id="72" dur="500"/>
                                        <p:tgtEl>
                                          <p:spTgt spid="11">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1000"/>
                                        <p:tgtEl>
                                          <p:spTgt spid="20"/>
                                        </p:tgtEl>
                                      </p:cBhvr>
                                    </p:animEffect>
                                    <p:anim calcmode="lin" valueType="num">
                                      <p:cBhvr>
                                        <p:cTn id="78" dur="1000" fill="hold"/>
                                        <p:tgtEl>
                                          <p:spTgt spid="20"/>
                                        </p:tgtEl>
                                        <p:attrNameLst>
                                          <p:attrName>ppt_x</p:attrName>
                                        </p:attrNameLst>
                                      </p:cBhvr>
                                      <p:tavLst>
                                        <p:tav tm="0">
                                          <p:val>
                                            <p:strVal val="#ppt_x"/>
                                          </p:val>
                                        </p:tav>
                                        <p:tav tm="100000">
                                          <p:val>
                                            <p:strVal val="#ppt_x"/>
                                          </p:val>
                                        </p:tav>
                                      </p:tavLst>
                                    </p:anim>
                                    <p:anim calcmode="lin" valueType="num">
                                      <p:cBhvr>
                                        <p:cTn id="7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476042" y="140113"/>
            <a:ext cx="2786435" cy="6472767"/>
          </a:xfrm>
          <a:prstGeom prst="rect">
            <a:avLst/>
          </a:prstGeom>
        </p:spPr>
      </p:pic>
      <p:sp>
        <p:nvSpPr>
          <p:cNvPr id="15" name="文本框 14"/>
          <p:cNvSpPr txBox="1"/>
          <p:nvPr/>
        </p:nvSpPr>
        <p:spPr>
          <a:xfrm rot="21248047">
            <a:off x="2970315" y="84396"/>
            <a:ext cx="1725706" cy="1446550"/>
          </a:xfrm>
          <a:prstGeom prst="rect">
            <a:avLst/>
          </a:prstGeom>
          <a:noFill/>
        </p:spPr>
        <p:txBody>
          <a:bodyPr wrap="square" rtlCol="0">
            <a:spAutoFit/>
          </a:bodyPr>
          <a:lstStyle/>
          <a:p>
            <a:r>
              <a:rPr lang="zh-CN" altLang="en-US" sz="8800" b="1" dirty="0">
                <a:latin typeface="迷你简卡通" panose="03000509000000000000" pitchFamily="65" charset="-122"/>
                <a:ea typeface="迷你简卡通" panose="03000509000000000000" pitchFamily="65" charset="-122"/>
              </a:rPr>
              <a:t>目</a:t>
            </a:r>
            <a:endParaRPr lang="zh-CN" altLang="en-US" sz="8800" b="1" dirty="0">
              <a:latin typeface="迷你简卡通" panose="03000509000000000000" pitchFamily="65" charset="-122"/>
              <a:ea typeface="迷你简卡通" panose="03000509000000000000" pitchFamily="65" charset="-122"/>
            </a:endParaRPr>
          </a:p>
        </p:txBody>
      </p:sp>
      <p:sp>
        <p:nvSpPr>
          <p:cNvPr id="16" name="文本框 15"/>
          <p:cNvSpPr txBox="1"/>
          <p:nvPr/>
        </p:nvSpPr>
        <p:spPr>
          <a:xfrm rot="446260">
            <a:off x="4127903" y="452863"/>
            <a:ext cx="1725706" cy="1200329"/>
          </a:xfrm>
          <a:prstGeom prst="rect">
            <a:avLst/>
          </a:prstGeom>
          <a:noFill/>
        </p:spPr>
        <p:txBody>
          <a:bodyPr wrap="square" rtlCol="0">
            <a:spAutoFit/>
          </a:bodyPr>
          <a:lstStyle/>
          <a:p>
            <a:r>
              <a:rPr lang="zh-CN" altLang="en-US" sz="7200" b="1" dirty="0">
                <a:latin typeface="迷你简卡通" panose="03000509000000000000" pitchFamily="65" charset="-122"/>
                <a:ea typeface="迷你简卡通" panose="03000509000000000000" pitchFamily="65" charset="-122"/>
              </a:rPr>
              <a:t>录</a:t>
            </a:r>
            <a:endParaRPr lang="zh-CN" altLang="en-US" sz="7200" b="1" dirty="0">
              <a:latin typeface="迷你简卡通" panose="03000509000000000000" pitchFamily="65" charset="-122"/>
              <a:ea typeface="迷你简卡通" panose="03000509000000000000" pitchFamily="65" charset="-122"/>
            </a:endParaRPr>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1064868" y="1736057"/>
            <a:ext cx="771180" cy="714108"/>
          </a:xfrm>
          <a:prstGeom prst="rect">
            <a:avLst/>
          </a:prstGeom>
        </p:spPr>
      </p:pic>
      <p:sp>
        <p:nvSpPr>
          <p:cNvPr id="8" name="文本框 7"/>
          <p:cNvSpPr txBox="1"/>
          <p:nvPr/>
        </p:nvSpPr>
        <p:spPr>
          <a:xfrm>
            <a:off x="2068290" y="1800723"/>
            <a:ext cx="2406728" cy="646331"/>
          </a:xfrm>
          <a:prstGeom prst="rect">
            <a:avLst/>
          </a:prstGeom>
          <a:noFill/>
        </p:spPr>
        <p:txBody>
          <a:bodyPr wrap="square" rtlCol="0">
            <a:spAutoFit/>
          </a:bodyPr>
          <a:lstStyle/>
          <a:p>
            <a:r>
              <a:rPr lang="en-US" altLang="zh-CN" sz="3600" b="1" dirty="0">
                <a:solidFill>
                  <a:srgbClr val="472F10"/>
                </a:solidFill>
                <a:latin typeface="迷你简卡通" panose="03000509000000000000" pitchFamily="65" charset="-122"/>
                <a:ea typeface="迷你简卡通" panose="03000509000000000000" pitchFamily="65" charset="-122"/>
              </a:rPr>
              <a:t>01 </a:t>
            </a:r>
            <a:r>
              <a:rPr lang="zh-CN" altLang="en-US" sz="3600" b="1" dirty="0">
                <a:solidFill>
                  <a:srgbClr val="472F10"/>
                </a:solidFill>
                <a:latin typeface="迷你简卡通" panose="03000509000000000000" pitchFamily="65" charset="-122"/>
                <a:ea typeface="迷你简卡通" panose="03000509000000000000" pitchFamily="65" charset="-122"/>
              </a:rPr>
              <a:t>生活篇</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3368130" y="2612995"/>
            <a:ext cx="771180" cy="714108"/>
          </a:xfrm>
          <a:prstGeom prst="rect">
            <a:avLst/>
          </a:prstGeom>
        </p:spPr>
      </p:pic>
      <p:sp>
        <p:nvSpPr>
          <p:cNvPr id="22" name="文本框 21"/>
          <p:cNvSpPr txBox="1"/>
          <p:nvPr/>
        </p:nvSpPr>
        <p:spPr>
          <a:xfrm>
            <a:off x="4371552" y="2677661"/>
            <a:ext cx="2406728" cy="646331"/>
          </a:xfrm>
          <a:prstGeom prst="rect">
            <a:avLst/>
          </a:prstGeom>
          <a:noFill/>
        </p:spPr>
        <p:txBody>
          <a:bodyPr wrap="square" rtlCol="0">
            <a:spAutoFit/>
          </a:bodyPr>
          <a:lstStyle/>
          <a:p>
            <a:r>
              <a:rPr lang="en-US" altLang="zh-CN" sz="3600" b="1" dirty="0">
                <a:solidFill>
                  <a:srgbClr val="472F10"/>
                </a:solidFill>
                <a:latin typeface="迷你简卡通" panose="03000509000000000000" pitchFamily="65" charset="-122"/>
                <a:ea typeface="迷你简卡通" panose="03000509000000000000" pitchFamily="65" charset="-122"/>
              </a:rPr>
              <a:t>02 </a:t>
            </a:r>
            <a:r>
              <a:rPr lang="zh-CN" altLang="en-US" sz="3600" b="1" dirty="0">
                <a:solidFill>
                  <a:srgbClr val="472F10"/>
                </a:solidFill>
                <a:latin typeface="迷你简卡通" panose="03000509000000000000" pitchFamily="65" charset="-122"/>
                <a:ea typeface="迷你简卡通" panose="03000509000000000000" pitchFamily="65" charset="-122"/>
              </a:rPr>
              <a:t>学习篇</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1053777" y="3425887"/>
            <a:ext cx="771180" cy="714108"/>
          </a:xfrm>
          <a:prstGeom prst="rect">
            <a:avLst/>
          </a:prstGeom>
        </p:spPr>
      </p:pic>
      <p:sp>
        <p:nvSpPr>
          <p:cNvPr id="24" name="文本框 23"/>
          <p:cNvSpPr txBox="1"/>
          <p:nvPr/>
        </p:nvSpPr>
        <p:spPr>
          <a:xfrm>
            <a:off x="2057199" y="3490553"/>
            <a:ext cx="2406728" cy="646331"/>
          </a:xfrm>
          <a:prstGeom prst="rect">
            <a:avLst/>
          </a:prstGeom>
          <a:noFill/>
        </p:spPr>
        <p:txBody>
          <a:bodyPr wrap="square" rtlCol="0">
            <a:spAutoFit/>
          </a:bodyPr>
          <a:lstStyle/>
          <a:p>
            <a:r>
              <a:rPr lang="en-US" altLang="zh-CN" sz="3600" b="1" dirty="0">
                <a:solidFill>
                  <a:srgbClr val="472F10"/>
                </a:solidFill>
                <a:latin typeface="迷你简卡通" panose="03000509000000000000" pitchFamily="65" charset="-122"/>
                <a:ea typeface="迷你简卡通" panose="03000509000000000000" pitchFamily="65" charset="-122"/>
              </a:rPr>
              <a:t>03</a:t>
            </a:r>
            <a:r>
              <a:rPr lang="zh-CN" altLang="en-US" sz="3600" b="1" dirty="0">
                <a:solidFill>
                  <a:srgbClr val="472F10"/>
                </a:solidFill>
                <a:latin typeface="迷你简卡通" panose="03000509000000000000" pitchFamily="65" charset="-122"/>
                <a:ea typeface="迷你简卡通" panose="03000509000000000000" pitchFamily="65" charset="-122"/>
              </a:rPr>
              <a:t>旅游篇</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3498978" y="4241531"/>
            <a:ext cx="771180" cy="714108"/>
          </a:xfrm>
          <a:prstGeom prst="rect">
            <a:avLst/>
          </a:prstGeom>
        </p:spPr>
      </p:pic>
      <p:sp>
        <p:nvSpPr>
          <p:cNvPr id="26" name="文本框 25"/>
          <p:cNvSpPr txBox="1"/>
          <p:nvPr/>
        </p:nvSpPr>
        <p:spPr>
          <a:xfrm>
            <a:off x="4502400" y="4306197"/>
            <a:ext cx="2406728" cy="646331"/>
          </a:xfrm>
          <a:prstGeom prst="rect">
            <a:avLst/>
          </a:prstGeom>
          <a:noFill/>
        </p:spPr>
        <p:txBody>
          <a:bodyPr wrap="square" rtlCol="0">
            <a:spAutoFit/>
          </a:bodyPr>
          <a:lstStyle/>
          <a:p>
            <a:r>
              <a:rPr lang="en-US" altLang="zh-CN" sz="3600" b="1" dirty="0">
                <a:solidFill>
                  <a:srgbClr val="472F10"/>
                </a:solidFill>
                <a:latin typeface="迷你简卡通" panose="03000509000000000000" pitchFamily="65" charset="-122"/>
                <a:ea typeface="迷你简卡通" panose="03000509000000000000" pitchFamily="65" charset="-122"/>
              </a:rPr>
              <a:t>04</a:t>
            </a:r>
            <a:r>
              <a:rPr lang="zh-CN" altLang="en-US" sz="3600" b="1" dirty="0">
                <a:solidFill>
                  <a:srgbClr val="472F10"/>
                </a:solidFill>
                <a:latin typeface="迷你简卡通" panose="03000509000000000000" pitchFamily="65" charset="-122"/>
                <a:ea typeface="迷你简卡通" panose="03000509000000000000" pitchFamily="65" charset="-122"/>
              </a:rPr>
              <a:t>总结篇</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5" presetClass="path" presetSubtype="0" accel="50000" decel="50000" fill="hold" nodeType="clickEffect">
                                  <p:stCondLst>
                                    <p:cond delay="0"/>
                                  </p:stCondLst>
                                  <p:childTnLst>
                                    <p:animMotion origin="layout" path="M 3.75E-6 -1.11111E-6 L -0.25 -1.11111E-6 " pathEditMode="relative" rAng="0" ptsTypes="AA">
                                      <p:cBhvr>
                                        <p:cTn id="23" dur="2000" fill="hold"/>
                                        <p:tgtEl>
                                          <p:spTgt spid="12"/>
                                        </p:tgtEl>
                                        <p:attrNameLst>
                                          <p:attrName>ppt_x</p:attrName>
                                          <p:attrName>ppt_y</p:attrName>
                                        </p:attrNameLst>
                                      </p:cBhvr>
                                      <p:rCtr x="-12500" y="0"/>
                                    </p:animMotion>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1000"/>
                                        <p:tgtEl>
                                          <p:spTgt spid="19"/>
                                        </p:tgtEl>
                                      </p:cBhvr>
                                    </p:animEffect>
                                    <p:anim calcmode="lin" valueType="num">
                                      <p:cBhvr>
                                        <p:cTn id="41" dur="1000" fill="hold"/>
                                        <p:tgtEl>
                                          <p:spTgt spid="19"/>
                                        </p:tgtEl>
                                        <p:attrNameLst>
                                          <p:attrName>ppt_x</p:attrName>
                                        </p:attrNameLst>
                                      </p:cBhvr>
                                      <p:tavLst>
                                        <p:tav tm="0">
                                          <p:val>
                                            <p:strVal val="#ppt_x"/>
                                          </p:val>
                                        </p:tav>
                                        <p:tav tm="100000">
                                          <p:val>
                                            <p:strVal val="#ppt_x"/>
                                          </p:val>
                                        </p:tav>
                                      </p:tavLst>
                                    </p:anim>
                                    <p:anim calcmode="lin" valueType="num">
                                      <p:cBhvr>
                                        <p:cTn id="4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left)">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1000"/>
                                        <p:tgtEl>
                                          <p:spTgt spid="21"/>
                                        </p:tgtEl>
                                      </p:cBhvr>
                                    </p:animEffect>
                                    <p:anim calcmode="lin" valueType="num">
                                      <p:cBhvr>
                                        <p:cTn id="53" dur="1000" fill="hold"/>
                                        <p:tgtEl>
                                          <p:spTgt spid="21"/>
                                        </p:tgtEl>
                                        <p:attrNameLst>
                                          <p:attrName>ppt_x</p:attrName>
                                        </p:attrNameLst>
                                      </p:cBhvr>
                                      <p:tavLst>
                                        <p:tav tm="0">
                                          <p:val>
                                            <p:strVal val="#ppt_x"/>
                                          </p:val>
                                        </p:tav>
                                        <p:tav tm="100000">
                                          <p:val>
                                            <p:strVal val="#ppt_x"/>
                                          </p:val>
                                        </p:tav>
                                      </p:tavLst>
                                    </p:anim>
                                    <p:anim calcmode="lin" valueType="num">
                                      <p:cBhvr>
                                        <p:cTn id="5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left)">
                                      <p:cBhvr>
                                        <p:cTn id="59" dur="5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1000"/>
                                        <p:tgtEl>
                                          <p:spTgt spid="23"/>
                                        </p:tgtEl>
                                      </p:cBhvr>
                                    </p:animEffect>
                                    <p:anim calcmode="lin" valueType="num">
                                      <p:cBhvr>
                                        <p:cTn id="65" dur="1000" fill="hold"/>
                                        <p:tgtEl>
                                          <p:spTgt spid="23"/>
                                        </p:tgtEl>
                                        <p:attrNameLst>
                                          <p:attrName>ppt_x</p:attrName>
                                        </p:attrNameLst>
                                      </p:cBhvr>
                                      <p:tavLst>
                                        <p:tav tm="0">
                                          <p:val>
                                            <p:strVal val="#ppt_x"/>
                                          </p:val>
                                        </p:tav>
                                        <p:tav tm="100000">
                                          <p:val>
                                            <p:strVal val="#ppt_x"/>
                                          </p:val>
                                        </p:tav>
                                      </p:tavLst>
                                    </p:anim>
                                    <p:anim calcmode="lin" valueType="num">
                                      <p:cBhvr>
                                        <p:cTn id="6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left)">
                                      <p:cBhvr>
                                        <p:cTn id="71" dur="500"/>
                                        <p:tgtEl>
                                          <p:spTgt spid="24"/>
                                        </p:tgtEl>
                                      </p:cBhvr>
                                    </p:animEffect>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1000"/>
                                        <p:tgtEl>
                                          <p:spTgt spid="25"/>
                                        </p:tgtEl>
                                      </p:cBhvr>
                                    </p:animEffect>
                                    <p:anim calcmode="lin" valueType="num">
                                      <p:cBhvr>
                                        <p:cTn id="77" dur="1000" fill="hold"/>
                                        <p:tgtEl>
                                          <p:spTgt spid="25"/>
                                        </p:tgtEl>
                                        <p:attrNameLst>
                                          <p:attrName>ppt_x</p:attrName>
                                        </p:attrNameLst>
                                      </p:cBhvr>
                                      <p:tavLst>
                                        <p:tav tm="0">
                                          <p:val>
                                            <p:strVal val="#ppt_x"/>
                                          </p:val>
                                        </p:tav>
                                        <p:tav tm="100000">
                                          <p:val>
                                            <p:strVal val="#ppt_x"/>
                                          </p:val>
                                        </p:tav>
                                      </p:tavLst>
                                    </p:anim>
                                    <p:anim calcmode="lin" valueType="num">
                                      <p:cBhvr>
                                        <p:cTn id="7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wipe(left)">
                                      <p:cBhvr>
                                        <p:cTn id="8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8" grpId="0"/>
      <p:bldP spid="22" grpId="0"/>
      <p:bldP spid="24"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434599" y="413704"/>
            <a:ext cx="7607823" cy="4626873"/>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t="28602" b="14624"/>
          <a:stretch>
            <a:fillRect/>
          </a:stretch>
        </p:blipFill>
        <p:spPr>
          <a:xfrm>
            <a:off x="2900914" y="4556923"/>
            <a:ext cx="6390171" cy="2366682"/>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0225" y="2022932"/>
            <a:ext cx="2680926" cy="2680926"/>
          </a:xfrm>
          <a:prstGeom prst="rect">
            <a:avLst/>
          </a:prstGeom>
        </p:spPr>
      </p:pic>
      <p:sp>
        <p:nvSpPr>
          <p:cNvPr id="21" name="文本框 20"/>
          <p:cNvSpPr txBox="1"/>
          <p:nvPr/>
        </p:nvSpPr>
        <p:spPr>
          <a:xfrm rot="271074">
            <a:off x="4673908" y="1059022"/>
            <a:ext cx="3630706" cy="923330"/>
          </a:xfrm>
          <a:prstGeom prst="rect">
            <a:avLst/>
          </a:prstGeom>
          <a:noFill/>
        </p:spPr>
        <p:txBody>
          <a:bodyPr wrap="square" rtlCol="0">
            <a:spAutoFit/>
          </a:bodyPr>
          <a:lstStyle/>
          <a:p>
            <a:r>
              <a:rPr lang="en-US" altLang="zh-CN" sz="5400" b="1" dirty="0">
                <a:solidFill>
                  <a:srgbClr val="DA974C"/>
                </a:solidFill>
                <a:latin typeface="迷你简卡通" panose="03000509000000000000" pitchFamily="65" charset="-122"/>
                <a:ea typeface="迷你简卡通" panose="03000509000000000000" pitchFamily="65" charset="-122"/>
              </a:rPr>
              <a:t>01</a:t>
            </a:r>
            <a:r>
              <a:rPr lang="en-US" altLang="zh-CN" sz="5400" dirty="0">
                <a:solidFill>
                  <a:srgbClr val="472F10"/>
                </a:solidFill>
                <a:latin typeface="迷你简卡通" panose="03000509000000000000" pitchFamily="65" charset="-122"/>
                <a:ea typeface="迷你简卡通" panose="03000509000000000000" pitchFamily="65" charset="-122"/>
              </a:rPr>
              <a:t> </a:t>
            </a:r>
            <a:r>
              <a:rPr lang="zh-CN" altLang="en-US" sz="5400" dirty="0">
                <a:solidFill>
                  <a:srgbClr val="DA974C"/>
                </a:solidFill>
                <a:latin typeface="迷你简卡通" panose="03000509000000000000" pitchFamily="65" charset="-122"/>
                <a:ea typeface="迷你简卡通" panose="03000509000000000000" pitchFamily="65" charset="-122"/>
              </a:rPr>
              <a:t>生活篇</a:t>
            </a:r>
            <a:endParaRPr lang="zh-CN" altLang="en-US" sz="5400" dirty="0">
              <a:solidFill>
                <a:srgbClr val="DA974C"/>
              </a:solidFill>
              <a:latin typeface="迷你简卡通" panose="03000509000000000000" pitchFamily="65" charset="-122"/>
              <a:ea typeface="迷你简卡通" panose="03000509000000000000" pitchFamily="65" charset="-122"/>
            </a:endParaRPr>
          </a:p>
        </p:txBody>
      </p:sp>
      <p:sp>
        <p:nvSpPr>
          <p:cNvPr id="22" name="文本框 21"/>
          <p:cNvSpPr txBox="1"/>
          <p:nvPr/>
        </p:nvSpPr>
        <p:spPr>
          <a:xfrm rot="191085">
            <a:off x="5622835" y="2226637"/>
            <a:ext cx="2626011" cy="2123658"/>
          </a:xfrm>
          <a:prstGeom prst="rect">
            <a:avLst/>
          </a:prstGeom>
          <a:noFill/>
        </p:spPr>
        <p:txBody>
          <a:bodyPr wrap="square" rtlCol="0">
            <a:spAutoFit/>
          </a:bodyPr>
          <a:lstStyle/>
          <a:p>
            <a:pPr>
              <a:lnSpc>
                <a:spcPct val="200000"/>
              </a:lnSpc>
            </a:pPr>
            <a:r>
              <a:rPr lang="zh-CN" altLang="en-US" sz="1600" dirty="0">
                <a:solidFill>
                  <a:schemeClr val="bg1">
                    <a:lumMod val="50000"/>
                  </a:schemeClr>
                </a:solidFill>
                <a:latin typeface="迷你简卡通" panose="03000509000000000000" pitchFamily="65" charset="-122"/>
                <a:ea typeface="迷你简卡通" panose="03000509000000000000" pitchFamily="65" charset="-122"/>
              </a:rPr>
              <a:t>单击此处添加文本单击此处添加文本单击此处添加文本单击此处添加文本</a:t>
            </a:r>
            <a:endParaRPr lang="zh-CN" altLang="en-US" dirty="0">
              <a:solidFill>
                <a:schemeClr val="bg1">
                  <a:lumMod val="50000"/>
                </a:schemeClr>
              </a:solidFill>
              <a:latin typeface="迷你简卡通" panose="03000509000000000000" pitchFamily="65" charset="-122"/>
              <a:ea typeface="迷你简卡通" panose="03000509000000000000" pitchFamily="65" charset="-122"/>
            </a:endParaRPr>
          </a:p>
          <a:p>
            <a:endParaRPr lang="zh-CN" altLang="en-US" dirty="0"/>
          </a:p>
          <a:p>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22">
                                            <p:txEl>
                                              <p:pRg st="0" end="0"/>
                                            </p:txEl>
                                          </p:spTgt>
                                        </p:tgtEl>
                                        <p:attrNameLst>
                                          <p:attrName>style.visibility</p:attrName>
                                        </p:attrNameLst>
                                      </p:cBhvr>
                                      <p:to>
                                        <p:strVal val="visible"/>
                                      </p:to>
                                    </p:set>
                                    <p:animEffect transition="in" filter="wipe(up)">
                                      <p:cBhvr>
                                        <p:cTn id="41"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5103"/>
            <a:ext cx="9708776" cy="5143109"/>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1249" y="1580030"/>
            <a:ext cx="4370294" cy="4370294"/>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55269">
            <a:off x="1798450" y="2287385"/>
            <a:ext cx="771180" cy="714108"/>
          </a:xfrm>
          <a:prstGeom prst="rect">
            <a:avLst/>
          </a:prstGeom>
        </p:spPr>
      </p:pic>
      <p:sp>
        <p:nvSpPr>
          <p:cNvPr id="10" name="文本框 9"/>
          <p:cNvSpPr txBox="1"/>
          <p:nvPr/>
        </p:nvSpPr>
        <p:spPr>
          <a:xfrm rot="21246745">
            <a:off x="2664398" y="2043516"/>
            <a:ext cx="2406728"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55269">
            <a:off x="3343667" y="2971939"/>
            <a:ext cx="771180" cy="714108"/>
          </a:xfrm>
          <a:prstGeom prst="rect">
            <a:avLst/>
          </a:prstGeom>
        </p:spPr>
      </p:pic>
      <p:sp>
        <p:nvSpPr>
          <p:cNvPr id="12" name="文本框 11"/>
          <p:cNvSpPr txBox="1"/>
          <p:nvPr/>
        </p:nvSpPr>
        <p:spPr>
          <a:xfrm rot="21246745">
            <a:off x="4209615" y="2728070"/>
            <a:ext cx="2406728"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523" y="1490383"/>
            <a:ext cx="4939553" cy="4939553"/>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2735" y="830574"/>
            <a:ext cx="6586741" cy="5196851"/>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55269">
            <a:off x="6260176" y="2710048"/>
            <a:ext cx="771180" cy="714108"/>
          </a:xfrm>
          <a:prstGeom prst="rect">
            <a:avLst/>
          </a:prstGeom>
        </p:spPr>
      </p:pic>
      <p:sp>
        <p:nvSpPr>
          <p:cNvPr id="11" name="文本框 10"/>
          <p:cNvSpPr txBox="1"/>
          <p:nvPr/>
        </p:nvSpPr>
        <p:spPr>
          <a:xfrm>
            <a:off x="7136300" y="2743936"/>
            <a:ext cx="2406728"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55269">
            <a:off x="7243866" y="3694622"/>
            <a:ext cx="771180" cy="714108"/>
          </a:xfrm>
          <a:prstGeom prst="rect">
            <a:avLst/>
          </a:prstGeom>
        </p:spPr>
      </p:pic>
      <p:sp>
        <p:nvSpPr>
          <p:cNvPr id="13" name="文本框 12"/>
          <p:cNvSpPr txBox="1"/>
          <p:nvPr/>
        </p:nvSpPr>
        <p:spPr>
          <a:xfrm>
            <a:off x="8119990" y="3728510"/>
            <a:ext cx="2406728"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144" y="778809"/>
            <a:ext cx="5715000" cy="4895850"/>
          </a:xfrm>
          <a:prstGeom prst="rect">
            <a:avLst/>
          </a:prstGeom>
        </p:spPr>
      </p:pic>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6582906" y="899525"/>
            <a:ext cx="771180" cy="714108"/>
          </a:xfrm>
          <a:prstGeom prst="rect">
            <a:avLst/>
          </a:prstGeom>
        </p:spPr>
      </p:pic>
      <p:sp>
        <p:nvSpPr>
          <p:cNvPr id="8" name="文本框 7"/>
          <p:cNvSpPr txBox="1"/>
          <p:nvPr/>
        </p:nvSpPr>
        <p:spPr>
          <a:xfrm>
            <a:off x="7459030" y="933413"/>
            <a:ext cx="2406728"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7566596" y="1884099"/>
            <a:ext cx="771180" cy="714108"/>
          </a:xfrm>
          <a:prstGeom prst="rect">
            <a:avLst/>
          </a:prstGeom>
        </p:spPr>
      </p:pic>
      <p:sp>
        <p:nvSpPr>
          <p:cNvPr id="10" name="文本框 9"/>
          <p:cNvSpPr txBox="1"/>
          <p:nvPr/>
        </p:nvSpPr>
        <p:spPr>
          <a:xfrm>
            <a:off x="8442720" y="1917987"/>
            <a:ext cx="2406728"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7211597" y="3293424"/>
            <a:ext cx="771180" cy="714108"/>
          </a:xfrm>
          <a:prstGeom prst="rect">
            <a:avLst/>
          </a:prstGeom>
        </p:spPr>
      </p:pic>
      <p:sp>
        <p:nvSpPr>
          <p:cNvPr id="12" name="文本框 11"/>
          <p:cNvSpPr txBox="1"/>
          <p:nvPr/>
        </p:nvSpPr>
        <p:spPr>
          <a:xfrm>
            <a:off x="8087721" y="3327312"/>
            <a:ext cx="2406728"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1000"/>
                                        <p:tgtEl>
                                          <p:spTgt spid="11"/>
                                        </p:tgtEl>
                                      </p:cBhvr>
                                    </p:animEffect>
                                    <p:anim calcmode="lin" valueType="num">
                                      <p:cBhvr>
                                        <p:cTn id="54" dur="1000" fill="hold"/>
                                        <p:tgtEl>
                                          <p:spTgt spid="11"/>
                                        </p:tgtEl>
                                        <p:attrNameLst>
                                          <p:attrName>ppt_x</p:attrName>
                                        </p:attrNameLst>
                                      </p:cBhvr>
                                      <p:tavLst>
                                        <p:tav tm="0">
                                          <p:val>
                                            <p:strVal val="#ppt_x"/>
                                          </p:val>
                                        </p:tav>
                                        <p:tav tm="100000">
                                          <p:val>
                                            <p:strVal val="#ppt_x"/>
                                          </p:val>
                                        </p:tav>
                                      </p:tavLst>
                                    </p:anim>
                                    <p:anim calcmode="lin" valueType="num">
                                      <p:cBhvr>
                                        <p:cTn id="5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434599" y="413704"/>
            <a:ext cx="7607823" cy="4626873"/>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t="28602" b="14624"/>
          <a:stretch>
            <a:fillRect/>
          </a:stretch>
        </p:blipFill>
        <p:spPr>
          <a:xfrm>
            <a:off x="2900914" y="4556923"/>
            <a:ext cx="6390171" cy="2366682"/>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0225" y="2022932"/>
            <a:ext cx="2680926" cy="2680926"/>
          </a:xfrm>
          <a:prstGeom prst="rect">
            <a:avLst/>
          </a:prstGeom>
        </p:spPr>
      </p:pic>
      <p:sp>
        <p:nvSpPr>
          <p:cNvPr id="21" name="文本框 20"/>
          <p:cNvSpPr txBox="1"/>
          <p:nvPr/>
        </p:nvSpPr>
        <p:spPr>
          <a:xfrm rot="271074">
            <a:off x="4673908" y="1059022"/>
            <a:ext cx="3630706" cy="923330"/>
          </a:xfrm>
          <a:prstGeom prst="rect">
            <a:avLst/>
          </a:prstGeom>
          <a:noFill/>
        </p:spPr>
        <p:txBody>
          <a:bodyPr wrap="square" rtlCol="0">
            <a:spAutoFit/>
          </a:bodyPr>
          <a:lstStyle/>
          <a:p>
            <a:r>
              <a:rPr lang="en-US" altLang="zh-CN" sz="5400" b="1" dirty="0">
                <a:solidFill>
                  <a:srgbClr val="DA974C"/>
                </a:solidFill>
                <a:latin typeface="迷你简卡通" panose="03000509000000000000" pitchFamily="65" charset="-122"/>
                <a:ea typeface="迷你简卡通" panose="03000509000000000000" pitchFamily="65" charset="-122"/>
              </a:rPr>
              <a:t>02 </a:t>
            </a:r>
            <a:r>
              <a:rPr lang="zh-CN" altLang="en-US" sz="5400" b="1" dirty="0">
                <a:solidFill>
                  <a:srgbClr val="DA974C"/>
                </a:solidFill>
                <a:latin typeface="迷你简卡通" panose="03000509000000000000" pitchFamily="65" charset="-122"/>
                <a:ea typeface="迷你简卡通" panose="03000509000000000000" pitchFamily="65" charset="-122"/>
              </a:rPr>
              <a:t>学习篇</a:t>
            </a:r>
            <a:endParaRPr lang="zh-CN" altLang="en-US" sz="5400" dirty="0">
              <a:latin typeface="迷你简卡通" panose="03000509000000000000" pitchFamily="65" charset="-122"/>
              <a:ea typeface="迷你简卡通" panose="03000509000000000000" pitchFamily="65" charset="-122"/>
            </a:endParaRPr>
          </a:p>
        </p:txBody>
      </p:sp>
      <p:sp>
        <p:nvSpPr>
          <p:cNvPr id="22" name="文本框 21"/>
          <p:cNvSpPr txBox="1"/>
          <p:nvPr/>
        </p:nvSpPr>
        <p:spPr>
          <a:xfrm rot="191085">
            <a:off x="5622835" y="2226637"/>
            <a:ext cx="2626011" cy="2123658"/>
          </a:xfrm>
          <a:prstGeom prst="rect">
            <a:avLst/>
          </a:prstGeom>
          <a:noFill/>
        </p:spPr>
        <p:txBody>
          <a:bodyPr wrap="square" rtlCol="0">
            <a:spAutoFit/>
          </a:bodyPr>
          <a:lstStyle/>
          <a:p>
            <a:pPr>
              <a:lnSpc>
                <a:spcPct val="200000"/>
              </a:lnSpc>
            </a:pPr>
            <a:r>
              <a:rPr lang="zh-CN" altLang="en-US" sz="1600" dirty="0">
                <a:solidFill>
                  <a:schemeClr val="bg1">
                    <a:lumMod val="50000"/>
                  </a:schemeClr>
                </a:solidFill>
                <a:latin typeface="迷你简卡通" panose="03000509000000000000" pitchFamily="65" charset="-122"/>
                <a:ea typeface="迷你简卡通" panose="03000509000000000000" pitchFamily="65" charset="-122"/>
              </a:rPr>
              <a:t>单击此处添加文本单击此处添加文本单击此处添加文本单击此处添加文本</a:t>
            </a:r>
            <a:endParaRPr lang="zh-CN" altLang="en-US" dirty="0">
              <a:solidFill>
                <a:schemeClr val="bg1">
                  <a:lumMod val="50000"/>
                </a:schemeClr>
              </a:solidFill>
              <a:latin typeface="迷你简卡通" panose="03000509000000000000" pitchFamily="65" charset="-122"/>
              <a:ea typeface="迷你简卡通" panose="03000509000000000000" pitchFamily="65" charset="-122"/>
            </a:endParaRPr>
          </a:p>
          <a:p>
            <a:endParaRPr lang="zh-CN" altLang="en-US" dirty="0"/>
          </a:p>
          <a:p>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22">
                                            <p:txEl>
                                              <p:pRg st="0" end="0"/>
                                            </p:txEl>
                                          </p:spTgt>
                                        </p:tgtEl>
                                        <p:attrNameLst>
                                          <p:attrName>style.visibility</p:attrName>
                                        </p:attrNameLst>
                                      </p:cBhvr>
                                      <p:to>
                                        <p:strVal val="visible"/>
                                      </p:to>
                                    </p:set>
                                    <p:animEffect transition="in" filter="wipe(up)">
                                      <p:cBhvr>
                                        <p:cTn id="41"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320" y="3717376"/>
            <a:ext cx="4832367" cy="2852247"/>
          </a:xfrm>
          <a:prstGeom prst="rect">
            <a:avLst/>
          </a:prstGeom>
        </p:spPr>
      </p:pic>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1327161" y="942805"/>
            <a:ext cx="771180" cy="714108"/>
          </a:xfrm>
          <a:prstGeom prst="rect">
            <a:avLst/>
          </a:prstGeom>
        </p:spPr>
      </p:pic>
      <p:sp>
        <p:nvSpPr>
          <p:cNvPr id="8" name="文本框 7"/>
          <p:cNvSpPr txBox="1"/>
          <p:nvPr/>
        </p:nvSpPr>
        <p:spPr>
          <a:xfrm>
            <a:off x="2203285" y="976693"/>
            <a:ext cx="2406728"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1233031" y="2460405"/>
            <a:ext cx="771180" cy="714108"/>
          </a:xfrm>
          <a:prstGeom prst="rect">
            <a:avLst/>
          </a:prstGeom>
        </p:spPr>
      </p:pic>
      <p:sp>
        <p:nvSpPr>
          <p:cNvPr id="10" name="文本框 9"/>
          <p:cNvSpPr txBox="1"/>
          <p:nvPr/>
        </p:nvSpPr>
        <p:spPr>
          <a:xfrm>
            <a:off x="2109155" y="2494293"/>
            <a:ext cx="2406728"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7689554" y="942805"/>
            <a:ext cx="771180" cy="714108"/>
          </a:xfrm>
          <a:prstGeom prst="rect">
            <a:avLst/>
          </a:prstGeom>
        </p:spPr>
      </p:pic>
      <p:sp>
        <p:nvSpPr>
          <p:cNvPr id="12" name="文本框 11"/>
          <p:cNvSpPr txBox="1"/>
          <p:nvPr/>
        </p:nvSpPr>
        <p:spPr>
          <a:xfrm>
            <a:off x="8565678" y="976693"/>
            <a:ext cx="2406728"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7689553" y="2363078"/>
            <a:ext cx="771180" cy="714108"/>
          </a:xfrm>
          <a:prstGeom prst="rect">
            <a:avLst/>
          </a:prstGeom>
        </p:spPr>
      </p:pic>
      <p:sp>
        <p:nvSpPr>
          <p:cNvPr id="14" name="文本框 13"/>
          <p:cNvSpPr txBox="1"/>
          <p:nvPr/>
        </p:nvSpPr>
        <p:spPr>
          <a:xfrm>
            <a:off x="8565677" y="2396966"/>
            <a:ext cx="2406728"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3" presetClass="path" presetSubtype="0" accel="50000" decel="50000" fill="hold" nodeType="clickEffect">
                                  <p:stCondLst>
                                    <p:cond delay="0"/>
                                  </p:stCondLst>
                                  <p:childTnLst>
                                    <p:animMotion origin="layout" path="M 0 0 L 0.25 0 E" pathEditMode="relative" ptsTypes="">
                                      <p:cBhvr>
                                        <p:cTn id="23" dur="2000" fill="hold"/>
                                        <p:tgtEl>
                                          <p:spTgt spid="6"/>
                                        </p:tgtEl>
                                        <p:attrNameLst>
                                          <p:attrName>ppt_x</p:attrName>
                                          <p:attrName>ppt_y</p:attrName>
                                        </p:attrNameLst>
                                      </p:cBhvr>
                                    </p:animMotion>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left)">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1000"/>
                                        <p:tgtEl>
                                          <p:spTgt spid="13"/>
                                        </p:tgtEl>
                                      </p:cBhvr>
                                    </p:animEffect>
                                    <p:anim calcmode="lin" valueType="num">
                                      <p:cBhvr>
                                        <p:cTn id="65" dur="1000" fill="hold"/>
                                        <p:tgtEl>
                                          <p:spTgt spid="13"/>
                                        </p:tgtEl>
                                        <p:attrNameLst>
                                          <p:attrName>ppt_x</p:attrName>
                                        </p:attrNameLst>
                                      </p:cBhvr>
                                      <p:tavLst>
                                        <p:tav tm="0">
                                          <p:val>
                                            <p:strVal val="#ppt_x"/>
                                          </p:val>
                                        </p:tav>
                                        <p:tav tm="100000">
                                          <p:val>
                                            <p:strVal val="#ppt_x"/>
                                          </p:val>
                                        </p:tav>
                                      </p:tavLst>
                                    </p:anim>
                                    <p:anim calcmode="lin" valueType="num">
                                      <p:cBhvr>
                                        <p:cTn id="6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left)">
                                      <p:cBhvr>
                                        <p:cTn id="7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86" y="0"/>
            <a:ext cx="7873894" cy="4881282"/>
          </a:xfrm>
          <a:prstGeom prst="rect">
            <a:avLst/>
          </a:prstGeom>
        </p:spPr>
      </p:pic>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48857" y="1237129"/>
            <a:ext cx="5109882" cy="5109882"/>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55269">
            <a:off x="2376032" y="1531858"/>
            <a:ext cx="771180" cy="714108"/>
          </a:xfrm>
          <a:prstGeom prst="rect">
            <a:avLst/>
          </a:prstGeom>
        </p:spPr>
      </p:pic>
      <p:sp>
        <p:nvSpPr>
          <p:cNvPr id="10" name="文本框 9"/>
          <p:cNvSpPr txBox="1"/>
          <p:nvPr/>
        </p:nvSpPr>
        <p:spPr>
          <a:xfrm>
            <a:off x="3252156" y="1565746"/>
            <a:ext cx="2406728"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55269">
            <a:off x="2314719" y="2487398"/>
            <a:ext cx="771180" cy="714108"/>
          </a:xfrm>
          <a:prstGeom prst="rect">
            <a:avLst/>
          </a:prstGeom>
        </p:spPr>
      </p:pic>
      <p:sp>
        <p:nvSpPr>
          <p:cNvPr id="12" name="文本框 11"/>
          <p:cNvSpPr txBox="1"/>
          <p:nvPr/>
        </p:nvSpPr>
        <p:spPr>
          <a:xfrm>
            <a:off x="3190843" y="2521286"/>
            <a:ext cx="2406728"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55269">
            <a:off x="2376032" y="3579117"/>
            <a:ext cx="771180" cy="714108"/>
          </a:xfrm>
          <a:prstGeom prst="rect">
            <a:avLst/>
          </a:prstGeom>
        </p:spPr>
      </p:pic>
      <p:sp>
        <p:nvSpPr>
          <p:cNvPr id="14" name="文本框 13"/>
          <p:cNvSpPr txBox="1"/>
          <p:nvPr/>
        </p:nvSpPr>
        <p:spPr>
          <a:xfrm>
            <a:off x="3252156" y="3613005"/>
            <a:ext cx="2406728"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1000"/>
                                        <p:tgtEl>
                                          <p:spTgt spid="13"/>
                                        </p:tgtEl>
                                      </p:cBhvr>
                                    </p:animEffect>
                                    <p:anim calcmode="lin" valueType="num">
                                      <p:cBhvr>
                                        <p:cTn id="61" dur="1000" fill="hold"/>
                                        <p:tgtEl>
                                          <p:spTgt spid="13"/>
                                        </p:tgtEl>
                                        <p:attrNameLst>
                                          <p:attrName>ppt_x</p:attrName>
                                        </p:attrNameLst>
                                      </p:cBhvr>
                                      <p:tavLst>
                                        <p:tav tm="0">
                                          <p:val>
                                            <p:strVal val="#ppt_x"/>
                                          </p:val>
                                        </p:tav>
                                        <p:tav tm="100000">
                                          <p:val>
                                            <p:strVal val="#ppt_x"/>
                                          </p:val>
                                        </p:tav>
                                      </p:tavLst>
                                    </p:anim>
                                    <p:anim calcmode="lin" valueType="num">
                                      <p:cBhvr>
                                        <p:cTn id="6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left)">
                                      <p:cBhvr>
                                        <p:cTn id="6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850" y="2659156"/>
            <a:ext cx="2857500" cy="2857500"/>
          </a:xfrm>
          <a:prstGeom prst="rect">
            <a:avLst/>
          </a:prstGeom>
        </p:spPr>
      </p:pic>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1137550" y="2332794"/>
            <a:ext cx="771180" cy="714108"/>
          </a:xfrm>
          <a:prstGeom prst="rect">
            <a:avLst/>
          </a:prstGeom>
        </p:spPr>
      </p:pic>
      <p:sp>
        <p:nvSpPr>
          <p:cNvPr id="8" name="文本框 7"/>
          <p:cNvSpPr txBox="1"/>
          <p:nvPr/>
        </p:nvSpPr>
        <p:spPr>
          <a:xfrm>
            <a:off x="2013674" y="2366682"/>
            <a:ext cx="2406728"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7801" y="1330593"/>
            <a:ext cx="2857500" cy="2857500"/>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5046580" y="973539"/>
            <a:ext cx="771180" cy="714108"/>
          </a:xfrm>
          <a:prstGeom prst="rect">
            <a:avLst/>
          </a:prstGeom>
        </p:spPr>
      </p:pic>
      <p:sp>
        <p:nvSpPr>
          <p:cNvPr id="11" name="文本框 10"/>
          <p:cNvSpPr txBox="1"/>
          <p:nvPr/>
        </p:nvSpPr>
        <p:spPr>
          <a:xfrm>
            <a:off x="5922704" y="1007427"/>
            <a:ext cx="2406728"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8261593" y="192616"/>
            <a:ext cx="2786435" cy="647276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434599" y="413704"/>
            <a:ext cx="7607823" cy="4626873"/>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t="28602" b="14624"/>
          <a:stretch>
            <a:fillRect/>
          </a:stretch>
        </p:blipFill>
        <p:spPr>
          <a:xfrm>
            <a:off x="2900914" y="4556923"/>
            <a:ext cx="6390171" cy="2366682"/>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0225" y="2022932"/>
            <a:ext cx="2680926" cy="2680926"/>
          </a:xfrm>
          <a:prstGeom prst="rect">
            <a:avLst/>
          </a:prstGeom>
        </p:spPr>
      </p:pic>
      <p:sp>
        <p:nvSpPr>
          <p:cNvPr id="21" name="文本框 20"/>
          <p:cNvSpPr txBox="1"/>
          <p:nvPr/>
        </p:nvSpPr>
        <p:spPr>
          <a:xfrm rot="271074">
            <a:off x="4673908" y="1059022"/>
            <a:ext cx="3630706" cy="923330"/>
          </a:xfrm>
          <a:prstGeom prst="rect">
            <a:avLst/>
          </a:prstGeom>
          <a:noFill/>
        </p:spPr>
        <p:txBody>
          <a:bodyPr wrap="square" rtlCol="0">
            <a:spAutoFit/>
          </a:bodyPr>
          <a:lstStyle/>
          <a:p>
            <a:r>
              <a:rPr lang="en-US" altLang="zh-CN" sz="5400" b="1" dirty="0">
                <a:solidFill>
                  <a:srgbClr val="DA974C"/>
                </a:solidFill>
                <a:latin typeface="迷你简卡通" panose="03000509000000000000" pitchFamily="65" charset="-122"/>
                <a:ea typeface="迷你简卡通" panose="03000509000000000000" pitchFamily="65" charset="-122"/>
              </a:rPr>
              <a:t>03 </a:t>
            </a:r>
            <a:r>
              <a:rPr lang="zh-CN" altLang="en-US" sz="5400" b="1" dirty="0">
                <a:solidFill>
                  <a:srgbClr val="DA974C"/>
                </a:solidFill>
                <a:latin typeface="迷你简卡通" panose="03000509000000000000" pitchFamily="65" charset="-122"/>
                <a:ea typeface="迷你简卡通" panose="03000509000000000000" pitchFamily="65" charset="-122"/>
              </a:rPr>
              <a:t>旅游篇</a:t>
            </a:r>
            <a:endParaRPr lang="zh-CN" altLang="en-US" sz="5400" dirty="0">
              <a:latin typeface="迷你简卡通" panose="03000509000000000000" pitchFamily="65" charset="-122"/>
              <a:ea typeface="迷你简卡通" panose="03000509000000000000" pitchFamily="65" charset="-122"/>
            </a:endParaRPr>
          </a:p>
        </p:txBody>
      </p:sp>
      <p:sp>
        <p:nvSpPr>
          <p:cNvPr id="22" name="文本框 21"/>
          <p:cNvSpPr txBox="1"/>
          <p:nvPr/>
        </p:nvSpPr>
        <p:spPr>
          <a:xfrm rot="191085">
            <a:off x="5622835" y="2226637"/>
            <a:ext cx="2626011" cy="2123658"/>
          </a:xfrm>
          <a:prstGeom prst="rect">
            <a:avLst/>
          </a:prstGeom>
          <a:noFill/>
        </p:spPr>
        <p:txBody>
          <a:bodyPr wrap="square" rtlCol="0">
            <a:spAutoFit/>
          </a:bodyPr>
          <a:lstStyle/>
          <a:p>
            <a:pPr>
              <a:lnSpc>
                <a:spcPct val="200000"/>
              </a:lnSpc>
            </a:pPr>
            <a:r>
              <a:rPr lang="zh-CN" altLang="en-US" sz="1600" dirty="0">
                <a:solidFill>
                  <a:schemeClr val="bg1">
                    <a:lumMod val="50000"/>
                  </a:schemeClr>
                </a:solidFill>
                <a:latin typeface="迷你简卡通" panose="03000509000000000000" pitchFamily="65" charset="-122"/>
                <a:ea typeface="迷你简卡通" panose="03000509000000000000" pitchFamily="65" charset="-122"/>
              </a:rPr>
              <a:t>单击此处添加文本单击此处添加文本单击此处添加文本单击此处添加文本</a:t>
            </a:r>
            <a:endParaRPr lang="zh-CN" altLang="en-US" dirty="0">
              <a:solidFill>
                <a:schemeClr val="bg1">
                  <a:lumMod val="50000"/>
                </a:schemeClr>
              </a:solidFill>
              <a:latin typeface="迷你简卡通" panose="03000509000000000000" pitchFamily="65" charset="-122"/>
              <a:ea typeface="迷你简卡通" panose="03000509000000000000" pitchFamily="65" charset="-122"/>
            </a:endParaRPr>
          </a:p>
          <a:p>
            <a:endParaRPr lang="zh-CN" altLang="en-US" dirty="0"/>
          </a:p>
          <a:p>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22">
                                            <p:txEl>
                                              <p:pRg st="0" end="0"/>
                                            </p:txEl>
                                          </p:spTgt>
                                        </p:tgtEl>
                                        <p:attrNameLst>
                                          <p:attrName>style.visibility</p:attrName>
                                        </p:attrNameLst>
                                      </p:cBhvr>
                                      <p:to>
                                        <p:strVal val="visible"/>
                                      </p:to>
                                    </p:set>
                                    <p:animEffect transition="in" filter="wipe(up)">
                                      <p:cBhvr>
                                        <p:cTn id="41"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359" y="302559"/>
            <a:ext cx="5710972" cy="4840941"/>
          </a:xfrm>
          <a:prstGeom prst="rect">
            <a:avLst/>
          </a:prstGeom>
        </p:spPr>
      </p:pic>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981957" y="3794776"/>
            <a:ext cx="686183" cy="714108"/>
          </a:xfrm>
          <a:prstGeom prst="rect">
            <a:avLst/>
          </a:prstGeom>
        </p:spPr>
      </p:pic>
      <p:sp>
        <p:nvSpPr>
          <p:cNvPr id="8" name="文本框 7"/>
          <p:cNvSpPr txBox="1"/>
          <p:nvPr/>
        </p:nvSpPr>
        <p:spPr>
          <a:xfrm>
            <a:off x="1684524" y="3847432"/>
            <a:ext cx="2141467"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55269">
            <a:off x="3891749" y="3813543"/>
            <a:ext cx="671187" cy="714108"/>
          </a:xfrm>
          <a:prstGeom prst="rect">
            <a:avLst/>
          </a:prstGeom>
        </p:spPr>
      </p:pic>
      <p:sp>
        <p:nvSpPr>
          <p:cNvPr id="10" name="文本框 9"/>
          <p:cNvSpPr txBox="1"/>
          <p:nvPr/>
        </p:nvSpPr>
        <p:spPr>
          <a:xfrm>
            <a:off x="4639385" y="3847432"/>
            <a:ext cx="1587973" cy="923330"/>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12" name="图片 11"/>
          <p:cNvPicPr>
            <a:picLocks noChangeAspect="1"/>
          </p:cNvPicPr>
          <p:nvPr/>
        </p:nvPicPr>
        <p:blipFill rotWithShape="1">
          <a:blip r:embed="rId5">
            <a:extLst>
              <a:ext uri="{28A0092B-C50C-407E-A947-70E740481C1C}">
                <a14:useLocalDpi xmlns:a14="http://schemas.microsoft.com/office/drawing/2010/main" val="0"/>
              </a:ext>
            </a:extLst>
          </a:blip>
          <a:srcRect l="54107" b="55758"/>
          <a:stretch>
            <a:fillRect/>
          </a:stretch>
        </p:blipFill>
        <p:spPr>
          <a:xfrm>
            <a:off x="7381906" y="1945531"/>
            <a:ext cx="4217983" cy="38038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t="24242" r="59449"/>
          <a:stretch>
            <a:fillRect/>
          </a:stretch>
        </p:blipFill>
        <p:spPr>
          <a:xfrm>
            <a:off x="740085" y="471054"/>
            <a:ext cx="3591304" cy="6276109"/>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6700757" y="1157786"/>
            <a:ext cx="771180" cy="714108"/>
          </a:xfrm>
          <a:prstGeom prst="rect">
            <a:avLst/>
          </a:prstGeom>
        </p:spPr>
      </p:pic>
      <p:sp>
        <p:nvSpPr>
          <p:cNvPr id="9" name="文本框 8"/>
          <p:cNvSpPr txBox="1"/>
          <p:nvPr/>
        </p:nvSpPr>
        <p:spPr>
          <a:xfrm>
            <a:off x="7576881" y="1191674"/>
            <a:ext cx="2916492"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6853806" y="2276449"/>
            <a:ext cx="771180" cy="714108"/>
          </a:xfrm>
          <a:prstGeom prst="rect">
            <a:avLst/>
          </a:prstGeom>
        </p:spPr>
      </p:pic>
      <p:sp>
        <p:nvSpPr>
          <p:cNvPr id="11" name="文本框 10"/>
          <p:cNvSpPr txBox="1"/>
          <p:nvPr/>
        </p:nvSpPr>
        <p:spPr>
          <a:xfrm>
            <a:off x="7729930" y="2310337"/>
            <a:ext cx="2916492"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6853805" y="3395112"/>
            <a:ext cx="771180" cy="714108"/>
          </a:xfrm>
          <a:prstGeom prst="rect">
            <a:avLst/>
          </a:prstGeom>
        </p:spPr>
      </p:pic>
      <p:sp>
        <p:nvSpPr>
          <p:cNvPr id="13" name="文本框 12"/>
          <p:cNvSpPr txBox="1"/>
          <p:nvPr/>
        </p:nvSpPr>
        <p:spPr>
          <a:xfrm>
            <a:off x="7729929" y="3429000"/>
            <a:ext cx="2916492"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42537" t="73922" r="36488"/>
          <a:stretch>
            <a:fillRect/>
          </a:stretch>
        </p:blipFill>
        <p:spPr>
          <a:xfrm>
            <a:off x="2029803" y="578223"/>
            <a:ext cx="1537743" cy="1788459"/>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1153679" y="2748781"/>
            <a:ext cx="771180" cy="714108"/>
          </a:xfrm>
          <a:prstGeom prst="rect">
            <a:avLst/>
          </a:prstGeom>
        </p:spPr>
      </p:pic>
      <p:sp>
        <p:nvSpPr>
          <p:cNvPr id="10" name="文本框 9"/>
          <p:cNvSpPr txBox="1"/>
          <p:nvPr/>
        </p:nvSpPr>
        <p:spPr>
          <a:xfrm>
            <a:off x="2029803" y="2782669"/>
            <a:ext cx="1807906" cy="923330"/>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11" name="图片 10"/>
          <p:cNvPicPr>
            <a:picLocks noChangeAspect="1"/>
          </p:cNvPicPr>
          <p:nvPr/>
        </p:nvPicPr>
        <p:blipFill rotWithShape="1">
          <a:blip r:embed="rId2">
            <a:extLst>
              <a:ext uri="{28A0092B-C50C-407E-A947-70E740481C1C}">
                <a14:useLocalDpi xmlns:a14="http://schemas.microsoft.com/office/drawing/2010/main" val="0"/>
              </a:ext>
            </a:extLst>
          </a:blip>
          <a:srcRect l="42537" t="73922" r="36488"/>
          <a:stretch>
            <a:fillRect/>
          </a:stretch>
        </p:blipFill>
        <p:spPr>
          <a:xfrm>
            <a:off x="5604109" y="1640541"/>
            <a:ext cx="1537743" cy="1788459"/>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4727985" y="3811099"/>
            <a:ext cx="771180" cy="714108"/>
          </a:xfrm>
          <a:prstGeom prst="rect">
            <a:avLst/>
          </a:prstGeom>
        </p:spPr>
      </p:pic>
      <p:sp>
        <p:nvSpPr>
          <p:cNvPr id="13" name="文本框 12"/>
          <p:cNvSpPr txBox="1"/>
          <p:nvPr/>
        </p:nvSpPr>
        <p:spPr>
          <a:xfrm>
            <a:off x="5604109" y="3844987"/>
            <a:ext cx="1807906" cy="923330"/>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14" name="图片 13"/>
          <p:cNvPicPr>
            <a:picLocks noChangeAspect="1"/>
          </p:cNvPicPr>
          <p:nvPr/>
        </p:nvPicPr>
        <p:blipFill rotWithShape="1">
          <a:blip r:embed="rId2">
            <a:extLst>
              <a:ext uri="{28A0092B-C50C-407E-A947-70E740481C1C}">
                <a14:useLocalDpi xmlns:a14="http://schemas.microsoft.com/office/drawing/2010/main" val="0"/>
              </a:ext>
            </a:extLst>
          </a:blip>
          <a:srcRect l="42537" t="73922" r="36488"/>
          <a:stretch>
            <a:fillRect/>
          </a:stretch>
        </p:blipFill>
        <p:spPr>
          <a:xfrm>
            <a:off x="9387247" y="815806"/>
            <a:ext cx="1537743" cy="1788459"/>
          </a:xfrm>
          <a:prstGeom prst="rect">
            <a:avLst/>
          </a:prstGeom>
        </p:spPr>
      </p:pic>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55269">
            <a:off x="8511123" y="2986364"/>
            <a:ext cx="771180" cy="714108"/>
          </a:xfrm>
          <a:prstGeom prst="rect">
            <a:avLst/>
          </a:prstGeom>
        </p:spPr>
      </p:pic>
      <p:sp>
        <p:nvSpPr>
          <p:cNvPr id="16" name="文本框 15"/>
          <p:cNvSpPr txBox="1"/>
          <p:nvPr/>
        </p:nvSpPr>
        <p:spPr>
          <a:xfrm>
            <a:off x="9387247" y="3020252"/>
            <a:ext cx="1807906" cy="923330"/>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anim calcmode="lin" valueType="num">
                                      <p:cBhvr>
                                        <p:cTn id="52" dur="1000" fill="hold"/>
                                        <p:tgtEl>
                                          <p:spTgt spid="13"/>
                                        </p:tgtEl>
                                        <p:attrNameLst>
                                          <p:attrName>ppt_x</p:attrName>
                                        </p:attrNameLst>
                                      </p:cBhvr>
                                      <p:tavLst>
                                        <p:tav tm="0">
                                          <p:val>
                                            <p:strVal val="#ppt_x"/>
                                          </p:val>
                                        </p:tav>
                                        <p:tav tm="100000">
                                          <p:val>
                                            <p:strVal val="#ppt_x"/>
                                          </p:val>
                                        </p:tav>
                                      </p:tavLst>
                                    </p:anim>
                                    <p:anim calcmode="lin" valueType="num">
                                      <p:cBhvr>
                                        <p:cTn id="5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1000"/>
                                        <p:tgtEl>
                                          <p:spTgt spid="16"/>
                                        </p:tgtEl>
                                      </p:cBhvr>
                                    </p:animEffect>
                                    <p:anim calcmode="lin" valueType="num">
                                      <p:cBhvr>
                                        <p:cTn id="69" dur="1000" fill="hold"/>
                                        <p:tgtEl>
                                          <p:spTgt spid="16"/>
                                        </p:tgtEl>
                                        <p:attrNameLst>
                                          <p:attrName>ppt_x</p:attrName>
                                        </p:attrNameLst>
                                      </p:cBhvr>
                                      <p:tavLst>
                                        <p:tav tm="0">
                                          <p:val>
                                            <p:strVal val="#ppt_x"/>
                                          </p:val>
                                        </p:tav>
                                        <p:tav tm="100000">
                                          <p:val>
                                            <p:strVal val="#ppt_x"/>
                                          </p:val>
                                        </p:tav>
                                      </p:tavLst>
                                    </p:anim>
                                    <p:anim calcmode="lin" valueType="num">
                                      <p:cBhvr>
                                        <p:cTn id="7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a:extLst>
              <a:ext uri="{28A0092B-C50C-407E-A947-70E740481C1C}">
                <a14:useLocalDpi xmlns:a14="http://schemas.microsoft.com/office/drawing/2010/main" val="0"/>
              </a:ext>
            </a:extLst>
          </a:blip>
          <a:srcRect t="80980"/>
          <a:stretch>
            <a:fillRect/>
          </a:stretch>
        </p:blipFill>
        <p:spPr>
          <a:xfrm>
            <a:off x="2341392" y="554691"/>
            <a:ext cx="9436229" cy="4894730"/>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r="13166" b="17742"/>
          <a:stretch>
            <a:fillRect/>
          </a:stretch>
        </p:blipFill>
        <p:spPr>
          <a:xfrm>
            <a:off x="6643143" y="3429000"/>
            <a:ext cx="5548856" cy="3429000"/>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42538" t="38613" r="33193" b="24902"/>
          <a:stretch>
            <a:fillRect/>
          </a:stretch>
        </p:blipFill>
        <p:spPr>
          <a:xfrm>
            <a:off x="1160581" y="1512794"/>
            <a:ext cx="3480666" cy="4894730"/>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55269">
            <a:off x="5308335" y="1953283"/>
            <a:ext cx="771180" cy="714108"/>
          </a:xfrm>
          <a:prstGeom prst="rect">
            <a:avLst/>
          </a:prstGeom>
        </p:spPr>
      </p:pic>
      <p:sp>
        <p:nvSpPr>
          <p:cNvPr id="10" name="文本框 9"/>
          <p:cNvSpPr txBox="1"/>
          <p:nvPr/>
        </p:nvSpPr>
        <p:spPr>
          <a:xfrm>
            <a:off x="6184459" y="1987171"/>
            <a:ext cx="2916492"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55269">
            <a:off x="5461384" y="3071946"/>
            <a:ext cx="771180" cy="714108"/>
          </a:xfrm>
          <a:prstGeom prst="rect">
            <a:avLst/>
          </a:prstGeom>
        </p:spPr>
      </p:pic>
      <p:sp>
        <p:nvSpPr>
          <p:cNvPr id="12" name="文本框 11"/>
          <p:cNvSpPr txBox="1"/>
          <p:nvPr/>
        </p:nvSpPr>
        <p:spPr>
          <a:xfrm>
            <a:off x="6337508" y="3105834"/>
            <a:ext cx="2916492" cy="646331"/>
          </a:xfrm>
          <a:prstGeom prst="rect">
            <a:avLst/>
          </a:prstGeom>
          <a:noFill/>
        </p:spPr>
        <p:txBody>
          <a:bodyPr wrap="square" rtlCol="0">
            <a:spAutoFit/>
          </a:bodyPr>
          <a:lstStyle/>
          <a:p>
            <a:r>
              <a:rPr lang="zh-CN" altLang="en-US" dirty="0">
                <a:solidFill>
                  <a:prstClr val="black"/>
                </a:solidFill>
                <a:latin typeface="迷你简卡通" panose="03000509000000000000" pitchFamily="65" charset="-122"/>
                <a:ea typeface="迷你简卡通" panose="03000509000000000000" pitchFamily="65" charset="-122"/>
              </a:rPr>
              <a:t>单击此处添加文本单击此处添加文本</a:t>
            </a:r>
            <a:endParaRPr lang="zh-CN" altLang="en-US" sz="3600" b="1" dirty="0">
              <a:solidFill>
                <a:srgbClr val="472F10"/>
              </a:solidFill>
              <a:latin typeface="迷你简卡通" panose="03000509000000000000" pitchFamily="65" charset="-122"/>
              <a:ea typeface="迷你简卡通"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434599" y="413704"/>
            <a:ext cx="7607823" cy="4626873"/>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t="28602" b="14624"/>
          <a:stretch>
            <a:fillRect/>
          </a:stretch>
        </p:blipFill>
        <p:spPr>
          <a:xfrm>
            <a:off x="2900914" y="4556923"/>
            <a:ext cx="6390171" cy="2366682"/>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0225" y="2022932"/>
            <a:ext cx="2680926" cy="2680926"/>
          </a:xfrm>
          <a:prstGeom prst="rect">
            <a:avLst/>
          </a:prstGeom>
        </p:spPr>
      </p:pic>
      <p:sp>
        <p:nvSpPr>
          <p:cNvPr id="21" name="文本框 20"/>
          <p:cNvSpPr txBox="1"/>
          <p:nvPr/>
        </p:nvSpPr>
        <p:spPr>
          <a:xfrm rot="271074">
            <a:off x="4673908" y="1059022"/>
            <a:ext cx="3630706" cy="923330"/>
          </a:xfrm>
          <a:prstGeom prst="rect">
            <a:avLst/>
          </a:prstGeom>
          <a:noFill/>
        </p:spPr>
        <p:txBody>
          <a:bodyPr wrap="square" rtlCol="0">
            <a:spAutoFit/>
          </a:bodyPr>
          <a:lstStyle/>
          <a:p>
            <a:r>
              <a:rPr lang="en-US" altLang="zh-CN" sz="5400" b="1" dirty="0">
                <a:solidFill>
                  <a:srgbClr val="DA974C"/>
                </a:solidFill>
                <a:latin typeface="迷你简卡通" panose="03000509000000000000" pitchFamily="65" charset="-122"/>
                <a:ea typeface="迷你简卡通" panose="03000509000000000000" pitchFamily="65" charset="-122"/>
              </a:rPr>
              <a:t>04 </a:t>
            </a:r>
            <a:r>
              <a:rPr lang="zh-CN" altLang="en-US" sz="5400" b="1" dirty="0">
                <a:solidFill>
                  <a:srgbClr val="DA974C"/>
                </a:solidFill>
                <a:latin typeface="迷你简卡通" panose="03000509000000000000" pitchFamily="65" charset="-122"/>
                <a:ea typeface="迷你简卡通" panose="03000509000000000000" pitchFamily="65" charset="-122"/>
              </a:rPr>
              <a:t>总结篇</a:t>
            </a:r>
            <a:endParaRPr lang="zh-CN" altLang="en-US" sz="5400" dirty="0">
              <a:latin typeface="迷你简卡通" panose="03000509000000000000" pitchFamily="65" charset="-122"/>
              <a:ea typeface="迷你简卡通" panose="03000509000000000000" pitchFamily="65" charset="-122"/>
            </a:endParaRPr>
          </a:p>
        </p:txBody>
      </p:sp>
      <p:sp>
        <p:nvSpPr>
          <p:cNvPr id="22" name="文本框 21"/>
          <p:cNvSpPr txBox="1"/>
          <p:nvPr/>
        </p:nvSpPr>
        <p:spPr>
          <a:xfrm rot="191085">
            <a:off x="5622835" y="2226637"/>
            <a:ext cx="2626011" cy="2123658"/>
          </a:xfrm>
          <a:prstGeom prst="rect">
            <a:avLst/>
          </a:prstGeom>
          <a:noFill/>
        </p:spPr>
        <p:txBody>
          <a:bodyPr wrap="square" rtlCol="0">
            <a:spAutoFit/>
          </a:bodyPr>
          <a:lstStyle/>
          <a:p>
            <a:pPr>
              <a:lnSpc>
                <a:spcPct val="200000"/>
              </a:lnSpc>
            </a:pPr>
            <a:r>
              <a:rPr lang="zh-CN" altLang="en-US" sz="1600" dirty="0">
                <a:solidFill>
                  <a:schemeClr val="bg1">
                    <a:lumMod val="50000"/>
                  </a:schemeClr>
                </a:solidFill>
                <a:latin typeface="迷你简卡通" panose="03000509000000000000" pitchFamily="65" charset="-122"/>
                <a:ea typeface="迷你简卡通" panose="03000509000000000000" pitchFamily="65" charset="-122"/>
              </a:rPr>
              <a:t>单击此处添加文本单击此处添加文本单击此处添加文本单击此处添加文本</a:t>
            </a:r>
            <a:endParaRPr lang="zh-CN" altLang="en-US" dirty="0">
              <a:solidFill>
                <a:schemeClr val="bg1">
                  <a:lumMod val="50000"/>
                </a:schemeClr>
              </a:solidFill>
              <a:latin typeface="迷你简卡通" panose="03000509000000000000" pitchFamily="65" charset="-122"/>
              <a:ea typeface="迷你简卡通" panose="03000509000000000000" pitchFamily="65" charset="-122"/>
            </a:endParaRPr>
          </a:p>
          <a:p>
            <a:endParaRPr lang="zh-CN" altLang="en-US" dirty="0"/>
          </a:p>
          <a:p>
            <a:endParaRPr lang="zh-CN" altLang="en-US" dirty="0"/>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22">
                                            <p:txEl>
                                              <p:pRg st="0" end="0"/>
                                            </p:txEl>
                                          </p:spTgt>
                                        </p:tgtEl>
                                        <p:attrNameLst>
                                          <p:attrName>style.visibility</p:attrName>
                                        </p:attrNameLst>
                                      </p:cBhvr>
                                      <p:to>
                                        <p:strVal val="visible"/>
                                      </p:to>
                                    </p:set>
                                    <p:animEffect transition="in" filter="wipe(up)">
                                      <p:cBhvr>
                                        <p:cTn id="41"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l="46078" t="28431" b="54706"/>
          <a:stretch>
            <a:fillRect/>
          </a:stretch>
        </p:blipFill>
        <p:spPr>
          <a:xfrm>
            <a:off x="-172810" y="908098"/>
            <a:ext cx="6022281" cy="5136356"/>
          </a:xfrm>
          <a:prstGeom prst="rect">
            <a:avLst/>
          </a:prstGeom>
        </p:spPr>
      </p:pic>
      <p:pic>
        <p:nvPicPr>
          <p:cNvPr id="8" name="图片 7"/>
          <p:cNvPicPr>
            <a:picLocks noChangeAspect="1"/>
          </p:cNvPicPr>
          <p:nvPr/>
        </p:nvPicPr>
        <p:blipFill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28653" t="-689" r="4680" b="689"/>
          <a:stretch>
            <a:fillRect/>
          </a:stretch>
        </p:blipFill>
        <p:spPr>
          <a:xfrm>
            <a:off x="6095999" y="652182"/>
            <a:ext cx="4491318" cy="4491318"/>
          </a:xfrm>
          <a:prstGeom prst="ellipse">
            <a:avLst/>
          </a:prstGeom>
          <a:ln>
            <a:noFill/>
          </a:ln>
          <a:effectLst>
            <a:softEdge rad="112500"/>
          </a:effectLst>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8" name="图片 7"/>
          <p:cNvPicPr>
            <a:picLocks noChangeAspect="1"/>
          </p:cNvPicPr>
          <p:nvPr/>
        </p:nvPicPr>
        <p:blipFill rotWithShape="1">
          <a:blip r:embed="rId2" cstate="print">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l="16622" r="16622"/>
          <a:stretch>
            <a:fillRect/>
          </a:stretch>
        </p:blipFill>
        <p:spPr>
          <a:xfrm>
            <a:off x="674183" y="1180082"/>
            <a:ext cx="3311236" cy="3311236"/>
          </a:xfrm>
          <a:prstGeom prst="ellipse">
            <a:avLst/>
          </a:prstGeom>
          <a:ln>
            <a:noFill/>
          </a:ln>
          <a:effectLst>
            <a:softEdge rad="112500"/>
          </a:effectLst>
        </p:spPr>
      </p:pic>
      <p:pic>
        <p:nvPicPr>
          <p:cNvPr id="9" name="图片 8"/>
          <p:cNvPicPr>
            <a:picLocks noChangeAspect="1"/>
          </p:cNvPicPr>
          <p:nvPr/>
        </p:nvPicPr>
        <p:blipFill rotWithShape="1">
          <a:blip r:embed="rId4" cstate="print">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val="0"/>
              </a:ext>
            </a:extLst>
          </a:blip>
          <a:srcRect l="28653" t="-689" r="4680" b="689"/>
          <a:stretch>
            <a:fillRect/>
          </a:stretch>
        </p:blipFill>
        <p:spPr>
          <a:xfrm>
            <a:off x="3780258" y="153418"/>
            <a:ext cx="2007891" cy="2007891"/>
          </a:xfrm>
          <a:prstGeom prst="ellipse">
            <a:avLst/>
          </a:prstGeom>
          <a:ln>
            <a:noFill/>
          </a:ln>
          <a:effectLst>
            <a:softEdge rad="112500"/>
          </a:effectLst>
        </p:spPr>
      </p:pic>
      <p:pic>
        <p:nvPicPr>
          <p:cNvPr id="10" name="图片 9"/>
          <p:cNvPicPr>
            <a:picLocks noChangeAspect="1"/>
          </p:cNvPicPr>
          <p:nvPr/>
        </p:nvPicPr>
        <p:blipFill rotWithShape="1">
          <a:blip r:embed="rId6" cstate="print">
            <a:extLst>
              <a:ext uri="{BEBA8EAE-BF5A-486C-A8C5-ECC9F3942E4B}">
                <a14:imgProps xmlns:a14="http://schemas.microsoft.com/office/drawing/2010/main">
                  <a14:imgLayer r:embed="rId7">
                    <a14:imgEffect>
                      <a14:artisticBlur/>
                    </a14:imgEffect>
                  </a14:imgLayer>
                </a14:imgProps>
              </a:ext>
              <a:ext uri="{28A0092B-C50C-407E-A947-70E740481C1C}">
                <a14:useLocalDpi xmlns:a14="http://schemas.microsoft.com/office/drawing/2010/main" val="0"/>
              </a:ext>
            </a:extLst>
          </a:blip>
          <a:srcRect l="16622" r="16622"/>
          <a:stretch>
            <a:fillRect/>
          </a:stretch>
        </p:blipFill>
        <p:spPr>
          <a:xfrm>
            <a:off x="4362024" y="2161309"/>
            <a:ext cx="1826335" cy="1826335"/>
          </a:xfrm>
          <a:prstGeom prst="ellipse">
            <a:avLst/>
          </a:prstGeom>
          <a:ln>
            <a:noFill/>
          </a:ln>
          <a:effectLst>
            <a:softEdge rad="112500"/>
          </a:effectLst>
        </p:spPr>
      </p:pic>
      <p:pic>
        <p:nvPicPr>
          <p:cNvPr id="11" name="图片 10"/>
          <p:cNvPicPr>
            <a:picLocks noChangeAspect="1"/>
          </p:cNvPicPr>
          <p:nvPr/>
        </p:nvPicPr>
        <p:blipFill rotWithShape="1">
          <a:blip r:embed="rId4" cstate="print">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val="0"/>
              </a:ext>
            </a:extLst>
          </a:blip>
          <a:srcRect l="28653" t="-689" r="4680" b="689"/>
          <a:stretch>
            <a:fillRect/>
          </a:stretch>
        </p:blipFill>
        <p:spPr>
          <a:xfrm>
            <a:off x="3138317" y="4025245"/>
            <a:ext cx="2007891" cy="2007891"/>
          </a:xfrm>
          <a:prstGeom prst="ellipse">
            <a:avLst/>
          </a:prstGeom>
          <a:ln>
            <a:noFill/>
          </a:ln>
          <a:effectLst>
            <a:softEdge rad="112500"/>
          </a:effectLst>
        </p:spPr>
      </p:pic>
      <p:pic>
        <p:nvPicPr>
          <p:cNvPr id="13" name="图片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98235" y="1538993"/>
            <a:ext cx="3803898" cy="35223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6" name="图片 5"/>
          <p:cNvPicPr>
            <a:picLocks noChangeAspect="1"/>
          </p:cNvPicPr>
          <p:nvPr/>
        </p:nvPicPr>
        <p:blipFill rotWithShape="1">
          <a:blip r:embed="rId2" cstate="print">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l="16660" r="16660"/>
          <a:stretch>
            <a:fillRect/>
          </a:stretch>
        </p:blipFill>
        <p:spPr>
          <a:xfrm>
            <a:off x="4485483" y="1305792"/>
            <a:ext cx="3429000" cy="3429000"/>
          </a:xfrm>
          <a:prstGeom prst="ellipse">
            <a:avLst/>
          </a:prstGeom>
          <a:ln>
            <a:noFill/>
          </a:ln>
          <a:effectLst>
            <a:softEdge rad="112500"/>
          </a:effectLst>
        </p:spPr>
      </p:pic>
      <p:pic>
        <p:nvPicPr>
          <p:cNvPr id="7" name="图片 6"/>
          <p:cNvPicPr>
            <a:picLocks noChangeAspect="1"/>
          </p:cNvPicPr>
          <p:nvPr/>
        </p:nvPicPr>
        <p:blipFill rotWithShape="1">
          <a:blip r:embed="rId4" cstate="print">
            <a:extLst>
              <a:ext uri="{BEBA8EAE-BF5A-486C-A8C5-ECC9F3942E4B}">
                <a14:imgProps xmlns:a14="http://schemas.microsoft.com/office/drawing/2010/main">
                  <a14:imgLayer r:embed="rId5">
                    <a14:imgEffect>
                      <a14:artisticBlur/>
                    </a14:imgEffect>
                  </a14:imgLayer>
                </a14:imgProps>
              </a:ext>
              <a:ext uri="{28A0092B-C50C-407E-A947-70E740481C1C}">
                <a14:useLocalDpi xmlns:a14="http://schemas.microsoft.com/office/drawing/2010/main" val="0"/>
              </a:ext>
            </a:extLst>
          </a:blip>
          <a:srcRect l="16622" r="16622"/>
          <a:stretch>
            <a:fillRect/>
          </a:stretch>
        </p:blipFill>
        <p:spPr>
          <a:xfrm>
            <a:off x="761056" y="530954"/>
            <a:ext cx="3015809" cy="3015809"/>
          </a:xfrm>
          <a:prstGeom prst="ellipse">
            <a:avLst/>
          </a:prstGeom>
          <a:ln>
            <a:noFill/>
          </a:ln>
          <a:effectLst>
            <a:softEdge rad="112500"/>
          </a:effectLst>
        </p:spPr>
      </p:pic>
      <p:pic>
        <p:nvPicPr>
          <p:cNvPr id="8" name="图片 7"/>
          <p:cNvPicPr>
            <a:picLocks noChangeAspect="1"/>
          </p:cNvPicPr>
          <p:nvPr/>
        </p:nvPicPr>
        <p:blipFill rotWithShape="1">
          <a:blip r:embed="rId6" cstate="print">
            <a:extLst>
              <a:ext uri="{BEBA8EAE-BF5A-486C-A8C5-ECC9F3942E4B}">
                <a14:imgProps xmlns:a14="http://schemas.microsoft.com/office/drawing/2010/main">
                  <a14:imgLayer r:embed="rId7">
                    <a14:imgEffect>
                      <a14:artisticBlur/>
                    </a14:imgEffect>
                  </a14:imgLayer>
                </a14:imgProps>
              </a:ext>
              <a:ext uri="{28A0092B-C50C-407E-A947-70E740481C1C}">
                <a14:useLocalDpi xmlns:a14="http://schemas.microsoft.com/office/drawing/2010/main" val="0"/>
              </a:ext>
            </a:extLst>
          </a:blip>
          <a:srcRect l="28653" t="-689" r="4680" b="689"/>
          <a:stretch>
            <a:fillRect/>
          </a:stretch>
        </p:blipFill>
        <p:spPr>
          <a:xfrm>
            <a:off x="8262348" y="535133"/>
            <a:ext cx="2894581" cy="2894581"/>
          </a:xfrm>
          <a:prstGeom prst="ellipse">
            <a:avLst/>
          </a:prstGeom>
          <a:ln>
            <a:noFill/>
          </a:ln>
          <a:effectLst>
            <a:softEdge rad="112500"/>
          </a:effectLst>
        </p:spPr>
      </p:pic>
      <p:pic>
        <p:nvPicPr>
          <p:cNvPr id="10" name="图片 9"/>
          <p:cNvPicPr>
            <a:picLocks noChangeAspect="1"/>
          </p:cNvPicPr>
          <p:nvPr/>
        </p:nvPicPr>
        <p:blipFill rotWithShape="1">
          <a:blip r:embed="rId8">
            <a:extLst>
              <a:ext uri="{28A0092B-C50C-407E-A947-70E740481C1C}">
                <a14:useLocalDpi xmlns:a14="http://schemas.microsoft.com/office/drawing/2010/main" val="0"/>
              </a:ext>
            </a:extLst>
          </a:blip>
          <a:srcRect l="1622" r="79549" b="76768"/>
          <a:stretch>
            <a:fillRect/>
          </a:stretch>
        </p:blipFill>
        <p:spPr>
          <a:xfrm>
            <a:off x="2573893" y="2182293"/>
            <a:ext cx="2000547" cy="2309025"/>
          </a:xfrm>
          <a:prstGeom prst="rect">
            <a:avLst/>
          </a:prstGeom>
        </p:spPr>
      </p:pic>
      <p:pic>
        <p:nvPicPr>
          <p:cNvPr id="12" name="图片 11"/>
          <p:cNvPicPr>
            <a:picLocks noChangeAspect="1"/>
          </p:cNvPicPr>
          <p:nvPr/>
        </p:nvPicPr>
        <p:blipFill rotWithShape="1">
          <a:blip r:embed="rId8">
            <a:extLst>
              <a:ext uri="{28A0092B-C50C-407E-A947-70E740481C1C}">
                <a14:useLocalDpi xmlns:a14="http://schemas.microsoft.com/office/drawing/2010/main" val="0"/>
              </a:ext>
            </a:extLst>
          </a:blip>
          <a:srcRect l="66141" t="47808" r="13905" b="23101"/>
          <a:stretch>
            <a:fillRect/>
          </a:stretch>
        </p:blipFill>
        <p:spPr>
          <a:xfrm>
            <a:off x="7849085" y="2140443"/>
            <a:ext cx="1754476" cy="23927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3166" b="17742"/>
          <a:stretch>
            <a:fillRect/>
          </a:stretch>
        </p:blipFill>
        <p:spPr>
          <a:xfrm>
            <a:off x="6643144" y="3429000"/>
            <a:ext cx="5548856" cy="3429000"/>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8602" b="14624"/>
          <a:stretch>
            <a:fillRect/>
          </a:stretch>
        </p:blipFill>
        <p:spPr>
          <a:xfrm>
            <a:off x="2900914" y="4491318"/>
            <a:ext cx="6390171" cy="236668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7448" t="28602" b="14624"/>
          <a:stretch>
            <a:fillRect/>
          </a:stretch>
        </p:blipFill>
        <p:spPr>
          <a:xfrm>
            <a:off x="0" y="4491318"/>
            <a:ext cx="5275192" cy="2366682"/>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510" y="340799"/>
            <a:ext cx="4104784" cy="6257290"/>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2192000" y="340799"/>
            <a:ext cx="2786435" cy="6472767"/>
          </a:xfrm>
          <a:prstGeom prst="rect">
            <a:avLst/>
          </a:prstGeom>
        </p:spPr>
      </p:pic>
      <p:sp>
        <p:nvSpPr>
          <p:cNvPr id="12" name="文本框 11"/>
          <p:cNvSpPr txBox="1"/>
          <p:nvPr/>
        </p:nvSpPr>
        <p:spPr>
          <a:xfrm>
            <a:off x="4635804" y="969509"/>
            <a:ext cx="1725706" cy="1446550"/>
          </a:xfrm>
          <a:prstGeom prst="rect">
            <a:avLst/>
          </a:prstGeom>
          <a:noFill/>
        </p:spPr>
        <p:txBody>
          <a:bodyPr wrap="square" rtlCol="0">
            <a:spAutoFit/>
          </a:bodyPr>
          <a:lstStyle/>
          <a:p>
            <a:r>
              <a:rPr lang="zh-CN" altLang="en-US" sz="8800" b="1" dirty="0">
                <a:latin typeface="迷你简卡通" panose="03000509000000000000" pitchFamily="65" charset="-122"/>
                <a:ea typeface="迷你简卡通" panose="03000509000000000000" pitchFamily="65" charset="-122"/>
              </a:rPr>
              <a:t>谢</a:t>
            </a:r>
            <a:endParaRPr lang="zh-CN" altLang="en-US" sz="8800" b="1" dirty="0">
              <a:latin typeface="迷你简卡通" panose="03000509000000000000" pitchFamily="65" charset="-122"/>
              <a:ea typeface="迷你简卡通" panose="03000509000000000000" pitchFamily="65" charset="-122"/>
            </a:endParaRPr>
          </a:p>
        </p:txBody>
      </p:sp>
      <p:sp>
        <p:nvSpPr>
          <p:cNvPr id="13" name="文本框 12"/>
          <p:cNvSpPr txBox="1"/>
          <p:nvPr/>
        </p:nvSpPr>
        <p:spPr>
          <a:xfrm rot="446260">
            <a:off x="5780292" y="1480280"/>
            <a:ext cx="1725706" cy="1107996"/>
          </a:xfrm>
          <a:prstGeom prst="rect">
            <a:avLst/>
          </a:prstGeom>
          <a:noFill/>
        </p:spPr>
        <p:txBody>
          <a:bodyPr wrap="square" rtlCol="0">
            <a:spAutoFit/>
          </a:bodyPr>
          <a:lstStyle/>
          <a:p>
            <a:r>
              <a:rPr lang="zh-CN" altLang="en-US" sz="6600" b="1" dirty="0">
                <a:latin typeface="迷你简卡通" panose="03000509000000000000" pitchFamily="65" charset="-122"/>
                <a:ea typeface="迷你简卡通" panose="03000509000000000000" pitchFamily="65" charset="-122"/>
              </a:rPr>
              <a:t>谢</a:t>
            </a:r>
            <a:endParaRPr lang="zh-CN" altLang="en-US" sz="6600" b="1" dirty="0">
              <a:latin typeface="迷你简卡通" panose="03000509000000000000" pitchFamily="65" charset="-122"/>
              <a:ea typeface="迷你简卡通" panose="03000509000000000000" pitchFamily="65" charset="-122"/>
            </a:endParaRPr>
          </a:p>
        </p:txBody>
      </p:sp>
      <p:sp>
        <p:nvSpPr>
          <p:cNvPr id="14" name="文本框 13"/>
          <p:cNvSpPr txBox="1"/>
          <p:nvPr/>
        </p:nvSpPr>
        <p:spPr>
          <a:xfrm>
            <a:off x="5855158" y="2543825"/>
            <a:ext cx="3435927" cy="1200329"/>
          </a:xfrm>
          <a:prstGeom prst="rect">
            <a:avLst/>
          </a:prstGeom>
          <a:noFill/>
        </p:spPr>
        <p:txBody>
          <a:bodyPr wrap="square" rtlCol="0">
            <a:spAutoFit/>
          </a:bodyPr>
          <a:lstStyle/>
          <a:p>
            <a:r>
              <a:rPr lang="zh-CN" altLang="en-US" sz="7200" b="1" dirty="0">
                <a:solidFill>
                  <a:srgbClr val="D09A71"/>
                </a:solidFill>
                <a:latin typeface="迷你简卡通" panose="03000509000000000000" pitchFamily="65" charset="-122"/>
                <a:ea typeface="迷你简卡通" panose="03000509000000000000" pitchFamily="65" charset="-122"/>
              </a:rPr>
              <a:t>聆听</a:t>
            </a:r>
            <a:endParaRPr lang="zh-CN" altLang="en-US" sz="7200" b="1" dirty="0">
              <a:latin typeface="迷你简卡通" panose="03000509000000000000" pitchFamily="65" charset="-122"/>
              <a:ea typeface="迷你简卡通" panose="03000509000000000000" pitchFamily="65" charset="-122"/>
            </a:endParaRPr>
          </a:p>
        </p:txBody>
      </p:sp>
      <p:sp>
        <p:nvSpPr>
          <p:cNvPr id="15" name="矩形: 圆角 14"/>
          <p:cNvSpPr/>
          <p:nvPr/>
        </p:nvSpPr>
        <p:spPr>
          <a:xfrm>
            <a:off x="5372525" y="3914514"/>
            <a:ext cx="2078183" cy="576804"/>
          </a:xfrm>
          <a:prstGeom prst="roundRect">
            <a:avLst>
              <a:gd name="adj" fmla="val 50000"/>
            </a:avLst>
          </a:prstGeom>
          <a:solidFill>
            <a:srgbClr val="472F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548857" y="4025380"/>
            <a:ext cx="2331213" cy="368300"/>
          </a:xfrm>
          <a:prstGeom prst="rect">
            <a:avLst/>
          </a:prstGeom>
          <a:noFill/>
        </p:spPr>
        <p:txBody>
          <a:bodyPr wrap="square" rtlCol="0">
            <a:spAutoFit/>
          </a:bodyPr>
          <a:lstStyle/>
          <a:p>
            <a:r>
              <a:rPr lang="zh-CN" altLang="en-US" dirty="0">
                <a:solidFill>
                  <a:schemeClr val="bg1"/>
                </a:solidFill>
                <a:latin typeface="迷你简卡通" panose="03000509000000000000" pitchFamily="65" charset="-122"/>
                <a:ea typeface="迷你简卡通" panose="03000509000000000000" pitchFamily="65" charset="-122"/>
              </a:rPr>
              <a:t>汇报人：</a:t>
            </a:r>
            <a:endParaRPr lang="zh-CN" altLang="en-US" dirty="0">
              <a:solidFill>
                <a:schemeClr val="bg1"/>
              </a:solidFill>
              <a:latin typeface="迷你简卡通" panose="03000509000000000000" pitchFamily="65" charset="-122"/>
              <a:ea typeface="迷你简卡通" panose="03000509000000000000" pitchFamily="65" charset="-122"/>
            </a:endParaRPr>
          </a:p>
        </p:txBody>
      </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55269">
            <a:off x="7774702" y="1467771"/>
            <a:ext cx="1464336" cy="135596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5" presetClass="path" presetSubtype="0" accel="50000" decel="50000" fill="hold" nodeType="clickEffect">
                                  <p:stCondLst>
                                    <p:cond delay="0"/>
                                  </p:stCondLst>
                                  <p:childTnLst>
                                    <p:animMotion origin="layout" path="M 0 0 L -0.25 0 E" pathEditMode="relative" ptsTypes="">
                                      <p:cBhvr>
                                        <p:cTn id="30" dur="2000" fill="hold"/>
                                        <p:tgtEl>
                                          <p:spTgt spid="9"/>
                                        </p:tgtEl>
                                        <p:attrNameLst>
                                          <p:attrName>ppt_x</p:attrName>
                                          <p:attrName>ppt_y</p:attrName>
                                        </p:attrNameLst>
                                      </p:cBhvr>
                                    </p:animMotion>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80">
                                          <p:stCondLst>
                                            <p:cond delay="0"/>
                                          </p:stCondLst>
                                        </p:cTn>
                                        <p:tgtEl>
                                          <p:spTgt spid="12"/>
                                        </p:tgtEl>
                                      </p:cBhvr>
                                    </p:animEffect>
                                    <p:anim calcmode="lin" valueType="num">
                                      <p:cBhvr>
                                        <p:cTn id="36"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1" dur="26">
                                          <p:stCondLst>
                                            <p:cond delay="650"/>
                                          </p:stCondLst>
                                        </p:cTn>
                                        <p:tgtEl>
                                          <p:spTgt spid="12"/>
                                        </p:tgtEl>
                                      </p:cBhvr>
                                      <p:to x="100000" y="60000"/>
                                    </p:animScale>
                                    <p:animScale>
                                      <p:cBhvr>
                                        <p:cTn id="42" dur="166" decel="50000">
                                          <p:stCondLst>
                                            <p:cond delay="676"/>
                                          </p:stCondLst>
                                        </p:cTn>
                                        <p:tgtEl>
                                          <p:spTgt spid="12"/>
                                        </p:tgtEl>
                                      </p:cBhvr>
                                      <p:to x="100000" y="100000"/>
                                    </p:animScale>
                                    <p:animScale>
                                      <p:cBhvr>
                                        <p:cTn id="43" dur="26">
                                          <p:stCondLst>
                                            <p:cond delay="1312"/>
                                          </p:stCondLst>
                                        </p:cTn>
                                        <p:tgtEl>
                                          <p:spTgt spid="12"/>
                                        </p:tgtEl>
                                      </p:cBhvr>
                                      <p:to x="100000" y="80000"/>
                                    </p:animScale>
                                    <p:animScale>
                                      <p:cBhvr>
                                        <p:cTn id="44" dur="166" decel="50000">
                                          <p:stCondLst>
                                            <p:cond delay="1338"/>
                                          </p:stCondLst>
                                        </p:cTn>
                                        <p:tgtEl>
                                          <p:spTgt spid="12"/>
                                        </p:tgtEl>
                                      </p:cBhvr>
                                      <p:to x="100000" y="100000"/>
                                    </p:animScale>
                                    <p:animScale>
                                      <p:cBhvr>
                                        <p:cTn id="45" dur="26">
                                          <p:stCondLst>
                                            <p:cond delay="1642"/>
                                          </p:stCondLst>
                                        </p:cTn>
                                        <p:tgtEl>
                                          <p:spTgt spid="12"/>
                                        </p:tgtEl>
                                      </p:cBhvr>
                                      <p:to x="100000" y="90000"/>
                                    </p:animScale>
                                    <p:animScale>
                                      <p:cBhvr>
                                        <p:cTn id="46" dur="166" decel="50000">
                                          <p:stCondLst>
                                            <p:cond delay="1668"/>
                                          </p:stCondLst>
                                        </p:cTn>
                                        <p:tgtEl>
                                          <p:spTgt spid="12"/>
                                        </p:tgtEl>
                                      </p:cBhvr>
                                      <p:to x="100000" y="100000"/>
                                    </p:animScale>
                                    <p:animScale>
                                      <p:cBhvr>
                                        <p:cTn id="47" dur="26">
                                          <p:stCondLst>
                                            <p:cond delay="1808"/>
                                          </p:stCondLst>
                                        </p:cTn>
                                        <p:tgtEl>
                                          <p:spTgt spid="12"/>
                                        </p:tgtEl>
                                      </p:cBhvr>
                                      <p:to x="100000" y="95000"/>
                                    </p:animScale>
                                    <p:animScale>
                                      <p:cBhvr>
                                        <p:cTn id="48" dur="166" decel="50000">
                                          <p:stCondLst>
                                            <p:cond delay="1834"/>
                                          </p:stCondLst>
                                        </p:cTn>
                                        <p:tgtEl>
                                          <p:spTgt spid="12"/>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80">
                                          <p:stCondLst>
                                            <p:cond delay="0"/>
                                          </p:stCondLst>
                                        </p:cTn>
                                        <p:tgtEl>
                                          <p:spTgt spid="13"/>
                                        </p:tgtEl>
                                      </p:cBhvr>
                                    </p:animEffect>
                                    <p:anim calcmode="lin" valueType="num">
                                      <p:cBhvr>
                                        <p:cTn id="5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59" dur="26">
                                          <p:stCondLst>
                                            <p:cond delay="650"/>
                                          </p:stCondLst>
                                        </p:cTn>
                                        <p:tgtEl>
                                          <p:spTgt spid="13"/>
                                        </p:tgtEl>
                                      </p:cBhvr>
                                      <p:to x="100000" y="60000"/>
                                    </p:animScale>
                                    <p:animScale>
                                      <p:cBhvr>
                                        <p:cTn id="60" dur="166" decel="50000">
                                          <p:stCondLst>
                                            <p:cond delay="676"/>
                                          </p:stCondLst>
                                        </p:cTn>
                                        <p:tgtEl>
                                          <p:spTgt spid="13"/>
                                        </p:tgtEl>
                                      </p:cBhvr>
                                      <p:to x="100000" y="100000"/>
                                    </p:animScale>
                                    <p:animScale>
                                      <p:cBhvr>
                                        <p:cTn id="61" dur="26">
                                          <p:stCondLst>
                                            <p:cond delay="1312"/>
                                          </p:stCondLst>
                                        </p:cTn>
                                        <p:tgtEl>
                                          <p:spTgt spid="13"/>
                                        </p:tgtEl>
                                      </p:cBhvr>
                                      <p:to x="100000" y="80000"/>
                                    </p:animScale>
                                    <p:animScale>
                                      <p:cBhvr>
                                        <p:cTn id="62" dur="166" decel="50000">
                                          <p:stCondLst>
                                            <p:cond delay="1338"/>
                                          </p:stCondLst>
                                        </p:cTn>
                                        <p:tgtEl>
                                          <p:spTgt spid="13"/>
                                        </p:tgtEl>
                                      </p:cBhvr>
                                      <p:to x="100000" y="100000"/>
                                    </p:animScale>
                                    <p:animScale>
                                      <p:cBhvr>
                                        <p:cTn id="63" dur="26">
                                          <p:stCondLst>
                                            <p:cond delay="1642"/>
                                          </p:stCondLst>
                                        </p:cTn>
                                        <p:tgtEl>
                                          <p:spTgt spid="13"/>
                                        </p:tgtEl>
                                      </p:cBhvr>
                                      <p:to x="100000" y="90000"/>
                                    </p:animScale>
                                    <p:animScale>
                                      <p:cBhvr>
                                        <p:cTn id="64" dur="166" decel="50000">
                                          <p:stCondLst>
                                            <p:cond delay="1668"/>
                                          </p:stCondLst>
                                        </p:cTn>
                                        <p:tgtEl>
                                          <p:spTgt spid="13"/>
                                        </p:tgtEl>
                                      </p:cBhvr>
                                      <p:to x="100000" y="100000"/>
                                    </p:animScale>
                                    <p:animScale>
                                      <p:cBhvr>
                                        <p:cTn id="65" dur="26">
                                          <p:stCondLst>
                                            <p:cond delay="1808"/>
                                          </p:stCondLst>
                                        </p:cTn>
                                        <p:tgtEl>
                                          <p:spTgt spid="13"/>
                                        </p:tgtEl>
                                      </p:cBhvr>
                                      <p:to x="100000" y="95000"/>
                                    </p:animScale>
                                    <p:animScale>
                                      <p:cBhvr>
                                        <p:cTn id="66" dur="166" decel="50000">
                                          <p:stCondLst>
                                            <p:cond delay="1834"/>
                                          </p:stCondLst>
                                        </p:cTn>
                                        <p:tgtEl>
                                          <p:spTgt spid="13"/>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14">
                                            <p:txEl>
                                              <p:pRg st="0" end="0"/>
                                            </p:txEl>
                                          </p:spTgt>
                                        </p:tgtEl>
                                        <p:attrNameLst>
                                          <p:attrName>style.visibility</p:attrName>
                                        </p:attrNameLst>
                                      </p:cBhvr>
                                      <p:to>
                                        <p:strVal val="visible"/>
                                      </p:to>
                                    </p:set>
                                    <p:animEffect transition="in" filter="wipe(left)">
                                      <p:cBhvr>
                                        <p:cTn id="71" dur="500"/>
                                        <p:tgtEl>
                                          <p:spTgt spid="14">
                                            <p:txEl>
                                              <p:pRg st="0" end="0"/>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wipe(left)">
                                      <p:cBhvr>
                                        <p:cTn id="76" dur="500"/>
                                        <p:tgtEl>
                                          <p:spTgt spid="15"/>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wipe(left)">
                                      <p:cBhvr>
                                        <p:cTn id="79" dur="500"/>
                                        <p:tgtEl>
                                          <p:spTgt spid="16"/>
                                        </p:tgtEl>
                                      </p:cBhvr>
                                    </p:animEffec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1000"/>
                                        <p:tgtEl>
                                          <p:spTgt spid="17"/>
                                        </p:tgtEl>
                                      </p:cBhvr>
                                    </p:animEffect>
                                    <p:anim calcmode="lin" valueType="num">
                                      <p:cBhvr>
                                        <p:cTn id="85" dur="1000" fill="hold"/>
                                        <p:tgtEl>
                                          <p:spTgt spid="17"/>
                                        </p:tgtEl>
                                        <p:attrNameLst>
                                          <p:attrName>ppt_x</p:attrName>
                                        </p:attrNameLst>
                                      </p:cBhvr>
                                      <p:tavLst>
                                        <p:tav tm="0">
                                          <p:val>
                                            <p:strVal val="#ppt_x"/>
                                          </p:val>
                                        </p:tav>
                                        <p:tav tm="100000">
                                          <p:val>
                                            <p:strVal val="#ppt_x"/>
                                          </p:val>
                                        </p:tav>
                                      </p:tavLst>
                                    </p:anim>
                                    <p:anim calcmode="lin" valueType="num">
                                      <p:cBhvr>
                                        <p:cTn id="8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animBg="1"/>
      <p:bldP spid="16" grpId="0"/>
    </p:bldLst>
  </p:timing>
</p:sld>
</file>

<file path=ppt/theme/theme1.xml><?xml version="1.0" encoding="utf-8"?>
<a:theme xmlns:a="http://schemas.openxmlformats.org/drawingml/2006/main" name="Office Theme">
  <a:themeElements>
    <a:clrScheme name="自定义 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000000"/>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689</Words>
  <Application>WPS 演示</Application>
  <PresentationFormat>宽屏</PresentationFormat>
  <Paragraphs>121</Paragraphs>
  <Slides>22</Slides>
  <Notes>23</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22</vt:i4>
      </vt:variant>
    </vt:vector>
  </HeadingPairs>
  <TitlesOfParts>
    <vt:vector size="32" baseType="lpstr">
      <vt:lpstr>Arial</vt:lpstr>
      <vt:lpstr>宋体</vt:lpstr>
      <vt:lpstr>Wingdings</vt:lpstr>
      <vt:lpstr>微软雅黑</vt:lpstr>
      <vt:lpstr>迷你简卡通</vt:lpstr>
      <vt:lpstr>Calibri</vt:lpstr>
      <vt:lpstr>Arial Unicode MS</vt:lpstr>
      <vt:lpstr>等线</vt:lpstr>
      <vt:lpstr>Segoe Print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01.11.02</dc:title>
  <dc:creator>WIN7</dc:creator>
  <cp:lastModifiedBy>拉普耶鲁</cp:lastModifiedBy>
  <cp:revision>167</cp:revision>
  <dcterms:created xsi:type="dcterms:W3CDTF">2017-08-18T03:02:00Z</dcterms:created>
  <dcterms:modified xsi:type="dcterms:W3CDTF">2018-04-08T08:08:45Z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