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80" r:id="rId2"/>
    <p:sldId id="257" r:id="rId3"/>
    <p:sldId id="271" r:id="rId4"/>
    <p:sldId id="265" r:id="rId5"/>
    <p:sldId id="260" r:id="rId6"/>
    <p:sldId id="264" r:id="rId7"/>
    <p:sldId id="261" r:id="rId8"/>
    <p:sldId id="263" r:id="rId9"/>
    <p:sldId id="272" r:id="rId10"/>
    <p:sldId id="266" r:id="rId11"/>
    <p:sldId id="259" r:id="rId12"/>
    <p:sldId id="262" r:id="rId13"/>
    <p:sldId id="267" r:id="rId14"/>
    <p:sldId id="269" r:id="rId15"/>
    <p:sldId id="258" r:id="rId16"/>
    <p:sldId id="273" r:id="rId17"/>
    <p:sldId id="270" r:id="rId18"/>
    <p:sldId id="281" r:id="rId19"/>
    <p:sldId id="282" r:id="rId20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26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7D787-7636-446D-8694-32A74BFFDD7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6B2CE-004F-42E4-9C41-A93748CF94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68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4002831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946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583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183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912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867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188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95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861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121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363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431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792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497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421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037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6B2CE-004F-42E4-9C41-A93748CF94D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85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2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" y="462"/>
            <a:ext cx="12190355" cy="685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2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9" y="462"/>
            <a:ext cx="12186742" cy="685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2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62"/>
            <a:ext cx="12192000" cy="685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2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7" r="3644" b="2149"/>
          <a:stretch>
            <a:fillRect/>
          </a:stretch>
        </p:blipFill>
        <p:spPr bwMode="auto">
          <a:xfrm>
            <a:off x="0" y="0"/>
            <a:ext cx="122283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6C087-945C-477B-BBDB-44D6CB552787}" type="datetimeFigureOut">
              <a:rPr lang="zh-CN" altLang="en-US" smtClean="0"/>
              <a:t>2017/7/16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42917-75C4-434D-BEAE-82C854D8EE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5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11" Type="http://schemas.openxmlformats.org/officeDocument/2006/relationships/image" Target="../media/image23.png"/><Relationship Id="rId5" Type="http://schemas.openxmlformats.org/officeDocument/2006/relationships/image" Target="../media/image30.jpeg"/><Relationship Id="rId10" Type="http://schemas.openxmlformats.org/officeDocument/2006/relationships/image" Target="../media/image22.png"/><Relationship Id="rId4" Type="http://schemas.openxmlformats.org/officeDocument/2006/relationships/image" Target="../media/image29.jpe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eg"/><Relationship Id="rId11" Type="http://schemas.openxmlformats.org/officeDocument/2006/relationships/image" Target="../media/image24.png"/><Relationship Id="rId5" Type="http://schemas.openxmlformats.org/officeDocument/2006/relationships/image" Target="../media/image37.png"/><Relationship Id="rId10" Type="http://schemas.openxmlformats.org/officeDocument/2006/relationships/image" Target="../media/image23.png"/><Relationship Id="rId4" Type="http://schemas.openxmlformats.org/officeDocument/2006/relationships/image" Target="../media/image36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0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10" Type="http://schemas.openxmlformats.org/officeDocument/2006/relationships/image" Target="../media/image43.png"/><Relationship Id="rId4" Type="http://schemas.openxmlformats.org/officeDocument/2006/relationships/image" Target="../media/image41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10" Type="http://schemas.openxmlformats.org/officeDocument/2006/relationships/image" Target="../media/image24.png"/><Relationship Id="rId4" Type="http://schemas.openxmlformats.org/officeDocument/2006/relationships/image" Target="../media/image45.jpe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49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png"/><Relationship Id="rId7" Type="http://schemas.openxmlformats.org/officeDocument/2006/relationships/image" Target="../media/image53.jpe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11" Type="http://schemas.openxmlformats.org/officeDocument/2006/relationships/image" Target="../media/image23.png"/><Relationship Id="rId5" Type="http://schemas.openxmlformats.org/officeDocument/2006/relationships/image" Target="../media/image51.jpe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5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7.png"/><Relationship Id="rId11" Type="http://schemas.openxmlformats.org/officeDocument/2006/relationships/image" Target="../media/image58.png"/><Relationship Id="rId5" Type="http://schemas.microsoft.com/office/2007/relationships/hdphoto" Target="../media/hdphoto2.wdp"/><Relationship Id="rId10" Type="http://schemas.openxmlformats.org/officeDocument/2006/relationships/image" Target="../media/image24.png"/><Relationship Id="rId4" Type="http://schemas.openxmlformats.org/officeDocument/2006/relationships/image" Target="../media/image56.jpe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61.jpeg"/><Relationship Id="rId10" Type="http://schemas.openxmlformats.org/officeDocument/2006/relationships/image" Target="../media/image24.png"/><Relationship Id="rId4" Type="http://schemas.openxmlformats.org/officeDocument/2006/relationships/image" Target="../media/image60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2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11" Type="http://schemas.openxmlformats.org/officeDocument/2006/relationships/image" Target="../media/image66.png"/><Relationship Id="rId5" Type="http://schemas.openxmlformats.org/officeDocument/2006/relationships/image" Target="../media/image64.jpeg"/><Relationship Id="rId10" Type="http://schemas.openxmlformats.org/officeDocument/2006/relationships/image" Target="../media/image24.png"/><Relationship Id="rId4" Type="http://schemas.openxmlformats.org/officeDocument/2006/relationships/image" Target="../media/image63.jpe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7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69.png"/><Relationship Id="rId10" Type="http://schemas.openxmlformats.org/officeDocument/2006/relationships/image" Target="../media/image70.png"/><Relationship Id="rId4" Type="http://schemas.openxmlformats.org/officeDocument/2006/relationships/image" Target="../media/image68.jpe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73.jpeg"/><Relationship Id="rId10" Type="http://schemas.openxmlformats.org/officeDocument/2006/relationships/image" Target="../media/image24.png"/><Relationship Id="rId4" Type="http://schemas.openxmlformats.org/officeDocument/2006/relationships/image" Target="../media/image72.jpe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10" Type="http://schemas.openxmlformats.org/officeDocument/2006/relationships/image" Target="../media/image24.png"/><Relationship Id="rId4" Type="http://schemas.openxmlformats.org/officeDocument/2006/relationships/image" Target="../media/image75.jpe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10" Type="http://schemas.openxmlformats.org/officeDocument/2006/relationships/image" Target="../media/image20.png"/><Relationship Id="rId4" Type="http://schemas.openxmlformats.org/officeDocument/2006/relationships/image" Target="../media/image79.jpe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8.jpeg"/><Relationship Id="rId18" Type="http://schemas.openxmlformats.org/officeDocument/2006/relationships/image" Target="../media/image23.pn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7.jpe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3.jpeg"/><Relationship Id="rId11" Type="http://schemas.openxmlformats.org/officeDocument/2006/relationships/image" Target="../media/image86.jpeg"/><Relationship Id="rId5" Type="http://schemas.openxmlformats.org/officeDocument/2006/relationships/image" Target="../media/image82.jpeg"/><Relationship Id="rId15" Type="http://schemas.openxmlformats.org/officeDocument/2006/relationships/image" Target="../media/image20.png"/><Relationship Id="rId10" Type="http://schemas.microsoft.com/office/2007/relationships/hdphoto" Target="../media/hdphoto4.wdp"/><Relationship Id="rId19" Type="http://schemas.openxmlformats.org/officeDocument/2006/relationships/image" Target="../media/image24.png"/><Relationship Id="rId4" Type="http://schemas.openxmlformats.org/officeDocument/2006/relationships/image" Target="../media/image81.jpeg"/><Relationship Id="rId9" Type="http://schemas.openxmlformats.org/officeDocument/2006/relationships/image" Target="../media/image85.jpeg"/><Relationship Id="rId1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8" descr="笔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6" y="3888858"/>
            <a:ext cx="3858523" cy="185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973" y="-838200"/>
            <a:ext cx="5633746" cy="3541486"/>
          </a:xfrm>
          <a:prstGeom prst="rect">
            <a:avLst/>
          </a:prstGeom>
        </p:spPr>
      </p:pic>
      <p:pic>
        <p:nvPicPr>
          <p:cNvPr id="13" name="古筝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45079" y="3123496"/>
            <a:ext cx="609600" cy="609600"/>
          </a:xfrm>
          <a:prstGeom prst="rect">
            <a:avLst/>
          </a:prstGeom>
        </p:spPr>
      </p:pic>
      <p:grpSp>
        <p:nvGrpSpPr>
          <p:cNvPr id="14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1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3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9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5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5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5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84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8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8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8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8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0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119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89" y="3246024"/>
            <a:ext cx="1625098" cy="10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6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9147" y="722111"/>
            <a:ext cx="4044242" cy="373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17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4366" y="1378407"/>
            <a:ext cx="1884066" cy="187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" name="Group 550"/>
          <p:cNvGrpSpPr/>
          <p:nvPr/>
        </p:nvGrpSpPr>
        <p:grpSpPr bwMode="auto">
          <a:xfrm>
            <a:off x="4518496" y="924176"/>
            <a:ext cx="1531083" cy="1529349"/>
            <a:chOff x="295" y="3475"/>
            <a:chExt cx="1407" cy="1407"/>
          </a:xfrm>
        </p:grpSpPr>
        <p:sp>
          <p:nvSpPr>
            <p:cNvPr id="12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2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2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2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57" name="Group 550"/>
          <p:cNvGrpSpPr/>
          <p:nvPr/>
        </p:nvGrpSpPr>
        <p:grpSpPr bwMode="auto">
          <a:xfrm>
            <a:off x="3795613" y="2135818"/>
            <a:ext cx="1531083" cy="1529349"/>
            <a:chOff x="295" y="3475"/>
            <a:chExt cx="1407" cy="1407"/>
          </a:xfrm>
        </p:grpSpPr>
        <p:sp>
          <p:nvSpPr>
            <p:cNvPr id="15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5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7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2" name="Group 550"/>
          <p:cNvGrpSpPr/>
          <p:nvPr/>
        </p:nvGrpSpPr>
        <p:grpSpPr bwMode="auto">
          <a:xfrm>
            <a:off x="5914700" y="3835000"/>
            <a:ext cx="1531083" cy="1529349"/>
            <a:chOff x="295" y="3475"/>
            <a:chExt cx="1407" cy="1407"/>
          </a:xfrm>
        </p:grpSpPr>
        <p:sp>
          <p:nvSpPr>
            <p:cNvPr id="19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9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9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27" name="Group 550"/>
          <p:cNvGrpSpPr/>
          <p:nvPr/>
        </p:nvGrpSpPr>
        <p:grpSpPr bwMode="auto">
          <a:xfrm>
            <a:off x="7309337" y="2880842"/>
            <a:ext cx="1531083" cy="1529349"/>
            <a:chOff x="295" y="3475"/>
            <a:chExt cx="1407" cy="1407"/>
          </a:xfrm>
        </p:grpSpPr>
        <p:sp>
          <p:nvSpPr>
            <p:cNvPr id="22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3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4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5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6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5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4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5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5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3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3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62" name="Group 550"/>
          <p:cNvGrpSpPr/>
          <p:nvPr/>
        </p:nvGrpSpPr>
        <p:grpSpPr bwMode="auto">
          <a:xfrm>
            <a:off x="6859748" y="2852088"/>
            <a:ext cx="761269" cy="760408"/>
            <a:chOff x="295" y="3475"/>
            <a:chExt cx="1407" cy="1407"/>
          </a:xfrm>
        </p:grpSpPr>
        <p:sp>
          <p:nvSpPr>
            <p:cNvPr id="26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6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6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6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8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9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9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9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8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8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6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7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7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7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7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7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97" name="Group 550"/>
          <p:cNvGrpSpPr/>
          <p:nvPr/>
        </p:nvGrpSpPr>
        <p:grpSpPr bwMode="auto">
          <a:xfrm>
            <a:off x="3514979" y="3614240"/>
            <a:ext cx="761269" cy="760408"/>
            <a:chOff x="295" y="3475"/>
            <a:chExt cx="1407" cy="1407"/>
          </a:xfrm>
        </p:grpSpPr>
        <p:sp>
          <p:nvSpPr>
            <p:cNvPr id="29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9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0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0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31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2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3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2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1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2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2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0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0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1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1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0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0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333" name="Text Box 150"/>
          <p:cNvSpPr txBox="1">
            <a:spLocks noChangeArrowheads="1"/>
          </p:cNvSpPr>
          <p:nvPr/>
        </p:nvSpPr>
        <p:spPr bwMode="ltGray">
          <a:xfrm>
            <a:off x="3414356" y="4585942"/>
            <a:ext cx="5996547" cy="47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8820" tIns="54410" rIns="108820" bIns="5441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spc="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sz="2400" spc="300" dirty="0" smtClean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某某大学某某系某某届毕业生</a:t>
            </a:r>
            <a:r>
              <a:rPr lang="en-US" altLang="zh-CN" sz="2000" spc="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2000" spc="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0"/>
          <p:cNvSpPr txBox="1">
            <a:spLocks noChangeArrowheads="1"/>
          </p:cNvSpPr>
          <p:nvPr/>
        </p:nvSpPr>
        <p:spPr bwMode="ltGray">
          <a:xfrm>
            <a:off x="1723508" y="3540685"/>
            <a:ext cx="94735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3200" b="0" spc="-300"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  <a:lvl2pPr marL="4572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60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32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004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76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7200" dirty="0" smtClean="0"/>
              <a:t>中国风</a:t>
            </a:r>
            <a:r>
              <a:rPr lang="zh-CN" altLang="en-US" sz="7200" dirty="0"/>
              <a:t>温馨</a:t>
            </a:r>
            <a:r>
              <a:rPr lang="zh-CN" altLang="en-US" sz="7200" dirty="0" smtClean="0"/>
              <a:t>同学录</a:t>
            </a:r>
            <a:endParaRPr lang="en-US" altLang="zh-CN" sz="7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2" dur="750" fill="hold"/>
                                        <p:tgtEl>
                                          <p:spTgt spid="8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2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2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15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5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2" dur="750" fill="hold"/>
                                        <p:tgtEl>
                                          <p:spTgt spid="19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19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2" dur="750" fill="hold"/>
                                        <p:tgtEl>
                                          <p:spTgt spid="22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4" dur="500" fill="hold"/>
                                        <p:tgtEl>
                                          <p:spTgt spid="22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2" dur="750" fill="hold"/>
                                        <p:tgtEl>
                                          <p:spTgt spid="26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4" dur="750" fill="hold"/>
                                        <p:tgtEl>
                                          <p:spTgt spid="26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2" dur="750" fill="hold"/>
                                        <p:tgtEl>
                                          <p:spTgt spid="29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4" dur="750" fill="hold"/>
                                        <p:tgtEl>
                                          <p:spTgt spid="29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33" grpId="0" bldLvl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图片 245" descr="鹤.png"/>
          <p:cNvPicPr>
            <a:picLocks noChangeAspect="1"/>
          </p:cNvPicPr>
          <p:nvPr/>
        </p:nvPicPr>
        <p:blipFill>
          <a:blip r:embed="rId3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01" y="3582486"/>
            <a:ext cx="2001749" cy="2564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48"/>
          <p:cNvSpPr>
            <a:spLocks noEditPoints="1"/>
          </p:cNvSpPr>
          <p:nvPr/>
        </p:nvSpPr>
        <p:spPr bwMode="auto">
          <a:xfrm rot="1454731">
            <a:off x="5998877" y="1155624"/>
            <a:ext cx="4981089" cy="3643961"/>
          </a:xfrm>
          <a:custGeom>
            <a:avLst/>
            <a:gdLst>
              <a:gd name="T0" fmla="*/ 0 w 2630"/>
              <a:gd name="T1" fmla="*/ 168 h 1924"/>
              <a:gd name="T2" fmla="*/ 2521 w 2630"/>
              <a:gd name="T3" fmla="*/ 0 h 1924"/>
              <a:gd name="T4" fmla="*/ 2630 w 2630"/>
              <a:gd name="T5" fmla="*/ 1749 h 1924"/>
              <a:gd name="T6" fmla="*/ 118 w 2630"/>
              <a:gd name="T7" fmla="*/ 1924 h 1924"/>
              <a:gd name="T8" fmla="*/ 0 w 2630"/>
              <a:gd name="T9" fmla="*/ 168 h 1924"/>
              <a:gd name="T10" fmla="*/ 2490 w 2630"/>
              <a:gd name="T11" fmla="*/ 1640 h 1924"/>
              <a:gd name="T12" fmla="*/ 2395 w 2630"/>
              <a:gd name="T13" fmla="*/ 128 h 1924"/>
              <a:gd name="T14" fmla="*/ 142 w 2630"/>
              <a:gd name="T15" fmla="*/ 280 h 1924"/>
              <a:gd name="T16" fmla="*/ 244 w 2630"/>
              <a:gd name="T17" fmla="*/ 1796 h 1924"/>
              <a:gd name="T18" fmla="*/ 2490 w 2630"/>
              <a:gd name="T19" fmla="*/ 1640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30" h="1924">
                <a:moveTo>
                  <a:pt x="0" y="168"/>
                </a:moveTo>
                <a:lnTo>
                  <a:pt x="2521" y="0"/>
                </a:lnTo>
                <a:lnTo>
                  <a:pt x="2630" y="1749"/>
                </a:lnTo>
                <a:lnTo>
                  <a:pt x="118" y="1924"/>
                </a:lnTo>
                <a:lnTo>
                  <a:pt x="0" y="168"/>
                </a:lnTo>
                <a:moveTo>
                  <a:pt x="2490" y="1640"/>
                </a:moveTo>
                <a:lnTo>
                  <a:pt x="2395" y="128"/>
                </a:lnTo>
                <a:lnTo>
                  <a:pt x="142" y="280"/>
                </a:lnTo>
                <a:lnTo>
                  <a:pt x="244" y="1796"/>
                </a:lnTo>
                <a:lnTo>
                  <a:pt x="2490" y="164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grpSp>
        <p:nvGrpSpPr>
          <p:cNvPr id="40" name="组合 39"/>
          <p:cNvGrpSpPr/>
          <p:nvPr/>
        </p:nvGrpSpPr>
        <p:grpSpPr>
          <a:xfrm>
            <a:off x="6678679" y="3322101"/>
            <a:ext cx="3663703" cy="2993447"/>
            <a:chOff x="7826099" y="1957001"/>
            <a:chExt cx="3663703" cy="2993446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6099" y="1996929"/>
              <a:ext cx="3663703" cy="2953518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880" y="2377932"/>
              <a:ext cx="3044923" cy="219151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6532" y="1957001"/>
              <a:ext cx="737618" cy="1139954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2228203" y="1330651"/>
            <a:ext cx="3611940" cy="4595383"/>
            <a:chOff x="1495769" y="3693835"/>
            <a:chExt cx="2642621" cy="3362142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769" y="3855570"/>
              <a:ext cx="2642621" cy="3200407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0577">
              <a:off x="1826865" y="4172332"/>
              <a:ext cx="1906853" cy="254247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6999" y="3693835"/>
              <a:ext cx="551689" cy="838202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5320009" y="670661"/>
            <a:ext cx="3663703" cy="2993447"/>
            <a:chOff x="7826099" y="1957001"/>
            <a:chExt cx="3663703" cy="2993446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6099" y="1996929"/>
              <a:ext cx="3663703" cy="2953518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9526" y="2340973"/>
              <a:ext cx="3086806" cy="2191512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6532" y="1957001"/>
              <a:ext cx="737618" cy="1139954"/>
            </a:xfrm>
            <a:prstGeom prst="rect">
              <a:avLst/>
            </a:pr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80" y="1823338"/>
            <a:ext cx="3228141" cy="1274077"/>
          </a:xfrm>
          <a:prstGeom prst="rect">
            <a:avLst/>
          </a:prstGeom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Group 550"/>
          <p:cNvGrpSpPr/>
          <p:nvPr/>
        </p:nvGrpSpPr>
        <p:grpSpPr bwMode="auto">
          <a:xfrm>
            <a:off x="9299394" y="3096777"/>
            <a:ext cx="1238676" cy="1237273"/>
            <a:chOff x="295" y="3475"/>
            <a:chExt cx="1407" cy="1407"/>
          </a:xfrm>
        </p:grpSpPr>
        <p:sp>
          <p:nvSpPr>
            <p:cNvPr id="7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6" name="Group 550"/>
          <p:cNvGrpSpPr/>
          <p:nvPr/>
        </p:nvGrpSpPr>
        <p:grpSpPr bwMode="auto">
          <a:xfrm>
            <a:off x="10694031" y="1850543"/>
            <a:ext cx="1531083" cy="1529349"/>
            <a:chOff x="295" y="3475"/>
            <a:chExt cx="1407" cy="1407"/>
          </a:xfrm>
        </p:grpSpPr>
        <p:sp>
          <p:nvSpPr>
            <p:cNvPr id="10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8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0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1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2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1" name="Group 550"/>
          <p:cNvGrpSpPr/>
          <p:nvPr/>
        </p:nvGrpSpPr>
        <p:grpSpPr bwMode="auto">
          <a:xfrm>
            <a:off x="8414759" y="2875810"/>
            <a:ext cx="914552" cy="913517"/>
            <a:chOff x="295" y="3475"/>
            <a:chExt cx="1407" cy="1407"/>
          </a:xfrm>
        </p:grpSpPr>
        <p:sp>
          <p:nvSpPr>
            <p:cNvPr id="14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6" name="Group 550"/>
          <p:cNvGrpSpPr/>
          <p:nvPr/>
        </p:nvGrpSpPr>
        <p:grpSpPr bwMode="auto">
          <a:xfrm>
            <a:off x="10244442" y="1821789"/>
            <a:ext cx="761269" cy="760408"/>
            <a:chOff x="295" y="3475"/>
            <a:chExt cx="1407" cy="1407"/>
          </a:xfrm>
        </p:grpSpPr>
        <p:sp>
          <p:nvSpPr>
            <p:cNvPr id="17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8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0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1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2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1" name="Group 550"/>
          <p:cNvGrpSpPr/>
          <p:nvPr/>
        </p:nvGrpSpPr>
        <p:grpSpPr bwMode="auto">
          <a:xfrm>
            <a:off x="6899672" y="2583941"/>
            <a:ext cx="761269" cy="760408"/>
            <a:chOff x="295" y="3475"/>
            <a:chExt cx="1407" cy="1407"/>
          </a:xfrm>
        </p:grpSpPr>
        <p:sp>
          <p:nvSpPr>
            <p:cNvPr id="21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3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5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6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7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6 0.50772 L -0.23038 0.50772 C -0.12708 0.50772 -2.77778E-6 0.36729 -2.77778E-6 0.25371 L -2.77778E-6 -2.34568E-6 " pathEditMode="relative" rAng="0" ptsTypes="AAAA">
                                      <p:cBhvr>
                                        <p:cTn id="9" dur="5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8" y="-254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5.55556E-7 -4.90438E-6 C 0.06927 -0.095 0.13854 -0.19 0.23593 -0.21345 C 0.33333 -0.23689 0.48698 -0.11505 0.5842 -0.14158 C 0.68125 -0.1681 0.76875 -0.2995 0.8177 -0.37322 C 0.86701 -0.44694 0.85885 -0.51203 0.87864 -0.58482 C 0.89826 -0.65762 0.91701 -0.7338 0.93576 -0.8103 " pathEditMode="relative" ptsTypes="aaaaaA">
                                      <p:cBhvr>
                                        <p:cTn id="3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7556E-17 -2.34568E-6 C 0.06736 -0.13055 0.13455 -0.26111 0.22882 -0.29321 C 0.32326 -0.32531 0.4724 -0.15802 0.56667 -0.19444 C 0.66076 -0.23086 0.74566 -0.4108 0.79323 -0.51203 C 0.84097 -0.61327 0.83316 -0.70247 0.85226 -0.80247 C 0.87135 -0.90247 0.88958 -1.00679 0.90781 -1.11142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82" y="-555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927 0.15031 C 0.26198 0.05525 0.33125 -0.03981 0.42847 -0.06327 C 0.52604 -0.08673 0.67968 0.03519 0.77673 0.00864 C 0.87395 -0.0179 0.96145 -0.14907 1.01024 -0.22284 C 1.05972 -0.2966 1.05156 -0.36173 1.07135 -0.43457 C 1.09097 -0.50741 1.10972 -0.58364 1.12847 -0.65987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88" y="-4052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10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106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5" dur="750" fill="hold"/>
                                        <p:tgtEl>
                                          <p:spTgt spid="14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7" dur="750" fill="hold"/>
                                        <p:tgtEl>
                                          <p:spTgt spid="14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7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7" dur="750" fill="hold"/>
                                        <p:tgtEl>
                                          <p:spTgt spid="176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2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7" dur="750" fill="hold"/>
                                        <p:tgtEl>
                                          <p:spTgt spid="211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20971080">
            <a:off x="990463" y="3069618"/>
            <a:ext cx="4463516" cy="2880660"/>
            <a:chOff x="5468070" y="2312558"/>
            <a:chExt cx="4166058" cy="2688687"/>
          </a:xfrm>
        </p:grpSpPr>
        <p:sp>
          <p:nvSpPr>
            <p:cNvPr id="4" name="椭圆 3"/>
            <p:cNvSpPr/>
            <p:nvPr/>
          </p:nvSpPr>
          <p:spPr>
            <a:xfrm>
              <a:off x="5647569" y="2312558"/>
              <a:ext cx="3726899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椭圆 4"/>
            <p:cNvSpPr/>
            <p:nvPr/>
          </p:nvSpPr>
          <p:spPr>
            <a:xfrm>
              <a:off x="5468070" y="4474735"/>
              <a:ext cx="4166058" cy="526510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矩形 5"/>
            <p:cNvSpPr/>
            <p:nvPr/>
          </p:nvSpPr>
          <p:spPr>
            <a:xfrm>
              <a:off x="6184715" y="2585769"/>
              <a:ext cx="2664425" cy="207528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" name="组合 10"/>
          <p:cNvGrpSpPr/>
          <p:nvPr/>
        </p:nvGrpSpPr>
        <p:grpSpPr>
          <a:xfrm rot="20099905">
            <a:off x="4329753" y="1876456"/>
            <a:ext cx="7142448" cy="4303688"/>
            <a:chOff x="5242759" y="4161726"/>
            <a:chExt cx="4646368" cy="2799673"/>
          </a:xfrm>
          <a:scene3d>
            <a:camera prst="isometricBottomDown"/>
            <a:lightRig rig="threePt" dir="t"/>
          </a:scene3d>
        </p:grpSpPr>
        <p:sp>
          <p:nvSpPr>
            <p:cNvPr id="12" name="新月形 11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矩形 12"/>
            <p:cNvSpPr/>
            <p:nvPr/>
          </p:nvSpPr>
          <p:spPr>
            <a:xfrm rot="175916">
              <a:off x="5242759" y="4161726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矩形 13"/>
            <p:cNvSpPr/>
            <p:nvPr/>
          </p:nvSpPr>
          <p:spPr>
            <a:xfrm rot="175916">
              <a:off x="5532045" y="4320744"/>
              <a:ext cx="4213631" cy="245152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9076">
            <a:off x="3787631" y="1538073"/>
            <a:ext cx="1985459" cy="2492856"/>
          </a:xfrm>
          <a:prstGeom prst="rect">
            <a:avLst/>
          </a:prstGeom>
          <a:scene3d>
            <a:camera prst="isometricOffAxis1Top"/>
            <a:lightRig rig="threePt" dir="t"/>
          </a:scene3d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50"/>
          <p:cNvGrpSpPr/>
          <p:nvPr/>
        </p:nvGrpSpPr>
        <p:grpSpPr bwMode="auto">
          <a:xfrm>
            <a:off x="5241567" y="4298307"/>
            <a:ext cx="1531083" cy="1529349"/>
            <a:chOff x="295" y="3475"/>
            <a:chExt cx="1407" cy="1407"/>
          </a:xfrm>
        </p:grpSpPr>
        <p:sp>
          <p:nvSpPr>
            <p:cNvPr id="5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8" name="Group 550"/>
          <p:cNvGrpSpPr/>
          <p:nvPr/>
        </p:nvGrpSpPr>
        <p:grpSpPr bwMode="auto">
          <a:xfrm>
            <a:off x="4356932" y="4369415"/>
            <a:ext cx="914552" cy="913517"/>
            <a:chOff x="295" y="3475"/>
            <a:chExt cx="1407" cy="1407"/>
          </a:xfrm>
        </p:grpSpPr>
        <p:sp>
          <p:nvSpPr>
            <p:cNvPr id="1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3" name="Group 550"/>
          <p:cNvGrpSpPr/>
          <p:nvPr/>
        </p:nvGrpSpPr>
        <p:grpSpPr bwMode="auto">
          <a:xfrm>
            <a:off x="6186615" y="3315395"/>
            <a:ext cx="761269" cy="760408"/>
            <a:chOff x="295" y="3475"/>
            <a:chExt cx="1407" cy="1407"/>
          </a:xfrm>
        </p:grpSpPr>
        <p:sp>
          <p:nvSpPr>
            <p:cNvPr id="1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8" name="Group 550"/>
          <p:cNvGrpSpPr/>
          <p:nvPr/>
        </p:nvGrpSpPr>
        <p:grpSpPr bwMode="auto">
          <a:xfrm>
            <a:off x="2841846" y="4077547"/>
            <a:ext cx="761269" cy="760408"/>
            <a:chOff x="295" y="3475"/>
            <a:chExt cx="1407" cy="1407"/>
          </a:xfrm>
        </p:grpSpPr>
        <p:sp>
          <p:nvSpPr>
            <p:cNvPr id="1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5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54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6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1" dur="750" fill="hold"/>
                                        <p:tgtEl>
                                          <p:spTgt spid="5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1" dur="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1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1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1" dur="750" fill="hold"/>
                                        <p:tgtEl>
                                          <p:spTgt spid="1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1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2484">
            <a:off x="2395041" y="3823547"/>
            <a:ext cx="3949448" cy="264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5201">
            <a:off x="2153340" y="1508639"/>
            <a:ext cx="2991424" cy="2167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0522">
            <a:off x="5388757" y="1015527"/>
            <a:ext cx="2273556" cy="1614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005">
            <a:off x="6490719" y="2628300"/>
            <a:ext cx="2182071" cy="1549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5915">
            <a:off x="7343882" y="4335551"/>
            <a:ext cx="2214881" cy="1624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0622">
            <a:off x="8819991" y="934727"/>
            <a:ext cx="1236104" cy="2433513"/>
          </a:xfrm>
          <a:prstGeom prst="rect">
            <a:avLst/>
          </a:prstGeom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481" y="3653423"/>
            <a:ext cx="1638681" cy="153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5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57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9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F:\360安全浏览器下载\水墨\1402\未标题-1.png"/>
          <p:cNvPicPr>
            <a:picLocks noChangeAspect="1" noChangeArrowheads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 bwMode="auto">
          <a:xfrm>
            <a:off x="0" y="4844394"/>
            <a:ext cx="4813300" cy="202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310" y="648421"/>
            <a:ext cx="1282192" cy="3115057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2700558" y="2710375"/>
            <a:ext cx="10107189" cy="5004827"/>
            <a:chOff x="179512" y="1131590"/>
            <a:chExt cx="7580392" cy="3753620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1131590"/>
              <a:ext cx="7580392" cy="375362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83402">
              <a:off x="1647345" y="1153794"/>
              <a:ext cx="4460180" cy="3210110"/>
            </a:xfrm>
            <a:prstGeom prst="snip2DiagRect">
              <a:avLst/>
            </a:prstGeom>
            <a:ln>
              <a:noFill/>
            </a:ln>
            <a:effectLst>
              <a:softEdge rad="112500"/>
            </a:effectLst>
            <a:scene3d>
              <a:camera prst="isometricOffAxis1Top"/>
              <a:lightRig rig="threePt" dir="t"/>
            </a:scene3d>
          </p:spPr>
        </p:pic>
      </p:grpSp>
      <p:sp>
        <p:nvSpPr>
          <p:cNvPr id="44" name="TextBox 8"/>
          <p:cNvSpPr txBox="1"/>
          <p:nvPr/>
        </p:nvSpPr>
        <p:spPr>
          <a:xfrm>
            <a:off x="4257041" y="2119992"/>
            <a:ext cx="3471348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轻轻的风青青的梦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轻轻的晨晨昏昏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淡淡的云淡淡的泪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淡淡的年年岁岁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005">
            <a:off x="7374655" y="2151557"/>
            <a:ext cx="2182071" cy="1454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2706" y="2092408"/>
            <a:ext cx="5509300" cy="391138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59302">
            <a:off x="6231060" y="837999"/>
            <a:ext cx="2020384" cy="2918333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202" y="4105910"/>
            <a:ext cx="2745905" cy="1304124"/>
          </a:xfrm>
          <a:prstGeom prst="rect">
            <a:avLst/>
          </a:prstGeom>
        </p:spPr>
      </p:pic>
      <p:pic>
        <p:nvPicPr>
          <p:cNvPr id="1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6"/>
          <p:cNvSpPr txBox="1"/>
          <p:nvPr/>
        </p:nvSpPr>
        <p:spPr>
          <a:xfrm>
            <a:off x="9852724" y="3726920"/>
            <a:ext cx="23500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dirty="0">
                <a:solidFill>
                  <a:srgbClr val="C00000"/>
                </a:solidFill>
              </a:rPr>
              <a:t>青春是一首</a:t>
            </a:r>
            <a:r>
              <a:rPr lang="en-US" altLang="zh-CN" sz="1600" dirty="0">
                <a:solidFill>
                  <a:srgbClr val="C00000"/>
                </a:solidFill>
              </a:rPr>
              <a:t/>
            </a:r>
            <a:br>
              <a:rPr lang="en-US" altLang="zh-CN" sz="1600" dirty="0">
                <a:solidFill>
                  <a:srgbClr val="C00000"/>
                </a:solidFill>
              </a:rPr>
            </a:br>
            <a:r>
              <a:rPr lang="zh-CN" altLang="en-US" sz="1600" dirty="0">
                <a:solidFill>
                  <a:srgbClr val="C00000"/>
                </a:solidFill>
              </a:rPr>
              <a:t>永不言败</a:t>
            </a:r>
            <a:r>
              <a:rPr lang="zh-CN" altLang="zh-CN" sz="1600" dirty="0">
                <a:solidFill>
                  <a:srgbClr val="C00000"/>
                </a:solidFill>
              </a:rPr>
              <a:t>的歌</a:t>
            </a:r>
            <a:r>
              <a:rPr lang="en-US" altLang="zh-CN" sz="1600" dirty="0">
                <a:solidFill>
                  <a:srgbClr val="C00000"/>
                </a:solidFill>
              </a:rPr>
              <a:t>……</a:t>
            </a:r>
            <a:br>
              <a:rPr lang="en-US" altLang="zh-CN" sz="1600" dirty="0">
                <a:solidFill>
                  <a:srgbClr val="C00000"/>
                </a:solidFill>
              </a:rPr>
            </a:br>
            <a:r>
              <a:rPr lang="zh-CN" altLang="zh-CN" sz="1600" dirty="0">
                <a:solidFill>
                  <a:srgbClr val="C00000"/>
                </a:solidFill>
              </a:rPr>
              <a:t>青春是一条</a:t>
            </a:r>
            <a:r>
              <a:rPr lang="en-US" altLang="zh-CN" sz="1600" dirty="0">
                <a:solidFill>
                  <a:srgbClr val="C00000"/>
                </a:solidFill>
              </a:rPr>
              <a:t/>
            </a:r>
            <a:br>
              <a:rPr lang="en-US" altLang="zh-CN" sz="1600" dirty="0">
                <a:solidFill>
                  <a:srgbClr val="C00000"/>
                </a:solidFill>
              </a:rPr>
            </a:br>
            <a:r>
              <a:rPr lang="zh-CN" altLang="zh-CN" sz="1600" dirty="0">
                <a:solidFill>
                  <a:srgbClr val="C00000"/>
                </a:solidFill>
              </a:rPr>
              <a:t>永不停息的河流</a:t>
            </a:r>
            <a:r>
              <a:rPr lang="en-US" altLang="zh-CN" sz="1600" dirty="0">
                <a:solidFill>
                  <a:srgbClr val="C00000"/>
                </a:solidFill>
              </a:rPr>
              <a:t>……</a:t>
            </a:r>
            <a:endParaRPr lang="zh-CN" altLang="en-US" sz="1600" dirty="0">
              <a:solidFill>
                <a:srgbClr val="C00000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25226" y="2000866"/>
            <a:ext cx="1116744" cy="358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4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4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4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4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3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5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3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7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3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5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7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9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6757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rot="21287382">
            <a:off x="873439" y="2362454"/>
            <a:ext cx="4302608" cy="2803361"/>
            <a:chOff x="5352887" y="2654861"/>
            <a:chExt cx="4646368" cy="2799673"/>
          </a:xfrm>
        </p:grpSpPr>
        <p:sp>
          <p:nvSpPr>
            <p:cNvPr id="17" name="矩形 16"/>
            <p:cNvSpPr/>
            <p:nvPr/>
          </p:nvSpPr>
          <p:spPr>
            <a:xfrm rot="175916">
              <a:off x="5352887" y="2654861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矩形 17"/>
            <p:cNvSpPr/>
            <p:nvPr/>
          </p:nvSpPr>
          <p:spPr>
            <a:xfrm rot="175916">
              <a:off x="5644782" y="2835306"/>
              <a:ext cx="4213629" cy="245152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1" name="组合 20"/>
          <p:cNvGrpSpPr/>
          <p:nvPr/>
        </p:nvGrpSpPr>
        <p:grpSpPr>
          <a:xfrm rot="20850379">
            <a:off x="4815143" y="3504868"/>
            <a:ext cx="4977233" cy="2755989"/>
            <a:chOff x="5359856" y="3221979"/>
            <a:chExt cx="4646368" cy="2799673"/>
          </a:xfrm>
        </p:grpSpPr>
        <p:sp>
          <p:nvSpPr>
            <p:cNvPr id="22" name="新月形 21"/>
            <p:cNvSpPr/>
            <p:nvPr/>
          </p:nvSpPr>
          <p:spPr>
            <a:xfrm rot="5569762">
              <a:off x="7234129" y="3504015"/>
              <a:ext cx="680835" cy="4340686"/>
            </a:xfrm>
            <a:prstGeom prst="moon">
              <a:avLst>
                <a:gd name="adj" fmla="val 63522"/>
              </a:avLst>
            </a:prstGeom>
            <a:effectLst>
              <a:outerShdw blurRad="317500" dist="203200" dir="3600000" sx="107000" sy="107000" algn="t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/>
            <p:cNvSpPr/>
            <p:nvPr/>
          </p:nvSpPr>
          <p:spPr>
            <a:xfrm rot="175916">
              <a:off x="5359856" y="3221979"/>
              <a:ext cx="4646368" cy="27996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23"/>
            <p:cNvSpPr/>
            <p:nvPr/>
          </p:nvSpPr>
          <p:spPr>
            <a:xfrm rot="175916">
              <a:off x="5662672" y="3422126"/>
              <a:ext cx="4213631" cy="245151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5" name="组合 24"/>
          <p:cNvGrpSpPr/>
          <p:nvPr/>
        </p:nvGrpSpPr>
        <p:grpSpPr>
          <a:xfrm rot="21252330">
            <a:off x="6448987" y="631829"/>
            <a:ext cx="3993001" cy="2519304"/>
            <a:chOff x="5784124" y="456033"/>
            <a:chExt cx="3726899" cy="2351412"/>
          </a:xfrm>
        </p:grpSpPr>
        <p:sp>
          <p:nvSpPr>
            <p:cNvPr id="26" name="椭圆 25"/>
            <p:cNvSpPr/>
            <p:nvPr/>
          </p:nvSpPr>
          <p:spPr>
            <a:xfrm>
              <a:off x="5784124" y="2280936"/>
              <a:ext cx="3726899" cy="526509"/>
            </a:xfrm>
            <a:prstGeom prst="ellipse">
              <a:avLst/>
            </a:prstGeom>
            <a:gradFill flip="none" rotWithShape="1">
              <a:gsLst>
                <a:gs pos="27000">
                  <a:schemeClr val="bg1">
                    <a:lumMod val="6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6272280" y="456033"/>
              <a:ext cx="2664425" cy="207528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4932">
            <a:off x="4875474" y="1333598"/>
            <a:ext cx="1292404" cy="1622686"/>
          </a:xfrm>
          <a:prstGeom prst="rect">
            <a:avLst/>
          </a:prstGeom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9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9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68945 0.94885 C -0.5056 0.86366 -0.32136 0.77871 -0.20625 0.62037 C -0.09141 0.46227 -0.0457 0.23125 -0.00013 -4.44444E-6 " pathEditMode="relative" rAng="0" ptsTypes="AAA">
                                      <p:cBhvr>
                                        <p:cTn id="30" dur="4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66" y="-474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8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52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6" dur="9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8" dur="9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3245">
            <a:off x="3802987" y="1611970"/>
            <a:ext cx="4014480" cy="2850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969">
            <a:off x="8925643" y="1665631"/>
            <a:ext cx="1933820" cy="3237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extBox 6"/>
          <p:cNvSpPr txBox="1"/>
          <p:nvPr/>
        </p:nvSpPr>
        <p:spPr>
          <a:xfrm>
            <a:off x="3361955" y="5002909"/>
            <a:ext cx="4896544" cy="918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/>
              <a:t>允许我为你高歌吧以后夜夜我都不能入睡，</a:t>
            </a:r>
            <a:br>
              <a:rPr lang="zh-CN" altLang="en-US" sz="1865" dirty="0"/>
            </a:br>
            <a:r>
              <a:rPr lang="zh-CN" altLang="en-US" sz="1865" dirty="0"/>
              <a:t>允许我为你哭泣吧在眼泪里我能自由的飞。</a:t>
            </a:r>
            <a:endParaRPr lang="zh-CN" altLang="en-US" sz="1865" dirty="0">
              <a:solidFill>
                <a:srgbClr val="582A04"/>
              </a:solidFill>
              <a:latin typeface="迷你简美黑" panose="03000509000000000000" pitchFamily="65" charset="-122"/>
              <a:ea typeface="迷你简美黑" panose="03000509000000000000" pitchFamily="65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829" y="1729216"/>
            <a:ext cx="1587096" cy="3855814"/>
          </a:xfrm>
          <a:prstGeom prst="rect">
            <a:avLst/>
          </a:prstGeom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675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096 -1.85185E-6 L -8.33333E-7 -1.85185E-6 " pathEditMode="relative" rAng="0" ptsTypes="AA">
                                      <p:cBhvr>
                                        <p:cTn id="22" dur="6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4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8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4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8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0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374850" y="2501261"/>
            <a:ext cx="6207961" cy="4417979"/>
            <a:chOff x="1232142" y="288031"/>
            <a:chExt cx="6509247" cy="463239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42" y="288031"/>
              <a:ext cx="6509247" cy="463239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15">
              <a:off x="2302900" y="1173118"/>
              <a:ext cx="4501168" cy="301836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 rot="20711833">
            <a:off x="701406" y="940202"/>
            <a:ext cx="5785384" cy="4117245"/>
            <a:chOff x="1232142" y="288031"/>
            <a:chExt cx="6509247" cy="46323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42" y="288031"/>
              <a:ext cx="6509247" cy="46323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15">
              <a:off x="2354486" y="1207709"/>
              <a:ext cx="4397994" cy="2949184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396" y="1261643"/>
            <a:ext cx="1448402" cy="1818549"/>
          </a:xfrm>
          <a:prstGeom prst="rect">
            <a:avLst/>
          </a:prstGeom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3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63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8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3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8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3" name="Group 550"/>
          <p:cNvGrpSpPr/>
          <p:nvPr/>
        </p:nvGrpSpPr>
        <p:grpSpPr bwMode="auto">
          <a:xfrm>
            <a:off x="6228378" y="2209264"/>
            <a:ext cx="761269" cy="760408"/>
            <a:chOff x="295" y="3475"/>
            <a:chExt cx="1407" cy="1407"/>
          </a:xfrm>
        </p:grpSpPr>
        <p:sp>
          <p:nvSpPr>
            <p:cNvPr id="20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45833 0.71759 C -0.33294 0.6993 -0.20794 0.68125 -0.1168 0.61204 C -0.02552 0.54259 0.06875 0.4037 0.08854 0.30185 C 0.1082 0.19977 0.05482 0.09977 0.00143 1.48148E-6 " pathEditMode="relative" rAng="0" ptsTypes="AAAA">
                                      <p:cBhvr>
                                        <p:cTn id="15" dur="3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-3588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6 4.81481E-6 L -4.16667E-6 4.81481E-6 " pathEditMode="relative" rAng="0" ptsTypes="AA">
                                      <p:cBhvr>
                                        <p:cTn id="20" dur="6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6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8" dur="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6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9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3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16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3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5" dur="750" fill="hold"/>
                                        <p:tgtEl>
                                          <p:spTgt spid="20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7563">
            <a:off x="7127757" y="1501310"/>
            <a:ext cx="2722504" cy="1905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215">
            <a:off x="4563288" y="3897466"/>
            <a:ext cx="3033045" cy="1995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8656">
            <a:off x="1823937" y="2019684"/>
            <a:ext cx="876264" cy="281235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74215">
            <a:off x="2722792" y="1115975"/>
            <a:ext cx="3823457" cy="2676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6" y="3720922"/>
            <a:ext cx="1759555" cy="2671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Motion origin="layout" path="M -4.72222E-6 3.95062E-6 L 0.04428 0.1049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524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2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49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1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3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5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687">
            <a:off x="7731725" y="2678223"/>
            <a:ext cx="2413873" cy="343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4696">
            <a:off x="3325874" y="2415598"/>
            <a:ext cx="2429957" cy="3500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546">
            <a:off x="5745321" y="840271"/>
            <a:ext cx="3808612" cy="2539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12668296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92000" y="-14652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01595" y="-106649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809762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047800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90502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286058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524053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666798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0127">
            <a:off x="1331803" y="1054369"/>
            <a:ext cx="3534507" cy="1394993"/>
          </a:xfrm>
          <a:prstGeom prst="rect">
            <a:avLst/>
          </a:prstGeom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3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67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69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71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75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7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7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8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8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85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87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9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91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3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52" y="1398159"/>
            <a:ext cx="4310216" cy="2588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633" y="4300633"/>
            <a:ext cx="2779788" cy="1851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248" y="2502133"/>
            <a:ext cx="2603275" cy="1735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306" y="1388806"/>
            <a:ext cx="883253" cy="2993942"/>
          </a:xfrm>
          <a:prstGeom prst="rect">
            <a:avLst/>
          </a:prstGeom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550"/>
          <p:cNvGrpSpPr/>
          <p:nvPr/>
        </p:nvGrpSpPr>
        <p:grpSpPr bwMode="auto">
          <a:xfrm>
            <a:off x="3795613" y="2135818"/>
            <a:ext cx="1531083" cy="1529349"/>
            <a:chOff x="295" y="3475"/>
            <a:chExt cx="1407" cy="1407"/>
          </a:xfrm>
        </p:grpSpPr>
        <p:sp>
          <p:nvSpPr>
            <p:cNvPr id="2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0" name="Group 550"/>
          <p:cNvGrpSpPr/>
          <p:nvPr/>
        </p:nvGrpSpPr>
        <p:grpSpPr bwMode="auto">
          <a:xfrm>
            <a:off x="5914700" y="3835000"/>
            <a:ext cx="1531083" cy="1529349"/>
            <a:chOff x="295" y="3475"/>
            <a:chExt cx="1407" cy="1407"/>
          </a:xfrm>
        </p:grpSpPr>
        <p:sp>
          <p:nvSpPr>
            <p:cNvPr id="7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5" name="Group 550"/>
          <p:cNvGrpSpPr/>
          <p:nvPr/>
        </p:nvGrpSpPr>
        <p:grpSpPr bwMode="auto">
          <a:xfrm>
            <a:off x="7309337" y="2880842"/>
            <a:ext cx="1531083" cy="1529349"/>
            <a:chOff x="295" y="3475"/>
            <a:chExt cx="1407" cy="1407"/>
          </a:xfrm>
        </p:grpSpPr>
        <p:sp>
          <p:nvSpPr>
            <p:cNvPr id="10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0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0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2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0" name="Group 550"/>
          <p:cNvGrpSpPr/>
          <p:nvPr/>
        </p:nvGrpSpPr>
        <p:grpSpPr bwMode="auto">
          <a:xfrm>
            <a:off x="5030065" y="3906108"/>
            <a:ext cx="914552" cy="913517"/>
            <a:chOff x="295" y="3475"/>
            <a:chExt cx="1407" cy="1407"/>
          </a:xfrm>
        </p:grpSpPr>
        <p:sp>
          <p:nvSpPr>
            <p:cNvPr id="14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4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5" name="Group 550"/>
          <p:cNvGrpSpPr/>
          <p:nvPr/>
        </p:nvGrpSpPr>
        <p:grpSpPr bwMode="auto">
          <a:xfrm>
            <a:off x="6859748" y="2852088"/>
            <a:ext cx="761269" cy="760408"/>
            <a:chOff x="295" y="3475"/>
            <a:chExt cx="1407" cy="1407"/>
          </a:xfrm>
        </p:grpSpPr>
        <p:sp>
          <p:nvSpPr>
            <p:cNvPr id="17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7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0" name="Group 550"/>
          <p:cNvGrpSpPr/>
          <p:nvPr/>
        </p:nvGrpSpPr>
        <p:grpSpPr bwMode="auto">
          <a:xfrm>
            <a:off x="3514979" y="3614240"/>
            <a:ext cx="761269" cy="760408"/>
            <a:chOff x="295" y="3475"/>
            <a:chExt cx="1407" cy="1407"/>
          </a:xfrm>
        </p:grpSpPr>
        <p:sp>
          <p:nvSpPr>
            <p:cNvPr id="21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45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085" y="3468953"/>
            <a:ext cx="2754697" cy="341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7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6 -3.33333E-6 L -3.125E-6 -3.33333E-6 " pathEditMode="relative" rAng="0" ptsTypes="AA">
                                      <p:cBhvr>
                                        <p:cTn id="28" dur="6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5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2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54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6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1" dur="750" fill="hold"/>
                                        <p:tgtEl>
                                          <p:spTgt spid="7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10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1" dur="750" fill="hold"/>
                                        <p:tgtEl>
                                          <p:spTgt spid="1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14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01" dur="750" fill="hold"/>
                                        <p:tgtEl>
                                          <p:spTgt spid="17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03" dur="750" fill="hold"/>
                                        <p:tgtEl>
                                          <p:spTgt spid="17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11" dur="750" fill="hold"/>
                                        <p:tgtEl>
                                          <p:spTgt spid="21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13" dur="750" fill="hold"/>
                                        <p:tgtEl>
                                          <p:spTgt spid="21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3657">
            <a:off x="976768" y="2375984"/>
            <a:ext cx="4899928" cy="3149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0244">
            <a:off x="5674131" y="968871"/>
            <a:ext cx="3666420" cy="206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963" y="562137"/>
            <a:ext cx="1047735" cy="2545449"/>
          </a:xfrm>
          <a:prstGeom prst="rect">
            <a:avLst/>
          </a:prstGeom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5" name="Group 550"/>
          <p:cNvGrpSpPr/>
          <p:nvPr/>
        </p:nvGrpSpPr>
        <p:grpSpPr bwMode="auto">
          <a:xfrm>
            <a:off x="9285245" y="3455584"/>
            <a:ext cx="1531083" cy="1529349"/>
            <a:chOff x="295" y="3475"/>
            <a:chExt cx="1407" cy="1407"/>
          </a:xfrm>
        </p:grpSpPr>
        <p:sp>
          <p:nvSpPr>
            <p:cNvPr id="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30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3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3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3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5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5" name="Group 550"/>
          <p:cNvGrpSpPr/>
          <p:nvPr/>
        </p:nvGrpSpPr>
        <p:grpSpPr bwMode="auto">
          <a:xfrm>
            <a:off x="6824503" y="3800019"/>
            <a:ext cx="761269" cy="760408"/>
            <a:chOff x="295" y="3475"/>
            <a:chExt cx="1407" cy="1407"/>
          </a:xfrm>
        </p:grpSpPr>
        <p:sp>
          <p:nvSpPr>
            <p:cNvPr id="16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00" name="Group 550"/>
          <p:cNvGrpSpPr/>
          <p:nvPr/>
        </p:nvGrpSpPr>
        <p:grpSpPr bwMode="auto">
          <a:xfrm>
            <a:off x="2029967" y="2790016"/>
            <a:ext cx="761269" cy="760408"/>
            <a:chOff x="295" y="3475"/>
            <a:chExt cx="1407" cy="1407"/>
          </a:xfrm>
        </p:grpSpPr>
        <p:sp>
          <p:nvSpPr>
            <p:cNvPr id="20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0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0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2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35" name="Picture 3" descr="C:\Users\Thinkpad\Desktop\PNG\1_0001_图层-18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118129" y="4674398"/>
            <a:ext cx="2413124" cy="208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44444E-6 -6.17284E-7 C 0.08333 -0.09815 0.16684 -0.16636 0.28263 -0.22037 C 0.39843 -0.27438 0.58958 -0.29136 0.69531 -0.32346 C 0.80104 -0.35555 0.85746 -0.36574 0.91701 -0.41235 C 0.97656 -0.45895 1.01892 -0.53272 1.05295 -0.60339 C 1.08697 -0.67407 1.09895 -0.75679 1.12152 -0.8358 " pathEditMode="relative" rAng="0" ptsTypes="aaaaaa">
                                      <p:cBhvr>
                                        <p:cTn id="2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-4179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7986 -0.05216 0.16146 -0.09383 0.2724 -0.11698 C 0.38334 -0.14013 0.56285 -0.11852 0.66597 -0.13889 C 0.7691 -0.15926 0.83282 -0.20957 0.89097 -0.23982 C 0.94913 -0.27006 0.98316 -0.2858 1.01476 -0.31975 C 1.04636 -0.35371 1.05903 -0.40124 1.08073 -0.4429 " pathEditMode="relative" rAng="0" ptsTypes="aaaaaa">
                                      <p:cBhvr>
                                        <p:cTn id="3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28" y="-2216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6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14497 0.02994 C 0.22378 -0.07253 0.3026 -0.17469 0.41337 -0.2 C 0.52448 -0.22531 0.69931 -0.09413 0.8099 -0.12253 C 0.92049 -0.15123 1.02014 -0.29228 1.07569 -0.37191 C 1.13212 -0.45123 1.12274 -0.52129 1.14531 -0.59969 C 1.16771 -0.67808 1.18906 -0.76018 1.21042 -0.84197 " pathEditMode="relative" rAng="0" ptsTypes="AAAAAA">
                                      <p:cBhvr>
                                        <p:cTn id="38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64" y="-43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0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1527 0.14599 C 0.18836 0.05155 0.26163 -0.0429 0.36423 -0.06605 C 0.46753 -0.0892 0.62986 0.03148 0.73229 0.00525 C 0.83524 -0.02099 0.92777 -0.15123 0.97934 -0.22438 C 1.03159 -0.29753 1.02291 -0.36203 1.04392 -0.43426 C 1.06458 -0.50648 1.08437 -0.5821 1.10434 -0.65771 " pathEditMode="relative" rAng="0" ptsTypes="AAAAAA">
                                      <p:cBhvr>
                                        <p:cTn id="4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44" y="-4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3.45679E-6 C 0.06928 -0.09507 0.16007 -0.16945 0.23559 -0.21358 C 0.31146 -0.25772 0.37744 -0.25587 0.45434 -0.26513 C 0.53125 -0.27439 0.63143 -0.25463 0.69671 -0.26945 C 0.76198 -0.28426 0.79827 -0.31605 0.84601 -0.35402 C 0.89375 -0.39198 0.93351 -0.44476 0.98351 -0.49723 C 1.03351 -0.54939 1.11216 -0.63334 1.14601 -0.66945 " pathEditMode="relative" rAng="0" ptsTypes="aaaaaaa">
                                      <p:cBhvr>
                                        <p:cTn id="46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2" y="-3348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8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3" dur="750" fill="hold"/>
                                        <p:tgtEl>
                                          <p:spTgt spid="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13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75" dur="750" fill="hold"/>
                                        <p:tgtEl>
                                          <p:spTgt spid="13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3" dur="750" fill="hold"/>
                                        <p:tgtEl>
                                          <p:spTgt spid="16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85" dur="750" fill="hold"/>
                                        <p:tgtEl>
                                          <p:spTgt spid="16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20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95" dur="750" fill="hold"/>
                                        <p:tgtEl>
                                          <p:spTgt spid="20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6682" y="2558183"/>
            <a:ext cx="1039041" cy="130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094" y="431993"/>
            <a:ext cx="2652844" cy="3988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29" y="2426000"/>
            <a:ext cx="2752505" cy="4137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12668296" y="-6006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20803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287557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92000" y="-146520"/>
            <a:ext cx="19050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049299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01805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047800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90502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666798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690" y="658407"/>
            <a:ext cx="4580557" cy="1807848"/>
          </a:xfrm>
          <a:prstGeom prst="rect">
            <a:avLst/>
          </a:prstGeom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6 2.22222E-6 L 2.08333E-7 2.22222E-6 " pathEditMode="relative" rAng="0" ptsTypes="AA">
                                      <p:cBhvr>
                                        <p:cTn id="60" dur="6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6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64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66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7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72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74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76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7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8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8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4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86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8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7257" y="857019"/>
            <a:ext cx="4733080" cy="283984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13151">
            <a:off x="6323287" y="1838437"/>
            <a:ext cx="2946763" cy="2134649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3290" y="4279699"/>
            <a:ext cx="3984460" cy="2241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938" y="3809753"/>
            <a:ext cx="1230282" cy="1544688"/>
          </a:xfrm>
          <a:prstGeom prst="rect">
            <a:avLst/>
          </a:prstGeom>
        </p:spPr>
      </p:pic>
      <p:pic>
        <p:nvPicPr>
          <p:cNvPr id="8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istrator\Desktop\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istrator\Desktop\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550"/>
          <p:cNvGrpSpPr/>
          <p:nvPr/>
        </p:nvGrpSpPr>
        <p:grpSpPr bwMode="auto">
          <a:xfrm>
            <a:off x="1840355" y="713984"/>
            <a:ext cx="1531083" cy="1529349"/>
            <a:chOff x="295" y="3475"/>
            <a:chExt cx="1407" cy="1407"/>
          </a:xfrm>
        </p:grpSpPr>
        <p:sp>
          <p:nvSpPr>
            <p:cNvPr id="2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55" name="Group 550"/>
          <p:cNvGrpSpPr/>
          <p:nvPr/>
        </p:nvGrpSpPr>
        <p:grpSpPr bwMode="auto">
          <a:xfrm>
            <a:off x="5944628" y="-1368560"/>
            <a:ext cx="1531083" cy="1529349"/>
            <a:chOff x="295" y="3475"/>
            <a:chExt cx="1407" cy="1407"/>
          </a:xfrm>
        </p:grpSpPr>
        <p:sp>
          <p:nvSpPr>
            <p:cNvPr id="5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0" name="Group 550"/>
          <p:cNvGrpSpPr/>
          <p:nvPr/>
        </p:nvGrpSpPr>
        <p:grpSpPr bwMode="auto">
          <a:xfrm>
            <a:off x="5354079" y="1459008"/>
            <a:ext cx="1531083" cy="1529349"/>
            <a:chOff x="295" y="3475"/>
            <a:chExt cx="1407" cy="1407"/>
          </a:xfrm>
        </p:grpSpPr>
        <p:sp>
          <p:nvSpPr>
            <p:cNvPr id="9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9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5" name="Group 550"/>
          <p:cNvGrpSpPr/>
          <p:nvPr/>
        </p:nvGrpSpPr>
        <p:grpSpPr bwMode="auto">
          <a:xfrm>
            <a:off x="3074807" y="2484275"/>
            <a:ext cx="914552" cy="913517"/>
            <a:chOff x="295" y="3475"/>
            <a:chExt cx="1407" cy="1407"/>
          </a:xfrm>
        </p:grpSpPr>
        <p:sp>
          <p:nvSpPr>
            <p:cNvPr id="12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0" name="Group 550"/>
          <p:cNvGrpSpPr/>
          <p:nvPr/>
        </p:nvGrpSpPr>
        <p:grpSpPr bwMode="auto">
          <a:xfrm>
            <a:off x="4904490" y="1430255"/>
            <a:ext cx="761269" cy="760408"/>
            <a:chOff x="295" y="3475"/>
            <a:chExt cx="1407" cy="1407"/>
          </a:xfrm>
        </p:grpSpPr>
        <p:sp>
          <p:nvSpPr>
            <p:cNvPr id="1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5" name="Group 550"/>
          <p:cNvGrpSpPr/>
          <p:nvPr/>
        </p:nvGrpSpPr>
        <p:grpSpPr bwMode="auto">
          <a:xfrm>
            <a:off x="1559720" y="2192407"/>
            <a:ext cx="761269" cy="760408"/>
            <a:chOff x="295" y="3475"/>
            <a:chExt cx="1407" cy="1407"/>
          </a:xfrm>
        </p:grpSpPr>
        <p:sp>
          <p:nvSpPr>
            <p:cNvPr id="1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Scale>
                                      <p:cBhvr>
                                        <p:cTn id="39" dur="6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1.38889E-6 4.32099E-6 L -0.10625 -0.20309 " pathEditMode="relative" rAng="0" ptsTypes="AA">
                                      <p:cBhvr>
                                        <p:cTn id="41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10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7096 4.44444E-6 L -2.5E-6 4.44444E-6 " pathEditMode="relative" rAng="0" ptsTypes="AA">
                                      <p:cBhvr>
                                        <p:cTn id="46" dur="6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4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50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0.42562 C 0.07309 -0.4034 0.15608 -0.38118 0.27292 -0.37593 C 0.38941 -0.37006 0.57379 -0.39877 0.69011 -0.3926 C 0.80643 -0.38611 0.91146 -0.35556 0.96997 -0.33827 C 1.029 -0.32099 1.01945 -0.30618 1.04306 -0.2892 C 1.0665 -0.27223 1.08889 -0.25432 1.11164 -0.23642 " pathEditMode="relative" rAng="0" ptsTypes="AAAAAA">
                                      <p:cBhvr>
                                        <p:cTn id="52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76" y="944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5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5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6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62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764 -0.13395 0.24271 -0.18642 0.36267 -0.19938 C 0.48299 -0.21234 0.6724 -0.14506 0.79236 -0.15957 C 0.91198 -0.17438 1.01997 -0.2466 1.08021 -0.28765 C 1.14149 -0.32839 1.13125 -0.3642 1.15573 -0.40432 C 1.18003 -0.44444 1.20313 -0.48673 1.22639 -0.52839 " pathEditMode="relative" rAng="0" ptsTypes="AAAAAA">
                                      <p:cBhvr>
                                        <p:cTn id="64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708" y="-223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6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68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70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3716 -0.09044 0.13004 -0.08056 0.20782 -0.075 C 0.28577 -0.06914 0.35365 -0.06945 0.43299 -0.06821 C 0.51216 -0.06698 0.61563 -0.06945 0.68264 -0.0676 C 0.74983 -0.06574 0.78733 -0.06142 0.83646 -0.05648 C 0.88577 -0.05155 0.92657 -0.04476 0.97813 -0.03766 C 1.02969 -0.03087 1.11077 -0.02007 1.14584 -0.01513 " pathEditMode="relative" rAng="0" ptsTypes="AAAAAAA">
                                      <p:cBhvr>
                                        <p:cTn id="72" dur="9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28" y="438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4" dur="9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9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99" dur="75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1" dur="500" fill="hold"/>
                                        <p:tgtEl>
                                          <p:spTgt spid="9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09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11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9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21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9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1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636" y="1444987"/>
            <a:ext cx="4972291" cy="3672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5239">
            <a:off x="7265893" y="1240402"/>
            <a:ext cx="3669460" cy="2446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477" y="4465901"/>
            <a:ext cx="2745905" cy="1304124"/>
          </a:xfrm>
          <a:prstGeom prst="rect">
            <a:avLst/>
          </a:prstGeom>
        </p:spPr>
      </p:pic>
      <p:pic>
        <p:nvPicPr>
          <p:cNvPr id="13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istrator\Desktop\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istrator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2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4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55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5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6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6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90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9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9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9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9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1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25" name="Group 550"/>
          <p:cNvGrpSpPr/>
          <p:nvPr/>
        </p:nvGrpSpPr>
        <p:grpSpPr bwMode="auto">
          <a:xfrm>
            <a:off x="5600548" y="2542067"/>
            <a:ext cx="914552" cy="913517"/>
            <a:chOff x="295" y="3475"/>
            <a:chExt cx="1407" cy="1407"/>
          </a:xfrm>
        </p:grpSpPr>
        <p:sp>
          <p:nvSpPr>
            <p:cNvPr id="12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3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3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3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60" name="Group 550"/>
          <p:cNvGrpSpPr/>
          <p:nvPr/>
        </p:nvGrpSpPr>
        <p:grpSpPr bwMode="auto">
          <a:xfrm>
            <a:off x="7430231" y="1488047"/>
            <a:ext cx="761269" cy="760408"/>
            <a:chOff x="295" y="3475"/>
            <a:chExt cx="1407" cy="1407"/>
          </a:xfrm>
        </p:grpSpPr>
        <p:sp>
          <p:nvSpPr>
            <p:cNvPr id="16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8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5" name="Group 550"/>
          <p:cNvGrpSpPr/>
          <p:nvPr/>
        </p:nvGrpSpPr>
        <p:grpSpPr bwMode="auto">
          <a:xfrm>
            <a:off x="4085462" y="2250199"/>
            <a:ext cx="761269" cy="760408"/>
            <a:chOff x="295" y="3475"/>
            <a:chExt cx="1407" cy="1407"/>
          </a:xfrm>
        </p:grpSpPr>
        <p:sp>
          <p:nvSpPr>
            <p:cNvPr id="19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7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8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9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00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1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0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231" name="图片 2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21" y="4099488"/>
            <a:ext cx="3436502" cy="1356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25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2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2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33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3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37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39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41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3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4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49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6" dur="75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6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88" dur="750" fill="hold"/>
                                        <p:tgtEl>
                                          <p:spTgt spid="12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6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98" dur="750" fill="hold"/>
                                        <p:tgtEl>
                                          <p:spTgt spid="160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6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08" dur="750" fill="hold"/>
                                        <p:tgtEl>
                                          <p:spTgt spid="195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4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88" y="1137755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435" y="1149763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181" y="1173991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938" y="1149763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93" y="2066537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79" y="2056301"/>
            <a:ext cx="96010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43" y="2066537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09" y="2094727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96" y="2997201"/>
            <a:ext cx="921701" cy="691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879" y="2968809"/>
            <a:ext cx="960107" cy="748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952" y="2946564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09" y="2982799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387" y="3895983"/>
            <a:ext cx="960107" cy="72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432" y="3871967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21" y="3910392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89" y="3895983"/>
            <a:ext cx="960107" cy="72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40" y="4827141"/>
            <a:ext cx="960107" cy="691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491" y="4812943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84" y="4776708"/>
            <a:ext cx="880097" cy="792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486" y="5687635"/>
            <a:ext cx="936117" cy="768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sp>
        <p:nvSpPr>
          <p:cNvPr id="27" name="矩形 26"/>
          <p:cNvSpPr/>
          <p:nvPr/>
        </p:nvSpPr>
        <p:spPr>
          <a:xfrm>
            <a:off x="-1047800" y="-60060"/>
            <a:ext cx="285752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90502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666798" y="-60060"/>
            <a:ext cx="95251" cy="6862071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81" y="2174799"/>
            <a:ext cx="3436502" cy="1356313"/>
          </a:xfrm>
          <a:prstGeom prst="rect">
            <a:avLst/>
          </a:prstGeom>
        </p:spPr>
      </p:pic>
      <p:pic>
        <p:nvPicPr>
          <p:cNvPr id="30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930" y="4646698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4411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Administrator\Desktop\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8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C:\Users\Administrator\Desktop\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778" y="4563406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400344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istrator\Desktop\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985" y="5585030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C:\Users\Administrator\Desktop\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763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550"/>
          <p:cNvGrpSpPr/>
          <p:nvPr/>
        </p:nvGrpSpPr>
        <p:grpSpPr bwMode="auto">
          <a:xfrm>
            <a:off x="4184403" y="1827998"/>
            <a:ext cx="1531083" cy="1529349"/>
            <a:chOff x="295" y="3475"/>
            <a:chExt cx="1407" cy="1407"/>
          </a:xfrm>
        </p:grpSpPr>
        <p:sp>
          <p:nvSpPr>
            <p:cNvPr id="3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4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4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4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5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4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4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5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3" name="Group 550"/>
          <p:cNvGrpSpPr/>
          <p:nvPr/>
        </p:nvGrpSpPr>
        <p:grpSpPr bwMode="auto">
          <a:xfrm>
            <a:off x="6303489" y="3527180"/>
            <a:ext cx="1531083" cy="1529349"/>
            <a:chOff x="295" y="3475"/>
            <a:chExt cx="1407" cy="1407"/>
          </a:xfrm>
        </p:grpSpPr>
        <p:sp>
          <p:nvSpPr>
            <p:cNvPr id="7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7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7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7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9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7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8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8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8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08" name="Group 550"/>
          <p:cNvGrpSpPr/>
          <p:nvPr/>
        </p:nvGrpSpPr>
        <p:grpSpPr bwMode="auto">
          <a:xfrm>
            <a:off x="7698127" y="2573022"/>
            <a:ext cx="1531083" cy="1529349"/>
            <a:chOff x="295" y="3475"/>
            <a:chExt cx="1407" cy="1407"/>
          </a:xfrm>
        </p:grpSpPr>
        <p:sp>
          <p:nvSpPr>
            <p:cNvPr id="10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1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1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1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43" name="Group 550"/>
          <p:cNvGrpSpPr/>
          <p:nvPr/>
        </p:nvGrpSpPr>
        <p:grpSpPr bwMode="auto">
          <a:xfrm>
            <a:off x="5418855" y="3598288"/>
            <a:ext cx="914552" cy="913517"/>
            <a:chOff x="295" y="3475"/>
            <a:chExt cx="1407" cy="1407"/>
          </a:xfrm>
        </p:grpSpPr>
        <p:sp>
          <p:nvSpPr>
            <p:cNvPr id="14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4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4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4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6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5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5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78" name="Group 550"/>
          <p:cNvGrpSpPr/>
          <p:nvPr/>
        </p:nvGrpSpPr>
        <p:grpSpPr bwMode="auto">
          <a:xfrm>
            <a:off x="7248538" y="2544268"/>
            <a:ext cx="761269" cy="760408"/>
            <a:chOff x="295" y="3475"/>
            <a:chExt cx="1407" cy="1407"/>
          </a:xfrm>
        </p:grpSpPr>
        <p:sp>
          <p:nvSpPr>
            <p:cNvPr id="17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80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81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2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83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84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8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8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13" name="Group 550"/>
          <p:cNvGrpSpPr/>
          <p:nvPr/>
        </p:nvGrpSpPr>
        <p:grpSpPr bwMode="auto">
          <a:xfrm>
            <a:off x="3903768" y="3306420"/>
            <a:ext cx="761269" cy="760408"/>
            <a:chOff x="295" y="3475"/>
            <a:chExt cx="1407" cy="1407"/>
          </a:xfrm>
        </p:grpSpPr>
        <p:sp>
          <p:nvSpPr>
            <p:cNvPr id="21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15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1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7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18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3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19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2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08211 0.375 C 0.16632 0.3 0.25034 0.24784 0.36701 0.20679 C 0.48385 0.16574 0.67656 0.15278 0.78316 0.12809 C 0.88975 0.1037 0.9467 0.09599 1.00677 0.06049 C 1.06684 0.025 1.10954 -0.03148 1.14375 -0.08518 C 1.17812 -0.1392 1.1901 -0.20185 1.21302 -0.26235 " pathEditMode="relative" rAng="0" ptsTypes="AAAAAA">
                                      <p:cBhvr>
                                        <p:cTn id="111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45" y="-3188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113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0988E-6 C 0.08334 -0.07192 0.16684 -0.14352 0.28438 -0.16142 C 0.40174 -0.17902 0.58698 -0.08704 0.70417 -0.1071 C 0.82101 -0.12716 0.92657 -0.22624 0.98559 -0.28179 C 1.04497 -0.33735 1.03525 -0.38642 1.05903 -0.44167 C 1.08264 -0.49661 1.10521 -0.55402 1.12796 -0.61142 " pathEditMode="relative" rAng="0" ptsTypes="aaaaaA">
                                      <p:cBhvr>
                                        <p:cTn id="115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9" y="-30586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5E-6 1.35802E-6 C 0.08507 -0.07099 0.16979 -0.14167 0.28907 -0.15895 C 0.40851 -0.17654 0.5967 -0.0858 0.71597 -0.10556 C 0.8349 -0.12531 0.94202 -0.22284 1.00209 -0.27778 C 1.0625 -0.33272 1.05261 -0.38117 1.07674 -0.43519 C 1.10087 -0.48951 1.12379 -0.5463 1.14688 -0.60278 " pathEditMode="relative" rAng="0" ptsTypes="AAAAAA">
                                      <p:cBhvr>
                                        <p:cTn id="119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44" y="-3015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121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1.7284E-6 C 0.08004 -0.0213 0.16216 -0.03827 0.27344 -0.04753 C 0.3849 -0.0571 0.56528 -0.04846 0.66875 -0.05648 C 0.7724 -0.06482 0.83629 -0.08519 0.89479 -0.09753 C 0.95313 -0.10988 0.98733 -0.11636 1.0191 -0.12994 C 1.05087 -0.14383 1.06354 -0.16327 1.08542 -0.17994 " pathEditMode="relative" rAng="0" ptsTypes="AAAAAA">
                                      <p:cBhvr>
                                        <p:cTn id="123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1" y="-9012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125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7205 -0.08117 C 0.15642 -0.17068 0.24045 -0.25987 0.35868 -0.2821 C 0.47743 -0.30401 0.66424 -0.1895 0.78247 -0.2145 C 0.90052 -0.2395 1.00694 -0.36234 1.06632 -0.4321 C 1.12674 -0.50123 1.11667 -0.56234 1.1408 -0.63086 C 1.16476 -0.69907 1.1875 -0.77068 1.21042 -0.84197 " pathEditMode="relative" rAng="0" ptsTypes="AAAAAA">
                                      <p:cBhvr>
                                        <p:cTn id="127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10" y="-3805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29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02291 -0.2966 C 0.10277 -0.3392 0.18281 -0.38148 0.29496 -0.39197 C 0.40798 -0.40247 0.58541 -0.34815 0.69739 -0.35987 C 0.81007 -0.37191 0.91128 -0.43024 0.96753 -0.46327 C 1.02465 -0.49599 1.01527 -0.525 1.03819 -0.55741 C 1.06076 -0.58981 1.08246 -0.62376 1.10434 -0.65771 " pathEditMode="relative" rAng="0" ptsTypes="AAAAAA">
                                      <p:cBhvr>
                                        <p:cTn id="131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62" y="-18056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133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72 -0.10278 C 0.02084 -0.20772 0.09289 -0.28982 0.15313 -0.33828 C 0.21355 -0.38704 0.26615 -0.38488 0.32761 -0.39537 C 0.38889 -0.40556 0.46893 -0.38365 0.52084 -0.39969 C 0.57292 -0.41636 0.60191 -0.45124 0.63994 -0.4929 C 0.67813 -0.53519 0.70973 -0.59321 0.74966 -0.65093 C 0.78959 -0.70834 0.85244 -0.80062 0.87952 -0.84044 " pathEditMode="relative" rAng="0" ptsTypes="AAAAAAA">
                                      <p:cBhvr>
                                        <p:cTn id="135" dur="9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12" y="-36883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37" dur="9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42" dur="750" fill="hold"/>
                                        <p:tgtEl>
                                          <p:spTgt spid="3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44" dur="750" fill="hold"/>
                                        <p:tgtEl>
                                          <p:spTgt spid="3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52" dur="750" fill="hold"/>
                                        <p:tgtEl>
                                          <p:spTgt spid="7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154" dur="500" fill="hold"/>
                                        <p:tgtEl>
                                          <p:spTgt spid="7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2" dur="750" fill="hold"/>
                                        <p:tgtEl>
                                          <p:spTgt spid="10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4" dur="500" fill="hold"/>
                                        <p:tgtEl>
                                          <p:spTgt spid="10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72" dur="750" fill="hold"/>
                                        <p:tgtEl>
                                          <p:spTgt spid="1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74" dur="750" fill="hold"/>
                                        <p:tgtEl>
                                          <p:spTgt spid="14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82" dur="750" fill="hold"/>
                                        <p:tgtEl>
                                          <p:spTgt spid="17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84" dur="750" fill="hold"/>
                                        <p:tgtEl>
                                          <p:spTgt spid="178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92" dur="750" fill="hold"/>
                                        <p:tgtEl>
                                          <p:spTgt spid="21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94" dur="750" fill="hold"/>
                                        <p:tgtEl>
                                          <p:spTgt spid="213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84699a87b5b4c81a66096e0e"/>
          <p:cNvPicPr>
            <a:picLocks noChangeAspect="1" noChangeArrowheads="1"/>
          </p:cNvPicPr>
          <p:nvPr/>
        </p:nvPicPr>
        <p:blipFill>
          <a:blip r:embed="rId2">
            <a:grayscl/>
            <a:lum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041" y="1352982"/>
            <a:ext cx="8271919" cy="3256512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50"/>
          <p:cNvSpPr txBox="1">
            <a:spLocks noChangeArrowheads="1"/>
          </p:cNvSpPr>
          <p:nvPr/>
        </p:nvSpPr>
        <p:spPr bwMode="ltGray">
          <a:xfrm>
            <a:off x="8604485" y="1595891"/>
            <a:ext cx="861774" cy="2725947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3200" b="0" spc="-300"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  <a:lvl2pPr marL="4572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60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32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004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76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同学录</a:t>
            </a:r>
            <a:endParaRPr lang="en-US" altLang="zh-CN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364" y="4269300"/>
            <a:ext cx="2859272" cy="238983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Text Box 150"/>
          <p:cNvSpPr txBox="1">
            <a:spLocks noChangeArrowheads="1"/>
          </p:cNvSpPr>
          <p:nvPr/>
        </p:nvSpPr>
        <p:spPr bwMode="ltGray">
          <a:xfrm>
            <a:off x="3491441" y="1630395"/>
            <a:ext cx="5209118" cy="2935969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3200" b="0" spc="-300"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  <a:lvl2pPr marL="4572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60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32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004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76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300"/>
              </a:lnSpc>
            </a:pPr>
            <a:r>
              <a:rPr lang="zh-CN" altLang="en-US" sz="2400" dirty="0" smtClean="0"/>
              <a:t>赵同学 钱同学 孙同学 李同学 周同学 吴同学</a:t>
            </a:r>
            <a:endParaRPr lang="en-US" altLang="zh-CN" sz="2400" dirty="0" smtClean="0"/>
          </a:p>
          <a:p>
            <a:pPr>
              <a:lnSpc>
                <a:spcPts val="3300"/>
              </a:lnSpc>
            </a:pPr>
            <a:r>
              <a:rPr lang="zh-CN" altLang="en-US" sz="2400" dirty="0" smtClean="0"/>
              <a:t>郑同学</a:t>
            </a:r>
            <a:r>
              <a:rPr lang="en-US" altLang="zh-CN" sz="2400" dirty="0"/>
              <a:t> </a:t>
            </a:r>
            <a:r>
              <a:rPr lang="zh-CN" altLang="en-US" sz="2400" dirty="0" smtClean="0"/>
              <a:t>王同学 </a:t>
            </a:r>
            <a:endParaRPr lang="en-US" altLang="zh-CN" sz="2400" dirty="0" smtClean="0"/>
          </a:p>
          <a:p>
            <a:pPr>
              <a:lnSpc>
                <a:spcPts val="3300"/>
              </a:lnSpc>
            </a:pPr>
            <a:r>
              <a:rPr lang="zh-CN" altLang="en-US" sz="2400" dirty="0"/>
              <a:t>赵同学 钱同学 孙同学 李同学 周同学 吴同学</a:t>
            </a: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zh-CN" altLang="en-US" sz="2400" dirty="0"/>
              <a:t>郑同学</a:t>
            </a:r>
            <a:r>
              <a:rPr lang="en-US" altLang="zh-CN" sz="2400" dirty="0"/>
              <a:t> </a:t>
            </a:r>
            <a:r>
              <a:rPr lang="zh-CN" altLang="en-US" sz="2400" dirty="0"/>
              <a:t>王同学</a:t>
            </a: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zh-CN" altLang="en-US" sz="2400" dirty="0"/>
              <a:t>赵同学 钱同学 孙同学 李同学 周同学 吴同学</a:t>
            </a: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zh-CN" altLang="en-US" sz="2400" dirty="0"/>
              <a:t>郑同学</a:t>
            </a:r>
            <a:r>
              <a:rPr lang="en-US" altLang="zh-CN" sz="2400" dirty="0"/>
              <a:t> </a:t>
            </a:r>
            <a:r>
              <a:rPr lang="zh-CN" altLang="en-US" sz="2400" dirty="0"/>
              <a:t>王同学</a:t>
            </a: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zh-CN" altLang="en-US" sz="2400" dirty="0"/>
              <a:t>赵同学 钱同学 孙同学 李同学 周同学 吴同学</a:t>
            </a:r>
            <a:endParaRPr lang="en-US" altLang="zh-CN" sz="2400" dirty="0"/>
          </a:p>
          <a:p>
            <a:pPr>
              <a:lnSpc>
                <a:spcPts val="3300"/>
              </a:lnSpc>
            </a:pPr>
            <a:r>
              <a:rPr lang="zh-CN" altLang="en-US" sz="2400" dirty="0"/>
              <a:t>郑同学</a:t>
            </a:r>
            <a:r>
              <a:rPr lang="en-US" altLang="zh-CN" sz="2400" dirty="0"/>
              <a:t> </a:t>
            </a:r>
            <a:r>
              <a:rPr lang="zh-CN" altLang="en-US" sz="2400" dirty="0" smtClean="0"/>
              <a:t>王同学</a:t>
            </a:r>
            <a:endParaRPr lang="en-US" altLang="zh-CN" sz="2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8" descr="笔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66" y="3888858"/>
            <a:ext cx="3858523" cy="185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973" y="-838200"/>
            <a:ext cx="5633746" cy="3541486"/>
          </a:xfrm>
          <a:prstGeom prst="rect">
            <a:avLst/>
          </a:prstGeom>
        </p:spPr>
      </p:pic>
      <p:pic>
        <p:nvPicPr>
          <p:cNvPr id="13" name="古筝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4000" y="6858000"/>
            <a:ext cx="609600" cy="609600"/>
          </a:xfrm>
          <a:prstGeom prst="rect">
            <a:avLst/>
          </a:prstGeom>
        </p:spPr>
      </p:pic>
      <p:grpSp>
        <p:nvGrpSpPr>
          <p:cNvPr id="14" name="Group 550"/>
          <p:cNvGrpSpPr/>
          <p:nvPr/>
        </p:nvGrpSpPr>
        <p:grpSpPr bwMode="auto">
          <a:xfrm>
            <a:off x="4366096" y="771776"/>
            <a:ext cx="1531083" cy="1529349"/>
            <a:chOff x="295" y="3475"/>
            <a:chExt cx="1407" cy="1407"/>
          </a:xfrm>
        </p:grpSpPr>
        <p:sp>
          <p:nvSpPr>
            <p:cNvPr id="1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3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4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4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9" name="Group 550"/>
          <p:cNvGrpSpPr/>
          <p:nvPr/>
        </p:nvGrpSpPr>
        <p:grpSpPr bwMode="auto">
          <a:xfrm>
            <a:off x="6485183" y="2470959"/>
            <a:ext cx="1531083" cy="1529349"/>
            <a:chOff x="295" y="3475"/>
            <a:chExt cx="1407" cy="1407"/>
          </a:xfrm>
        </p:grpSpPr>
        <p:sp>
          <p:nvSpPr>
            <p:cNvPr id="50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51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52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3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54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0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8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3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9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0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1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71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7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75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5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56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4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9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65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6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7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7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58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3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0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61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84" name="Group 550"/>
          <p:cNvGrpSpPr/>
          <p:nvPr/>
        </p:nvGrpSpPr>
        <p:grpSpPr bwMode="auto">
          <a:xfrm>
            <a:off x="7879820" y="1516800"/>
            <a:ext cx="1531083" cy="1529349"/>
            <a:chOff x="295" y="3475"/>
            <a:chExt cx="1407" cy="1407"/>
          </a:xfrm>
        </p:grpSpPr>
        <p:sp>
          <p:nvSpPr>
            <p:cNvPr id="85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86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87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88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89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0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1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1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0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0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1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1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0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9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0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0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0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9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9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9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119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89" y="3246024"/>
            <a:ext cx="1625098" cy="10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6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9147" y="722111"/>
            <a:ext cx="4044242" cy="373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17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4366" y="1378407"/>
            <a:ext cx="1884066" cy="187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2" name="Group 550"/>
          <p:cNvGrpSpPr/>
          <p:nvPr/>
        </p:nvGrpSpPr>
        <p:grpSpPr bwMode="auto">
          <a:xfrm>
            <a:off x="4518496" y="924176"/>
            <a:ext cx="1531083" cy="1529349"/>
            <a:chOff x="295" y="3475"/>
            <a:chExt cx="1407" cy="1407"/>
          </a:xfrm>
        </p:grpSpPr>
        <p:sp>
          <p:nvSpPr>
            <p:cNvPr id="12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2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2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2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4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5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5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5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4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5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4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2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2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4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3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3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3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3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57" name="Group 550"/>
          <p:cNvGrpSpPr/>
          <p:nvPr/>
        </p:nvGrpSpPr>
        <p:grpSpPr bwMode="auto">
          <a:xfrm>
            <a:off x="3795613" y="2135818"/>
            <a:ext cx="1531083" cy="1529349"/>
            <a:chOff x="295" y="3475"/>
            <a:chExt cx="1407" cy="1407"/>
          </a:xfrm>
        </p:grpSpPr>
        <p:sp>
          <p:nvSpPr>
            <p:cNvPr id="15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5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6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6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7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6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6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7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6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7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7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6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6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192" name="Group 550"/>
          <p:cNvGrpSpPr/>
          <p:nvPr/>
        </p:nvGrpSpPr>
        <p:grpSpPr bwMode="auto">
          <a:xfrm>
            <a:off x="5914700" y="3835000"/>
            <a:ext cx="1531083" cy="1529349"/>
            <a:chOff x="295" y="3475"/>
            <a:chExt cx="1407" cy="1407"/>
          </a:xfrm>
        </p:grpSpPr>
        <p:sp>
          <p:nvSpPr>
            <p:cNvPr id="19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19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9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9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1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2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2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1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1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2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1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9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1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0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0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27" name="Group 550"/>
          <p:cNvGrpSpPr/>
          <p:nvPr/>
        </p:nvGrpSpPr>
        <p:grpSpPr bwMode="auto">
          <a:xfrm>
            <a:off x="7309337" y="2880842"/>
            <a:ext cx="1531083" cy="1529349"/>
            <a:chOff x="295" y="3475"/>
            <a:chExt cx="1407" cy="1407"/>
          </a:xfrm>
        </p:grpSpPr>
        <p:sp>
          <p:nvSpPr>
            <p:cNvPr id="22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2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3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3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4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5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6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6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5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4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5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5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5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3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3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4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4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3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3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4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3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3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3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62" name="Group 550"/>
          <p:cNvGrpSpPr/>
          <p:nvPr/>
        </p:nvGrpSpPr>
        <p:grpSpPr bwMode="auto">
          <a:xfrm>
            <a:off x="6859748" y="2852088"/>
            <a:ext cx="761269" cy="760408"/>
            <a:chOff x="295" y="3475"/>
            <a:chExt cx="1407" cy="1407"/>
          </a:xfrm>
        </p:grpSpPr>
        <p:sp>
          <p:nvSpPr>
            <p:cNvPr id="26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64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26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6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267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283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91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95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6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92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93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4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84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85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9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90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86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7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8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68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269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77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81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2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7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27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271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5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6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72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3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74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297" name="Group 550"/>
          <p:cNvGrpSpPr/>
          <p:nvPr/>
        </p:nvGrpSpPr>
        <p:grpSpPr bwMode="auto">
          <a:xfrm>
            <a:off x="3514979" y="3614240"/>
            <a:ext cx="761269" cy="760408"/>
            <a:chOff x="295" y="3475"/>
            <a:chExt cx="1407" cy="1407"/>
          </a:xfrm>
        </p:grpSpPr>
        <p:sp>
          <p:nvSpPr>
            <p:cNvPr id="298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400"/>
            </a:p>
          </p:txBody>
        </p:sp>
        <p:grpSp>
          <p:nvGrpSpPr>
            <p:cNvPr id="299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00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240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1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302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31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2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0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31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2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1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2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2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03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30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1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1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5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30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1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30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0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2400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333" name="Text Box 150"/>
          <p:cNvSpPr txBox="1">
            <a:spLocks noChangeArrowheads="1"/>
          </p:cNvSpPr>
          <p:nvPr/>
        </p:nvSpPr>
        <p:spPr bwMode="ltGray">
          <a:xfrm>
            <a:off x="3414356" y="4585942"/>
            <a:ext cx="5996547" cy="47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8820" tIns="54410" rIns="108820" bIns="54410"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0830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15975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2428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631950"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891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5463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035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0750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spc="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sz="2400" spc="300" dirty="0" smtClean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某某大学某某系某某届毕业生</a:t>
            </a:r>
            <a:r>
              <a:rPr lang="en-US" altLang="zh-CN" sz="2000" spc="3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en-US" altLang="zh-CN" sz="2000" spc="3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50"/>
          <p:cNvSpPr txBox="1">
            <a:spLocks noChangeArrowheads="1"/>
          </p:cNvSpPr>
          <p:nvPr/>
        </p:nvSpPr>
        <p:spPr bwMode="ltGray">
          <a:xfrm>
            <a:off x="1723508" y="3540685"/>
            <a:ext cx="94735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3200" b="0" spc="-300"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  <a:lvl2pPr marL="4572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algn="ctr" fontAlgn="base">
              <a:spcBef>
                <a:spcPct val="0"/>
              </a:spcBef>
              <a:spcAft>
                <a:spcPct val="0"/>
              </a:spcAft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60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32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004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7600" defTabSz="914400">
              <a:defRPr sz="1600" baseline="-250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7200" dirty="0"/>
              <a:t>明年再会 </a:t>
            </a:r>
            <a:r>
              <a:rPr lang="zh-CN" altLang="en-US" sz="7200" dirty="0" smtClean="0"/>
              <a:t>朋友！</a:t>
            </a:r>
            <a:endParaRPr lang="en-US" altLang="zh-CN" sz="7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2" dur="750" fill="hold"/>
                                        <p:tgtEl>
                                          <p:spTgt spid="8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2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74" dur="750" fill="hold"/>
                                        <p:tgtEl>
                                          <p:spTgt spid="12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15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5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2" dur="750" fill="hold"/>
                                        <p:tgtEl>
                                          <p:spTgt spid="19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19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2" dur="750" fill="hold"/>
                                        <p:tgtEl>
                                          <p:spTgt spid="22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04" dur="500" fill="hold"/>
                                        <p:tgtEl>
                                          <p:spTgt spid="22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2" dur="750" fill="hold"/>
                                        <p:tgtEl>
                                          <p:spTgt spid="26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14" dur="750" fill="hold"/>
                                        <p:tgtEl>
                                          <p:spTgt spid="262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2" dur="750" fill="hold"/>
                                        <p:tgtEl>
                                          <p:spTgt spid="29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4" dur="750" fill="hold"/>
                                        <p:tgtEl>
                                          <p:spTgt spid="297"/>
                                        </p:tgtEl>
                                      </p:cBhvr>
                                      <p:by x="45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33" grpId="0" bldLvl="0" animBg="1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108</Words>
  <Application>Microsoft Office PowerPoint</Application>
  <PresentationFormat>宽屏</PresentationFormat>
  <Paragraphs>36</Paragraphs>
  <Slides>19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楷体</vt:lpstr>
      <vt:lpstr>隶书</vt:lpstr>
      <vt:lpstr>迷你简美黑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</cp:lastModifiedBy>
  <cp:revision>60</cp:revision>
  <dcterms:created xsi:type="dcterms:W3CDTF">2015-08-08T07:15:00Z</dcterms:created>
  <dcterms:modified xsi:type="dcterms:W3CDTF">2017-07-16T15:42:30Z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