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5" r:id="rId4"/>
    <p:sldId id="259" r:id="rId5"/>
    <p:sldId id="257" r:id="rId6"/>
    <p:sldId id="263" r:id="rId7"/>
    <p:sldId id="269" r:id="rId8"/>
    <p:sldId id="266" r:id="rId9"/>
    <p:sldId id="262" r:id="rId10"/>
    <p:sldId id="270" r:id="rId11"/>
    <p:sldId id="271" r:id="rId12"/>
    <p:sldId id="272" r:id="rId13"/>
    <p:sldId id="267" r:id="rId14"/>
    <p:sldId id="261" r:id="rId15"/>
    <p:sldId id="273" r:id="rId16"/>
    <p:sldId id="274" r:id="rId17"/>
    <p:sldId id="275" r:id="rId18"/>
    <p:sldId id="268" r:id="rId19"/>
    <p:sldId id="260" r:id="rId20"/>
    <p:sldId id="276" r:id="rId21"/>
    <p:sldId id="277" r:id="rId22"/>
    <p:sldId id="278" r:id="rId23"/>
    <p:sldId id="264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3C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42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93AF8-C702-466F-9835-C6B2C4119A28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C5BDC-8409-4241-A3ED-49179C5FD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935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5BDC-8409-4241-A3ED-49179C5FDF42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E1F34-A9DA-4177-A205-3C68D2B72DE0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E6634-B639-4AF6-B576-58F3611C2C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/>
          <a:srcRect l="18302" r="23059" b="16367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67400" y="224790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400" b="1" dirty="0" smtClean="0">
                <a:solidFill>
                  <a:srgbClr val="0E3C05"/>
                </a:solidFill>
              </a:rPr>
              <a:t>农业机械生产通用模板</a:t>
            </a:r>
            <a:endParaRPr lang="zh-CN" altLang="en-US" sz="4400" b="1" dirty="0">
              <a:solidFill>
                <a:srgbClr val="0E3C0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80036" y="1047571"/>
            <a:ext cx="251460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7200" b="1" dirty="0" smtClean="0">
                <a:solidFill>
                  <a:srgbClr val="00B050"/>
                </a:solidFill>
                <a:latin typeface="+mn-ea"/>
              </a:rPr>
              <a:t>201X</a:t>
            </a:r>
            <a:endParaRPr lang="zh-CN" altLang="en-US" sz="7200" b="1" dirty="0">
              <a:solidFill>
                <a:srgbClr val="00B050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81700" y="2986564"/>
            <a:ext cx="571293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9220200" y="3568700"/>
            <a:ext cx="2298700" cy="469900"/>
          </a:xfrm>
          <a:prstGeom prst="roundRect">
            <a:avLst/>
          </a:prstGeom>
          <a:solidFill>
            <a:srgbClr val="0E3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xxx</a:t>
            </a:r>
            <a:endParaRPr lang="zh-CN" altLang="en-US" sz="1600" dirty="0" smtClean="0"/>
          </a:p>
        </p:txBody>
      </p:sp>
      <p:pic>
        <p:nvPicPr>
          <p:cNvPr id="6" name="Kristen Anderson-Lopez - Let It Go (Instrumental Karaoke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0000" y="254911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62">
        <p:fade/>
      </p:transition>
    </mc:Choice>
    <mc:Fallback xmlns="">
      <p:transition spd="med" advTm="44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/>
      <p:bldP spid="5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91075" y="600075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E3C05"/>
                </a:solidFill>
                <a:latin typeface="+mn-ea"/>
              </a:rPr>
              <a:t>CONTENTS</a:t>
            </a:r>
            <a:endParaRPr lang="zh-CN" altLang="en-US" sz="3600" b="1" dirty="0">
              <a:solidFill>
                <a:srgbClr val="0E3C05"/>
              </a:solidFill>
              <a:latin typeface="+mn-ea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1070470" y="2872883"/>
            <a:ext cx="280168" cy="241524"/>
          </a:xfrm>
          <a:prstGeom prst="triangle">
            <a:avLst/>
          </a:prstGeom>
          <a:solidFill>
            <a:srgbClr val="0E3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447800" y="2748786"/>
            <a:ext cx="2456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添 加 您 的 标 题</a:t>
            </a:r>
            <a:endParaRPr lang="zh-CN" altLang="en-US" sz="2400" dirty="0"/>
          </a:p>
        </p:txBody>
      </p:sp>
      <p:sp>
        <p:nvSpPr>
          <p:cNvPr id="5" name="等腰三角形 4"/>
          <p:cNvSpPr/>
          <p:nvPr/>
        </p:nvSpPr>
        <p:spPr>
          <a:xfrm rot="5400000">
            <a:off x="6290170" y="2872883"/>
            <a:ext cx="280168" cy="241524"/>
          </a:xfrm>
          <a:prstGeom prst="triangle">
            <a:avLst/>
          </a:prstGeom>
          <a:solidFill>
            <a:srgbClr val="0E3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667500" y="2748786"/>
            <a:ext cx="2456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添 加 您 的 标 题</a:t>
            </a:r>
            <a:endParaRPr lang="zh-CN" altLang="en-US" sz="2400" dirty="0"/>
          </a:p>
        </p:txBody>
      </p:sp>
      <p:sp>
        <p:nvSpPr>
          <p:cNvPr id="7" name="等腰三角形 6"/>
          <p:cNvSpPr/>
          <p:nvPr/>
        </p:nvSpPr>
        <p:spPr>
          <a:xfrm rot="5400000">
            <a:off x="2975470" y="4376973"/>
            <a:ext cx="280168" cy="241524"/>
          </a:xfrm>
          <a:prstGeom prst="triangle">
            <a:avLst/>
          </a:prstGeom>
          <a:solidFill>
            <a:srgbClr val="0E3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352800" y="4252876"/>
            <a:ext cx="2456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添 加 您 的 标 题</a:t>
            </a:r>
            <a:endParaRPr lang="zh-CN" altLang="en-US" sz="2400" dirty="0"/>
          </a:p>
        </p:txBody>
      </p:sp>
      <p:sp>
        <p:nvSpPr>
          <p:cNvPr id="9" name="等腰三角形 8"/>
          <p:cNvSpPr/>
          <p:nvPr/>
        </p:nvSpPr>
        <p:spPr>
          <a:xfrm rot="5400000">
            <a:off x="8195170" y="4376973"/>
            <a:ext cx="280168" cy="241524"/>
          </a:xfrm>
          <a:prstGeom prst="triangle">
            <a:avLst/>
          </a:prstGeom>
          <a:solidFill>
            <a:srgbClr val="0E3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572500" y="4252876"/>
            <a:ext cx="2456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添 加 您 的 标 题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2606">
        <p15:prstTrans prst="pageCurlDouble"/>
      </p:transition>
    </mc:Choice>
    <mc:Fallback>
      <p:transition spd="slow" advTm="26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5" y="1533525"/>
            <a:ext cx="2847975" cy="28479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049104" y="2337984"/>
            <a:ext cx="3643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sp>
        <p:nvSpPr>
          <p:cNvPr id="4" name="矩形 3"/>
          <p:cNvSpPr/>
          <p:nvPr/>
        </p:nvSpPr>
        <p:spPr>
          <a:xfrm>
            <a:off x="5049103" y="3176670"/>
            <a:ext cx="5723671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162550" y="3090945"/>
            <a:ext cx="5324475" cy="0"/>
          </a:xfrm>
          <a:prstGeom prst="line">
            <a:avLst/>
          </a:prstGeom>
          <a:ln>
            <a:solidFill>
              <a:srgbClr val="0E3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736">
        <p14:warp dir="in"/>
      </p:transition>
    </mc:Choice>
    <mc:Fallback xmlns="">
      <p:transition spd="slow" advTm="7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669" y="1325222"/>
            <a:ext cx="4105410" cy="26632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941" y="1325222"/>
            <a:ext cx="4105410" cy="2663252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732996" y="3755111"/>
            <a:ext cx="2781300" cy="466725"/>
          </a:xfrm>
          <a:prstGeom prst="roundRect">
            <a:avLst>
              <a:gd name="adj" fmla="val 50000"/>
            </a:avLst>
          </a:prstGeom>
          <a:solidFill>
            <a:srgbClr val="0E3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/>
              <a:t>添 加 您 的 标 题</a:t>
            </a:r>
            <a:endParaRPr lang="zh-CN" altLang="en-US" sz="2000" dirty="0"/>
          </a:p>
        </p:txBody>
      </p:sp>
      <p:sp>
        <p:nvSpPr>
          <p:cNvPr id="7" name="圆角矩形 6"/>
          <p:cNvSpPr/>
          <p:nvPr/>
        </p:nvSpPr>
        <p:spPr>
          <a:xfrm>
            <a:off x="7422724" y="3755110"/>
            <a:ext cx="2781300" cy="466725"/>
          </a:xfrm>
          <a:prstGeom prst="roundRect">
            <a:avLst>
              <a:gd name="adj" fmla="val 50000"/>
            </a:avLst>
          </a:prstGeom>
          <a:solidFill>
            <a:srgbClr val="0E3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/>
              <a:t>添 加 您 的 标 题</a:t>
            </a:r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1070941" y="4510170"/>
            <a:ext cx="41054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sp>
        <p:nvSpPr>
          <p:cNvPr id="9" name="矩形 8"/>
          <p:cNvSpPr/>
          <p:nvPr/>
        </p:nvSpPr>
        <p:spPr>
          <a:xfrm>
            <a:off x="6760669" y="4510170"/>
            <a:ext cx="41054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788766" y="4419600"/>
            <a:ext cx="669761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478494" y="4419600"/>
            <a:ext cx="669761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296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574800" y="1587500"/>
            <a:ext cx="1847850" cy="1993900"/>
            <a:chOff x="1574800" y="2197100"/>
            <a:chExt cx="1847850" cy="1993900"/>
          </a:xfrm>
        </p:grpSpPr>
        <p:sp>
          <p:nvSpPr>
            <p:cNvPr id="9" name="任意多边形 8"/>
            <p:cNvSpPr/>
            <p:nvPr/>
          </p:nvSpPr>
          <p:spPr>
            <a:xfrm>
              <a:off x="1574800" y="2197100"/>
              <a:ext cx="1847850" cy="1993900"/>
            </a:xfrm>
            <a:custGeom>
              <a:avLst/>
              <a:gdLst>
                <a:gd name="connsiteX0" fmla="*/ 996950 w 1847850"/>
                <a:gd name="connsiteY0" fmla="*/ 0 h 1993900"/>
                <a:gd name="connsiteX1" fmla="*/ 1823637 w 1847850"/>
                <a:gd name="connsiteY1" fmla="*/ 439546 h 1993900"/>
                <a:gd name="connsiteX2" fmla="*/ 1847850 w 1847850"/>
                <a:gd name="connsiteY2" fmla="*/ 484156 h 1993900"/>
                <a:gd name="connsiteX3" fmla="*/ 1780146 w 1847850"/>
                <a:gd name="connsiteY3" fmla="*/ 608892 h 1993900"/>
                <a:gd name="connsiteX4" fmla="*/ 1701801 w 1847850"/>
                <a:gd name="connsiteY4" fmla="*/ 996950 h 1993900"/>
                <a:gd name="connsiteX5" fmla="*/ 1780146 w 1847850"/>
                <a:gd name="connsiteY5" fmla="*/ 1385008 h 1993900"/>
                <a:gd name="connsiteX6" fmla="*/ 1847850 w 1847850"/>
                <a:gd name="connsiteY6" fmla="*/ 1509744 h 1993900"/>
                <a:gd name="connsiteX7" fmla="*/ 1823637 w 1847850"/>
                <a:gd name="connsiteY7" fmla="*/ 1554354 h 1993900"/>
                <a:gd name="connsiteX8" fmla="*/ 996950 w 1847850"/>
                <a:gd name="connsiteY8" fmla="*/ 1993900 h 1993900"/>
                <a:gd name="connsiteX9" fmla="*/ 0 w 1847850"/>
                <a:gd name="connsiteY9" fmla="*/ 996950 h 1993900"/>
                <a:gd name="connsiteX10" fmla="*/ 996950 w 1847850"/>
                <a:gd name="connsiteY10" fmla="*/ 0 h 19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7850" h="1993900">
                  <a:moveTo>
                    <a:pt x="996950" y="0"/>
                  </a:moveTo>
                  <a:cubicBezTo>
                    <a:pt x="1341075" y="0"/>
                    <a:pt x="1644478" y="174356"/>
                    <a:pt x="1823637" y="439546"/>
                  </a:cubicBezTo>
                  <a:lnTo>
                    <a:pt x="1847850" y="484156"/>
                  </a:lnTo>
                  <a:lnTo>
                    <a:pt x="1780146" y="608892"/>
                  </a:lnTo>
                  <a:cubicBezTo>
                    <a:pt x="1729697" y="728166"/>
                    <a:pt x="1701801" y="859300"/>
                    <a:pt x="1701801" y="996950"/>
                  </a:cubicBezTo>
                  <a:cubicBezTo>
                    <a:pt x="1701801" y="1134600"/>
                    <a:pt x="1729697" y="1265735"/>
                    <a:pt x="1780146" y="1385008"/>
                  </a:cubicBezTo>
                  <a:lnTo>
                    <a:pt x="1847850" y="1509744"/>
                  </a:lnTo>
                  <a:lnTo>
                    <a:pt x="1823637" y="1554354"/>
                  </a:lnTo>
                  <a:cubicBezTo>
                    <a:pt x="1644478" y="1819545"/>
                    <a:pt x="1341075" y="1993900"/>
                    <a:pt x="996950" y="1993900"/>
                  </a:cubicBezTo>
                  <a:cubicBezTo>
                    <a:pt x="446351" y="1993900"/>
                    <a:pt x="0" y="1547550"/>
                    <a:pt x="0" y="996950"/>
                  </a:cubicBezTo>
                  <a:cubicBezTo>
                    <a:pt x="0" y="446350"/>
                    <a:pt x="446351" y="0"/>
                    <a:pt x="996950" y="0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2348706" y="2647156"/>
              <a:ext cx="300038" cy="395288"/>
            </a:xfrm>
            <a:custGeom>
              <a:avLst/>
              <a:gdLst>
                <a:gd name="T0" fmla="*/ 132 w 152"/>
                <a:gd name="T1" fmla="*/ 200 h 200"/>
                <a:gd name="T2" fmla="*/ 20 w 152"/>
                <a:gd name="T3" fmla="*/ 200 h 200"/>
                <a:gd name="T4" fmla="*/ 0 w 152"/>
                <a:gd name="T5" fmla="*/ 180 h 200"/>
                <a:gd name="T6" fmla="*/ 0 w 152"/>
                <a:gd name="T7" fmla="*/ 77 h 200"/>
                <a:gd name="T8" fmla="*/ 40 w 152"/>
                <a:gd name="T9" fmla="*/ 40 h 200"/>
                <a:gd name="T10" fmla="*/ 111 w 152"/>
                <a:gd name="T11" fmla="*/ 40 h 200"/>
                <a:gd name="T12" fmla="*/ 152 w 152"/>
                <a:gd name="T13" fmla="*/ 77 h 200"/>
                <a:gd name="T14" fmla="*/ 152 w 152"/>
                <a:gd name="T15" fmla="*/ 180 h 200"/>
                <a:gd name="T16" fmla="*/ 132 w 152"/>
                <a:gd name="T17" fmla="*/ 200 h 200"/>
                <a:gd name="T18" fmla="*/ 144 w 152"/>
                <a:gd name="T19" fmla="*/ 85 h 200"/>
                <a:gd name="T20" fmla="*/ 103 w 152"/>
                <a:gd name="T21" fmla="*/ 48 h 200"/>
                <a:gd name="T22" fmla="*/ 48 w 152"/>
                <a:gd name="T23" fmla="*/ 48 h 200"/>
                <a:gd name="T24" fmla="*/ 9 w 152"/>
                <a:gd name="T25" fmla="*/ 84 h 200"/>
                <a:gd name="T26" fmla="*/ 116 w 152"/>
                <a:gd name="T27" fmla="*/ 84 h 200"/>
                <a:gd name="T28" fmla="*/ 116 w 152"/>
                <a:gd name="T29" fmla="*/ 168 h 200"/>
                <a:gd name="T30" fmla="*/ 8 w 152"/>
                <a:gd name="T31" fmla="*/ 168 h 200"/>
                <a:gd name="T32" fmla="*/ 8 w 152"/>
                <a:gd name="T33" fmla="*/ 172 h 200"/>
                <a:gd name="T34" fmla="*/ 28 w 152"/>
                <a:gd name="T35" fmla="*/ 192 h 200"/>
                <a:gd name="T36" fmla="*/ 124 w 152"/>
                <a:gd name="T37" fmla="*/ 192 h 200"/>
                <a:gd name="T38" fmla="*/ 144 w 152"/>
                <a:gd name="T39" fmla="*/ 172 h 200"/>
                <a:gd name="T40" fmla="*/ 144 w 152"/>
                <a:gd name="T41" fmla="*/ 85 h 200"/>
                <a:gd name="T42" fmla="*/ 59 w 152"/>
                <a:gd name="T43" fmla="*/ 137 h 200"/>
                <a:gd name="T44" fmla="*/ 31 w 152"/>
                <a:gd name="T45" fmla="*/ 115 h 200"/>
                <a:gd name="T46" fmla="*/ 10 w 152"/>
                <a:gd name="T47" fmla="*/ 141 h 200"/>
                <a:gd name="T48" fmla="*/ 32 w 152"/>
                <a:gd name="T49" fmla="*/ 130 h 200"/>
                <a:gd name="T50" fmla="*/ 60 w 152"/>
                <a:gd name="T51" fmla="*/ 151 h 200"/>
                <a:gd name="T52" fmla="*/ 89 w 152"/>
                <a:gd name="T53" fmla="*/ 122 h 200"/>
                <a:gd name="T54" fmla="*/ 104 w 152"/>
                <a:gd name="T55" fmla="*/ 136 h 200"/>
                <a:gd name="T56" fmla="*/ 104 w 152"/>
                <a:gd name="T57" fmla="*/ 100 h 200"/>
                <a:gd name="T58" fmla="*/ 68 w 152"/>
                <a:gd name="T59" fmla="*/ 100 h 200"/>
                <a:gd name="T60" fmla="*/ 82 w 152"/>
                <a:gd name="T61" fmla="*/ 114 h 200"/>
                <a:gd name="T62" fmla="*/ 59 w 152"/>
                <a:gd name="T63" fmla="*/ 137 h 200"/>
                <a:gd name="T64" fmla="*/ 44 w 152"/>
                <a:gd name="T65" fmla="*/ 12 h 200"/>
                <a:gd name="T66" fmla="*/ 56 w 152"/>
                <a:gd name="T67" fmla="*/ 0 h 200"/>
                <a:gd name="T68" fmla="*/ 100 w 152"/>
                <a:gd name="T69" fmla="*/ 0 h 200"/>
                <a:gd name="T70" fmla="*/ 112 w 152"/>
                <a:gd name="T71" fmla="*/ 12 h 200"/>
                <a:gd name="T72" fmla="*/ 112 w 152"/>
                <a:gd name="T73" fmla="*/ 28 h 200"/>
                <a:gd name="T74" fmla="*/ 44 w 152"/>
                <a:gd name="T75" fmla="*/ 28 h 200"/>
                <a:gd name="T76" fmla="*/ 44 w 152"/>
                <a:gd name="T77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2" h="200">
                  <a:moveTo>
                    <a:pt x="132" y="200"/>
                  </a:moveTo>
                  <a:cubicBezTo>
                    <a:pt x="20" y="200"/>
                    <a:pt x="20" y="200"/>
                    <a:pt x="20" y="200"/>
                  </a:cubicBezTo>
                  <a:cubicBezTo>
                    <a:pt x="8" y="200"/>
                    <a:pt x="0" y="191"/>
                    <a:pt x="0" y="18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52" y="77"/>
                    <a:pt x="152" y="77"/>
                    <a:pt x="152" y="77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52" y="191"/>
                    <a:pt x="143" y="200"/>
                    <a:pt x="132" y="200"/>
                  </a:cubicBezTo>
                  <a:close/>
                  <a:moveTo>
                    <a:pt x="144" y="85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116" y="84"/>
                    <a:pt x="116" y="84"/>
                    <a:pt x="116" y="84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8" y="183"/>
                    <a:pt x="16" y="192"/>
                    <a:pt x="28" y="192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135" y="192"/>
                    <a:pt x="144" y="183"/>
                    <a:pt x="144" y="172"/>
                  </a:cubicBezTo>
                  <a:lnTo>
                    <a:pt x="144" y="85"/>
                  </a:lnTo>
                  <a:close/>
                  <a:moveTo>
                    <a:pt x="59" y="137"/>
                  </a:moveTo>
                  <a:cubicBezTo>
                    <a:pt x="31" y="115"/>
                    <a:pt x="31" y="115"/>
                    <a:pt x="31" y="115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32" y="130"/>
                    <a:pt x="32" y="130"/>
                    <a:pt x="32" y="130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82" y="114"/>
                    <a:pt x="82" y="114"/>
                    <a:pt x="82" y="114"/>
                  </a:cubicBezTo>
                  <a:lnTo>
                    <a:pt x="59" y="137"/>
                  </a:lnTo>
                  <a:close/>
                  <a:moveTo>
                    <a:pt x="44" y="12"/>
                  </a:moveTo>
                  <a:cubicBezTo>
                    <a:pt x="44" y="5"/>
                    <a:pt x="49" y="0"/>
                    <a:pt x="56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6" y="0"/>
                    <a:pt x="112" y="5"/>
                    <a:pt x="112" y="12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44" y="28"/>
                    <a:pt x="44" y="28"/>
                    <a:pt x="44" y="28"/>
                  </a:cubicBezTo>
                  <a:lnTo>
                    <a:pt x="44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41334" y="3292445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14700" y="1600200"/>
            <a:ext cx="1847850" cy="1993900"/>
            <a:chOff x="3314700" y="2209800"/>
            <a:chExt cx="1847850" cy="1993900"/>
          </a:xfrm>
        </p:grpSpPr>
        <p:sp>
          <p:nvSpPr>
            <p:cNvPr id="13" name="任意多边形 12"/>
            <p:cNvSpPr/>
            <p:nvPr/>
          </p:nvSpPr>
          <p:spPr>
            <a:xfrm>
              <a:off x="3314700" y="2209800"/>
              <a:ext cx="1847850" cy="1993900"/>
            </a:xfrm>
            <a:custGeom>
              <a:avLst/>
              <a:gdLst>
                <a:gd name="connsiteX0" fmla="*/ 996950 w 1847850"/>
                <a:gd name="connsiteY0" fmla="*/ 0 h 1993900"/>
                <a:gd name="connsiteX1" fmla="*/ 1823637 w 1847850"/>
                <a:gd name="connsiteY1" fmla="*/ 439546 h 1993900"/>
                <a:gd name="connsiteX2" fmla="*/ 1847850 w 1847850"/>
                <a:gd name="connsiteY2" fmla="*/ 484156 h 1993900"/>
                <a:gd name="connsiteX3" fmla="*/ 1780146 w 1847850"/>
                <a:gd name="connsiteY3" fmla="*/ 608892 h 1993900"/>
                <a:gd name="connsiteX4" fmla="*/ 1701801 w 1847850"/>
                <a:gd name="connsiteY4" fmla="*/ 996950 h 1993900"/>
                <a:gd name="connsiteX5" fmla="*/ 1780146 w 1847850"/>
                <a:gd name="connsiteY5" fmla="*/ 1385008 h 1993900"/>
                <a:gd name="connsiteX6" fmla="*/ 1847850 w 1847850"/>
                <a:gd name="connsiteY6" fmla="*/ 1509744 h 1993900"/>
                <a:gd name="connsiteX7" fmla="*/ 1823637 w 1847850"/>
                <a:gd name="connsiteY7" fmla="*/ 1554354 h 1993900"/>
                <a:gd name="connsiteX8" fmla="*/ 996950 w 1847850"/>
                <a:gd name="connsiteY8" fmla="*/ 1993900 h 1993900"/>
                <a:gd name="connsiteX9" fmla="*/ 0 w 1847850"/>
                <a:gd name="connsiteY9" fmla="*/ 996950 h 1993900"/>
                <a:gd name="connsiteX10" fmla="*/ 996950 w 1847850"/>
                <a:gd name="connsiteY10" fmla="*/ 0 h 19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7850" h="1993900">
                  <a:moveTo>
                    <a:pt x="996950" y="0"/>
                  </a:moveTo>
                  <a:cubicBezTo>
                    <a:pt x="1341075" y="0"/>
                    <a:pt x="1644478" y="174356"/>
                    <a:pt x="1823637" y="439546"/>
                  </a:cubicBezTo>
                  <a:lnTo>
                    <a:pt x="1847850" y="484156"/>
                  </a:lnTo>
                  <a:lnTo>
                    <a:pt x="1780146" y="608892"/>
                  </a:lnTo>
                  <a:cubicBezTo>
                    <a:pt x="1729697" y="728166"/>
                    <a:pt x="1701801" y="859300"/>
                    <a:pt x="1701801" y="996950"/>
                  </a:cubicBezTo>
                  <a:cubicBezTo>
                    <a:pt x="1701801" y="1134600"/>
                    <a:pt x="1729697" y="1265735"/>
                    <a:pt x="1780146" y="1385008"/>
                  </a:cubicBezTo>
                  <a:lnTo>
                    <a:pt x="1847850" y="1509744"/>
                  </a:lnTo>
                  <a:lnTo>
                    <a:pt x="1823637" y="1554354"/>
                  </a:lnTo>
                  <a:cubicBezTo>
                    <a:pt x="1644478" y="1819545"/>
                    <a:pt x="1341075" y="1993900"/>
                    <a:pt x="996950" y="1993900"/>
                  </a:cubicBezTo>
                  <a:cubicBezTo>
                    <a:pt x="446351" y="1993900"/>
                    <a:pt x="0" y="1547550"/>
                    <a:pt x="0" y="996950"/>
                  </a:cubicBezTo>
                  <a:cubicBezTo>
                    <a:pt x="0" y="446350"/>
                    <a:pt x="446351" y="0"/>
                    <a:pt x="996950" y="0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4051102" y="2739231"/>
              <a:ext cx="346075" cy="303213"/>
            </a:xfrm>
            <a:custGeom>
              <a:avLst/>
              <a:gdLst>
                <a:gd name="T0" fmla="*/ 153 w 175"/>
                <a:gd name="T1" fmla="*/ 108 h 153"/>
                <a:gd name="T2" fmla="*/ 131 w 175"/>
                <a:gd name="T3" fmla="*/ 113 h 153"/>
                <a:gd name="T4" fmla="*/ 110 w 175"/>
                <a:gd name="T5" fmla="*/ 108 h 153"/>
                <a:gd name="T6" fmla="*/ 88 w 175"/>
                <a:gd name="T7" fmla="*/ 113 h 153"/>
                <a:gd name="T8" fmla="*/ 66 w 175"/>
                <a:gd name="T9" fmla="*/ 108 h 153"/>
                <a:gd name="T10" fmla="*/ 44 w 175"/>
                <a:gd name="T11" fmla="*/ 113 h 153"/>
                <a:gd name="T12" fmla="*/ 22 w 175"/>
                <a:gd name="T13" fmla="*/ 108 h 153"/>
                <a:gd name="T14" fmla="*/ 0 w 175"/>
                <a:gd name="T15" fmla="*/ 113 h 153"/>
                <a:gd name="T16" fmla="*/ 11 w 175"/>
                <a:gd name="T17" fmla="*/ 124 h 153"/>
                <a:gd name="T18" fmla="*/ 33 w 175"/>
                <a:gd name="T19" fmla="*/ 124 h 153"/>
                <a:gd name="T20" fmla="*/ 54 w 175"/>
                <a:gd name="T21" fmla="*/ 124 h 153"/>
                <a:gd name="T22" fmla="*/ 77 w 175"/>
                <a:gd name="T23" fmla="*/ 124 h 153"/>
                <a:gd name="T24" fmla="*/ 98 w 175"/>
                <a:gd name="T25" fmla="*/ 124 h 153"/>
                <a:gd name="T26" fmla="*/ 121 w 175"/>
                <a:gd name="T27" fmla="*/ 124 h 153"/>
                <a:gd name="T28" fmla="*/ 142 w 175"/>
                <a:gd name="T29" fmla="*/ 124 h 153"/>
                <a:gd name="T30" fmla="*/ 165 w 175"/>
                <a:gd name="T31" fmla="*/ 124 h 153"/>
                <a:gd name="T32" fmla="*/ 175 w 175"/>
                <a:gd name="T33" fmla="*/ 113 h 153"/>
                <a:gd name="T34" fmla="*/ 129 w 175"/>
                <a:gd name="T35" fmla="*/ 59 h 153"/>
                <a:gd name="T36" fmla="*/ 171 w 175"/>
                <a:gd name="T37" fmla="*/ 59 h 153"/>
                <a:gd name="T38" fmla="*/ 129 w 175"/>
                <a:gd name="T39" fmla="*/ 59 h 153"/>
                <a:gd name="T40" fmla="*/ 105 w 175"/>
                <a:gd name="T41" fmla="*/ 31 h 153"/>
                <a:gd name="T42" fmla="*/ 155 w 175"/>
                <a:gd name="T43" fmla="*/ 12 h 153"/>
                <a:gd name="T44" fmla="*/ 142 w 175"/>
                <a:gd name="T45" fmla="*/ 0 h 153"/>
                <a:gd name="T46" fmla="*/ 73 w 175"/>
                <a:gd name="T47" fmla="*/ 27 h 153"/>
                <a:gd name="T48" fmla="*/ 90 w 175"/>
                <a:gd name="T49" fmla="*/ 58 h 153"/>
                <a:gd name="T50" fmla="*/ 143 w 175"/>
                <a:gd name="T51" fmla="*/ 99 h 153"/>
                <a:gd name="T52" fmla="*/ 142 w 175"/>
                <a:gd name="T53" fmla="*/ 137 h 153"/>
                <a:gd name="T54" fmla="*/ 121 w 175"/>
                <a:gd name="T55" fmla="*/ 137 h 153"/>
                <a:gd name="T56" fmla="*/ 98 w 175"/>
                <a:gd name="T57" fmla="*/ 137 h 153"/>
                <a:gd name="T58" fmla="*/ 77 w 175"/>
                <a:gd name="T59" fmla="*/ 137 h 153"/>
                <a:gd name="T60" fmla="*/ 54 w 175"/>
                <a:gd name="T61" fmla="*/ 137 h 153"/>
                <a:gd name="T62" fmla="*/ 33 w 175"/>
                <a:gd name="T63" fmla="*/ 137 h 153"/>
                <a:gd name="T64" fmla="*/ 11 w 175"/>
                <a:gd name="T65" fmla="*/ 137 h 153"/>
                <a:gd name="T66" fmla="*/ 0 w 175"/>
                <a:gd name="T67" fmla="*/ 153 h 153"/>
                <a:gd name="T68" fmla="*/ 22 w 175"/>
                <a:gd name="T69" fmla="*/ 149 h 153"/>
                <a:gd name="T70" fmla="*/ 44 w 175"/>
                <a:gd name="T71" fmla="*/ 153 h 153"/>
                <a:gd name="T72" fmla="*/ 66 w 175"/>
                <a:gd name="T73" fmla="*/ 149 h 153"/>
                <a:gd name="T74" fmla="*/ 88 w 175"/>
                <a:gd name="T75" fmla="*/ 153 h 153"/>
                <a:gd name="T76" fmla="*/ 110 w 175"/>
                <a:gd name="T77" fmla="*/ 149 h 153"/>
                <a:gd name="T78" fmla="*/ 131 w 175"/>
                <a:gd name="T79" fmla="*/ 153 h 153"/>
                <a:gd name="T80" fmla="*/ 153 w 175"/>
                <a:gd name="T81" fmla="*/ 149 h 153"/>
                <a:gd name="T82" fmla="*/ 175 w 175"/>
                <a:gd name="T83" fmla="*/ 153 h 153"/>
                <a:gd name="T84" fmla="*/ 165 w 175"/>
                <a:gd name="T85" fmla="*/ 13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5" h="153">
                  <a:moveTo>
                    <a:pt x="165" y="111"/>
                  </a:moveTo>
                  <a:cubicBezTo>
                    <a:pt x="161" y="109"/>
                    <a:pt x="157" y="108"/>
                    <a:pt x="153" y="108"/>
                  </a:cubicBezTo>
                  <a:cubicBezTo>
                    <a:pt x="149" y="108"/>
                    <a:pt x="146" y="109"/>
                    <a:pt x="142" y="111"/>
                  </a:cubicBezTo>
                  <a:cubicBezTo>
                    <a:pt x="139" y="112"/>
                    <a:pt x="135" y="113"/>
                    <a:pt x="131" y="113"/>
                  </a:cubicBezTo>
                  <a:cubicBezTo>
                    <a:pt x="128" y="113"/>
                    <a:pt x="124" y="112"/>
                    <a:pt x="121" y="111"/>
                  </a:cubicBezTo>
                  <a:cubicBezTo>
                    <a:pt x="117" y="109"/>
                    <a:pt x="113" y="108"/>
                    <a:pt x="110" y="108"/>
                  </a:cubicBezTo>
                  <a:cubicBezTo>
                    <a:pt x="106" y="108"/>
                    <a:pt x="102" y="109"/>
                    <a:pt x="98" y="111"/>
                  </a:cubicBezTo>
                  <a:cubicBezTo>
                    <a:pt x="95" y="112"/>
                    <a:pt x="91" y="113"/>
                    <a:pt x="88" y="113"/>
                  </a:cubicBezTo>
                  <a:cubicBezTo>
                    <a:pt x="84" y="113"/>
                    <a:pt x="80" y="112"/>
                    <a:pt x="77" y="111"/>
                  </a:cubicBezTo>
                  <a:cubicBezTo>
                    <a:pt x="73" y="109"/>
                    <a:pt x="70" y="108"/>
                    <a:pt x="66" y="108"/>
                  </a:cubicBezTo>
                  <a:cubicBezTo>
                    <a:pt x="62" y="108"/>
                    <a:pt x="58" y="109"/>
                    <a:pt x="54" y="111"/>
                  </a:cubicBezTo>
                  <a:cubicBezTo>
                    <a:pt x="51" y="112"/>
                    <a:pt x="48" y="113"/>
                    <a:pt x="44" y="113"/>
                  </a:cubicBezTo>
                  <a:cubicBezTo>
                    <a:pt x="40" y="113"/>
                    <a:pt x="36" y="112"/>
                    <a:pt x="33" y="111"/>
                  </a:cubicBezTo>
                  <a:cubicBezTo>
                    <a:pt x="29" y="109"/>
                    <a:pt x="26" y="108"/>
                    <a:pt x="22" y="108"/>
                  </a:cubicBezTo>
                  <a:cubicBezTo>
                    <a:pt x="18" y="108"/>
                    <a:pt x="14" y="109"/>
                    <a:pt x="11" y="111"/>
                  </a:cubicBezTo>
                  <a:cubicBezTo>
                    <a:pt x="7" y="112"/>
                    <a:pt x="4" y="113"/>
                    <a:pt x="0" y="113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4" y="126"/>
                    <a:pt x="7" y="126"/>
                    <a:pt x="11" y="124"/>
                  </a:cubicBezTo>
                  <a:cubicBezTo>
                    <a:pt x="14" y="123"/>
                    <a:pt x="18" y="122"/>
                    <a:pt x="22" y="122"/>
                  </a:cubicBezTo>
                  <a:cubicBezTo>
                    <a:pt x="26" y="122"/>
                    <a:pt x="29" y="123"/>
                    <a:pt x="33" y="124"/>
                  </a:cubicBezTo>
                  <a:cubicBezTo>
                    <a:pt x="36" y="126"/>
                    <a:pt x="40" y="126"/>
                    <a:pt x="44" y="126"/>
                  </a:cubicBezTo>
                  <a:cubicBezTo>
                    <a:pt x="48" y="126"/>
                    <a:pt x="51" y="126"/>
                    <a:pt x="54" y="124"/>
                  </a:cubicBezTo>
                  <a:cubicBezTo>
                    <a:pt x="58" y="123"/>
                    <a:pt x="62" y="122"/>
                    <a:pt x="66" y="122"/>
                  </a:cubicBezTo>
                  <a:cubicBezTo>
                    <a:pt x="70" y="122"/>
                    <a:pt x="73" y="123"/>
                    <a:pt x="77" y="124"/>
                  </a:cubicBezTo>
                  <a:cubicBezTo>
                    <a:pt x="80" y="126"/>
                    <a:pt x="84" y="126"/>
                    <a:pt x="88" y="126"/>
                  </a:cubicBezTo>
                  <a:cubicBezTo>
                    <a:pt x="91" y="126"/>
                    <a:pt x="95" y="126"/>
                    <a:pt x="98" y="124"/>
                  </a:cubicBezTo>
                  <a:cubicBezTo>
                    <a:pt x="102" y="123"/>
                    <a:pt x="106" y="122"/>
                    <a:pt x="110" y="122"/>
                  </a:cubicBezTo>
                  <a:cubicBezTo>
                    <a:pt x="113" y="122"/>
                    <a:pt x="117" y="123"/>
                    <a:pt x="121" y="124"/>
                  </a:cubicBezTo>
                  <a:cubicBezTo>
                    <a:pt x="124" y="126"/>
                    <a:pt x="128" y="126"/>
                    <a:pt x="131" y="126"/>
                  </a:cubicBezTo>
                  <a:cubicBezTo>
                    <a:pt x="135" y="126"/>
                    <a:pt x="139" y="126"/>
                    <a:pt x="142" y="124"/>
                  </a:cubicBezTo>
                  <a:cubicBezTo>
                    <a:pt x="146" y="123"/>
                    <a:pt x="149" y="122"/>
                    <a:pt x="153" y="122"/>
                  </a:cubicBezTo>
                  <a:cubicBezTo>
                    <a:pt x="157" y="122"/>
                    <a:pt x="161" y="123"/>
                    <a:pt x="165" y="124"/>
                  </a:cubicBezTo>
                  <a:cubicBezTo>
                    <a:pt x="168" y="126"/>
                    <a:pt x="171" y="126"/>
                    <a:pt x="175" y="126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1" y="113"/>
                    <a:pt x="168" y="112"/>
                    <a:pt x="165" y="111"/>
                  </a:cubicBezTo>
                  <a:close/>
                  <a:moveTo>
                    <a:pt x="129" y="59"/>
                  </a:moveTo>
                  <a:cubicBezTo>
                    <a:pt x="129" y="70"/>
                    <a:pt x="138" y="80"/>
                    <a:pt x="150" y="80"/>
                  </a:cubicBezTo>
                  <a:cubicBezTo>
                    <a:pt x="161" y="80"/>
                    <a:pt x="171" y="70"/>
                    <a:pt x="171" y="59"/>
                  </a:cubicBezTo>
                  <a:cubicBezTo>
                    <a:pt x="171" y="47"/>
                    <a:pt x="161" y="38"/>
                    <a:pt x="150" y="38"/>
                  </a:cubicBezTo>
                  <a:cubicBezTo>
                    <a:pt x="138" y="38"/>
                    <a:pt x="129" y="47"/>
                    <a:pt x="129" y="59"/>
                  </a:cubicBezTo>
                  <a:close/>
                  <a:moveTo>
                    <a:pt x="143" y="99"/>
                  </a:moveTo>
                  <a:cubicBezTo>
                    <a:pt x="105" y="31"/>
                    <a:pt x="105" y="31"/>
                    <a:pt x="105" y="31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51" y="23"/>
                    <a:pt x="155" y="18"/>
                    <a:pt x="155" y="12"/>
                  </a:cubicBezTo>
                  <a:cubicBezTo>
                    <a:pt x="155" y="5"/>
                    <a:pt x="150" y="0"/>
                    <a:pt x="144" y="0"/>
                  </a:cubicBezTo>
                  <a:cubicBezTo>
                    <a:pt x="143" y="0"/>
                    <a:pt x="143" y="0"/>
                    <a:pt x="142" y="0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75" y="13"/>
                    <a:pt x="69" y="19"/>
                    <a:pt x="73" y="27"/>
                  </a:cubicBezTo>
                  <a:cubicBezTo>
                    <a:pt x="73" y="27"/>
                    <a:pt x="73" y="28"/>
                    <a:pt x="73" y="2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25" y="99"/>
                    <a:pt x="25" y="99"/>
                    <a:pt x="25" y="99"/>
                  </a:cubicBezTo>
                  <a:lnTo>
                    <a:pt x="143" y="99"/>
                  </a:lnTo>
                  <a:close/>
                  <a:moveTo>
                    <a:pt x="153" y="135"/>
                  </a:moveTo>
                  <a:cubicBezTo>
                    <a:pt x="149" y="135"/>
                    <a:pt x="146" y="136"/>
                    <a:pt x="142" y="137"/>
                  </a:cubicBezTo>
                  <a:cubicBezTo>
                    <a:pt x="139" y="138"/>
                    <a:pt x="135" y="139"/>
                    <a:pt x="131" y="139"/>
                  </a:cubicBezTo>
                  <a:cubicBezTo>
                    <a:pt x="128" y="139"/>
                    <a:pt x="124" y="138"/>
                    <a:pt x="121" y="137"/>
                  </a:cubicBezTo>
                  <a:cubicBezTo>
                    <a:pt x="117" y="136"/>
                    <a:pt x="113" y="135"/>
                    <a:pt x="110" y="135"/>
                  </a:cubicBezTo>
                  <a:cubicBezTo>
                    <a:pt x="106" y="135"/>
                    <a:pt x="102" y="136"/>
                    <a:pt x="98" y="137"/>
                  </a:cubicBezTo>
                  <a:cubicBezTo>
                    <a:pt x="95" y="138"/>
                    <a:pt x="91" y="139"/>
                    <a:pt x="88" y="139"/>
                  </a:cubicBezTo>
                  <a:cubicBezTo>
                    <a:pt x="84" y="139"/>
                    <a:pt x="80" y="138"/>
                    <a:pt x="77" y="137"/>
                  </a:cubicBezTo>
                  <a:cubicBezTo>
                    <a:pt x="73" y="136"/>
                    <a:pt x="70" y="135"/>
                    <a:pt x="66" y="135"/>
                  </a:cubicBezTo>
                  <a:cubicBezTo>
                    <a:pt x="62" y="135"/>
                    <a:pt x="58" y="136"/>
                    <a:pt x="54" y="137"/>
                  </a:cubicBezTo>
                  <a:cubicBezTo>
                    <a:pt x="51" y="138"/>
                    <a:pt x="48" y="139"/>
                    <a:pt x="44" y="139"/>
                  </a:cubicBezTo>
                  <a:cubicBezTo>
                    <a:pt x="40" y="139"/>
                    <a:pt x="36" y="138"/>
                    <a:pt x="33" y="137"/>
                  </a:cubicBezTo>
                  <a:cubicBezTo>
                    <a:pt x="29" y="136"/>
                    <a:pt x="26" y="135"/>
                    <a:pt x="22" y="135"/>
                  </a:cubicBezTo>
                  <a:cubicBezTo>
                    <a:pt x="18" y="135"/>
                    <a:pt x="14" y="136"/>
                    <a:pt x="11" y="137"/>
                  </a:cubicBezTo>
                  <a:cubicBezTo>
                    <a:pt x="7" y="138"/>
                    <a:pt x="4" y="139"/>
                    <a:pt x="0" y="139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" y="153"/>
                    <a:pt x="7" y="152"/>
                    <a:pt x="11" y="151"/>
                  </a:cubicBezTo>
                  <a:cubicBezTo>
                    <a:pt x="14" y="150"/>
                    <a:pt x="18" y="149"/>
                    <a:pt x="22" y="149"/>
                  </a:cubicBezTo>
                  <a:cubicBezTo>
                    <a:pt x="26" y="149"/>
                    <a:pt x="29" y="150"/>
                    <a:pt x="33" y="151"/>
                  </a:cubicBezTo>
                  <a:cubicBezTo>
                    <a:pt x="36" y="152"/>
                    <a:pt x="40" y="153"/>
                    <a:pt x="44" y="153"/>
                  </a:cubicBezTo>
                  <a:cubicBezTo>
                    <a:pt x="48" y="153"/>
                    <a:pt x="51" y="152"/>
                    <a:pt x="54" y="151"/>
                  </a:cubicBezTo>
                  <a:cubicBezTo>
                    <a:pt x="58" y="150"/>
                    <a:pt x="62" y="149"/>
                    <a:pt x="66" y="149"/>
                  </a:cubicBezTo>
                  <a:cubicBezTo>
                    <a:pt x="70" y="149"/>
                    <a:pt x="73" y="150"/>
                    <a:pt x="77" y="151"/>
                  </a:cubicBezTo>
                  <a:cubicBezTo>
                    <a:pt x="80" y="152"/>
                    <a:pt x="84" y="153"/>
                    <a:pt x="88" y="153"/>
                  </a:cubicBezTo>
                  <a:cubicBezTo>
                    <a:pt x="91" y="153"/>
                    <a:pt x="95" y="152"/>
                    <a:pt x="98" y="151"/>
                  </a:cubicBezTo>
                  <a:cubicBezTo>
                    <a:pt x="102" y="150"/>
                    <a:pt x="106" y="149"/>
                    <a:pt x="110" y="149"/>
                  </a:cubicBezTo>
                  <a:cubicBezTo>
                    <a:pt x="113" y="149"/>
                    <a:pt x="117" y="150"/>
                    <a:pt x="121" y="151"/>
                  </a:cubicBezTo>
                  <a:cubicBezTo>
                    <a:pt x="124" y="152"/>
                    <a:pt x="128" y="153"/>
                    <a:pt x="131" y="153"/>
                  </a:cubicBezTo>
                  <a:cubicBezTo>
                    <a:pt x="135" y="153"/>
                    <a:pt x="139" y="152"/>
                    <a:pt x="142" y="151"/>
                  </a:cubicBezTo>
                  <a:cubicBezTo>
                    <a:pt x="146" y="150"/>
                    <a:pt x="149" y="149"/>
                    <a:pt x="153" y="149"/>
                  </a:cubicBezTo>
                  <a:cubicBezTo>
                    <a:pt x="157" y="149"/>
                    <a:pt x="161" y="150"/>
                    <a:pt x="165" y="151"/>
                  </a:cubicBezTo>
                  <a:cubicBezTo>
                    <a:pt x="168" y="152"/>
                    <a:pt x="171" y="153"/>
                    <a:pt x="175" y="153"/>
                  </a:cubicBezTo>
                  <a:cubicBezTo>
                    <a:pt x="175" y="139"/>
                    <a:pt x="175" y="139"/>
                    <a:pt x="175" y="139"/>
                  </a:cubicBezTo>
                  <a:cubicBezTo>
                    <a:pt x="171" y="139"/>
                    <a:pt x="168" y="138"/>
                    <a:pt x="165" y="137"/>
                  </a:cubicBezTo>
                  <a:cubicBezTo>
                    <a:pt x="161" y="136"/>
                    <a:pt x="157" y="135"/>
                    <a:pt x="153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581234" y="3292445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54600" y="1587500"/>
            <a:ext cx="1847850" cy="1993900"/>
            <a:chOff x="5054600" y="2197100"/>
            <a:chExt cx="1847850" cy="1993900"/>
          </a:xfrm>
        </p:grpSpPr>
        <p:sp>
          <p:nvSpPr>
            <p:cNvPr id="17" name="任意多边形 16"/>
            <p:cNvSpPr/>
            <p:nvPr/>
          </p:nvSpPr>
          <p:spPr>
            <a:xfrm>
              <a:off x="5054600" y="2197100"/>
              <a:ext cx="1847850" cy="1993900"/>
            </a:xfrm>
            <a:custGeom>
              <a:avLst/>
              <a:gdLst>
                <a:gd name="connsiteX0" fmla="*/ 996950 w 1847850"/>
                <a:gd name="connsiteY0" fmla="*/ 0 h 1993900"/>
                <a:gd name="connsiteX1" fmla="*/ 1823637 w 1847850"/>
                <a:gd name="connsiteY1" fmla="*/ 439546 h 1993900"/>
                <a:gd name="connsiteX2" fmla="*/ 1847850 w 1847850"/>
                <a:gd name="connsiteY2" fmla="*/ 484156 h 1993900"/>
                <a:gd name="connsiteX3" fmla="*/ 1780146 w 1847850"/>
                <a:gd name="connsiteY3" fmla="*/ 608892 h 1993900"/>
                <a:gd name="connsiteX4" fmla="*/ 1701801 w 1847850"/>
                <a:gd name="connsiteY4" fmla="*/ 996950 h 1993900"/>
                <a:gd name="connsiteX5" fmla="*/ 1780146 w 1847850"/>
                <a:gd name="connsiteY5" fmla="*/ 1385008 h 1993900"/>
                <a:gd name="connsiteX6" fmla="*/ 1847850 w 1847850"/>
                <a:gd name="connsiteY6" fmla="*/ 1509744 h 1993900"/>
                <a:gd name="connsiteX7" fmla="*/ 1823637 w 1847850"/>
                <a:gd name="connsiteY7" fmla="*/ 1554354 h 1993900"/>
                <a:gd name="connsiteX8" fmla="*/ 996950 w 1847850"/>
                <a:gd name="connsiteY8" fmla="*/ 1993900 h 1993900"/>
                <a:gd name="connsiteX9" fmla="*/ 0 w 1847850"/>
                <a:gd name="connsiteY9" fmla="*/ 996950 h 1993900"/>
                <a:gd name="connsiteX10" fmla="*/ 996950 w 1847850"/>
                <a:gd name="connsiteY10" fmla="*/ 0 h 19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7850" h="1993900">
                  <a:moveTo>
                    <a:pt x="996950" y="0"/>
                  </a:moveTo>
                  <a:cubicBezTo>
                    <a:pt x="1341075" y="0"/>
                    <a:pt x="1644478" y="174356"/>
                    <a:pt x="1823637" y="439546"/>
                  </a:cubicBezTo>
                  <a:lnTo>
                    <a:pt x="1847850" y="484156"/>
                  </a:lnTo>
                  <a:lnTo>
                    <a:pt x="1780146" y="608892"/>
                  </a:lnTo>
                  <a:cubicBezTo>
                    <a:pt x="1729697" y="728166"/>
                    <a:pt x="1701801" y="859300"/>
                    <a:pt x="1701801" y="996950"/>
                  </a:cubicBezTo>
                  <a:cubicBezTo>
                    <a:pt x="1701801" y="1134600"/>
                    <a:pt x="1729697" y="1265735"/>
                    <a:pt x="1780146" y="1385008"/>
                  </a:cubicBezTo>
                  <a:lnTo>
                    <a:pt x="1847850" y="1509744"/>
                  </a:lnTo>
                  <a:lnTo>
                    <a:pt x="1823637" y="1554354"/>
                  </a:lnTo>
                  <a:cubicBezTo>
                    <a:pt x="1644478" y="1819545"/>
                    <a:pt x="1341075" y="1993900"/>
                    <a:pt x="996950" y="1993900"/>
                  </a:cubicBezTo>
                  <a:cubicBezTo>
                    <a:pt x="446351" y="1993900"/>
                    <a:pt x="0" y="1547550"/>
                    <a:pt x="0" y="996950"/>
                  </a:cubicBezTo>
                  <a:cubicBezTo>
                    <a:pt x="0" y="446350"/>
                    <a:pt x="446351" y="0"/>
                    <a:pt x="996950" y="0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5799535" y="2690019"/>
              <a:ext cx="447675" cy="352425"/>
            </a:xfrm>
            <a:custGeom>
              <a:avLst/>
              <a:gdLst>
                <a:gd name="T0" fmla="*/ 174 w 227"/>
                <a:gd name="T1" fmla="*/ 151 h 178"/>
                <a:gd name="T2" fmla="*/ 125 w 227"/>
                <a:gd name="T3" fmla="*/ 163 h 178"/>
                <a:gd name="T4" fmla="*/ 124 w 227"/>
                <a:gd name="T5" fmla="*/ 62 h 178"/>
                <a:gd name="T6" fmla="*/ 124 w 227"/>
                <a:gd name="T7" fmla="*/ 54 h 178"/>
                <a:gd name="T8" fmla="*/ 150 w 227"/>
                <a:gd name="T9" fmla="*/ 39 h 178"/>
                <a:gd name="T10" fmla="*/ 174 w 227"/>
                <a:gd name="T11" fmla="*/ 151 h 178"/>
                <a:gd name="T12" fmla="*/ 124 w 227"/>
                <a:gd name="T13" fmla="*/ 51 h 178"/>
                <a:gd name="T14" fmla="*/ 124 w 227"/>
                <a:gd name="T15" fmla="*/ 22 h 178"/>
                <a:gd name="T16" fmla="*/ 124 w 227"/>
                <a:gd name="T17" fmla="*/ 22 h 178"/>
                <a:gd name="T18" fmla="*/ 124 w 227"/>
                <a:gd name="T19" fmla="*/ 20 h 178"/>
                <a:gd name="T20" fmla="*/ 114 w 227"/>
                <a:gd name="T21" fmla="*/ 13 h 178"/>
                <a:gd name="T22" fmla="*/ 103 w 227"/>
                <a:gd name="T23" fmla="*/ 13 h 178"/>
                <a:gd name="T24" fmla="*/ 119 w 227"/>
                <a:gd name="T25" fmla="*/ 2 h 178"/>
                <a:gd name="T26" fmla="*/ 130 w 227"/>
                <a:gd name="T27" fmla="*/ 5 h 178"/>
                <a:gd name="T28" fmla="*/ 144 w 227"/>
                <a:gd name="T29" fmla="*/ 29 h 178"/>
                <a:gd name="T30" fmla="*/ 141 w 227"/>
                <a:gd name="T31" fmla="*/ 40 h 178"/>
                <a:gd name="T32" fmla="*/ 124 w 227"/>
                <a:gd name="T33" fmla="*/ 51 h 178"/>
                <a:gd name="T34" fmla="*/ 116 w 227"/>
                <a:gd name="T35" fmla="*/ 29 h 178"/>
                <a:gd name="T36" fmla="*/ 116 w 227"/>
                <a:gd name="T37" fmla="*/ 57 h 178"/>
                <a:gd name="T38" fmla="*/ 108 w 227"/>
                <a:gd name="T39" fmla="*/ 65 h 178"/>
                <a:gd name="T40" fmla="*/ 32 w 227"/>
                <a:gd name="T41" fmla="*/ 65 h 178"/>
                <a:gd name="T42" fmla="*/ 24 w 227"/>
                <a:gd name="T43" fmla="*/ 57 h 178"/>
                <a:gd name="T44" fmla="*/ 24 w 227"/>
                <a:gd name="T45" fmla="*/ 29 h 178"/>
                <a:gd name="T46" fmla="*/ 32 w 227"/>
                <a:gd name="T47" fmla="*/ 21 h 178"/>
                <a:gd name="T48" fmla="*/ 108 w 227"/>
                <a:gd name="T49" fmla="*/ 21 h 178"/>
                <a:gd name="T50" fmla="*/ 116 w 227"/>
                <a:gd name="T51" fmla="*/ 29 h 178"/>
                <a:gd name="T52" fmla="*/ 116 w 227"/>
                <a:gd name="T53" fmla="*/ 69 h 178"/>
                <a:gd name="T54" fmla="*/ 81 w 227"/>
                <a:gd name="T55" fmla="*/ 178 h 178"/>
                <a:gd name="T56" fmla="*/ 21 w 227"/>
                <a:gd name="T57" fmla="*/ 149 h 178"/>
                <a:gd name="T58" fmla="*/ 35 w 227"/>
                <a:gd name="T59" fmla="*/ 109 h 178"/>
                <a:gd name="T60" fmla="*/ 18 w 227"/>
                <a:gd name="T61" fmla="*/ 135 h 178"/>
                <a:gd name="T62" fmla="*/ 0 w 227"/>
                <a:gd name="T63" fmla="*/ 120 h 178"/>
                <a:gd name="T64" fmla="*/ 28 w 227"/>
                <a:gd name="T65" fmla="*/ 69 h 178"/>
                <a:gd name="T66" fmla="*/ 116 w 227"/>
                <a:gd name="T67" fmla="*/ 69 h 178"/>
                <a:gd name="T68" fmla="*/ 73 w 227"/>
                <a:gd name="T69" fmla="*/ 133 h 178"/>
                <a:gd name="T70" fmla="*/ 85 w 227"/>
                <a:gd name="T71" fmla="*/ 128 h 178"/>
                <a:gd name="T72" fmla="*/ 96 w 227"/>
                <a:gd name="T73" fmla="*/ 133 h 178"/>
                <a:gd name="T74" fmla="*/ 95 w 227"/>
                <a:gd name="T75" fmla="*/ 121 h 178"/>
                <a:gd name="T76" fmla="*/ 104 w 227"/>
                <a:gd name="T77" fmla="*/ 111 h 178"/>
                <a:gd name="T78" fmla="*/ 91 w 227"/>
                <a:gd name="T79" fmla="*/ 109 h 178"/>
                <a:gd name="T80" fmla="*/ 85 w 227"/>
                <a:gd name="T81" fmla="*/ 97 h 178"/>
                <a:gd name="T82" fmla="*/ 78 w 227"/>
                <a:gd name="T83" fmla="*/ 109 h 178"/>
                <a:gd name="T84" fmla="*/ 66 w 227"/>
                <a:gd name="T85" fmla="*/ 111 h 178"/>
                <a:gd name="T86" fmla="*/ 74 w 227"/>
                <a:gd name="T87" fmla="*/ 121 h 178"/>
                <a:gd name="T88" fmla="*/ 73 w 227"/>
                <a:gd name="T89" fmla="*/ 13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7" h="178">
                  <a:moveTo>
                    <a:pt x="174" y="151"/>
                  </a:moveTo>
                  <a:cubicBezTo>
                    <a:pt x="153" y="163"/>
                    <a:pt x="137" y="165"/>
                    <a:pt x="125" y="163"/>
                  </a:cubicBezTo>
                  <a:cubicBezTo>
                    <a:pt x="145" y="128"/>
                    <a:pt x="137" y="66"/>
                    <a:pt x="124" y="62"/>
                  </a:cubicBezTo>
                  <a:cubicBezTo>
                    <a:pt x="124" y="54"/>
                    <a:pt x="124" y="54"/>
                    <a:pt x="124" y="54"/>
                  </a:cubicBezTo>
                  <a:cubicBezTo>
                    <a:pt x="138" y="46"/>
                    <a:pt x="149" y="40"/>
                    <a:pt x="150" y="39"/>
                  </a:cubicBezTo>
                  <a:cubicBezTo>
                    <a:pt x="164" y="31"/>
                    <a:pt x="227" y="118"/>
                    <a:pt x="174" y="151"/>
                  </a:cubicBezTo>
                  <a:close/>
                  <a:moveTo>
                    <a:pt x="124" y="51"/>
                  </a:moveTo>
                  <a:cubicBezTo>
                    <a:pt x="124" y="22"/>
                    <a:pt x="124" y="22"/>
                    <a:pt x="124" y="2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4" y="15"/>
                    <a:pt x="119" y="13"/>
                    <a:pt x="11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23" y="0"/>
                    <a:pt x="128" y="1"/>
                    <a:pt x="130" y="5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6" y="33"/>
                    <a:pt x="145" y="38"/>
                    <a:pt x="141" y="40"/>
                  </a:cubicBezTo>
                  <a:lnTo>
                    <a:pt x="124" y="51"/>
                  </a:lnTo>
                  <a:close/>
                  <a:moveTo>
                    <a:pt x="116" y="29"/>
                  </a:moveTo>
                  <a:cubicBezTo>
                    <a:pt x="116" y="57"/>
                    <a:pt x="116" y="57"/>
                    <a:pt x="116" y="57"/>
                  </a:cubicBezTo>
                  <a:cubicBezTo>
                    <a:pt x="116" y="62"/>
                    <a:pt x="112" y="65"/>
                    <a:pt x="108" y="65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28" y="65"/>
                    <a:pt x="24" y="62"/>
                    <a:pt x="24" y="57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5"/>
                    <a:pt x="28" y="21"/>
                    <a:pt x="32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12" y="21"/>
                    <a:pt x="116" y="25"/>
                    <a:pt x="116" y="29"/>
                  </a:cubicBezTo>
                  <a:close/>
                  <a:moveTo>
                    <a:pt x="116" y="69"/>
                  </a:moveTo>
                  <a:cubicBezTo>
                    <a:pt x="132" y="69"/>
                    <a:pt x="144" y="176"/>
                    <a:pt x="81" y="178"/>
                  </a:cubicBezTo>
                  <a:cubicBezTo>
                    <a:pt x="32" y="178"/>
                    <a:pt x="21" y="149"/>
                    <a:pt x="21" y="149"/>
                  </a:cubicBezTo>
                  <a:cubicBezTo>
                    <a:pt x="21" y="149"/>
                    <a:pt x="48" y="123"/>
                    <a:pt x="35" y="109"/>
                  </a:cubicBezTo>
                  <a:cubicBezTo>
                    <a:pt x="32" y="118"/>
                    <a:pt x="28" y="126"/>
                    <a:pt x="18" y="135"/>
                  </a:cubicBezTo>
                  <a:cubicBezTo>
                    <a:pt x="2" y="141"/>
                    <a:pt x="0" y="125"/>
                    <a:pt x="0" y="120"/>
                  </a:cubicBezTo>
                  <a:cubicBezTo>
                    <a:pt x="7" y="114"/>
                    <a:pt x="17" y="69"/>
                    <a:pt x="28" y="69"/>
                  </a:cubicBezTo>
                  <a:cubicBezTo>
                    <a:pt x="45" y="69"/>
                    <a:pt x="113" y="69"/>
                    <a:pt x="116" y="69"/>
                  </a:cubicBezTo>
                  <a:close/>
                  <a:moveTo>
                    <a:pt x="73" y="133"/>
                  </a:moveTo>
                  <a:cubicBezTo>
                    <a:pt x="85" y="128"/>
                    <a:pt x="85" y="128"/>
                    <a:pt x="85" y="128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91" y="109"/>
                    <a:pt x="91" y="109"/>
                    <a:pt x="91" y="109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74" y="121"/>
                    <a:pt x="74" y="121"/>
                    <a:pt x="74" y="121"/>
                  </a:cubicBezTo>
                  <a:lnTo>
                    <a:pt x="73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321134" y="3292445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94500" y="1600200"/>
            <a:ext cx="1847850" cy="1993900"/>
            <a:chOff x="6794500" y="2209800"/>
            <a:chExt cx="1847850" cy="1993900"/>
          </a:xfrm>
        </p:grpSpPr>
        <p:sp>
          <p:nvSpPr>
            <p:cNvPr id="21" name="任意多边形 20"/>
            <p:cNvSpPr/>
            <p:nvPr/>
          </p:nvSpPr>
          <p:spPr>
            <a:xfrm>
              <a:off x="6794500" y="2209800"/>
              <a:ext cx="1847850" cy="1993900"/>
            </a:xfrm>
            <a:custGeom>
              <a:avLst/>
              <a:gdLst>
                <a:gd name="connsiteX0" fmla="*/ 996950 w 1847850"/>
                <a:gd name="connsiteY0" fmla="*/ 0 h 1993900"/>
                <a:gd name="connsiteX1" fmla="*/ 1823637 w 1847850"/>
                <a:gd name="connsiteY1" fmla="*/ 439546 h 1993900"/>
                <a:gd name="connsiteX2" fmla="*/ 1847850 w 1847850"/>
                <a:gd name="connsiteY2" fmla="*/ 484156 h 1993900"/>
                <a:gd name="connsiteX3" fmla="*/ 1780146 w 1847850"/>
                <a:gd name="connsiteY3" fmla="*/ 608892 h 1993900"/>
                <a:gd name="connsiteX4" fmla="*/ 1701801 w 1847850"/>
                <a:gd name="connsiteY4" fmla="*/ 996950 h 1993900"/>
                <a:gd name="connsiteX5" fmla="*/ 1780146 w 1847850"/>
                <a:gd name="connsiteY5" fmla="*/ 1385008 h 1993900"/>
                <a:gd name="connsiteX6" fmla="*/ 1847850 w 1847850"/>
                <a:gd name="connsiteY6" fmla="*/ 1509744 h 1993900"/>
                <a:gd name="connsiteX7" fmla="*/ 1823637 w 1847850"/>
                <a:gd name="connsiteY7" fmla="*/ 1554354 h 1993900"/>
                <a:gd name="connsiteX8" fmla="*/ 996950 w 1847850"/>
                <a:gd name="connsiteY8" fmla="*/ 1993900 h 1993900"/>
                <a:gd name="connsiteX9" fmla="*/ 0 w 1847850"/>
                <a:gd name="connsiteY9" fmla="*/ 996950 h 1993900"/>
                <a:gd name="connsiteX10" fmla="*/ 996950 w 1847850"/>
                <a:gd name="connsiteY10" fmla="*/ 0 h 19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7850" h="1993900">
                  <a:moveTo>
                    <a:pt x="996950" y="0"/>
                  </a:moveTo>
                  <a:cubicBezTo>
                    <a:pt x="1341075" y="0"/>
                    <a:pt x="1644478" y="174356"/>
                    <a:pt x="1823637" y="439546"/>
                  </a:cubicBezTo>
                  <a:lnTo>
                    <a:pt x="1847850" y="484156"/>
                  </a:lnTo>
                  <a:lnTo>
                    <a:pt x="1780146" y="608892"/>
                  </a:lnTo>
                  <a:cubicBezTo>
                    <a:pt x="1729697" y="728166"/>
                    <a:pt x="1701801" y="859300"/>
                    <a:pt x="1701801" y="996950"/>
                  </a:cubicBezTo>
                  <a:cubicBezTo>
                    <a:pt x="1701801" y="1134600"/>
                    <a:pt x="1729697" y="1265735"/>
                    <a:pt x="1780146" y="1385008"/>
                  </a:cubicBezTo>
                  <a:lnTo>
                    <a:pt x="1847850" y="1509744"/>
                  </a:lnTo>
                  <a:lnTo>
                    <a:pt x="1823637" y="1554354"/>
                  </a:lnTo>
                  <a:cubicBezTo>
                    <a:pt x="1644478" y="1819545"/>
                    <a:pt x="1341075" y="1993900"/>
                    <a:pt x="996950" y="1993900"/>
                  </a:cubicBezTo>
                  <a:cubicBezTo>
                    <a:pt x="446351" y="1993900"/>
                    <a:pt x="0" y="1547550"/>
                    <a:pt x="0" y="996950"/>
                  </a:cubicBezTo>
                  <a:cubicBezTo>
                    <a:pt x="0" y="446350"/>
                    <a:pt x="446351" y="0"/>
                    <a:pt x="996950" y="0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7649568" y="2664619"/>
              <a:ext cx="307975" cy="377825"/>
            </a:xfrm>
            <a:custGeom>
              <a:avLst/>
              <a:gdLst>
                <a:gd name="T0" fmla="*/ 104 w 156"/>
                <a:gd name="T1" fmla="*/ 191 h 191"/>
                <a:gd name="T2" fmla="*/ 51 w 156"/>
                <a:gd name="T3" fmla="*/ 139 h 191"/>
                <a:gd name="T4" fmla="*/ 104 w 156"/>
                <a:gd name="T5" fmla="*/ 86 h 191"/>
                <a:gd name="T6" fmla="*/ 156 w 156"/>
                <a:gd name="T7" fmla="*/ 139 h 191"/>
                <a:gd name="T8" fmla="*/ 104 w 156"/>
                <a:gd name="T9" fmla="*/ 191 h 191"/>
                <a:gd name="T10" fmla="*/ 104 w 156"/>
                <a:gd name="T11" fmla="*/ 100 h 191"/>
                <a:gd name="T12" fmla="*/ 65 w 156"/>
                <a:gd name="T13" fmla="*/ 139 h 191"/>
                <a:gd name="T14" fmla="*/ 104 w 156"/>
                <a:gd name="T15" fmla="*/ 177 h 191"/>
                <a:gd name="T16" fmla="*/ 142 w 156"/>
                <a:gd name="T17" fmla="*/ 139 h 191"/>
                <a:gd name="T18" fmla="*/ 104 w 156"/>
                <a:gd name="T19" fmla="*/ 100 h 191"/>
                <a:gd name="T20" fmla="*/ 89 w 156"/>
                <a:gd name="T21" fmla="*/ 165 h 191"/>
                <a:gd name="T22" fmla="*/ 102 w 156"/>
                <a:gd name="T23" fmla="*/ 140 h 191"/>
                <a:gd name="T24" fmla="*/ 79 w 156"/>
                <a:gd name="T25" fmla="*/ 140 h 191"/>
                <a:gd name="T26" fmla="*/ 109 w 156"/>
                <a:gd name="T27" fmla="*/ 108 h 191"/>
                <a:gd name="T28" fmla="*/ 104 w 156"/>
                <a:gd name="T29" fmla="*/ 128 h 191"/>
                <a:gd name="T30" fmla="*/ 127 w 156"/>
                <a:gd name="T31" fmla="*/ 128 h 191"/>
                <a:gd name="T32" fmla="*/ 89 w 156"/>
                <a:gd name="T33" fmla="*/ 165 h 191"/>
                <a:gd name="T34" fmla="*/ 60 w 156"/>
                <a:gd name="T35" fmla="*/ 43 h 191"/>
                <a:gd name="T36" fmla="*/ 60 w 156"/>
                <a:gd name="T37" fmla="*/ 44 h 191"/>
                <a:gd name="T38" fmla="*/ 8 w 156"/>
                <a:gd name="T39" fmla="*/ 44 h 191"/>
                <a:gd name="T40" fmla="*/ 8 w 156"/>
                <a:gd name="T41" fmla="*/ 36 h 191"/>
                <a:gd name="T42" fmla="*/ 57 w 156"/>
                <a:gd name="T43" fmla="*/ 36 h 191"/>
                <a:gd name="T44" fmla="*/ 70 w 156"/>
                <a:gd name="T45" fmla="*/ 22 h 191"/>
                <a:gd name="T46" fmla="*/ 56 w 156"/>
                <a:gd name="T47" fmla="*/ 7 h 191"/>
                <a:gd name="T48" fmla="*/ 44 w 156"/>
                <a:gd name="T49" fmla="*/ 8 h 191"/>
                <a:gd name="T50" fmla="*/ 44 w 156"/>
                <a:gd name="T51" fmla="*/ 12 h 191"/>
                <a:gd name="T52" fmla="*/ 21 w 156"/>
                <a:gd name="T53" fmla="*/ 12 h 191"/>
                <a:gd name="T54" fmla="*/ 21 w 156"/>
                <a:gd name="T55" fmla="*/ 0 h 191"/>
                <a:gd name="T56" fmla="*/ 44 w 156"/>
                <a:gd name="T57" fmla="*/ 0 h 191"/>
                <a:gd name="T58" fmla="*/ 44 w 156"/>
                <a:gd name="T59" fmla="*/ 1 h 191"/>
                <a:gd name="T60" fmla="*/ 56 w 156"/>
                <a:gd name="T61" fmla="*/ 0 h 191"/>
                <a:gd name="T62" fmla="*/ 78 w 156"/>
                <a:gd name="T63" fmla="*/ 22 h 191"/>
                <a:gd name="T64" fmla="*/ 60 w 156"/>
                <a:gd name="T65" fmla="*/ 43 h 191"/>
                <a:gd name="T66" fmla="*/ 52 w 156"/>
                <a:gd name="T67" fmla="*/ 32 h 191"/>
                <a:gd name="T68" fmla="*/ 12 w 156"/>
                <a:gd name="T69" fmla="*/ 32 h 191"/>
                <a:gd name="T70" fmla="*/ 20 w 156"/>
                <a:gd name="T71" fmla="*/ 16 h 191"/>
                <a:gd name="T72" fmla="*/ 44 w 156"/>
                <a:gd name="T73" fmla="*/ 16 h 191"/>
                <a:gd name="T74" fmla="*/ 52 w 156"/>
                <a:gd name="T75" fmla="*/ 32 h 191"/>
                <a:gd name="T76" fmla="*/ 48 w 156"/>
                <a:gd name="T77" fmla="*/ 48 h 191"/>
                <a:gd name="T78" fmla="*/ 68 w 156"/>
                <a:gd name="T79" fmla="*/ 68 h 191"/>
                <a:gd name="T80" fmla="*/ 68 w 156"/>
                <a:gd name="T81" fmla="*/ 84 h 191"/>
                <a:gd name="T82" fmla="*/ 40 w 156"/>
                <a:gd name="T83" fmla="*/ 136 h 191"/>
                <a:gd name="T84" fmla="*/ 56 w 156"/>
                <a:gd name="T85" fmla="*/ 178 h 191"/>
                <a:gd name="T86" fmla="*/ 48 w 156"/>
                <a:gd name="T87" fmla="*/ 180 h 191"/>
                <a:gd name="T88" fmla="*/ 20 w 156"/>
                <a:gd name="T89" fmla="*/ 180 h 191"/>
                <a:gd name="T90" fmla="*/ 0 w 156"/>
                <a:gd name="T91" fmla="*/ 160 h 191"/>
                <a:gd name="T92" fmla="*/ 0 w 156"/>
                <a:gd name="T93" fmla="*/ 68 h 191"/>
                <a:gd name="T94" fmla="*/ 20 w 156"/>
                <a:gd name="T95" fmla="*/ 48 h 191"/>
                <a:gd name="T96" fmla="*/ 48 w 156"/>
                <a:gd name="T97" fmla="*/ 48 h 191"/>
                <a:gd name="T98" fmla="*/ 8 w 156"/>
                <a:gd name="T99" fmla="*/ 76 h 191"/>
                <a:gd name="T100" fmla="*/ 8 w 156"/>
                <a:gd name="T101" fmla="*/ 151 h 191"/>
                <a:gd name="T102" fmla="*/ 21 w 156"/>
                <a:gd name="T103" fmla="*/ 171 h 191"/>
                <a:gd name="T104" fmla="*/ 21 w 156"/>
                <a:gd name="T105" fmla="*/ 56 h 191"/>
                <a:gd name="T106" fmla="*/ 8 w 156"/>
                <a:gd name="T107" fmla="*/ 7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" h="191">
                  <a:moveTo>
                    <a:pt x="104" y="191"/>
                  </a:moveTo>
                  <a:cubicBezTo>
                    <a:pt x="75" y="191"/>
                    <a:pt x="51" y="168"/>
                    <a:pt x="51" y="139"/>
                  </a:cubicBezTo>
                  <a:cubicBezTo>
                    <a:pt x="51" y="110"/>
                    <a:pt x="75" y="86"/>
                    <a:pt x="104" y="86"/>
                  </a:cubicBezTo>
                  <a:cubicBezTo>
                    <a:pt x="133" y="86"/>
                    <a:pt x="156" y="110"/>
                    <a:pt x="156" y="139"/>
                  </a:cubicBezTo>
                  <a:cubicBezTo>
                    <a:pt x="156" y="168"/>
                    <a:pt x="133" y="191"/>
                    <a:pt x="104" y="191"/>
                  </a:cubicBezTo>
                  <a:close/>
                  <a:moveTo>
                    <a:pt x="104" y="100"/>
                  </a:moveTo>
                  <a:cubicBezTo>
                    <a:pt x="82" y="100"/>
                    <a:pt x="65" y="117"/>
                    <a:pt x="65" y="139"/>
                  </a:cubicBezTo>
                  <a:cubicBezTo>
                    <a:pt x="65" y="160"/>
                    <a:pt x="82" y="177"/>
                    <a:pt x="104" y="177"/>
                  </a:cubicBezTo>
                  <a:cubicBezTo>
                    <a:pt x="125" y="177"/>
                    <a:pt x="142" y="160"/>
                    <a:pt x="142" y="139"/>
                  </a:cubicBezTo>
                  <a:cubicBezTo>
                    <a:pt x="142" y="117"/>
                    <a:pt x="125" y="100"/>
                    <a:pt x="104" y="100"/>
                  </a:cubicBezTo>
                  <a:close/>
                  <a:moveTo>
                    <a:pt x="89" y="165"/>
                  </a:moveTo>
                  <a:cubicBezTo>
                    <a:pt x="102" y="140"/>
                    <a:pt x="102" y="140"/>
                    <a:pt x="102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109" y="108"/>
                    <a:pt x="109" y="108"/>
                    <a:pt x="109" y="10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27" y="128"/>
                    <a:pt x="127" y="128"/>
                    <a:pt x="127" y="128"/>
                  </a:cubicBezTo>
                  <a:lnTo>
                    <a:pt x="89" y="165"/>
                  </a:lnTo>
                  <a:close/>
                  <a:moveTo>
                    <a:pt x="60" y="43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4" y="35"/>
                    <a:pt x="70" y="29"/>
                    <a:pt x="70" y="22"/>
                  </a:cubicBezTo>
                  <a:cubicBezTo>
                    <a:pt x="70" y="14"/>
                    <a:pt x="64" y="7"/>
                    <a:pt x="56" y="7"/>
                  </a:cubicBezTo>
                  <a:cubicBezTo>
                    <a:pt x="54" y="7"/>
                    <a:pt x="50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9" y="0"/>
                    <a:pt x="53" y="0"/>
                    <a:pt x="56" y="0"/>
                  </a:cubicBezTo>
                  <a:cubicBezTo>
                    <a:pt x="68" y="0"/>
                    <a:pt x="78" y="9"/>
                    <a:pt x="78" y="22"/>
                  </a:cubicBezTo>
                  <a:cubicBezTo>
                    <a:pt x="78" y="32"/>
                    <a:pt x="70" y="41"/>
                    <a:pt x="60" y="43"/>
                  </a:cubicBezTo>
                  <a:close/>
                  <a:moveTo>
                    <a:pt x="52" y="32"/>
                  </a:moveTo>
                  <a:cubicBezTo>
                    <a:pt x="50" y="32"/>
                    <a:pt x="10" y="32"/>
                    <a:pt x="12" y="32"/>
                  </a:cubicBezTo>
                  <a:cubicBezTo>
                    <a:pt x="12" y="20"/>
                    <a:pt x="18" y="25"/>
                    <a:pt x="20" y="16"/>
                  </a:cubicBezTo>
                  <a:cubicBezTo>
                    <a:pt x="22" y="16"/>
                    <a:pt x="43" y="16"/>
                    <a:pt x="44" y="16"/>
                  </a:cubicBezTo>
                  <a:cubicBezTo>
                    <a:pt x="46" y="27"/>
                    <a:pt x="52" y="19"/>
                    <a:pt x="52" y="32"/>
                  </a:cubicBezTo>
                  <a:close/>
                  <a:moveTo>
                    <a:pt x="48" y="48"/>
                  </a:moveTo>
                  <a:cubicBezTo>
                    <a:pt x="59" y="48"/>
                    <a:pt x="68" y="57"/>
                    <a:pt x="68" y="68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51" y="95"/>
                    <a:pt x="40" y="115"/>
                    <a:pt x="40" y="136"/>
                  </a:cubicBezTo>
                  <a:cubicBezTo>
                    <a:pt x="40" y="152"/>
                    <a:pt x="46" y="167"/>
                    <a:pt x="56" y="178"/>
                  </a:cubicBezTo>
                  <a:cubicBezTo>
                    <a:pt x="54" y="179"/>
                    <a:pt x="51" y="180"/>
                    <a:pt x="48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9" y="180"/>
                    <a:pt x="0" y="171"/>
                    <a:pt x="0" y="16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57"/>
                    <a:pt x="9" y="48"/>
                    <a:pt x="20" y="48"/>
                  </a:cubicBezTo>
                  <a:lnTo>
                    <a:pt x="48" y="48"/>
                  </a:lnTo>
                  <a:close/>
                  <a:moveTo>
                    <a:pt x="8" y="76"/>
                  </a:moveTo>
                  <a:cubicBezTo>
                    <a:pt x="8" y="151"/>
                    <a:pt x="8" y="151"/>
                    <a:pt x="8" y="151"/>
                  </a:cubicBezTo>
                  <a:cubicBezTo>
                    <a:pt x="8" y="162"/>
                    <a:pt x="10" y="171"/>
                    <a:pt x="21" y="171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0" y="56"/>
                    <a:pt x="8" y="65"/>
                    <a:pt x="8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061034" y="3292445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34400" y="1587500"/>
            <a:ext cx="1993900" cy="1993900"/>
            <a:chOff x="8534400" y="2197100"/>
            <a:chExt cx="1993900" cy="1993900"/>
          </a:xfrm>
        </p:grpSpPr>
        <p:sp>
          <p:nvSpPr>
            <p:cNvPr id="25" name="椭圆 24"/>
            <p:cNvSpPr/>
            <p:nvPr/>
          </p:nvSpPr>
          <p:spPr>
            <a:xfrm>
              <a:off x="8534400" y="2197100"/>
              <a:ext cx="1993900" cy="1993900"/>
            </a:xfrm>
            <a:prstGeom prst="ellipse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17"/>
            <p:cNvSpPr>
              <a:spLocks noEditPoints="1"/>
            </p:cNvSpPr>
            <p:nvPr/>
          </p:nvSpPr>
          <p:spPr bwMode="auto">
            <a:xfrm>
              <a:off x="9359900" y="2612231"/>
              <a:ext cx="342900" cy="430213"/>
            </a:xfrm>
            <a:custGeom>
              <a:avLst/>
              <a:gdLst>
                <a:gd name="T0" fmla="*/ 135 w 173"/>
                <a:gd name="T1" fmla="*/ 187 h 218"/>
                <a:gd name="T2" fmla="*/ 28 w 173"/>
                <a:gd name="T3" fmla="*/ 179 h 218"/>
                <a:gd name="T4" fmla="*/ 13 w 173"/>
                <a:gd name="T5" fmla="*/ 150 h 218"/>
                <a:gd name="T6" fmla="*/ 34 w 173"/>
                <a:gd name="T7" fmla="*/ 68 h 218"/>
                <a:gd name="T8" fmla="*/ 71 w 173"/>
                <a:gd name="T9" fmla="*/ 29 h 218"/>
                <a:gd name="T10" fmla="*/ 127 w 173"/>
                <a:gd name="T11" fmla="*/ 60 h 218"/>
                <a:gd name="T12" fmla="*/ 107 w 173"/>
                <a:gd name="T13" fmla="*/ 59 h 218"/>
                <a:gd name="T14" fmla="*/ 74 w 173"/>
                <a:gd name="T15" fmla="*/ 60 h 218"/>
                <a:gd name="T16" fmla="*/ 74 w 173"/>
                <a:gd name="T17" fmla="*/ 60 h 218"/>
                <a:gd name="T18" fmla="*/ 74 w 173"/>
                <a:gd name="T19" fmla="*/ 60 h 218"/>
                <a:gd name="T20" fmla="*/ 75 w 173"/>
                <a:gd name="T21" fmla="*/ 121 h 218"/>
                <a:gd name="T22" fmla="*/ 138 w 173"/>
                <a:gd name="T23" fmla="*/ 126 h 218"/>
                <a:gd name="T24" fmla="*/ 173 w 173"/>
                <a:gd name="T25" fmla="*/ 108 h 218"/>
                <a:gd name="T26" fmla="*/ 173 w 173"/>
                <a:gd name="T27" fmla="*/ 218 h 218"/>
                <a:gd name="T28" fmla="*/ 135 w 173"/>
                <a:gd name="T29" fmla="*/ 187 h 218"/>
                <a:gd name="T30" fmla="*/ 67 w 173"/>
                <a:gd name="T31" fmla="*/ 171 h 218"/>
                <a:gd name="T32" fmla="*/ 95 w 173"/>
                <a:gd name="T33" fmla="*/ 185 h 218"/>
                <a:gd name="T34" fmla="*/ 123 w 173"/>
                <a:gd name="T35" fmla="*/ 171 h 218"/>
                <a:gd name="T36" fmla="*/ 67 w 173"/>
                <a:gd name="T37" fmla="*/ 17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3" h="218">
                  <a:moveTo>
                    <a:pt x="135" y="187"/>
                  </a:moveTo>
                  <a:cubicBezTo>
                    <a:pt x="66" y="218"/>
                    <a:pt x="28" y="179"/>
                    <a:pt x="28" y="179"/>
                  </a:cubicBezTo>
                  <a:cubicBezTo>
                    <a:pt x="28" y="179"/>
                    <a:pt x="0" y="174"/>
                    <a:pt x="13" y="150"/>
                  </a:cubicBezTo>
                  <a:cubicBezTo>
                    <a:pt x="2" y="110"/>
                    <a:pt x="34" y="68"/>
                    <a:pt x="34" y="68"/>
                  </a:cubicBezTo>
                  <a:cubicBezTo>
                    <a:pt x="34" y="68"/>
                    <a:pt x="27" y="35"/>
                    <a:pt x="71" y="29"/>
                  </a:cubicBezTo>
                  <a:cubicBezTo>
                    <a:pt x="138" y="0"/>
                    <a:pt x="127" y="57"/>
                    <a:pt x="127" y="60"/>
                  </a:cubicBezTo>
                  <a:cubicBezTo>
                    <a:pt x="118" y="75"/>
                    <a:pt x="110" y="53"/>
                    <a:pt x="107" y="59"/>
                  </a:cubicBezTo>
                  <a:cubicBezTo>
                    <a:pt x="91" y="74"/>
                    <a:pt x="75" y="61"/>
                    <a:pt x="74" y="60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54" y="70"/>
                    <a:pt x="77" y="99"/>
                    <a:pt x="75" y="121"/>
                  </a:cubicBezTo>
                  <a:cubicBezTo>
                    <a:pt x="77" y="121"/>
                    <a:pt x="109" y="88"/>
                    <a:pt x="138" y="126"/>
                  </a:cubicBezTo>
                  <a:cubicBezTo>
                    <a:pt x="148" y="110"/>
                    <a:pt x="173" y="108"/>
                    <a:pt x="173" y="108"/>
                  </a:cubicBezTo>
                  <a:cubicBezTo>
                    <a:pt x="173" y="218"/>
                    <a:pt x="173" y="218"/>
                    <a:pt x="173" y="218"/>
                  </a:cubicBezTo>
                  <a:cubicBezTo>
                    <a:pt x="173" y="218"/>
                    <a:pt x="143" y="212"/>
                    <a:pt x="135" y="187"/>
                  </a:cubicBezTo>
                  <a:close/>
                  <a:moveTo>
                    <a:pt x="67" y="171"/>
                  </a:moveTo>
                  <a:cubicBezTo>
                    <a:pt x="67" y="171"/>
                    <a:pt x="71" y="185"/>
                    <a:pt x="95" y="185"/>
                  </a:cubicBezTo>
                  <a:cubicBezTo>
                    <a:pt x="118" y="183"/>
                    <a:pt x="122" y="173"/>
                    <a:pt x="123" y="171"/>
                  </a:cubicBezTo>
                  <a:cubicBezTo>
                    <a:pt x="90" y="181"/>
                    <a:pt x="67" y="171"/>
                    <a:pt x="67" y="1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800934" y="3292445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452956" y="4495155"/>
            <a:ext cx="9051138" cy="867099"/>
            <a:chOff x="4845428" y="2883842"/>
            <a:chExt cx="9051138" cy="867099"/>
          </a:xfrm>
        </p:grpSpPr>
        <p:sp>
          <p:nvSpPr>
            <p:cNvPr id="29" name="矩形 28"/>
            <p:cNvSpPr/>
            <p:nvPr/>
          </p:nvSpPr>
          <p:spPr>
            <a:xfrm>
              <a:off x="4845428" y="3290566"/>
              <a:ext cx="9051138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26054" y="2883842"/>
              <a:ext cx="16898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5754688" y="4285665"/>
            <a:ext cx="447675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583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995" y="4652806"/>
            <a:ext cx="2650489" cy="17194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995" y="2608347"/>
            <a:ext cx="2662634" cy="172729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4995" y="568880"/>
            <a:ext cx="2654940" cy="17223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462898" y="2115020"/>
            <a:ext cx="2375552" cy="2031473"/>
            <a:chOff x="462898" y="2115020"/>
            <a:chExt cx="2375552" cy="2031473"/>
          </a:xfrm>
        </p:grpSpPr>
        <p:sp>
          <p:nvSpPr>
            <p:cNvPr id="7" name="Freeform 100"/>
            <p:cNvSpPr>
              <a:spLocks noEditPoints="1"/>
            </p:cNvSpPr>
            <p:nvPr/>
          </p:nvSpPr>
          <p:spPr bwMode="auto">
            <a:xfrm>
              <a:off x="1495425" y="2115020"/>
              <a:ext cx="476250" cy="476250"/>
            </a:xfrm>
            <a:custGeom>
              <a:avLst/>
              <a:gdLst>
                <a:gd name="T0" fmla="*/ 80 w 128"/>
                <a:gd name="T1" fmla="*/ 14 h 128"/>
                <a:gd name="T2" fmla="*/ 52 w 128"/>
                <a:gd name="T3" fmla="*/ 36 h 128"/>
                <a:gd name="T4" fmla="*/ 32 w 128"/>
                <a:gd name="T5" fmla="*/ 36 h 128"/>
                <a:gd name="T6" fmla="*/ 0 w 128"/>
                <a:gd name="T7" fmla="*/ 56 h 128"/>
                <a:gd name="T8" fmla="*/ 24 w 128"/>
                <a:gd name="T9" fmla="*/ 84 h 128"/>
                <a:gd name="T10" fmla="*/ 32 w 128"/>
                <a:gd name="T11" fmla="*/ 128 h 128"/>
                <a:gd name="T12" fmla="*/ 56 w 128"/>
                <a:gd name="T13" fmla="*/ 120 h 128"/>
                <a:gd name="T14" fmla="*/ 52 w 128"/>
                <a:gd name="T15" fmla="*/ 108 h 128"/>
                <a:gd name="T16" fmla="*/ 52 w 128"/>
                <a:gd name="T17" fmla="*/ 79 h 128"/>
                <a:gd name="T18" fmla="*/ 52 w 128"/>
                <a:gd name="T19" fmla="*/ 77 h 128"/>
                <a:gd name="T20" fmla="*/ 54 w 128"/>
                <a:gd name="T21" fmla="*/ 76 h 128"/>
                <a:gd name="T22" fmla="*/ 55 w 128"/>
                <a:gd name="T23" fmla="*/ 76 h 128"/>
                <a:gd name="T24" fmla="*/ 80 w 128"/>
                <a:gd name="T25" fmla="*/ 97 h 128"/>
                <a:gd name="T26" fmla="*/ 128 w 128"/>
                <a:gd name="T27" fmla="*/ 56 h 128"/>
                <a:gd name="T28" fmla="*/ 80 w 128"/>
                <a:gd name="T29" fmla="*/ 56 h 128"/>
                <a:gd name="T30" fmla="*/ 92 w 128"/>
                <a:gd name="T31" fmla="*/ 44 h 128"/>
                <a:gd name="T32" fmla="*/ 92 w 128"/>
                <a:gd name="T33" fmla="*/ 68 h 128"/>
                <a:gd name="T34" fmla="*/ 80 w 128"/>
                <a:gd name="T35" fmla="*/ 56 h 128"/>
                <a:gd name="T36" fmla="*/ 16 w 128"/>
                <a:gd name="T37" fmla="*/ 44 h 128"/>
                <a:gd name="T38" fmla="*/ 40 w 128"/>
                <a:gd name="T39" fmla="*/ 56 h 128"/>
                <a:gd name="T40" fmla="*/ 16 w 128"/>
                <a:gd name="T41" fmla="*/ 68 h 128"/>
                <a:gd name="T42" fmla="*/ 48 w 128"/>
                <a:gd name="T43" fmla="*/ 120 h 128"/>
                <a:gd name="T44" fmla="*/ 32 w 128"/>
                <a:gd name="T45" fmla="*/ 84 h 128"/>
                <a:gd name="T46" fmla="*/ 32 w 128"/>
                <a:gd name="T47" fmla="*/ 76 h 128"/>
                <a:gd name="T48" fmla="*/ 44 w 128"/>
                <a:gd name="T49" fmla="*/ 76 h 128"/>
                <a:gd name="T50" fmla="*/ 44 w 128"/>
                <a:gd name="T51" fmla="*/ 108 h 128"/>
                <a:gd name="T52" fmla="*/ 48 w 128"/>
                <a:gd name="T53" fmla="*/ 116 h 128"/>
                <a:gd name="T54" fmla="*/ 52 w 128"/>
                <a:gd name="T55" fmla="*/ 68 h 128"/>
                <a:gd name="T56" fmla="*/ 52 w 128"/>
                <a:gd name="T57" fmla="*/ 68 h 128"/>
                <a:gd name="T58" fmla="*/ 52 w 128"/>
                <a:gd name="T59" fmla="*/ 44 h 128"/>
                <a:gd name="T60" fmla="*/ 73 w 128"/>
                <a:gd name="T61" fmla="*/ 36 h 128"/>
                <a:gd name="T62" fmla="*/ 73 w 128"/>
                <a:gd name="T63" fmla="*/ 76 h 128"/>
                <a:gd name="T64" fmla="*/ 100 w 128"/>
                <a:gd name="T65" fmla="*/ 104 h 128"/>
                <a:gd name="T66" fmla="*/ 92 w 128"/>
                <a:gd name="T67" fmla="*/ 76 h 128"/>
                <a:gd name="T68" fmla="*/ 92 w 128"/>
                <a:gd name="T69" fmla="*/ 36 h 128"/>
                <a:gd name="T70" fmla="*/ 100 w 128"/>
                <a:gd name="T71" fmla="*/ 8 h 128"/>
                <a:gd name="T72" fmla="*/ 100 w 128"/>
                <a:gd name="T73" fmla="*/ 10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128">
                  <a:moveTo>
                    <a:pt x="100" y="0"/>
                  </a:moveTo>
                  <a:cubicBezTo>
                    <a:pt x="91" y="0"/>
                    <a:pt x="85" y="5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3" y="27"/>
                    <a:pt x="63" y="36"/>
                    <a:pt x="52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7" y="36"/>
                    <a:pt x="0" y="44"/>
                    <a:pt x="0" y="56"/>
                  </a:cubicBezTo>
                  <a:cubicBezTo>
                    <a:pt x="0" y="67"/>
                    <a:pt x="7" y="76"/>
                    <a:pt x="16" y="76"/>
                  </a:cubicBezTo>
                  <a:cubicBezTo>
                    <a:pt x="20" y="76"/>
                    <a:pt x="24" y="79"/>
                    <a:pt x="24" y="84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4"/>
                    <a:pt x="27" y="128"/>
                    <a:pt x="32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2" y="128"/>
                    <a:pt x="56" y="124"/>
                    <a:pt x="56" y="120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56" y="112"/>
                    <a:pt x="52" y="110"/>
                    <a:pt x="52" y="108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52" y="79"/>
                    <a:pt x="52" y="79"/>
                  </a:cubicBezTo>
                  <a:cubicBezTo>
                    <a:pt x="52" y="79"/>
                    <a:pt x="52" y="78"/>
                    <a:pt x="52" y="78"/>
                  </a:cubicBezTo>
                  <a:cubicBezTo>
                    <a:pt x="52" y="78"/>
                    <a:pt x="52" y="78"/>
                    <a:pt x="52" y="77"/>
                  </a:cubicBezTo>
                  <a:cubicBezTo>
                    <a:pt x="53" y="77"/>
                    <a:pt x="53" y="77"/>
                    <a:pt x="54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6"/>
                    <a:pt x="54" y="76"/>
                    <a:pt x="55" y="76"/>
                  </a:cubicBezTo>
                  <a:cubicBezTo>
                    <a:pt x="65" y="77"/>
                    <a:pt x="74" y="85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5" y="106"/>
                    <a:pt x="91" y="112"/>
                    <a:pt x="100" y="112"/>
                  </a:cubicBezTo>
                  <a:cubicBezTo>
                    <a:pt x="118" y="112"/>
                    <a:pt x="128" y="83"/>
                    <a:pt x="128" y="56"/>
                  </a:cubicBezTo>
                  <a:cubicBezTo>
                    <a:pt x="128" y="28"/>
                    <a:pt x="118" y="0"/>
                    <a:pt x="100" y="0"/>
                  </a:cubicBezTo>
                  <a:moveTo>
                    <a:pt x="80" y="56"/>
                  </a:moveTo>
                  <a:cubicBezTo>
                    <a:pt x="80" y="51"/>
                    <a:pt x="80" y="47"/>
                    <a:pt x="80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6" y="44"/>
                    <a:pt x="100" y="49"/>
                    <a:pt x="100" y="56"/>
                  </a:cubicBezTo>
                  <a:cubicBezTo>
                    <a:pt x="100" y="62"/>
                    <a:pt x="96" y="68"/>
                    <a:pt x="92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4"/>
                    <a:pt x="80" y="60"/>
                    <a:pt x="80" y="56"/>
                  </a:cubicBezTo>
                  <a:moveTo>
                    <a:pt x="8" y="56"/>
                  </a:moveTo>
                  <a:cubicBezTo>
                    <a:pt x="8" y="49"/>
                    <a:pt x="11" y="44"/>
                    <a:pt x="16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1" y="47"/>
                    <a:pt x="40" y="51"/>
                    <a:pt x="40" y="56"/>
                  </a:cubicBezTo>
                  <a:cubicBezTo>
                    <a:pt x="40" y="60"/>
                    <a:pt x="41" y="65"/>
                    <a:pt x="44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1" y="68"/>
                    <a:pt x="8" y="62"/>
                    <a:pt x="8" y="56"/>
                  </a:cubicBezTo>
                  <a:moveTo>
                    <a:pt x="48" y="120"/>
                  </a:moveTo>
                  <a:cubicBezTo>
                    <a:pt x="32" y="120"/>
                    <a:pt x="32" y="120"/>
                    <a:pt x="32" y="120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1"/>
                    <a:pt x="31" y="78"/>
                    <a:pt x="29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7"/>
                    <a:pt x="44" y="78"/>
                    <a:pt x="44" y="80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44" y="111"/>
                    <a:pt x="46" y="114"/>
                    <a:pt x="47" y="116"/>
                  </a:cubicBezTo>
                  <a:cubicBezTo>
                    <a:pt x="47" y="116"/>
                    <a:pt x="47" y="116"/>
                    <a:pt x="48" y="116"/>
                  </a:cubicBezTo>
                  <a:lnTo>
                    <a:pt x="48" y="120"/>
                  </a:lnTo>
                  <a:close/>
                  <a:moveTo>
                    <a:pt x="52" y="68"/>
                  </a:move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7" y="68"/>
                    <a:pt x="44" y="62"/>
                    <a:pt x="44" y="56"/>
                  </a:cubicBezTo>
                  <a:cubicBezTo>
                    <a:pt x="44" y="49"/>
                    <a:pt x="47" y="44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0" y="44"/>
                    <a:pt x="67" y="41"/>
                    <a:pt x="73" y="36"/>
                  </a:cubicBezTo>
                  <a:cubicBezTo>
                    <a:pt x="72" y="42"/>
                    <a:pt x="72" y="49"/>
                    <a:pt x="72" y="56"/>
                  </a:cubicBezTo>
                  <a:cubicBezTo>
                    <a:pt x="72" y="62"/>
                    <a:pt x="72" y="69"/>
                    <a:pt x="73" y="76"/>
                  </a:cubicBezTo>
                  <a:cubicBezTo>
                    <a:pt x="67" y="71"/>
                    <a:pt x="60" y="68"/>
                    <a:pt x="52" y="68"/>
                  </a:cubicBezTo>
                  <a:moveTo>
                    <a:pt x="100" y="104"/>
                  </a:moveTo>
                  <a:cubicBezTo>
                    <a:pt x="91" y="104"/>
                    <a:pt x="85" y="92"/>
                    <a:pt x="81" y="76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101" y="76"/>
                    <a:pt x="108" y="67"/>
                    <a:pt x="108" y="56"/>
                  </a:cubicBezTo>
                  <a:cubicBezTo>
                    <a:pt x="108" y="44"/>
                    <a:pt x="101" y="36"/>
                    <a:pt x="92" y="36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5" y="19"/>
                    <a:pt x="91" y="8"/>
                    <a:pt x="100" y="8"/>
                  </a:cubicBezTo>
                  <a:cubicBezTo>
                    <a:pt x="111" y="8"/>
                    <a:pt x="120" y="29"/>
                    <a:pt x="120" y="56"/>
                  </a:cubicBezTo>
                  <a:cubicBezTo>
                    <a:pt x="120" y="82"/>
                    <a:pt x="111" y="104"/>
                    <a:pt x="100" y="104"/>
                  </a:cubicBezTo>
                </a:path>
              </a:pathLst>
            </a:custGeom>
            <a:solidFill>
              <a:srgbClr val="0E3C0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62898" y="3002534"/>
              <a:ext cx="2375552" cy="1143959"/>
              <a:chOff x="462898" y="2833995"/>
              <a:chExt cx="2375552" cy="1143959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462898" y="3240719"/>
                <a:ext cx="2375552" cy="73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929964" y="2833995"/>
                <a:ext cx="14414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 加 标 题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3318425" y="2115020"/>
            <a:ext cx="2375552" cy="2031473"/>
            <a:chOff x="3318425" y="2115020"/>
            <a:chExt cx="2375552" cy="2031473"/>
          </a:xfrm>
        </p:grpSpPr>
        <p:grpSp>
          <p:nvGrpSpPr>
            <p:cNvPr id="8" name="组合 7"/>
            <p:cNvGrpSpPr/>
            <p:nvPr/>
          </p:nvGrpSpPr>
          <p:grpSpPr>
            <a:xfrm>
              <a:off x="4416406" y="2115020"/>
              <a:ext cx="326502" cy="476250"/>
              <a:chOff x="1797050" y="5657850"/>
              <a:chExt cx="422275" cy="615950"/>
            </a:xfrm>
            <a:solidFill>
              <a:srgbClr val="0E3C05"/>
            </a:solidFill>
          </p:grpSpPr>
          <p:sp>
            <p:nvSpPr>
              <p:cNvPr id="9" name="Oval 114"/>
              <p:cNvSpPr>
                <a:spLocks noChangeArrowheads="1"/>
              </p:cNvSpPr>
              <p:nvPr/>
            </p:nvSpPr>
            <p:spPr bwMode="auto">
              <a:xfrm>
                <a:off x="1970088" y="5832475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" name="Oval 115"/>
              <p:cNvSpPr>
                <a:spLocks noChangeArrowheads="1"/>
              </p:cNvSpPr>
              <p:nvPr/>
            </p:nvSpPr>
            <p:spPr bwMode="auto">
              <a:xfrm>
                <a:off x="1970088" y="6062663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" name="Oval 116"/>
              <p:cNvSpPr>
                <a:spLocks noChangeArrowheads="1"/>
              </p:cNvSpPr>
              <p:nvPr/>
            </p:nvSpPr>
            <p:spPr bwMode="auto">
              <a:xfrm>
                <a:off x="1854200" y="5946775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" name="Oval 117"/>
              <p:cNvSpPr>
                <a:spLocks noChangeArrowheads="1"/>
              </p:cNvSpPr>
              <p:nvPr/>
            </p:nvSpPr>
            <p:spPr bwMode="auto">
              <a:xfrm>
                <a:off x="2084388" y="5946775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" name="Freeform 118"/>
              <p:cNvSpPr/>
              <p:nvPr/>
            </p:nvSpPr>
            <p:spPr bwMode="auto">
              <a:xfrm>
                <a:off x="1887538" y="6024563"/>
                <a:ext cx="38100" cy="42862"/>
              </a:xfrm>
              <a:custGeom>
                <a:avLst/>
                <a:gdLst>
                  <a:gd name="T0" fmla="*/ 1 w 8"/>
                  <a:gd name="T1" fmla="*/ 2 h 9"/>
                  <a:gd name="T2" fmla="*/ 1 w 8"/>
                  <a:gd name="T3" fmla="*/ 7 h 9"/>
                  <a:gd name="T4" fmla="*/ 7 w 8"/>
                  <a:gd name="T5" fmla="*/ 7 h 9"/>
                  <a:gd name="T6" fmla="*/ 7 w 8"/>
                  <a:gd name="T7" fmla="*/ 2 h 9"/>
                  <a:gd name="T8" fmla="*/ 1 w 8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2"/>
                    </a:moveTo>
                    <a:cubicBezTo>
                      <a:pt x="0" y="3"/>
                      <a:pt x="0" y="6"/>
                      <a:pt x="1" y="7"/>
                    </a:cubicBezTo>
                    <a:cubicBezTo>
                      <a:pt x="3" y="9"/>
                      <a:pt x="5" y="9"/>
                      <a:pt x="7" y="7"/>
                    </a:cubicBezTo>
                    <a:cubicBezTo>
                      <a:pt x="8" y="6"/>
                      <a:pt x="8" y="3"/>
                      <a:pt x="7" y="2"/>
                    </a:cubicBezTo>
                    <a:cubicBezTo>
                      <a:pt x="5" y="0"/>
                      <a:pt x="3" y="0"/>
                      <a:pt x="1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 119"/>
              <p:cNvSpPr/>
              <p:nvPr/>
            </p:nvSpPr>
            <p:spPr bwMode="auto">
              <a:xfrm>
                <a:off x="1887538" y="5861050"/>
                <a:ext cx="38100" cy="42862"/>
              </a:xfrm>
              <a:custGeom>
                <a:avLst/>
                <a:gdLst>
                  <a:gd name="T0" fmla="*/ 1 w 8"/>
                  <a:gd name="T1" fmla="*/ 2 h 9"/>
                  <a:gd name="T2" fmla="*/ 1 w 8"/>
                  <a:gd name="T3" fmla="*/ 7 h 9"/>
                  <a:gd name="T4" fmla="*/ 7 w 8"/>
                  <a:gd name="T5" fmla="*/ 7 h 9"/>
                  <a:gd name="T6" fmla="*/ 7 w 8"/>
                  <a:gd name="T7" fmla="*/ 2 h 9"/>
                  <a:gd name="T8" fmla="*/ 1 w 8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2"/>
                    </a:moveTo>
                    <a:cubicBezTo>
                      <a:pt x="0" y="3"/>
                      <a:pt x="0" y="6"/>
                      <a:pt x="1" y="7"/>
                    </a:cubicBezTo>
                    <a:cubicBezTo>
                      <a:pt x="3" y="9"/>
                      <a:pt x="5" y="9"/>
                      <a:pt x="7" y="7"/>
                    </a:cubicBezTo>
                    <a:cubicBezTo>
                      <a:pt x="8" y="6"/>
                      <a:pt x="8" y="3"/>
                      <a:pt x="7" y="2"/>
                    </a:cubicBezTo>
                    <a:cubicBezTo>
                      <a:pt x="5" y="0"/>
                      <a:pt x="3" y="0"/>
                      <a:pt x="1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Freeform 120"/>
              <p:cNvSpPr/>
              <p:nvPr/>
            </p:nvSpPr>
            <p:spPr bwMode="auto">
              <a:xfrm>
                <a:off x="2051050" y="6024563"/>
                <a:ext cx="38100" cy="42862"/>
              </a:xfrm>
              <a:custGeom>
                <a:avLst/>
                <a:gdLst>
                  <a:gd name="T0" fmla="*/ 1 w 8"/>
                  <a:gd name="T1" fmla="*/ 2 h 9"/>
                  <a:gd name="T2" fmla="*/ 1 w 8"/>
                  <a:gd name="T3" fmla="*/ 7 h 9"/>
                  <a:gd name="T4" fmla="*/ 7 w 8"/>
                  <a:gd name="T5" fmla="*/ 7 h 9"/>
                  <a:gd name="T6" fmla="*/ 7 w 8"/>
                  <a:gd name="T7" fmla="*/ 2 h 9"/>
                  <a:gd name="T8" fmla="*/ 1 w 8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2"/>
                    </a:moveTo>
                    <a:cubicBezTo>
                      <a:pt x="0" y="3"/>
                      <a:pt x="0" y="6"/>
                      <a:pt x="1" y="7"/>
                    </a:cubicBezTo>
                    <a:cubicBezTo>
                      <a:pt x="3" y="9"/>
                      <a:pt x="5" y="9"/>
                      <a:pt x="7" y="7"/>
                    </a:cubicBezTo>
                    <a:cubicBezTo>
                      <a:pt x="8" y="6"/>
                      <a:pt x="8" y="3"/>
                      <a:pt x="7" y="2"/>
                    </a:cubicBezTo>
                    <a:cubicBezTo>
                      <a:pt x="5" y="0"/>
                      <a:pt x="3" y="0"/>
                      <a:pt x="1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121"/>
              <p:cNvSpPr>
                <a:spLocks noEditPoints="1"/>
              </p:cNvSpPr>
              <p:nvPr/>
            </p:nvSpPr>
            <p:spPr bwMode="auto">
              <a:xfrm>
                <a:off x="1797050" y="5657850"/>
                <a:ext cx="422275" cy="615950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7 h 128"/>
                  <a:gd name="T6" fmla="*/ 64 w 88"/>
                  <a:gd name="T7" fmla="*/ 6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6 h 128"/>
                  <a:gd name="T14" fmla="*/ 11 w 88"/>
                  <a:gd name="T15" fmla="*/ 36 h 128"/>
                  <a:gd name="T16" fmla="*/ 0 w 88"/>
                  <a:gd name="T17" fmla="*/ 64 h 128"/>
                  <a:gd name="T18" fmla="*/ 10 w 88"/>
                  <a:gd name="T19" fmla="*/ 90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0 h 128"/>
                  <a:gd name="T30" fmla="*/ 79 w 88"/>
                  <a:gd name="T31" fmla="*/ 71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29 h 128"/>
                  <a:gd name="T44" fmla="*/ 40 w 88"/>
                  <a:gd name="T45" fmla="*/ 24 h 128"/>
                  <a:gd name="T46" fmla="*/ 20 w 88"/>
                  <a:gd name="T47" fmla="*/ 29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7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2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2"/>
                      <a:pt x="17" y="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4" y="43"/>
                      <a:pt x="0" y="53"/>
                      <a:pt x="0" y="64"/>
                    </a:cubicBezTo>
                    <a:cubicBezTo>
                      <a:pt x="0" y="74"/>
                      <a:pt x="4" y="83"/>
                      <a:pt x="10" y="90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0"/>
                      <a:pt x="70" y="90"/>
                      <a:pt x="70" y="90"/>
                    </a:cubicBezTo>
                    <a:cubicBezTo>
                      <a:pt x="74" y="85"/>
                      <a:pt x="78" y="79"/>
                      <a:pt x="79" y="71"/>
                    </a:cubicBezTo>
                    <a:cubicBezTo>
                      <a:pt x="79" y="71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59"/>
                      <a:pt x="84" y="56"/>
                      <a:pt x="80" y="56"/>
                    </a:cubicBezTo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29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1"/>
                      <a:pt x="33" y="104"/>
                      <a:pt x="40" y="104"/>
                    </a:cubicBezTo>
                    <a:cubicBezTo>
                      <a:pt x="47" y="104"/>
                      <a:pt x="54" y="101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1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1"/>
                      <a:pt x="58" y="96"/>
                      <a:pt x="40" y="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Freeform 122"/>
              <p:cNvSpPr/>
              <p:nvPr/>
            </p:nvSpPr>
            <p:spPr bwMode="auto">
              <a:xfrm>
                <a:off x="1970088" y="5865813"/>
                <a:ext cx="114300" cy="119062"/>
              </a:xfrm>
              <a:custGeom>
                <a:avLst/>
                <a:gdLst>
                  <a:gd name="T0" fmla="*/ 24 w 24"/>
                  <a:gd name="T1" fmla="*/ 1 h 25"/>
                  <a:gd name="T2" fmla="*/ 22 w 24"/>
                  <a:gd name="T3" fmla="*/ 1 h 25"/>
                  <a:gd name="T4" fmla="*/ 1 w 24"/>
                  <a:gd name="T5" fmla="*/ 18 h 25"/>
                  <a:gd name="T6" fmla="*/ 0 w 24"/>
                  <a:gd name="T7" fmla="*/ 21 h 25"/>
                  <a:gd name="T8" fmla="*/ 1 w 24"/>
                  <a:gd name="T9" fmla="*/ 23 h 25"/>
                  <a:gd name="T10" fmla="*/ 4 w 24"/>
                  <a:gd name="T11" fmla="*/ 25 h 25"/>
                  <a:gd name="T12" fmla="*/ 7 w 24"/>
                  <a:gd name="T13" fmla="*/ 23 h 25"/>
                  <a:gd name="T14" fmla="*/ 14 w 24"/>
                  <a:gd name="T15" fmla="*/ 15 h 25"/>
                  <a:gd name="T16" fmla="*/ 24 w 24"/>
                  <a:gd name="T17" fmla="*/ 3 h 25"/>
                  <a:gd name="T18" fmla="*/ 24 w 24"/>
                  <a:gd name="T19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5">
                    <a:moveTo>
                      <a:pt x="24" y="1"/>
                    </a:moveTo>
                    <a:cubicBezTo>
                      <a:pt x="23" y="0"/>
                      <a:pt x="23" y="0"/>
                      <a:pt x="22" y="1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0" y="22"/>
                      <a:pt x="0" y="23"/>
                      <a:pt x="1" y="23"/>
                    </a:cubicBezTo>
                    <a:cubicBezTo>
                      <a:pt x="2" y="24"/>
                      <a:pt x="3" y="25"/>
                      <a:pt x="4" y="25"/>
                    </a:cubicBezTo>
                    <a:cubicBezTo>
                      <a:pt x="5" y="25"/>
                      <a:pt x="6" y="24"/>
                      <a:pt x="7" y="23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2"/>
                      <a:pt x="24" y="1"/>
                      <a:pt x="24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318425" y="3002534"/>
              <a:ext cx="2375552" cy="1143959"/>
              <a:chOff x="3183317" y="2840609"/>
              <a:chExt cx="2375552" cy="114395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3183317" y="3247333"/>
                <a:ext cx="2375552" cy="73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650383" y="2840609"/>
                <a:ext cx="14414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 加 标 题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173952" y="2098816"/>
            <a:ext cx="2375552" cy="2047677"/>
            <a:chOff x="6173952" y="2098816"/>
            <a:chExt cx="2375552" cy="2047677"/>
          </a:xfrm>
        </p:grpSpPr>
        <p:sp>
          <p:nvSpPr>
            <p:cNvPr id="18" name="Freeform 307"/>
            <p:cNvSpPr>
              <a:spLocks noEditPoints="1"/>
            </p:cNvSpPr>
            <p:nvPr/>
          </p:nvSpPr>
          <p:spPr bwMode="auto">
            <a:xfrm>
              <a:off x="7187638" y="2098816"/>
              <a:ext cx="348180" cy="508658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173952" y="3002534"/>
              <a:ext cx="2375552" cy="1143959"/>
              <a:chOff x="5903736" y="2847223"/>
              <a:chExt cx="2375552" cy="1143959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903736" y="3253947"/>
                <a:ext cx="2375552" cy="73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</a:t>
                </a: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6370802" y="2847223"/>
                <a:ext cx="14414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 加 标 题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806">
        <p14:prism isInverted="1"/>
      </p:transition>
    </mc:Choice>
    <mc:Fallback xmlns="">
      <p:transition spd="slow" advTm="28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839907" y="3383534"/>
            <a:ext cx="2008068" cy="1137345"/>
            <a:chOff x="646640" y="2833995"/>
            <a:chExt cx="2008068" cy="1137345"/>
          </a:xfrm>
        </p:grpSpPr>
        <p:sp>
          <p:nvSpPr>
            <p:cNvPr id="6" name="矩形 5"/>
            <p:cNvSpPr/>
            <p:nvPr/>
          </p:nvSpPr>
          <p:spPr>
            <a:xfrm>
              <a:off x="646640" y="3234105"/>
              <a:ext cx="2008068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29964" y="2833995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98416" y="3383534"/>
            <a:ext cx="2008068" cy="1137345"/>
            <a:chOff x="646640" y="2833995"/>
            <a:chExt cx="2008068" cy="1137345"/>
          </a:xfrm>
        </p:grpSpPr>
        <p:sp>
          <p:nvSpPr>
            <p:cNvPr id="10" name="矩形 9"/>
            <p:cNvSpPr/>
            <p:nvPr/>
          </p:nvSpPr>
          <p:spPr>
            <a:xfrm>
              <a:off x="646640" y="3234105"/>
              <a:ext cx="2008068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29964" y="2833995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56925" y="3383534"/>
            <a:ext cx="2008068" cy="1137345"/>
            <a:chOff x="646640" y="2833995"/>
            <a:chExt cx="2008068" cy="1137345"/>
          </a:xfrm>
        </p:grpSpPr>
        <p:sp>
          <p:nvSpPr>
            <p:cNvPr id="14" name="矩形 13"/>
            <p:cNvSpPr/>
            <p:nvPr/>
          </p:nvSpPr>
          <p:spPr>
            <a:xfrm>
              <a:off x="646640" y="3234105"/>
              <a:ext cx="2008068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29964" y="2833995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115433" y="3383534"/>
            <a:ext cx="2008068" cy="1137345"/>
            <a:chOff x="646640" y="2833995"/>
            <a:chExt cx="2008068" cy="1137345"/>
          </a:xfrm>
        </p:grpSpPr>
        <p:sp>
          <p:nvSpPr>
            <p:cNvPr id="18" name="矩形 17"/>
            <p:cNvSpPr/>
            <p:nvPr/>
          </p:nvSpPr>
          <p:spPr>
            <a:xfrm>
              <a:off x="646640" y="3234105"/>
              <a:ext cx="2008068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29964" y="2833995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514630" y="1790700"/>
            <a:ext cx="1209676" cy="1209676"/>
            <a:chOff x="9514630" y="1790700"/>
            <a:chExt cx="1209676" cy="1209676"/>
          </a:xfrm>
        </p:grpSpPr>
        <p:sp>
          <p:nvSpPr>
            <p:cNvPr id="16" name="椭圆 15"/>
            <p:cNvSpPr/>
            <p:nvPr/>
          </p:nvSpPr>
          <p:spPr>
            <a:xfrm>
              <a:off x="9514630" y="1790700"/>
              <a:ext cx="1209676" cy="1209676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9812633" y="2199914"/>
              <a:ext cx="613667" cy="444955"/>
            </a:xfrm>
            <a:custGeom>
              <a:avLst/>
              <a:gdLst>
                <a:gd name="T0" fmla="*/ 280 w 280"/>
                <a:gd name="T1" fmla="*/ 168 h 203"/>
                <a:gd name="T2" fmla="*/ 0 w 280"/>
                <a:gd name="T3" fmla="*/ 168 h 203"/>
                <a:gd name="T4" fmla="*/ 0 w 280"/>
                <a:gd name="T5" fmla="*/ 132 h 203"/>
                <a:gd name="T6" fmla="*/ 280 w 280"/>
                <a:gd name="T7" fmla="*/ 132 h 203"/>
                <a:gd name="T8" fmla="*/ 280 w 280"/>
                <a:gd name="T9" fmla="*/ 168 h 203"/>
                <a:gd name="T10" fmla="*/ 19 w 280"/>
                <a:gd name="T11" fmla="*/ 203 h 203"/>
                <a:gd name="T12" fmla="*/ 19 w 280"/>
                <a:gd name="T13" fmla="*/ 179 h 203"/>
                <a:gd name="T14" fmla="*/ 0 w 280"/>
                <a:gd name="T15" fmla="*/ 179 h 203"/>
                <a:gd name="T16" fmla="*/ 0 w 280"/>
                <a:gd name="T17" fmla="*/ 203 h 203"/>
                <a:gd name="T18" fmla="*/ 19 w 280"/>
                <a:gd name="T19" fmla="*/ 203 h 203"/>
                <a:gd name="T20" fmla="*/ 280 w 280"/>
                <a:gd name="T21" fmla="*/ 203 h 203"/>
                <a:gd name="T22" fmla="*/ 280 w 280"/>
                <a:gd name="T23" fmla="*/ 179 h 203"/>
                <a:gd name="T24" fmla="*/ 261 w 280"/>
                <a:gd name="T25" fmla="*/ 179 h 203"/>
                <a:gd name="T26" fmla="*/ 261 w 280"/>
                <a:gd name="T27" fmla="*/ 203 h 203"/>
                <a:gd name="T28" fmla="*/ 280 w 280"/>
                <a:gd name="T29" fmla="*/ 203 h 203"/>
                <a:gd name="T30" fmla="*/ 142 w 280"/>
                <a:gd name="T31" fmla="*/ 0 h 203"/>
                <a:gd name="T32" fmla="*/ 140 w 280"/>
                <a:gd name="T33" fmla="*/ 0 h 203"/>
                <a:gd name="T34" fmla="*/ 15 w 280"/>
                <a:gd name="T35" fmla="*/ 25 h 203"/>
                <a:gd name="T36" fmla="*/ 15 w 280"/>
                <a:gd name="T37" fmla="*/ 84 h 203"/>
                <a:gd name="T38" fmla="*/ 44 w 280"/>
                <a:gd name="T39" fmla="*/ 68 h 203"/>
                <a:gd name="T40" fmla="*/ 42 w 280"/>
                <a:gd name="T41" fmla="*/ 54 h 203"/>
                <a:gd name="T42" fmla="*/ 120 w 280"/>
                <a:gd name="T43" fmla="*/ 42 h 203"/>
                <a:gd name="T44" fmla="*/ 122 w 280"/>
                <a:gd name="T45" fmla="*/ 52 h 203"/>
                <a:gd name="T46" fmla="*/ 140 w 280"/>
                <a:gd name="T47" fmla="*/ 51 h 203"/>
                <a:gd name="T48" fmla="*/ 142 w 280"/>
                <a:gd name="T49" fmla="*/ 51 h 203"/>
                <a:gd name="T50" fmla="*/ 159 w 280"/>
                <a:gd name="T51" fmla="*/ 51 h 203"/>
                <a:gd name="T52" fmla="*/ 160 w 280"/>
                <a:gd name="T53" fmla="*/ 42 h 203"/>
                <a:gd name="T54" fmla="*/ 238 w 280"/>
                <a:gd name="T55" fmla="*/ 54 h 203"/>
                <a:gd name="T56" fmla="*/ 236 w 280"/>
                <a:gd name="T57" fmla="*/ 68 h 203"/>
                <a:gd name="T58" fmla="*/ 266 w 280"/>
                <a:gd name="T59" fmla="*/ 84 h 203"/>
                <a:gd name="T60" fmla="*/ 266 w 280"/>
                <a:gd name="T61" fmla="*/ 25 h 203"/>
                <a:gd name="T62" fmla="*/ 142 w 280"/>
                <a:gd name="T63" fmla="*/ 0 h 203"/>
                <a:gd name="T64" fmla="*/ 3 w 280"/>
                <a:gd name="T65" fmla="*/ 116 h 203"/>
                <a:gd name="T66" fmla="*/ 1 w 280"/>
                <a:gd name="T67" fmla="*/ 120 h 203"/>
                <a:gd name="T68" fmla="*/ 280 w 280"/>
                <a:gd name="T69" fmla="*/ 120 h 203"/>
                <a:gd name="T70" fmla="*/ 277 w 280"/>
                <a:gd name="T71" fmla="*/ 116 h 203"/>
                <a:gd name="T72" fmla="*/ 141 w 280"/>
                <a:gd name="T73" fmla="*/ 66 h 203"/>
                <a:gd name="T74" fmla="*/ 140 w 280"/>
                <a:gd name="T75" fmla="*/ 66 h 203"/>
                <a:gd name="T76" fmla="*/ 3 w 280"/>
                <a:gd name="T77" fmla="*/ 1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0" h="203">
                  <a:moveTo>
                    <a:pt x="280" y="168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280" y="132"/>
                    <a:pt x="280" y="132"/>
                    <a:pt x="280" y="132"/>
                  </a:cubicBezTo>
                  <a:cubicBezTo>
                    <a:pt x="280" y="168"/>
                    <a:pt x="280" y="168"/>
                    <a:pt x="280" y="168"/>
                  </a:cubicBezTo>
                  <a:close/>
                  <a:moveTo>
                    <a:pt x="19" y="203"/>
                  </a:moveTo>
                  <a:cubicBezTo>
                    <a:pt x="19" y="179"/>
                    <a:pt x="19" y="179"/>
                    <a:pt x="19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19" y="203"/>
                    <a:pt x="19" y="203"/>
                    <a:pt x="19" y="203"/>
                  </a:cubicBezTo>
                  <a:close/>
                  <a:moveTo>
                    <a:pt x="280" y="203"/>
                  </a:moveTo>
                  <a:cubicBezTo>
                    <a:pt x="280" y="179"/>
                    <a:pt x="280" y="179"/>
                    <a:pt x="280" y="179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80" y="203"/>
                    <a:pt x="280" y="203"/>
                    <a:pt x="280" y="203"/>
                  </a:cubicBezTo>
                  <a:close/>
                  <a:moveTo>
                    <a:pt x="142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92" y="0"/>
                    <a:pt x="49" y="9"/>
                    <a:pt x="15" y="25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23" y="78"/>
                    <a:pt x="33" y="73"/>
                    <a:pt x="44" y="6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54" y="29"/>
                    <a:pt x="102" y="22"/>
                    <a:pt x="120" y="4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8" y="51"/>
                    <a:pt x="134" y="51"/>
                    <a:pt x="140" y="51"/>
                  </a:cubicBezTo>
                  <a:cubicBezTo>
                    <a:pt x="142" y="51"/>
                    <a:pt x="142" y="51"/>
                    <a:pt x="142" y="51"/>
                  </a:cubicBezTo>
                  <a:cubicBezTo>
                    <a:pt x="147" y="51"/>
                    <a:pt x="153" y="51"/>
                    <a:pt x="159" y="51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78" y="22"/>
                    <a:pt x="226" y="29"/>
                    <a:pt x="238" y="54"/>
                  </a:cubicBezTo>
                  <a:cubicBezTo>
                    <a:pt x="236" y="68"/>
                    <a:pt x="236" y="68"/>
                    <a:pt x="236" y="68"/>
                  </a:cubicBezTo>
                  <a:cubicBezTo>
                    <a:pt x="247" y="72"/>
                    <a:pt x="257" y="78"/>
                    <a:pt x="266" y="84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32" y="9"/>
                    <a:pt x="189" y="0"/>
                    <a:pt x="142" y="0"/>
                  </a:cubicBezTo>
                  <a:close/>
                  <a:moveTo>
                    <a:pt x="3" y="116"/>
                  </a:moveTo>
                  <a:cubicBezTo>
                    <a:pt x="1" y="120"/>
                    <a:pt x="1" y="120"/>
                    <a:pt x="1" y="120"/>
                  </a:cubicBezTo>
                  <a:cubicBezTo>
                    <a:pt x="280" y="120"/>
                    <a:pt x="280" y="120"/>
                    <a:pt x="280" y="120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56" y="85"/>
                    <a:pt x="204" y="66"/>
                    <a:pt x="141" y="66"/>
                  </a:cubicBezTo>
                  <a:cubicBezTo>
                    <a:pt x="141" y="66"/>
                    <a:pt x="140" y="66"/>
                    <a:pt x="140" y="66"/>
                  </a:cubicBezTo>
                  <a:cubicBezTo>
                    <a:pt x="77" y="66"/>
                    <a:pt x="23" y="86"/>
                    <a:pt x="3" y="116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97613" y="1790700"/>
            <a:ext cx="1209676" cy="1209676"/>
            <a:chOff x="3997613" y="1790700"/>
            <a:chExt cx="1209676" cy="1209676"/>
          </a:xfrm>
        </p:grpSpPr>
        <p:sp>
          <p:nvSpPr>
            <p:cNvPr id="8" name="椭圆 7"/>
            <p:cNvSpPr/>
            <p:nvPr/>
          </p:nvSpPr>
          <p:spPr>
            <a:xfrm>
              <a:off x="3997613" y="1790700"/>
              <a:ext cx="1209676" cy="1209676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31"/>
            <p:cNvSpPr>
              <a:spLocks noEditPoints="1"/>
            </p:cNvSpPr>
            <p:nvPr/>
          </p:nvSpPr>
          <p:spPr bwMode="auto">
            <a:xfrm>
              <a:off x="4296543" y="2102609"/>
              <a:ext cx="611813" cy="598835"/>
            </a:xfrm>
            <a:custGeom>
              <a:avLst/>
              <a:gdLst>
                <a:gd name="T0" fmla="*/ 261 w 279"/>
                <a:gd name="T1" fmla="*/ 149 h 273"/>
                <a:gd name="T2" fmla="*/ 259 w 279"/>
                <a:gd name="T3" fmla="*/ 135 h 273"/>
                <a:gd name="T4" fmla="*/ 253 w 279"/>
                <a:gd name="T5" fmla="*/ 115 h 273"/>
                <a:gd name="T6" fmla="*/ 252 w 279"/>
                <a:gd name="T7" fmla="*/ 105 h 273"/>
                <a:gd name="T8" fmla="*/ 250 w 279"/>
                <a:gd name="T9" fmla="*/ 97 h 273"/>
                <a:gd name="T10" fmla="*/ 264 w 279"/>
                <a:gd name="T11" fmla="*/ 98 h 273"/>
                <a:gd name="T12" fmla="*/ 261 w 279"/>
                <a:gd name="T13" fmla="*/ 149 h 273"/>
                <a:gd name="T14" fmla="*/ 232 w 279"/>
                <a:gd name="T15" fmla="*/ 212 h 273"/>
                <a:gd name="T16" fmla="*/ 232 w 279"/>
                <a:gd name="T17" fmla="*/ 212 h 273"/>
                <a:gd name="T18" fmla="*/ 232 w 279"/>
                <a:gd name="T19" fmla="*/ 212 h 273"/>
                <a:gd name="T20" fmla="*/ 222 w 279"/>
                <a:gd name="T21" fmla="*/ 225 h 273"/>
                <a:gd name="T22" fmla="*/ 189 w 279"/>
                <a:gd name="T23" fmla="*/ 273 h 273"/>
                <a:gd name="T24" fmla="*/ 158 w 279"/>
                <a:gd name="T25" fmla="*/ 273 h 273"/>
                <a:gd name="T26" fmla="*/ 159 w 279"/>
                <a:gd name="T27" fmla="*/ 261 h 273"/>
                <a:gd name="T28" fmla="*/ 154 w 279"/>
                <a:gd name="T29" fmla="*/ 262 h 273"/>
                <a:gd name="T30" fmla="*/ 109 w 279"/>
                <a:gd name="T31" fmla="*/ 263 h 273"/>
                <a:gd name="T32" fmla="*/ 102 w 279"/>
                <a:gd name="T33" fmla="*/ 273 h 273"/>
                <a:gd name="T34" fmla="*/ 71 w 279"/>
                <a:gd name="T35" fmla="*/ 273 h 273"/>
                <a:gd name="T36" fmla="*/ 70 w 279"/>
                <a:gd name="T37" fmla="*/ 262 h 273"/>
                <a:gd name="T38" fmla="*/ 50 w 279"/>
                <a:gd name="T39" fmla="*/ 235 h 273"/>
                <a:gd name="T40" fmla="*/ 32 w 279"/>
                <a:gd name="T41" fmla="*/ 214 h 273"/>
                <a:gd name="T42" fmla="*/ 32 w 279"/>
                <a:gd name="T43" fmla="*/ 214 h 273"/>
                <a:gd name="T44" fmla="*/ 0 w 279"/>
                <a:gd name="T45" fmla="*/ 181 h 273"/>
                <a:gd name="T46" fmla="*/ 0 w 279"/>
                <a:gd name="T47" fmla="*/ 149 h 273"/>
                <a:gd name="T48" fmla="*/ 28 w 279"/>
                <a:gd name="T49" fmla="*/ 120 h 273"/>
                <a:gd name="T50" fmla="*/ 29 w 279"/>
                <a:gd name="T51" fmla="*/ 119 h 273"/>
                <a:gd name="T52" fmla="*/ 50 w 279"/>
                <a:gd name="T53" fmla="*/ 90 h 273"/>
                <a:gd name="T54" fmla="*/ 29 w 279"/>
                <a:gd name="T55" fmla="*/ 59 h 273"/>
                <a:gd name="T56" fmla="*/ 47 w 279"/>
                <a:gd name="T57" fmla="*/ 43 h 273"/>
                <a:gd name="T58" fmla="*/ 100 w 279"/>
                <a:gd name="T59" fmla="*/ 73 h 273"/>
                <a:gd name="T60" fmla="*/ 107 w 279"/>
                <a:gd name="T61" fmla="*/ 31 h 273"/>
                <a:gd name="T62" fmla="*/ 162 w 279"/>
                <a:gd name="T63" fmla="*/ 0 h 273"/>
                <a:gd name="T64" fmla="*/ 193 w 279"/>
                <a:gd name="T65" fmla="*/ 8 h 273"/>
                <a:gd name="T66" fmla="*/ 220 w 279"/>
                <a:gd name="T67" fmla="*/ 86 h 273"/>
                <a:gd name="T68" fmla="*/ 248 w 279"/>
                <a:gd name="T69" fmla="*/ 137 h 273"/>
                <a:gd name="T70" fmla="*/ 232 w 279"/>
                <a:gd name="T71" fmla="*/ 212 h 273"/>
                <a:gd name="T72" fmla="*/ 113 w 279"/>
                <a:gd name="T73" fmla="*/ 73 h 273"/>
                <a:gd name="T74" fmla="*/ 117 w 279"/>
                <a:gd name="T75" fmla="*/ 72 h 273"/>
                <a:gd name="T76" fmla="*/ 150 w 279"/>
                <a:gd name="T77" fmla="*/ 71 h 273"/>
                <a:gd name="T78" fmla="*/ 165 w 279"/>
                <a:gd name="T79" fmla="*/ 46 h 273"/>
                <a:gd name="T80" fmla="*/ 154 w 279"/>
                <a:gd name="T81" fmla="*/ 49 h 273"/>
                <a:gd name="T82" fmla="*/ 151 w 279"/>
                <a:gd name="T83" fmla="*/ 34 h 273"/>
                <a:gd name="T84" fmla="*/ 175 w 279"/>
                <a:gd name="T85" fmla="*/ 29 h 273"/>
                <a:gd name="T86" fmla="*/ 188 w 279"/>
                <a:gd name="T87" fmla="*/ 37 h 273"/>
                <a:gd name="T88" fmla="*/ 188 w 279"/>
                <a:gd name="T89" fmla="*/ 37 h 273"/>
                <a:gd name="T90" fmla="*/ 167 w 279"/>
                <a:gd name="T91" fmla="*/ 74 h 273"/>
                <a:gd name="T92" fmla="*/ 202 w 279"/>
                <a:gd name="T93" fmla="*/ 92 h 273"/>
                <a:gd name="T94" fmla="*/ 204 w 279"/>
                <a:gd name="T95" fmla="*/ 88 h 273"/>
                <a:gd name="T96" fmla="*/ 187 w 279"/>
                <a:gd name="T97" fmla="*/ 20 h 273"/>
                <a:gd name="T98" fmla="*/ 162 w 279"/>
                <a:gd name="T99" fmla="*/ 13 h 273"/>
                <a:gd name="T100" fmla="*/ 119 w 279"/>
                <a:gd name="T101" fmla="*/ 37 h 273"/>
                <a:gd name="T102" fmla="*/ 113 w 279"/>
                <a:gd name="T103" fmla="*/ 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9" h="273">
                  <a:moveTo>
                    <a:pt x="261" y="149"/>
                  </a:moveTo>
                  <a:cubicBezTo>
                    <a:pt x="261" y="144"/>
                    <a:pt x="260" y="139"/>
                    <a:pt x="259" y="135"/>
                  </a:cubicBezTo>
                  <a:cubicBezTo>
                    <a:pt x="258" y="128"/>
                    <a:pt x="256" y="121"/>
                    <a:pt x="253" y="115"/>
                  </a:cubicBezTo>
                  <a:cubicBezTo>
                    <a:pt x="259" y="113"/>
                    <a:pt x="258" y="105"/>
                    <a:pt x="252" y="105"/>
                  </a:cubicBezTo>
                  <a:cubicBezTo>
                    <a:pt x="247" y="106"/>
                    <a:pt x="245" y="99"/>
                    <a:pt x="250" y="97"/>
                  </a:cubicBezTo>
                  <a:cubicBezTo>
                    <a:pt x="255" y="94"/>
                    <a:pt x="261" y="96"/>
                    <a:pt x="264" y="98"/>
                  </a:cubicBezTo>
                  <a:cubicBezTo>
                    <a:pt x="279" y="109"/>
                    <a:pt x="270" y="132"/>
                    <a:pt x="261" y="149"/>
                  </a:cubicBezTo>
                  <a:close/>
                  <a:moveTo>
                    <a:pt x="232" y="212"/>
                  </a:moveTo>
                  <a:cubicBezTo>
                    <a:pt x="232" y="212"/>
                    <a:pt x="232" y="212"/>
                    <a:pt x="232" y="212"/>
                  </a:cubicBezTo>
                  <a:cubicBezTo>
                    <a:pt x="232" y="212"/>
                    <a:pt x="232" y="212"/>
                    <a:pt x="232" y="212"/>
                  </a:cubicBezTo>
                  <a:cubicBezTo>
                    <a:pt x="229" y="216"/>
                    <a:pt x="226" y="221"/>
                    <a:pt x="222" y="225"/>
                  </a:cubicBezTo>
                  <a:cubicBezTo>
                    <a:pt x="201" y="253"/>
                    <a:pt x="201" y="266"/>
                    <a:pt x="189" y="273"/>
                  </a:cubicBezTo>
                  <a:cubicBezTo>
                    <a:pt x="180" y="273"/>
                    <a:pt x="158" y="273"/>
                    <a:pt x="158" y="273"/>
                  </a:cubicBezTo>
                  <a:cubicBezTo>
                    <a:pt x="158" y="273"/>
                    <a:pt x="160" y="268"/>
                    <a:pt x="159" y="261"/>
                  </a:cubicBezTo>
                  <a:cubicBezTo>
                    <a:pt x="157" y="261"/>
                    <a:pt x="156" y="262"/>
                    <a:pt x="154" y="262"/>
                  </a:cubicBezTo>
                  <a:cubicBezTo>
                    <a:pt x="139" y="265"/>
                    <a:pt x="124" y="265"/>
                    <a:pt x="109" y="263"/>
                  </a:cubicBezTo>
                  <a:cubicBezTo>
                    <a:pt x="107" y="267"/>
                    <a:pt x="105" y="270"/>
                    <a:pt x="102" y="273"/>
                  </a:cubicBezTo>
                  <a:cubicBezTo>
                    <a:pt x="71" y="273"/>
                    <a:pt x="71" y="273"/>
                    <a:pt x="71" y="273"/>
                  </a:cubicBezTo>
                  <a:cubicBezTo>
                    <a:pt x="71" y="269"/>
                    <a:pt x="71" y="266"/>
                    <a:pt x="70" y="262"/>
                  </a:cubicBezTo>
                  <a:cubicBezTo>
                    <a:pt x="68" y="255"/>
                    <a:pt x="58" y="243"/>
                    <a:pt x="50" y="235"/>
                  </a:cubicBezTo>
                  <a:cubicBezTo>
                    <a:pt x="43" y="229"/>
                    <a:pt x="37" y="222"/>
                    <a:pt x="32" y="214"/>
                  </a:cubicBezTo>
                  <a:cubicBezTo>
                    <a:pt x="32" y="214"/>
                    <a:pt x="32" y="214"/>
                    <a:pt x="32" y="214"/>
                  </a:cubicBezTo>
                  <a:cubicBezTo>
                    <a:pt x="25" y="201"/>
                    <a:pt x="0" y="200"/>
                    <a:pt x="0" y="181"/>
                  </a:cubicBezTo>
                  <a:cubicBezTo>
                    <a:pt x="0" y="167"/>
                    <a:pt x="0" y="162"/>
                    <a:pt x="0" y="149"/>
                  </a:cubicBezTo>
                  <a:cubicBezTo>
                    <a:pt x="0" y="130"/>
                    <a:pt x="18" y="134"/>
                    <a:pt x="28" y="120"/>
                  </a:cubicBezTo>
                  <a:cubicBezTo>
                    <a:pt x="28" y="119"/>
                    <a:pt x="28" y="119"/>
                    <a:pt x="29" y="119"/>
                  </a:cubicBezTo>
                  <a:cubicBezTo>
                    <a:pt x="34" y="109"/>
                    <a:pt x="41" y="99"/>
                    <a:pt x="50" y="90"/>
                  </a:cubicBezTo>
                  <a:cubicBezTo>
                    <a:pt x="45" y="79"/>
                    <a:pt x="36" y="68"/>
                    <a:pt x="29" y="59"/>
                  </a:cubicBezTo>
                  <a:cubicBezTo>
                    <a:pt x="22" y="50"/>
                    <a:pt x="36" y="43"/>
                    <a:pt x="47" y="43"/>
                  </a:cubicBezTo>
                  <a:cubicBezTo>
                    <a:pt x="68" y="42"/>
                    <a:pt x="87" y="53"/>
                    <a:pt x="100" y="73"/>
                  </a:cubicBezTo>
                  <a:cubicBezTo>
                    <a:pt x="97" y="59"/>
                    <a:pt x="100" y="44"/>
                    <a:pt x="107" y="31"/>
                  </a:cubicBezTo>
                  <a:cubicBezTo>
                    <a:pt x="119" y="12"/>
                    <a:pt x="139" y="0"/>
                    <a:pt x="162" y="0"/>
                  </a:cubicBezTo>
                  <a:cubicBezTo>
                    <a:pt x="173" y="0"/>
                    <a:pt x="184" y="3"/>
                    <a:pt x="193" y="8"/>
                  </a:cubicBezTo>
                  <a:cubicBezTo>
                    <a:pt x="220" y="24"/>
                    <a:pt x="231" y="57"/>
                    <a:pt x="220" y="86"/>
                  </a:cubicBezTo>
                  <a:cubicBezTo>
                    <a:pt x="234" y="99"/>
                    <a:pt x="244" y="117"/>
                    <a:pt x="248" y="137"/>
                  </a:cubicBezTo>
                  <a:cubicBezTo>
                    <a:pt x="254" y="163"/>
                    <a:pt x="247" y="190"/>
                    <a:pt x="232" y="212"/>
                  </a:cubicBezTo>
                  <a:close/>
                  <a:moveTo>
                    <a:pt x="113" y="73"/>
                  </a:moveTo>
                  <a:cubicBezTo>
                    <a:pt x="114" y="73"/>
                    <a:pt x="115" y="72"/>
                    <a:pt x="117" y="72"/>
                  </a:cubicBezTo>
                  <a:cubicBezTo>
                    <a:pt x="128" y="70"/>
                    <a:pt x="139" y="69"/>
                    <a:pt x="150" y="71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54" y="49"/>
                    <a:pt x="154" y="49"/>
                    <a:pt x="154" y="49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67" y="74"/>
                    <a:pt x="167" y="74"/>
                    <a:pt x="167" y="74"/>
                  </a:cubicBezTo>
                  <a:cubicBezTo>
                    <a:pt x="180" y="77"/>
                    <a:pt x="192" y="83"/>
                    <a:pt x="202" y="92"/>
                  </a:cubicBezTo>
                  <a:cubicBezTo>
                    <a:pt x="203" y="90"/>
                    <a:pt x="203" y="89"/>
                    <a:pt x="204" y="88"/>
                  </a:cubicBezTo>
                  <a:cubicBezTo>
                    <a:pt x="218" y="64"/>
                    <a:pt x="210" y="34"/>
                    <a:pt x="187" y="20"/>
                  </a:cubicBezTo>
                  <a:cubicBezTo>
                    <a:pt x="179" y="15"/>
                    <a:pt x="170" y="13"/>
                    <a:pt x="162" y="13"/>
                  </a:cubicBezTo>
                  <a:cubicBezTo>
                    <a:pt x="144" y="13"/>
                    <a:pt x="128" y="22"/>
                    <a:pt x="119" y="37"/>
                  </a:cubicBezTo>
                  <a:cubicBezTo>
                    <a:pt x="112" y="49"/>
                    <a:pt x="110" y="61"/>
                    <a:pt x="113" y="73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239104" y="1790700"/>
            <a:ext cx="1209676" cy="1209676"/>
            <a:chOff x="1239104" y="1790700"/>
            <a:chExt cx="1209676" cy="1209676"/>
          </a:xfrm>
        </p:grpSpPr>
        <p:sp>
          <p:nvSpPr>
            <p:cNvPr id="4" name="椭圆 3"/>
            <p:cNvSpPr/>
            <p:nvPr/>
          </p:nvSpPr>
          <p:spPr>
            <a:xfrm>
              <a:off x="1239104" y="1790700"/>
              <a:ext cx="1209676" cy="1209676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533863" y="2102609"/>
              <a:ext cx="620156" cy="585857"/>
            </a:xfrm>
            <a:custGeom>
              <a:avLst/>
              <a:gdLst>
                <a:gd name="T0" fmla="*/ 68 w 283"/>
                <a:gd name="T1" fmla="*/ 150 h 267"/>
                <a:gd name="T2" fmla="*/ 92 w 283"/>
                <a:gd name="T3" fmla="*/ 161 h 267"/>
                <a:gd name="T4" fmla="*/ 115 w 283"/>
                <a:gd name="T5" fmla="*/ 149 h 267"/>
                <a:gd name="T6" fmla="*/ 138 w 283"/>
                <a:gd name="T7" fmla="*/ 161 h 267"/>
                <a:gd name="T8" fmla="*/ 163 w 283"/>
                <a:gd name="T9" fmla="*/ 148 h 267"/>
                <a:gd name="T10" fmla="*/ 182 w 283"/>
                <a:gd name="T11" fmla="*/ 149 h 267"/>
                <a:gd name="T12" fmla="*/ 208 w 283"/>
                <a:gd name="T13" fmla="*/ 152 h 267"/>
                <a:gd name="T14" fmla="*/ 228 w 283"/>
                <a:gd name="T15" fmla="*/ 147 h 267"/>
                <a:gd name="T16" fmla="*/ 199 w 283"/>
                <a:gd name="T17" fmla="*/ 107 h 267"/>
                <a:gd name="T18" fmla="*/ 169 w 283"/>
                <a:gd name="T19" fmla="*/ 90 h 267"/>
                <a:gd name="T20" fmla="*/ 141 w 283"/>
                <a:gd name="T21" fmla="*/ 108 h 267"/>
                <a:gd name="T22" fmla="*/ 114 w 283"/>
                <a:gd name="T23" fmla="*/ 90 h 267"/>
                <a:gd name="T24" fmla="*/ 84 w 283"/>
                <a:gd name="T25" fmla="*/ 107 h 267"/>
                <a:gd name="T26" fmla="*/ 55 w 283"/>
                <a:gd name="T27" fmla="*/ 147 h 267"/>
                <a:gd name="T28" fmla="*/ 89 w 283"/>
                <a:gd name="T29" fmla="*/ 97 h 267"/>
                <a:gd name="T30" fmla="*/ 92 w 283"/>
                <a:gd name="T31" fmla="*/ 79 h 267"/>
                <a:gd name="T32" fmla="*/ 205 w 283"/>
                <a:gd name="T33" fmla="*/ 80 h 267"/>
                <a:gd name="T34" fmla="*/ 183 w 283"/>
                <a:gd name="T35" fmla="*/ 77 h 267"/>
                <a:gd name="T36" fmla="*/ 205 w 283"/>
                <a:gd name="T37" fmla="*/ 80 h 267"/>
                <a:gd name="T38" fmla="*/ 129 w 283"/>
                <a:gd name="T39" fmla="*/ 82 h 267"/>
                <a:gd name="T40" fmla="*/ 141 w 283"/>
                <a:gd name="T41" fmla="*/ 79 h 267"/>
                <a:gd name="T42" fmla="*/ 283 w 283"/>
                <a:gd name="T43" fmla="*/ 267 h 267"/>
                <a:gd name="T44" fmla="*/ 283 w 283"/>
                <a:gd name="T45" fmla="*/ 256 h 267"/>
                <a:gd name="T46" fmla="*/ 230 w 283"/>
                <a:gd name="T47" fmla="*/ 192 h 267"/>
                <a:gd name="T48" fmla="*/ 200 w 283"/>
                <a:gd name="T49" fmla="*/ 172 h 267"/>
                <a:gd name="T50" fmla="*/ 169 w 283"/>
                <a:gd name="T51" fmla="*/ 193 h 267"/>
                <a:gd name="T52" fmla="*/ 138 w 283"/>
                <a:gd name="T53" fmla="*/ 172 h 267"/>
                <a:gd name="T54" fmla="*/ 111 w 283"/>
                <a:gd name="T55" fmla="*/ 191 h 267"/>
                <a:gd name="T56" fmla="*/ 63 w 283"/>
                <a:gd name="T57" fmla="*/ 192 h 267"/>
                <a:gd name="T58" fmla="*/ 38 w 283"/>
                <a:gd name="T59" fmla="*/ 174 h 267"/>
                <a:gd name="T60" fmla="*/ 260 w 283"/>
                <a:gd name="T61" fmla="*/ 243 h 267"/>
                <a:gd name="T62" fmla="*/ 70 w 283"/>
                <a:gd name="T63" fmla="*/ 162 h 267"/>
                <a:gd name="T64" fmla="*/ 48 w 283"/>
                <a:gd name="T65" fmla="*/ 165 h 267"/>
                <a:gd name="T66" fmla="*/ 70 w 283"/>
                <a:gd name="T67" fmla="*/ 162 h 267"/>
                <a:gd name="T68" fmla="*/ 214 w 283"/>
                <a:gd name="T69" fmla="*/ 162 h 267"/>
                <a:gd name="T70" fmla="*/ 236 w 283"/>
                <a:gd name="T71" fmla="*/ 165 h 267"/>
                <a:gd name="T72" fmla="*/ 115 w 283"/>
                <a:gd name="T73" fmla="*/ 181 h 267"/>
                <a:gd name="T74" fmla="*/ 115 w 283"/>
                <a:gd name="T75" fmla="*/ 163 h 267"/>
                <a:gd name="T76" fmla="*/ 128 w 283"/>
                <a:gd name="T77" fmla="*/ 167 h 267"/>
                <a:gd name="T78" fmla="*/ 156 w 283"/>
                <a:gd name="T79" fmla="*/ 167 h 267"/>
                <a:gd name="T80" fmla="*/ 169 w 283"/>
                <a:gd name="T81" fmla="*/ 163 h 267"/>
                <a:gd name="T82" fmla="*/ 191 w 283"/>
                <a:gd name="T83" fmla="*/ 33 h 267"/>
                <a:gd name="T84" fmla="*/ 125 w 283"/>
                <a:gd name="T85" fmla="*/ 64 h 267"/>
                <a:gd name="T86" fmla="*/ 134 w 283"/>
                <a:gd name="T87" fmla="*/ 12 h 267"/>
                <a:gd name="T88" fmla="*/ 182 w 283"/>
                <a:gd name="T89" fmla="*/ 33 h 267"/>
                <a:gd name="T90" fmla="*/ 137 w 283"/>
                <a:gd name="T91" fmla="*/ 41 h 267"/>
                <a:gd name="T92" fmla="*/ 129 w 283"/>
                <a:gd name="T93" fmla="*/ 20 h 267"/>
                <a:gd name="T94" fmla="*/ 125 w 283"/>
                <a:gd name="T95" fmla="*/ 56 h 267"/>
                <a:gd name="T96" fmla="*/ 146 w 283"/>
                <a:gd name="T97" fmla="*/ 20 h 267"/>
                <a:gd name="T98" fmla="*/ 158 w 283"/>
                <a:gd name="T99" fmla="*/ 5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3" h="267">
                  <a:moveTo>
                    <a:pt x="55" y="147"/>
                  </a:moveTo>
                  <a:cubicBezTo>
                    <a:pt x="59" y="147"/>
                    <a:pt x="63" y="148"/>
                    <a:pt x="66" y="150"/>
                  </a:cubicBezTo>
                  <a:cubicBezTo>
                    <a:pt x="66" y="150"/>
                    <a:pt x="67" y="150"/>
                    <a:pt x="68" y="150"/>
                  </a:cubicBezTo>
                  <a:cubicBezTo>
                    <a:pt x="70" y="150"/>
                    <a:pt x="73" y="151"/>
                    <a:pt x="76" y="152"/>
                  </a:cubicBezTo>
                  <a:cubicBezTo>
                    <a:pt x="79" y="154"/>
                    <a:pt x="82" y="157"/>
                    <a:pt x="84" y="161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3" y="156"/>
                    <a:pt x="97" y="151"/>
                    <a:pt x="102" y="149"/>
                  </a:cubicBezTo>
                  <a:cubicBezTo>
                    <a:pt x="104" y="148"/>
                    <a:pt x="106" y="148"/>
                    <a:pt x="109" y="148"/>
                  </a:cubicBezTo>
                  <a:cubicBezTo>
                    <a:pt x="111" y="148"/>
                    <a:pt x="113" y="148"/>
                    <a:pt x="115" y="149"/>
                  </a:cubicBezTo>
                  <a:cubicBezTo>
                    <a:pt x="117" y="148"/>
                    <a:pt x="119" y="148"/>
                    <a:pt x="121" y="148"/>
                  </a:cubicBezTo>
                  <a:cubicBezTo>
                    <a:pt x="124" y="148"/>
                    <a:pt x="126" y="148"/>
                    <a:pt x="128" y="149"/>
                  </a:cubicBezTo>
                  <a:cubicBezTo>
                    <a:pt x="133" y="151"/>
                    <a:pt x="137" y="156"/>
                    <a:pt x="138" y="161"/>
                  </a:cubicBezTo>
                  <a:cubicBezTo>
                    <a:pt x="146" y="161"/>
                    <a:pt x="146" y="161"/>
                    <a:pt x="146" y="161"/>
                  </a:cubicBezTo>
                  <a:cubicBezTo>
                    <a:pt x="147" y="156"/>
                    <a:pt x="151" y="151"/>
                    <a:pt x="156" y="149"/>
                  </a:cubicBezTo>
                  <a:cubicBezTo>
                    <a:pt x="158" y="148"/>
                    <a:pt x="160" y="148"/>
                    <a:pt x="163" y="148"/>
                  </a:cubicBezTo>
                  <a:cubicBezTo>
                    <a:pt x="165" y="148"/>
                    <a:pt x="167" y="148"/>
                    <a:pt x="169" y="149"/>
                  </a:cubicBezTo>
                  <a:cubicBezTo>
                    <a:pt x="171" y="148"/>
                    <a:pt x="173" y="148"/>
                    <a:pt x="175" y="148"/>
                  </a:cubicBezTo>
                  <a:cubicBezTo>
                    <a:pt x="178" y="148"/>
                    <a:pt x="180" y="148"/>
                    <a:pt x="182" y="149"/>
                  </a:cubicBezTo>
                  <a:cubicBezTo>
                    <a:pt x="187" y="151"/>
                    <a:pt x="191" y="156"/>
                    <a:pt x="193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2" y="157"/>
                    <a:pt x="205" y="154"/>
                    <a:pt x="208" y="152"/>
                  </a:cubicBezTo>
                  <a:cubicBezTo>
                    <a:pt x="211" y="151"/>
                    <a:pt x="214" y="150"/>
                    <a:pt x="216" y="150"/>
                  </a:cubicBezTo>
                  <a:cubicBezTo>
                    <a:pt x="217" y="150"/>
                    <a:pt x="218" y="150"/>
                    <a:pt x="218" y="150"/>
                  </a:cubicBezTo>
                  <a:cubicBezTo>
                    <a:pt x="221" y="148"/>
                    <a:pt x="224" y="147"/>
                    <a:pt x="228" y="147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05"/>
                    <a:pt x="222" y="96"/>
                    <a:pt x="214" y="92"/>
                  </a:cubicBezTo>
                  <a:cubicBezTo>
                    <a:pt x="209" y="101"/>
                    <a:pt x="200" y="106"/>
                    <a:pt x="199" y="107"/>
                  </a:cubicBezTo>
                  <a:cubicBezTo>
                    <a:pt x="195" y="109"/>
                    <a:pt x="195" y="109"/>
                    <a:pt x="195" y="109"/>
                  </a:cubicBezTo>
                  <a:cubicBezTo>
                    <a:pt x="190" y="108"/>
                    <a:pt x="190" y="108"/>
                    <a:pt x="190" y="108"/>
                  </a:cubicBezTo>
                  <a:cubicBezTo>
                    <a:pt x="187" y="107"/>
                    <a:pt x="174" y="101"/>
                    <a:pt x="169" y="90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0" y="101"/>
                    <a:pt x="147" y="106"/>
                    <a:pt x="146" y="107"/>
                  </a:cubicBezTo>
                  <a:cubicBezTo>
                    <a:pt x="141" y="108"/>
                    <a:pt x="141" y="108"/>
                    <a:pt x="141" y="108"/>
                  </a:cubicBezTo>
                  <a:cubicBezTo>
                    <a:pt x="137" y="107"/>
                    <a:pt x="137" y="107"/>
                    <a:pt x="137" y="107"/>
                  </a:cubicBezTo>
                  <a:cubicBezTo>
                    <a:pt x="135" y="105"/>
                    <a:pt x="123" y="100"/>
                    <a:pt x="119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09" y="101"/>
                    <a:pt x="96" y="107"/>
                    <a:pt x="93" y="108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4" y="107"/>
                    <a:pt x="84" y="107"/>
                    <a:pt x="84" y="107"/>
                  </a:cubicBezTo>
                  <a:cubicBezTo>
                    <a:pt x="83" y="106"/>
                    <a:pt x="74" y="101"/>
                    <a:pt x="69" y="92"/>
                  </a:cubicBezTo>
                  <a:cubicBezTo>
                    <a:pt x="61" y="96"/>
                    <a:pt x="55" y="105"/>
                    <a:pt x="55" y="115"/>
                  </a:cubicBezTo>
                  <a:cubicBezTo>
                    <a:pt x="55" y="147"/>
                    <a:pt x="55" y="147"/>
                    <a:pt x="55" y="147"/>
                  </a:cubicBezTo>
                  <a:cubicBezTo>
                    <a:pt x="55" y="147"/>
                    <a:pt x="55" y="147"/>
                    <a:pt x="55" y="147"/>
                  </a:cubicBezTo>
                  <a:close/>
                  <a:moveTo>
                    <a:pt x="104" y="84"/>
                  </a:moveTo>
                  <a:cubicBezTo>
                    <a:pt x="102" y="92"/>
                    <a:pt x="89" y="97"/>
                    <a:pt x="89" y="97"/>
                  </a:cubicBezTo>
                  <a:cubicBezTo>
                    <a:pt x="89" y="97"/>
                    <a:pt x="77" y="90"/>
                    <a:pt x="78" y="80"/>
                  </a:cubicBezTo>
                  <a:cubicBezTo>
                    <a:pt x="78" y="77"/>
                    <a:pt x="81" y="74"/>
                    <a:pt x="84" y="74"/>
                  </a:cubicBezTo>
                  <a:cubicBezTo>
                    <a:pt x="88" y="73"/>
                    <a:pt x="92" y="75"/>
                    <a:pt x="92" y="79"/>
                  </a:cubicBezTo>
                  <a:cubicBezTo>
                    <a:pt x="94" y="77"/>
                    <a:pt x="97" y="76"/>
                    <a:pt x="100" y="77"/>
                  </a:cubicBezTo>
                  <a:cubicBezTo>
                    <a:pt x="103" y="79"/>
                    <a:pt x="104" y="81"/>
                    <a:pt x="104" y="84"/>
                  </a:cubicBezTo>
                  <a:close/>
                  <a:moveTo>
                    <a:pt x="205" y="80"/>
                  </a:moveTo>
                  <a:cubicBezTo>
                    <a:pt x="206" y="90"/>
                    <a:pt x="194" y="97"/>
                    <a:pt x="194" y="97"/>
                  </a:cubicBezTo>
                  <a:cubicBezTo>
                    <a:pt x="194" y="97"/>
                    <a:pt x="181" y="92"/>
                    <a:pt x="179" y="84"/>
                  </a:cubicBezTo>
                  <a:cubicBezTo>
                    <a:pt x="179" y="81"/>
                    <a:pt x="180" y="79"/>
                    <a:pt x="183" y="77"/>
                  </a:cubicBezTo>
                  <a:cubicBezTo>
                    <a:pt x="186" y="76"/>
                    <a:pt x="189" y="77"/>
                    <a:pt x="191" y="79"/>
                  </a:cubicBezTo>
                  <a:cubicBezTo>
                    <a:pt x="191" y="75"/>
                    <a:pt x="195" y="73"/>
                    <a:pt x="199" y="74"/>
                  </a:cubicBezTo>
                  <a:cubicBezTo>
                    <a:pt x="202" y="74"/>
                    <a:pt x="205" y="77"/>
                    <a:pt x="205" y="80"/>
                  </a:cubicBezTo>
                  <a:close/>
                  <a:moveTo>
                    <a:pt x="154" y="82"/>
                  </a:moveTo>
                  <a:cubicBezTo>
                    <a:pt x="154" y="91"/>
                    <a:pt x="141" y="96"/>
                    <a:pt x="141" y="96"/>
                  </a:cubicBezTo>
                  <a:cubicBezTo>
                    <a:pt x="141" y="96"/>
                    <a:pt x="129" y="91"/>
                    <a:pt x="129" y="82"/>
                  </a:cubicBezTo>
                  <a:cubicBezTo>
                    <a:pt x="128" y="79"/>
                    <a:pt x="130" y="76"/>
                    <a:pt x="133" y="75"/>
                  </a:cubicBezTo>
                  <a:cubicBezTo>
                    <a:pt x="137" y="73"/>
                    <a:pt x="140" y="76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3" y="76"/>
                    <a:pt x="146" y="73"/>
                    <a:pt x="150" y="75"/>
                  </a:cubicBezTo>
                  <a:cubicBezTo>
                    <a:pt x="153" y="76"/>
                    <a:pt x="155" y="79"/>
                    <a:pt x="154" y="82"/>
                  </a:cubicBezTo>
                  <a:close/>
                  <a:moveTo>
                    <a:pt x="283" y="267"/>
                  </a:moveTo>
                  <a:cubicBezTo>
                    <a:pt x="0" y="267"/>
                    <a:pt x="0" y="267"/>
                    <a:pt x="0" y="267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283" y="256"/>
                    <a:pt x="283" y="256"/>
                    <a:pt x="283" y="256"/>
                  </a:cubicBezTo>
                  <a:cubicBezTo>
                    <a:pt x="283" y="267"/>
                    <a:pt x="283" y="267"/>
                    <a:pt x="283" y="267"/>
                  </a:cubicBezTo>
                  <a:close/>
                  <a:moveTo>
                    <a:pt x="246" y="175"/>
                  </a:moveTo>
                  <a:cubicBezTo>
                    <a:pt x="242" y="185"/>
                    <a:pt x="232" y="191"/>
                    <a:pt x="230" y="192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21" y="192"/>
                    <a:pt x="221" y="192"/>
                    <a:pt x="221" y="192"/>
                  </a:cubicBezTo>
                  <a:cubicBezTo>
                    <a:pt x="218" y="191"/>
                    <a:pt x="203" y="185"/>
                    <a:pt x="200" y="172"/>
                  </a:cubicBezTo>
                  <a:cubicBezTo>
                    <a:pt x="192" y="172"/>
                    <a:pt x="192" y="172"/>
                    <a:pt x="192" y="172"/>
                  </a:cubicBezTo>
                  <a:cubicBezTo>
                    <a:pt x="189" y="185"/>
                    <a:pt x="175" y="191"/>
                    <a:pt x="173" y="191"/>
                  </a:cubicBezTo>
                  <a:cubicBezTo>
                    <a:pt x="169" y="193"/>
                    <a:pt x="169" y="193"/>
                    <a:pt x="169" y="193"/>
                  </a:cubicBezTo>
                  <a:cubicBezTo>
                    <a:pt x="165" y="191"/>
                    <a:pt x="165" y="191"/>
                    <a:pt x="165" y="191"/>
                  </a:cubicBezTo>
                  <a:cubicBezTo>
                    <a:pt x="162" y="190"/>
                    <a:pt x="149" y="184"/>
                    <a:pt x="146" y="172"/>
                  </a:cubicBezTo>
                  <a:cubicBezTo>
                    <a:pt x="138" y="172"/>
                    <a:pt x="138" y="172"/>
                    <a:pt x="138" y="172"/>
                  </a:cubicBezTo>
                  <a:cubicBezTo>
                    <a:pt x="135" y="185"/>
                    <a:pt x="121" y="191"/>
                    <a:pt x="119" y="191"/>
                  </a:cubicBezTo>
                  <a:cubicBezTo>
                    <a:pt x="115" y="193"/>
                    <a:pt x="115" y="193"/>
                    <a:pt x="115" y="193"/>
                  </a:cubicBezTo>
                  <a:cubicBezTo>
                    <a:pt x="111" y="191"/>
                    <a:pt x="111" y="191"/>
                    <a:pt x="111" y="191"/>
                  </a:cubicBezTo>
                  <a:cubicBezTo>
                    <a:pt x="108" y="190"/>
                    <a:pt x="95" y="184"/>
                    <a:pt x="92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1" y="185"/>
                    <a:pt x="66" y="191"/>
                    <a:pt x="63" y="192"/>
                  </a:cubicBezTo>
                  <a:cubicBezTo>
                    <a:pt x="58" y="194"/>
                    <a:pt x="58" y="194"/>
                    <a:pt x="58" y="194"/>
                  </a:cubicBezTo>
                  <a:cubicBezTo>
                    <a:pt x="54" y="192"/>
                    <a:pt x="54" y="192"/>
                    <a:pt x="54" y="192"/>
                  </a:cubicBezTo>
                  <a:cubicBezTo>
                    <a:pt x="52" y="191"/>
                    <a:pt x="42" y="185"/>
                    <a:pt x="38" y="174"/>
                  </a:cubicBezTo>
                  <a:cubicBezTo>
                    <a:pt x="29" y="178"/>
                    <a:pt x="22" y="187"/>
                    <a:pt x="22" y="197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60" y="243"/>
                    <a:pt x="260" y="243"/>
                    <a:pt x="260" y="243"/>
                  </a:cubicBezTo>
                  <a:cubicBezTo>
                    <a:pt x="260" y="197"/>
                    <a:pt x="260" y="197"/>
                    <a:pt x="260" y="197"/>
                  </a:cubicBezTo>
                  <a:cubicBezTo>
                    <a:pt x="260" y="187"/>
                    <a:pt x="254" y="179"/>
                    <a:pt x="246" y="175"/>
                  </a:cubicBezTo>
                  <a:close/>
                  <a:moveTo>
                    <a:pt x="70" y="162"/>
                  </a:moveTo>
                  <a:cubicBezTo>
                    <a:pt x="67" y="160"/>
                    <a:pt x="64" y="162"/>
                    <a:pt x="62" y="164"/>
                  </a:cubicBezTo>
                  <a:cubicBezTo>
                    <a:pt x="62" y="160"/>
                    <a:pt x="58" y="158"/>
                    <a:pt x="54" y="158"/>
                  </a:cubicBezTo>
                  <a:cubicBezTo>
                    <a:pt x="51" y="159"/>
                    <a:pt x="48" y="162"/>
                    <a:pt x="48" y="165"/>
                  </a:cubicBezTo>
                  <a:cubicBezTo>
                    <a:pt x="47" y="175"/>
                    <a:pt x="59" y="182"/>
                    <a:pt x="59" y="182"/>
                  </a:cubicBezTo>
                  <a:cubicBezTo>
                    <a:pt x="59" y="182"/>
                    <a:pt x="72" y="177"/>
                    <a:pt x="74" y="169"/>
                  </a:cubicBezTo>
                  <a:cubicBezTo>
                    <a:pt x="74" y="166"/>
                    <a:pt x="73" y="163"/>
                    <a:pt x="70" y="162"/>
                  </a:cubicBezTo>
                  <a:close/>
                  <a:moveTo>
                    <a:pt x="225" y="182"/>
                  </a:moveTo>
                  <a:cubicBezTo>
                    <a:pt x="225" y="182"/>
                    <a:pt x="212" y="177"/>
                    <a:pt x="210" y="169"/>
                  </a:cubicBezTo>
                  <a:cubicBezTo>
                    <a:pt x="210" y="166"/>
                    <a:pt x="211" y="163"/>
                    <a:pt x="214" y="162"/>
                  </a:cubicBezTo>
                  <a:cubicBezTo>
                    <a:pt x="217" y="160"/>
                    <a:pt x="220" y="162"/>
                    <a:pt x="222" y="164"/>
                  </a:cubicBezTo>
                  <a:cubicBezTo>
                    <a:pt x="222" y="160"/>
                    <a:pt x="226" y="158"/>
                    <a:pt x="230" y="158"/>
                  </a:cubicBezTo>
                  <a:cubicBezTo>
                    <a:pt x="233" y="159"/>
                    <a:pt x="236" y="162"/>
                    <a:pt x="236" y="165"/>
                  </a:cubicBezTo>
                  <a:cubicBezTo>
                    <a:pt x="237" y="175"/>
                    <a:pt x="225" y="182"/>
                    <a:pt x="225" y="182"/>
                  </a:cubicBezTo>
                  <a:close/>
                  <a:moveTo>
                    <a:pt x="128" y="167"/>
                  </a:moveTo>
                  <a:cubicBezTo>
                    <a:pt x="127" y="176"/>
                    <a:pt x="115" y="181"/>
                    <a:pt x="115" y="181"/>
                  </a:cubicBezTo>
                  <a:cubicBezTo>
                    <a:pt x="115" y="181"/>
                    <a:pt x="103" y="176"/>
                    <a:pt x="102" y="167"/>
                  </a:cubicBezTo>
                  <a:cubicBezTo>
                    <a:pt x="102" y="164"/>
                    <a:pt x="103" y="161"/>
                    <a:pt x="106" y="160"/>
                  </a:cubicBezTo>
                  <a:cubicBezTo>
                    <a:pt x="110" y="158"/>
                    <a:pt x="114" y="161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6" y="161"/>
                    <a:pt x="120" y="158"/>
                    <a:pt x="124" y="160"/>
                  </a:cubicBezTo>
                  <a:cubicBezTo>
                    <a:pt x="126" y="161"/>
                    <a:pt x="128" y="164"/>
                    <a:pt x="128" y="167"/>
                  </a:cubicBezTo>
                  <a:close/>
                  <a:moveTo>
                    <a:pt x="182" y="167"/>
                  </a:moveTo>
                  <a:cubicBezTo>
                    <a:pt x="181" y="176"/>
                    <a:pt x="169" y="181"/>
                    <a:pt x="169" y="181"/>
                  </a:cubicBezTo>
                  <a:cubicBezTo>
                    <a:pt x="169" y="181"/>
                    <a:pt x="157" y="176"/>
                    <a:pt x="156" y="167"/>
                  </a:cubicBezTo>
                  <a:cubicBezTo>
                    <a:pt x="156" y="164"/>
                    <a:pt x="158" y="161"/>
                    <a:pt x="160" y="160"/>
                  </a:cubicBezTo>
                  <a:cubicBezTo>
                    <a:pt x="164" y="158"/>
                    <a:pt x="168" y="161"/>
                    <a:pt x="169" y="163"/>
                  </a:cubicBezTo>
                  <a:cubicBezTo>
                    <a:pt x="169" y="163"/>
                    <a:pt x="169" y="163"/>
                    <a:pt x="169" y="163"/>
                  </a:cubicBezTo>
                  <a:cubicBezTo>
                    <a:pt x="170" y="161"/>
                    <a:pt x="174" y="158"/>
                    <a:pt x="178" y="160"/>
                  </a:cubicBezTo>
                  <a:cubicBezTo>
                    <a:pt x="181" y="161"/>
                    <a:pt x="182" y="164"/>
                    <a:pt x="182" y="167"/>
                  </a:cubicBezTo>
                  <a:close/>
                  <a:moveTo>
                    <a:pt x="191" y="33"/>
                  </a:moveTo>
                  <a:cubicBezTo>
                    <a:pt x="191" y="50"/>
                    <a:pt x="176" y="65"/>
                    <a:pt x="158" y="65"/>
                  </a:cubicBezTo>
                  <a:cubicBezTo>
                    <a:pt x="152" y="65"/>
                    <a:pt x="146" y="63"/>
                    <a:pt x="141" y="59"/>
                  </a:cubicBezTo>
                  <a:cubicBezTo>
                    <a:pt x="136" y="62"/>
                    <a:pt x="131" y="64"/>
                    <a:pt x="125" y="64"/>
                  </a:cubicBezTo>
                  <a:cubicBezTo>
                    <a:pt x="110" y="64"/>
                    <a:pt x="98" y="52"/>
                    <a:pt x="98" y="37"/>
                  </a:cubicBezTo>
                  <a:cubicBezTo>
                    <a:pt x="98" y="23"/>
                    <a:pt x="110" y="11"/>
                    <a:pt x="125" y="11"/>
                  </a:cubicBezTo>
                  <a:cubicBezTo>
                    <a:pt x="128" y="11"/>
                    <a:pt x="131" y="11"/>
                    <a:pt x="134" y="12"/>
                  </a:cubicBezTo>
                  <a:cubicBezTo>
                    <a:pt x="140" y="5"/>
                    <a:pt x="148" y="0"/>
                    <a:pt x="158" y="0"/>
                  </a:cubicBezTo>
                  <a:cubicBezTo>
                    <a:pt x="176" y="0"/>
                    <a:pt x="191" y="15"/>
                    <a:pt x="191" y="33"/>
                  </a:cubicBezTo>
                  <a:close/>
                  <a:moveTo>
                    <a:pt x="182" y="33"/>
                  </a:moveTo>
                  <a:cubicBezTo>
                    <a:pt x="182" y="20"/>
                    <a:pt x="171" y="9"/>
                    <a:pt x="158" y="9"/>
                  </a:cubicBezTo>
                  <a:cubicBezTo>
                    <a:pt x="146" y="9"/>
                    <a:pt x="135" y="20"/>
                    <a:pt x="135" y="33"/>
                  </a:cubicBezTo>
                  <a:cubicBezTo>
                    <a:pt x="135" y="36"/>
                    <a:pt x="136" y="39"/>
                    <a:pt x="137" y="41"/>
                  </a:cubicBezTo>
                  <a:cubicBezTo>
                    <a:pt x="136" y="44"/>
                    <a:pt x="133" y="47"/>
                    <a:pt x="131" y="49"/>
                  </a:cubicBezTo>
                  <a:cubicBezTo>
                    <a:pt x="128" y="44"/>
                    <a:pt x="126" y="38"/>
                    <a:pt x="126" y="33"/>
                  </a:cubicBezTo>
                  <a:cubicBezTo>
                    <a:pt x="126" y="28"/>
                    <a:pt x="127" y="24"/>
                    <a:pt x="129" y="20"/>
                  </a:cubicBezTo>
                  <a:cubicBezTo>
                    <a:pt x="128" y="20"/>
                    <a:pt x="126" y="19"/>
                    <a:pt x="125" y="19"/>
                  </a:cubicBezTo>
                  <a:cubicBezTo>
                    <a:pt x="115" y="19"/>
                    <a:pt x="107" y="27"/>
                    <a:pt x="107" y="37"/>
                  </a:cubicBezTo>
                  <a:cubicBezTo>
                    <a:pt x="107" y="48"/>
                    <a:pt x="115" y="56"/>
                    <a:pt x="125" y="56"/>
                  </a:cubicBezTo>
                  <a:cubicBezTo>
                    <a:pt x="135" y="56"/>
                    <a:pt x="143" y="48"/>
                    <a:pt x="143" y="37"/>
                  </a:cubicBezTo>
                  <a:cubicBezTo>
                    <a:pt x="143" y="35"/>
                    <a:pt x="142" y="32"/>
                    <a:pt x="141" y="29"/>
                  </a:cubicBezTo>
                  <a:cubicBezTo>
                    <a:pt x="142" y="26"/>
                    <a:pt x="143" y="23"/>
                    <a:pt x="146" y="20"/>
                  </a:cubicBezTo>
                  <a:cubicBezTo>
                    <a:pt x="149" y="25"/>
                    <a:pt x="152" y="31"/>
                    <a:pt x="152" y="37"/>
                  </a:cubicBezTo>
                  <a:cubicBezTo>
                    <a:pt x="152" y="43"/>
                    <a:pt x="150" y="49"/>
                    <a:pt x="147" y="53"/>
                  </a:cubicBezTo>
                  <a:cubicBezTo>
                    <a:pt x="150" y="55"/>
                    <a:pt x="154" y="56"/>
                    <a:pt x="158" y="56"/>
                  </a:cubicBezTo>
                  <a:cubicBezTo>
                    <a:pt x="171" y="56"/>
                    <a:pt x="182" y="46"/>
                    <a:pt x="182" y="33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56122" y="1790700"/>
            <a:ext cx="1209676" cy="1209676"/>
            <a:chOff x="6756122" y="1790700"/>
            <a:chExt cx="1209676" cy="1209676"/>
          </a:xfrm>
        </p:grpSpPr>
        <p:sp>
          <p:nvSpPr>
            <p:cNvPr id="12" name="椭圆 11"/>
            <p:cNvSpPr/>
            <p:nvPr/>
          </p:nvSpPr>
          <p:spPr>
            <a:xfrm>
              <a:off x="6756122" y="1790700"/>
              <a:ext cx="1209676" cy="1209676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7070347" y="2153593"/>
              <a:ext cx="581223" cy="547851"/>
            </a:xfrm>
            <a:custGeom>
              <a:avLst/>
              <a:gdLst>
                <a:gd name="T0" fmla="*/ 67 w 265"/>
                <a:gd name="T1" fmla="*/ 0 h 250"/>
                <a:gd name="T2" fmla="*/ 60 w 265"/>
                <a:gd name="T3" fmla="*/ 107 h 250"/>
                <a:gd name="T4" fmla="*/ 52 w 265"/>
                <a:gd name="T5" fmla="*/ 111 h 250"/>
                <a:gd name="T6" fmla="*/ 27 w 265"/>
                <a:gd name="T7" fmla="*/ 55 h 250"/>
                <a:gd name="T8" fmla="*/ 8 w 265"/>
                <a:gd name="T9" fmla="*/ 250 h 250"/>
                <a:gd name="T10" fmla="*/ 89 w 265"/>
                <a:gd name="T11" fmla="*/ 122 h 250"/>
                <a:gd name="T12" fmla="*/ 73 w 265"/>
                <a:gd name="T13" fmla="*/ 111 h 250"/>
                <a:gd name="T14" fmla="*/ 39 w 265"/>
                <a:gd name="T15" fmla="*/ 136 h 250"/>
                <a:gd name="T16" fmla="*/ 43 w 265"/>
                <a:gd name="T17" fmla="*/ 142 h 250"/>
                <a:gd name="T18" fmla="*/ 22 w 265"/>
                <a:gd name="T19" fmla="*/ 122 h 250"/>
                <a:gd name="T20" fmla="*/ 40 w 265"/>
                <a:gd name="T21" fmla="*/ 157 h 250"/>
                <a:gd name="T22" fmla="*/ 65 w 265"/>
                <a:gd name="T23" fmla="*/ 157 h 250"/>
                <a:gd name="T24" fmla="*/ 64 w 265"/>
                <a:gd name="T25" fmla="*/ 139 h 250"/>
                <a:gd name="T26" fmla="*/ 72 w 265"/>
                <a:gd name="T27" fmla="*/ 136 h 250"/>
                <a:gd name="T28" fmla="*/ 85 w 265"/>
                <a:gd name="T29" fmla="*/ 91 h 250"/>
                <a:gd name="T30" fmla="*/ 74 w 265"/>
                <a:gd name="T31" fmla="*/ 105 h 250"/>
                <a:gd name="T32" fmla="*/ 64 w 265"/>
                <a:gd name="T33" fmla="*/ 76 h 250"/>
                <a:gd name="T34" fmla="*/ 66 w 265"/>
                <a:gd name="T35" fmla="*/ 93 h 250"/>
                <a:gd name="T36" fmla="*/ 55 w 265"/>
                <a:gd name="T37" fmla="*/ 119 h 250"/>
                <a:gd name="T38" fmla="*/ 67 w 265"/>
                <a:gd name="T39" fmla="*/ 107 h 250"/>
                <a:gd name="T40" fmla="*/ 52 w 265"/>
                <a:gd name="T41" fmla="*/ 89 h 250"/>
                <a:gd name="T42" fmla="*/ 26 w 265"/>
                <a:gd name="T43" fmla="*/ 91 h 250"/>
                <a:gd name="T44" fmla="*/ 22 w 265"/>
                <a:gd name="T45" fmla="*/ 97 h 250"/>
                <a:gd name="T46" fmla="*/ 34 w 265"/>
                <a:gd name="T47" fmla="*/ 158 h 250"/>
                <a:gd name="T48" fmla="*/ 36 w 265"/>
                <a:gd name="T49" fmla="*/ 178 h 250"/>
                <a:gd name="T50" fmla="*/ 29 w 265"/>
                <a:gd name="T51" fmla="*/ 179 h 250"/>
                <a:gd name="T52" fmla="*/ 52 w 265"/>
                <a:gd name="T53" fmla="*/ 234 h 250"/>
                <a:gd name="T54" fmla="*/ 52 w 265"/>
                <a:gd name="T55" fmla="*/ 204 h 250"/>
                <a:gd name="T56" fmla="*/ 95 w 265"/>
                <a:gd name="T57" fmla="*/ 199 h 250"/>
                <a:gd name="T58" fmla="*/ 95 w 265"/>
                <a:gd name="T59" fmla="*/ 188 h 250"/>
                <a:gd name="T60" fmla="*/ 70 w 265"/>
                <a:gd name="T61" fmla="*/ 188 h 250"/>
                <a:gd name="T62" fmla="*/ 89 w 265"/>
                <a:gd name="T63" fmla="*/ 157 h 250"/>
                <a:gd name="T64" fmla="*/ 247 w 265"/>
                <a:gd name="T65" fmla="*/ 234 h 250"/>
                <a:gd name="T66" fmla="*/ 201 w 265"/>
                <a:gd name="T67" fmla="*/ 121 h 250"/>
                <a:gd name="T68" fmla="*/ 204 w 265"/>
                <a:gd name="T69" fmla="*/ 130 h 250"/>
                <a:gd name="T70" fmla="*/ 145 w 265"/>
                <a:gd name="T71" fmla="*/ 0 h 250"/>
                <a:gd name="T72" fmla="*/ 254 w 265"/>
                <a:gd name="T73" fmla="*/ 175 h 250"/>
                <a:gd name="T74" fmla="*/ 191 w 265"/>
                <a:gd name="T75" fmla="*/ 46 h 250"/>
                <a:gd name="T76" fmla="*/ 197 w 265"/>
                <a:gd name="T77" fmla="*/ 60 h 250"/>
                <a:gd name="T78" fmla="*/ 177 w 265"/>
                <a:gd name="T79" fmla="*/ 32 h 250"/>
                <a:gd name="T80" fmla="*/ 166 w 265"/>
                <a:gd name="T81" fmla="*/ 60 h 250"/>
                <a:gd name="T82" fmla="*/ 165 w 265"/>
                <a:gd name="T83" fmla="*/ 45 h 250"/>
                <a:gd name="T84" fmla="*/ 170 w 265"/>
                <a:gd name="T85" fmla="*/ 118 h 250"/>
                <a:gd name="T86" fmla="*/ 186 w 265"/>
                <a:gd name="T87" fmla="*/ 115 h 250"/>
                <a:gd name="T88" fmla="*/ 198 w 265"/>
                <a:gd name="T89" fmla="*/ 108 h 250"/>
                <a:gd name="T90" fmla="*/ 167 w 265"/>
                <a:gd name="T91" fmla="*/ 140 h 250"/>
                <a:gd name="T92" fmla="*/ 171 w 265"/>
                <a:gd name="T93" fmla="*/ 143 h 250"/>
                <a:gd name="T94" fmla="*/ 185 w 265"/>
                <a:gd name="T95" fmla="*/ 154 h 250"/>
                <a:gd name="T96" fmla="*/ 189 w 265"/>
                <a:gd name="T97" fmla="*/ 126 h 250"/>
                <a:gd name="T98" fmla="*/ 201 w 265"/>
                <a:gd name="T99" fmla="*/ 138 h 250"/>
                <a:gd name="T100" fmla="*/ 210 w 265"/>
                <a:gd name="T101" fmla="*/ 95 h 250"/>
                <a:gd name="T102" fmla="*/ 229 w 265"/>
                <a:gd name="T103" fmla="*/ 110 h 250"/>
                <a:gd name="T104" fmla="*/ 219 w 265"/>
                <a:gd name="T105" fmla="*/ 123 h 250"/>
                <a:gd name="T106" fmla="*/ 217 w 265"/>
                <a:gd name="T107" fmla="*/ 158 h 250"/>
                <a:gd name="T108" fmla="*/ 204 w 265"/>
                <a:gd name="T109" fmla="*/ 144 h 250"/>
                <a:gd name="T110" fmla="*/ 235 w 265"/>
                <a:gd name="T111" fmla="*/ 140 h 250"/>
                <a:gd name="T112" fmla="*/ 219 w 265"/>
                <a:gd name="T113" fmla="*/ 129 h 250"/>
                <a:gd name="T114" fmla="*/ 246 w 265"/>
                <a:gd name="T115" fmla="*/ 71 h 250"/>
                <a:gd name="T116" fmla="*/ 246 w 265"/>
                <a:gd name="T117" fmla="*/ 59 h 250"/>
                <a:gd name="T118" fmla="*/ 217 w 265"/>
                <a:gd name="T119" fmla="*/ 59 h 250"/>
                <a:gd name="T120" fmla="*/ 239 w 265"/>
                <a:gd name="T121" fmla="*/ 2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5" h="250">
                  <a:moveTo>
                    <a:pt x="83" y="44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7"/>
                    <a:pt x="35" y="0"/>
                    <a:pt x="44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6" y="0"/>
                    <a:pt x="83" y="7"/>
                    <a:pt x="83" y="16"/>
                  </a:cubicBezTo>
                  <a:lnTo>
                    <a:pt x="83" y="44"/>
                  </a:lnTo>
                  <a:close/>
                  <a:moveTo>
                    <a:pt x="55" y="113"/>
                  </a:moveTo>
                  <a:cubicBezTo>
                    <a:pt x="57" y="113"/>
                    <a:pt x="58" y="112"/>
                    <a:pt x="59" y="111"/>
                  </a:cubicBezTo>
                  <a:cubicBezTo>
                    <a:pt x="60" y="110"/>
                    <a:pt x="60" y="109"/>
                    <a:pt x="60" y="107"/>
                  </a:cubicBezTo>
                  <a:cubicBezTo>
                    <a:pt x="60" y="106"/>
                    <a:pt x="60" y="105"/>
                    <a:pt x="59" y="104"/>
                  </a:cubicBezTo>
                  <a:cubicBezTo>
                    <a:pt x="58" y="103"/>
                    <a:pt x="57" y="102"/>
                    <a:pt x="55" y="102"/>
                  </a:cubicBezTo>
                  <a:cubicBezTo>
                    <a:pt x="54" y="102"/>
                    <a:pt x="53" y="103"/>
                    <a:pt x="52" y="104"/>
                  </a:cubicBezTo>
                  <a:cubicBezTo>
                    <a:pt x="51" y="105"/>
                    <a:pt x="50" y="106"/>
                    <a:pt x="50" y="108"/>
                  </a:cubicBezTo>
                  <a:cubicBezTo>
                    <a:pt x="50" y="109"/>
                    <a:pt x="51" y="110"/>
                    <a:pt x="52" y="111"/>
                  </a:cubicBezTo>
                  <a:cubicBezTo>
                    <a:pt x="53" y="112"/>
                    <a:pt x="54" y="113"/>
                    <a:pt x="55" y="113"/>
                  </a:cubicBezTo>
                  <a:close/>
                  <a:moveTo>
                    <a:pt x="111" y="180"/>
                  </a:moveTo>
                  <a:cubicBezTo>
                    <a:pt x="111" y="99"/>
                    <a:pt x="111" y="99"/>
                    <a:pt x="111" y="99"/>
                  </a:cubicBezTo>
                  <a:cubicBezTo>
                    <a:pt x="111" y="80"/>
                    <a:pt x="100" y="63"/>
                    <a:pt x="84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11" y="63"/>
                    <a:pt x="0" y="80"/>
                    <a:pt x="0" y="9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6"/>
                    <a:pt x="4" y="250"/>
                    <a:pt x="8" y="250"/>
                  </a:cubicBezTo>
                  <a:cubicBezTo>
                    <a:pt x="103" y="250"/>
                    <a:pt x="103" y="250"/>
                    <a:pt x="103" y="250"/>
                  </a:cubicBezTo>
                  <a:cubicBezTo>
                    <a:pt x="107" y="250"/>
                    <a:pt x="111" y="246"/>
                    <a:pt x="111" y="241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11" y="180"/>
                    <a:pt x="111" y="180"/>
                    <a:pt x="111" y="180"/>
                  </a:cubicBezTo>
                  <a:close/>
                  <a:moveTo>
                    <a:pt x="89" y="122"/>
                  </a:moveTo>
                  <a:cubicBezTo>
                    <a:pt x="89" y="123"/>
                    <a:pt x="87" y="124"/>
                    <a:pt x="85" y="124"/>
                  </a:cubicBezTo>
                  <a:cubicBezTo>
                    <a:pt x="85" y="124"/>
                    <a:pt x="84" y="124"/>
                    <a:pt x="84" y="124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2" y="116"/>
                    <a:pt x="73" y="113"/>
                    <a:pt x="73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88" y="117"/>
                    <a:pt x="89" y="117"/>
                    <a:pt x="89" y="118"/>
                  </a:cubicBezTo>
                  <a:cubicBezTo>
                    <a:pt x="90" y="119"/>
                    <a:pt x="90" y="121"/>
                    <a:pt x="89" y="122"/>
                  </a:cubicBezTo>
                  <a:close/>
                  <a:moveTo>
                    <a:pt x="39" y="136"/>
                  </a:moveTo>
                  <a:cubicBezTo>
                    <a:pt x="45" y="123"/>
                    <a:pt x="45" y="123"/>
                    <a:pt x="45" y="123"/>
                  </a:cubicBezTo>
                  <a:cubicBezTo>
                    <a:pt x="47" y="124"/>
                    <a:pt x="50" y="125"/>
                    <a:pt x="52" y="126"/>
                  </a:cubicBezTo>
                  <a:cubicBezTo>
                    <a:pt x="52" y="126"/>
                    <a:pt x="52" y="126"/>
                    <a:pt x="52" y="126"/>
                  </a:cubicBezTo>
                  <a:cubicBezTo>
                    <a:pt x="47" y="139"/>
                    <a:pt x="47" y="139"/>
                    <a:pt x="47" y="139"/>
                  </a:cubicBezTo>
                  <a:cubicBezTo>
                    <a:pt x="46" y="141"/>
                    <a:pt x="45" y="142"/>
                    <a:pt x="43" y="142"/>
                  </a:cubicBezTo>
                  <a:cubicBezTo>
                    <a:pt x="43" y="142"/>
                    <a:pt x="42" y="141"/>
                    <a:pt x="41" y="141"/>
                  </a:cubicBezTo>
                  <a:cubicBezTo>
                    <a:pt x="39" y="140"/>
                    <a:pt x="38" y="138"/>
                    <a:pt x="39" y="136"/>
                  </a:cubicBezTo>
                  <a:close/>
                  <a:moveTo>
                    <a:pt x="27" y="124"/>
                  </a:moveTo>
                  <a:cubicBezTo>
                    <a:pt x="27" y="124"/>
                    <a:pt x="26" y="124"/>
                    <a:pt x="26" y="124"/>
                  </a:cubicBezTo>
                  <a:cubicBezTo>
                    <a:pt x="24" y="124"/>
                    <a:pt x="22" y="123"/>
                    <a:pt x="22" y="122"/>
                  </a:cubicBezTo>
                  <a:cubicBezTo>
                    <a:pt x="21" y="119"/>
                    <a:pt x="22" y="117"/>
                    <a:pt x="24" y="116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8" y="113"/>
                    <a:pt x="39" y="116"/>
                    <a:pt x="40" y="118"/>
                  </a:cubicBezTo>
                  <a:lnTo>
                    <a:pt x="27" y="124"/>
                  </a:lnTo>
                  <a:close/>
                  <a:moveTo>
                    <a:pt x="40" y="157"/>
                  </a:moveTo>
                  <a:cubicBezTo>
                    <a:pt x="47" y="157"/>
                    <a:pt x="47" y="157"/>
                    <a:pt x="47" y="157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84"/>
                    <a:pt x="58" y="184"/>
                    <a:pt x="58" y="176"/>
                  </a:cubicBezTo>
                  <a:cubicBezTo>
                    <a:pt x="58" y="157"/>
                    <a:pt x="58" y="157"/>
                    <a:pt x="58" y="157"/>
                  </a:cubicBezTo>
                  <a:cubicBezTo>
                    <a:pt x="65" y="157"/>
                    <a:pt x="65" y="157"/>
                    <a:pt x="65" y="157"/>
                  </a:cubicBezTo>
                  <a:cubicBezTo>
                    <a:pt x="65" y="174"/>
                    <a:pt x="65" y="174"/>
                    <a:pt x="65" y="174"/>
                  </a:cubicBezTo>
                  <a:cubicBezTo>
                    <a:pt x="65" y="184"/>
                    <a:pt x="60" y="188"/>
                    <a:pt x="52" y="188"/>
                  </a:cubicBezTo>
                  <a:cubicBezTo>
                    <a:pt x="45" y="188"/>
                    <a:pt x="40" y="184"/>
                    <a:pt x="40" y="174"/>
                  </a:cubicBezTo>
                  <a:lnTo>
                    <a:pt x="40" y="157"/>
                  </a:lnTo>
                  <a:close/>
                  <a:moveTo>
                    <a:pt x="64" y="139"/>
                  </a:moveTo>
                  <a:cubicBezTo>
                    <a:pt x="58" y="126"/>
                    <a:pt x="58" y="126"/>
                    <a:pt x="58" y="126"/>
                  </a:cubicBezTo>
                  <a:cubicBezTo>
                    <a:pt x="58" y="126"/>
                    <a:pt x="58" y="126"/>
                    <a:pt x="58" y="126"/>
                  </a:cubicBezTo>
                  <a:cubicBezTo>
                    <a:pt x="61" y="125"/>
                    <a:pt x="64" y="124"/>
                    <a:pt x="66" y="122"/>
                  </a:cubicBezTo>
                  <a:cubicBezTo>
                    <a:pt x="66" y="123"/>
                    <a:pt x="66" y="123"/>
                    <a:pt x="66" y="123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72" y="137"/>
                    <a:pt x="72" y="138"/>
                    <a:pt x="72" y="139"/>
                  </a:cubicBezTo>
                  <a:cubicBezTo>
                    <a:pt x="71" y="140"/>
                    <a:pt x="70" y="141"/>
                    <a:pt x="69" y="141"/>
                  </a:cubicBezTo>
                  <a:cubicBezTo>
                    <a:pt x="69" y="141"/>
                    <a:pt x="68" y="142"/>
                    <a:pt x="68" y="142"/>
                  </a:cubicBezTo>
                  <a:cubicBezTo>
                    <a:pt x="66" y="142"/>
                    <a:pt x="65" y="141"/>
                    <a:pt x="64" y="139"/>
                  </a:cubicBezTo>
                  <a:close/>
                  <a:moveTo>
                    <a:pt x="85" y="91"/>
                  </a:moveTo>
                  <a:cubicBezTo>
                    <a:pt x="86" y="91"/>
                    <a:pt x="88" y="92"/>
                    <a:pt x="89" y="94"/>
                  </a:cubicBezTo>
                  <a:cubicBezTo>
                    <a:pt x="89" y="95"/>
                    <a:pt x="89" y="96"/>
                    <a:pt x="89" y="97"/>
                  </a:cubicBezTo>
                  <a:cubicBezTo>
                    <a:pt x="88" y="98"/>
                    <a:pt x="87" y="99"/>
                    <a:pt x="86" y="99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2"/>
                    <a:pt x="72" y="99"/>
                    <a:pt x="70" y="97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4" y="91"/>
                    <a:pt x="84" y="91"/>
                    <a:pt x="85" y="91"/>
                  </a:cubicBezTo>
                  <a:close/>
                  <a:moveTo>
                    <a:pt x="64" y="76"/>
                  </a:moveTo>
                  <a:cubicBezTo>
                    <a:pt x="65" y="75"/>
                    <a:pt x="66" y="74"/>
                    <a:pt x="68" y="74"/>
                  </a:cubicBezTo>
                  <a:cubicBezTo>
                    <a:pt x="68" y="74"/>
                    <a:pt x="69" y="74"/>
                    <a:pt x="69" y="74"/>
                  </a:cubicBezTo>
                  <a:cubicBezTo>
                    <a:pt x="70" y="74"/>
                    <a:pt x="71" y="75"/>
                    <a:pt x="72" y="76"/>
                  </a:cubicBezTo>
                  <a:cubicBezTo>
                    <a:pt x="72" y="77"/>
                    <a:pt x="72" y="78"/>
                    <a:pt x="72" y="79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64" y="91"/>
                    <a:pt x="61" y="90"/>
                    <a:pt x="59" y="89"/>
                  </a:cubicBezTo>
                  <a:lnTo>
                    <a:pt x="64" y="76"/>
                  </a:lnTo>
                  <a:close/>
                  <a:moveTo>
                    <a:pt x="67" y="107"/>
                  </a:moveTo>
                  <a:cubicBezTo>
                    <a:pt x="67" y="111"/>
                    <a:pt x="66" y="114"/>
                    <a:pt x="64" y="116"/>
                  </a:cubicBezTo>
                  <a:cubicBezTo>
                    <a:pt x="61" y="118"/>
                    <a:pt x="58" y="119"/>
                    <a:pt x="55" y="119"/>
                  </a:cubicBezTo>
                  <a:cubicBezTo>
                    <a:pt x="52" y="119"/>
                    <a:pt x="49" y="118"/>
                    <a:pt x="47" y="116"/>
                  </a:cubicBezTo>
                  <a:cubicBezTo>
                    <a:pt x="45" y="114"/>
                    <a:pt x="43" y="111"/>
                    <a:pt x="43" y="107"/>
                  </a:cubicBezTo>
                  <a:cubicBezTo>
                    <a:pt x="43" y="104"/>
                    <a:pt x="45" y="101"/>
                    <a:pt x="47" y="99"/>
                  </a:cubicBezTo>
                  <a:cubicBezTo>
                    <a:pt x="49" y="97"/>
                    <a:pt x="52" y="96"/>
                    <a:pt x="55" y="96"/>
                  </a:cubicBezTo>
                  <a:cubicBezTo>
                    <a:pt x="62" y="96"/>
                    <a:pt x="67" y="101"/>
                    <a:pt x="67" y="107"/>
                  </a:cubicBezTo>
                  <a:close/>
                  <a:moveTo>
                    <a:pt x="39" y="76"/>
                  </a:moveTo>
                  <a:cubicBezTo>
                    <a:pt x="40" y="75"/>
                    <a:pt x="40" y="74"/>
                    <a:pt x="41" y="74"/>
                  </a:cubicBezTo>
                  <a:cubicBezTo>
                    <a:pt x="42" y="74"/>
                    <a:pt x="43" y="74"/>
                    <a:pt x="43" y="74"/>
                  </a:cubicBezTo>
                  <a:cubicBezTo>
                    <a:pt x="45" y="74"/>
                    <a:pt x="46" y="75"/>
                    <a:pt x="47" y="76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0" y="90"/>
                    <a:pt x="47" y="91"/>
                    <a:pt x="45" y="92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9" y="78"/>
                    <a:pt x="39" y="77"/>
                    <a:pt x="39" y="76"/>
                  </a:cubicBezTo>
                  <a:close/>
                  <a:moveTo>
                    <a:pt x="22" y="94"/>
                  </a:moveTo>
                  <a:cubicBezTo>
                    <a:pt x="22" y="92"/>
                    <a:pt x="24" y="91"/>
                    <a:pt x="26" y="91"/>
                  </a:cubicBezTo>
                  <a:cubicBezTo>
                    <a:pt x="26" y="91"/>
                    <a:pt x="27" y="91"/>
                    <a:pt x="27" y="91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39" y="99"/>
                    <a:pt x="37" y="102"/>
                    <a:pt x="37" y="104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3" y="99"/>
                    <a:pt x="22" y="98"/>
                    <a:pt x="22" y="97"/>
                  </a:cubicBezTo>
                  <a:cubicBezTo>
                    <a:pt x="21" y="96"/>
                    <a:pt x="21" y="95"/>
                    <a:pt x="22" y="94"/>
                  </a:cubicBezTo>
                  <a:close/>
                  <a:moveTo>
                    <a:pt x="24" y="175"/>
                  </a:moveTo>
                  <a:cubicBezTo>
                    <a:pt x="18" y="173"/>
                    <a:pt x="15" y="171"/>
                    <a:pt x="15" y="166"/>
                  </a:cubicBezTo>
                  <a:cubicBezTo>
                    <a:pt x="14" y="161"/>
                    <a:pt x="19" y="157"/>
                    <a:pt x="25" y="157"/>
                  </a:cubicBezTo>
                  <a:cubicBezTo>
                    <a:pt x="30" y="157"/>
                    <a:pt x="32" y="158"/>
                    <a:pt x="34" y="158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3" y="163"/>
                    <a:pt x="29" y="162"/>
                    <a:pt x="26" y="162"/>
                  </a:cubicBezTo>
                  <a:cubicBezTo>
                    <a:pt x="23" y="162"/>
                    <a:pt x="21" y="164"/>
                    <a:pt x="21" y="165"/>
                  </a:cubicBezTo>
                  <a:cubicBezTo>
                    <a:pt x="22" y="167"/>
                    <a:pt x="23" y="168"/>
                    <a:pt x="27" y="169"/>
                  </a:cubicBezTo>
                  <a:cubicBezTo>
                    <a:pt x="33" y="171"/>
                    <a:pt x="36" y="174"/>
                    <a:pt x="36" y="178"/>
                  </a:cubicBezTo>
                  <a:cubicBezTo>
                    <a:pt x="37" y="183"/>
                    <a:pt x="34" y="188"/>
                    <a:pt x="25" y="188"/>
                  </a:cubicBezTo>
                  <a:cubicBezTo>
                    <a:pt x="21" y="188"/>
                    <a:pt x="18" y="188"/>
                    <a:pt x="16" y="187"/>
                  </a:cubicBezTo>
                  <a:cubicBezTo>
                    <a:pt x="16" y="181"/>
                    <a:pt x="16" y="181"/>
                    <a:pt x="16" y="181"/>
                  </a:cubicBezTo>
                  <a:cubicBezTo>
                    <a:pt x="18" y="182"/>
                    <a:pt x="22" y="183"/>
                    <a:pt x="25" y="182"/>
                  </a:cubicBezTo>
                  <a:cubicBezTo>
                    <a:pt x="28" y="182"/>
                    <a:pt x="30" y="181"/>
                    <a:pt x="29" y="179"/>
                  </a:cubicBezTo>
                  <a:cubicBezTo>
                    <a:pt x="29" y="177"/>
                    <a:pt x="27" y="176"/>
                    <a:pt x="24" y="175"/>
                  </a:cubicBezTo>
                  <a:close/>
                  <a:moveTo>
                    <a:pt x="70" y="222"/>
                  </a:moveTo>
                  <a:cubicBezTo>
                    <a:pt x="58" y="222"/>
                    <a:pt x="58" y="222"/>
                    <a:pt x="58" y="222"/>
                  </a:cubicBezTo>
                  <a:cubicBezTo>
                    <a:pt x="58" y="234"/>
                    <a:pt x="58" y="234"/>
                    <a:pt x="58" y="234"/>
                  </a:cubicBezTo>
                  <a:cubicBezTo>
                    <a:pt x="52" y="234"/>
                    <a:pt x="52" y="234"/>
                    <a:pt x="52" y="234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41" y="222"/>
                    <a:pt x="41" y="222"/>
                    <a:pt x="41" y="222"/>
                  </a:cubicBezTo>
                  <a:cubicBezTo>
                    <a:pt x="41" y="216"/>
                    <a:pt x="41" y="216"/>
                    <a:pt x="41" y="216"/>
                  </a:cubicBezTo>
                  <a:cubicBezTo>
                    <a:pt x="52" y="216"/>
                    <a:pt x="52" y="216"/>
                    <a:pt x="52" y="216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8" y="216"/>
                    <a:pt x="58" y="216"/>
                    <a:pt x="58" y="216"/>
                  </a:cubicBezTo>
                  <a:cubicBezTo>
                    <a:pt x="70" y="216"/>
                    <a:pt x="70" y="216"/>
                    <a:pt x="70" y="216"/>
                  </a:cubicBezTo>
                  <a:lnTo>
                    <a:pt x="70" y="222"/>
                  </a:lnTo>
                  <a:close/>
                  <a:moveTo>
                    <a:pt x="95" y="199"/>
                  </a:moveTo>
                  <a:cubicBezTo>
                    <a:pt x="16" y="199"/>
                    <a:pt x="16" y="199"/>
                    <a:pt x="16" y="199"/>
                  </a:cubicBezTo>
                  <a:cubicBezTo>
                    <a:pt x="16" y="193"/>
                    <a:pt x="16" y="193"/>
                    <a:pt x="16" y="193"/>
                  </a:cubicBezTo>
                  <a:cubicBezTo>
                    <a:pt x="95" y="193"/>
                    <a:pt x="95" y="193"/>
                    <a:pt x="95" y="193"/>
                  </a:cubicBezTo>
                  <a:lnTo>
                    <a:pt x="95" y="199"/>
                  </a:lnTo>
                  <a:close/>
                  <a:moveTo>
                    <a:pt x="95" y="188"/>
                  </a:moveTo>
                  <a:cubicBezTo>
                    <a:pt x="88" y="188"/>
                    <a:pt x="88" y="188"/>
                    <a:pt x="88" y="188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6" y="188"/>
                    <a:pt x="76" y="188"/>
                    <a:pt x="76" y="188"/>
                  </a:cubicBezTo>
                  <a:cubicBezTo>
                    <a:pt x="70" y="188"/>
                    <a:pt x="70" y="188"/>
                    <a:pt x="70" y="188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8" y="157"/>
                    <a:pt x="88" y="174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95" y="157"/>
                    <a:pt x="95" y="157"/>
                    <a:pt x="95" y="157"/>
                  </a:cubicBezTo>
                  <a:lnTo>
                    <a:pt x="95" y="188"/>
                  </a:lnTo>
                  <a:close/>
                  <a:moveTo>
                    <a:pt x="155" y="197"/>
                  </a:moveTo>
                  <a:cubicBezTo>
                    <a:pt x="247" y="197"/>
                    <a:pt x="247" y="197"/>
                    <a:pt x="247" y="197"/>
                  </a:cubicBezTo>
                  <a:cubicBezTo>
                    <a:pt x="247" y="234"/>
                    <a:pt x="247" y="234"/>
                    <a:pt x="247" y="234"/>
                  </a:cubicBezTo>
                  <a:cubicBezTo>
                    <a:pt x="247" y="243"/>
                    <a:pt x="240" y="250"/>
                    <a:pt x="232" y="250"/>
                  </a:cubicBezTo>
                  <a:cubicBezTo>
                    <a:pt x="170" y="250"/>
                    <a:pt x="170" y="250"/>
                    <a:pt x="170" y="250"/>
                  </a:cubicBezTo>
                  <a:cubicBezTo>
                    <a:pt x="162" y="250"/>
                    <a:pt x="155" y="243"/>
                    <a:pt x="155" y="234"/>
                  </a:cubicBezTo>
                  <a:lnTo>
                    <a:pt x="155" y="197"/>
                  </a:lnTo>
                  <a:close/>
                  <a:moveTo>
                    <a:pt x="201" y="121"/>
                  </a:moveTo>
                  <a:cubicBezTo>
                    <a:pt x="199" y="121"/>
                    <a:pt x="198" y="121"/>
                    <a:pt x="197" y="122"/>
                  </a:cubicBezTo>
                  <a:cubicBezTo>
                    <a:pt x="196" y="123"/>
                    <a:pt x="196" y="125"/>
                    <a:pt x="196" y="126"/>
                  </a:cubicBezTo>
                  <a:cubicBezTo>
                    <a:pt x="196" y="127"/>
                    <a:pt x="196" y="129"/>
                    <a:pt x="197" y="130"/>
                  </a:cubicBezTo>
                  <a:cubicBezTo>
                    <a:pt x="198" y="131"/>
                    <a:pt x="199" y="131"/>
                    <a:pt x="201" y="131"/>
                  </a:cubicBezTo>
                  <a:cubicBezTo>
                    <a:pt x="202" y="131"/>
                    <a:pt x="203" y="131"/>
                    <a:pt x="204" y="130"/>
                  </a:cubicBezTo>
                  <a:cubicBezTo>
                    <a:pt x="205" y="129"/>
                    <a:pt x="206" y="127"/>
                    <a:pt x="206" y="126"/>
                  </a:cubicBezTo>
                  <a:cubicBezTo>
                    <a:pt x="206" y="125"/>
                    <a:pt x="205" y="123"/>
                    <a:pt x="204" y="122"/>
                  </a:cubicBezTo>
                  <a:cubicBezTo>
                    <a:pt x="203" y="121"/>
                    <a:pt x="202" y="121"/>
                    <a:pt x="201" y="121"/>
                  </a:cubicBezTo>
                  <a:close/>
                  <a:moveTo>
                    <a:pt x="257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1" y="0"/>
                    <a:pt x="137" y="4"/>
                    <a:pt x="137" y="8"/>
                  </a:cubicBezTo>
                  <a:cubicBezTo>
                    <a:pt x="148" y="175"/>
                    <a:pt x="148" y="175"/>
                    <a:pt x="148" y="175"/>
                  </a:cubicBezTo>
                  <a:cubicBezTo>
                    <a:pt x="148" y="180"/>
                    <a:pt x="150" y="184"/>
                    <a:pt x="154" y="186"/>
                  </a:cubicBezTo>
                  <a:cubicBezTo>
                    <a:pt x="248" y="186"/>
                    <a:pt x="248" y="186"/>
                    <a:pt x="248" y="186"/>
                  </a:cubicBezTo>
                  <a:cubicBezTo>
                    <a:pt x="252" y="184"/>
                    <a:pt x="254" y="180"/>
                    <a:pt x="254" y="175"/>
                  </a:cubicBezTo>
                  <a:cubicBezTo>
                    <a:pt x="265" y="8"/>
                    <a:pt x="265" y="8"/>
                    <a:pt x="265" y="8"/>
                  </a:cubicBezTo>
                  <a:cubicBezTo>
                    <a:pt x="265" y="4"/>
                    <a:pt x="261" y="0"/>
                    <a:pt x="257" y="0"/>
                  </a:cubicBezTo>
                  <a:close/>
                  <a:moveTo>
                    <a:pt x="183" y="24"/>
                  </a:moveTo>
                  <a:cubicBezTo>
                    <a:pt x="191" y="24"/>
                    <a:pt x="191" y="24"/>
                    <a:pt x="191" y="24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91" y="55"/>
                    <a:pt x="204" y="55"/>
                    <a:pt x="204" y="46"/>
                  </a:cubicBezTo>
                  <a:cubicBezTo>
                    <a:pt x="204" y="24"/>
                    <a:pt x="204" y="24"/>
                    <a:pt x="204" y="24"/>
                  </a:cubicBezTo>
                  <a:cubicBezTo>
                    <a:pt x="211" y="24"/>
                    <a:pt x="211" y="24"/>
                    <a:pt x="211" y="24"/>
                  </a:cubicBezTo>
                  <a:cubicBezTo>
                    <a:pt x="211" y="44"/>
                    <a:pt x="211" y="44"/>
                    <a:pt x="211" y="44"/>
                  </a:cubicBezTo>
                  <a:cubicBezTo>
                    <a:pt x="211" y="55"/>
                    <a:pt x="206" y="60"/>
                    <a:pt x="197" y="60"/>
                  </a:cubicBezTo>
                  <a:cubicBezTo>
                    <a:pt x="188" y="60"/>
                    <a:pt x="183" y="55"/>
                    <a:pt x="183" y="44"/>
                  </a:cubicBezTo>
                  <a:lnTo>
                    <a:pt x="183" y="24"/>
                  </a:lnTo>
                  <a:close/>
                  <a:moveTo>
                    <a:pt x="167" y="24"/>
                  </a:moveTo>
                  <a:cubicBezTo>
                    <a:pt x="172" y="24"/>
                    <a:pt x="175" y="25"/>
                    <a:pt x="177" y="25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5" y="32"/>
                    <a:pt x="171" y="30"/>
                    <a:pt x="167" y="30"/>
                  </a:cubicBezTo>
                  <a:cubicBezTo>
                    <a:pt x="164" y="30"/>
                    <a:pt x="162" y="32"/>
                    <a:pt x="162" y="34"/>
                  </a:cubicBezTo>
                  <a:cubicBezTo>
                    <a:pt x="163" y="36"/>
                    <a:pt x="165" y="37"/>
                    <a:pt x="169" y="38"/>
                  </a:cubicBezTo>
                  <a:cubicBezTo>
                    <a:pt x="176" y="40"/>
                    <a:pt x="179" y="43"/>
                    <a:pt x="180" y="48"/>
                  </a:cubicBezTo>
                  <a:cubicBezTo>
                    <a:pt x="180" y="54"/>
                    <a:pt x="177" y="60"/>
                    <a:pt x="166" y="60"/>
                  </a:cubicBezTo>
                  <a:cubicBezTo>
                    <a:pt x="162" y="60"/>
                    <a:pt x="158" y="60"/>
                    <a:pt x="156" y="59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3"/>
                    <a:pt x="163" y="54"/>
                    <a:pt x="166" y="53"/>
                  </a:cubicBezTo>
                  <a:cubicBezTo>
                    <a:pt x="170" y="53"/>
                    <a:pt x="172" y="52"/>
                    <a:pt x="172" y="49"/>
                  </a:cubicBezTo>
                  <a:cubicBezTo>
                    <a:pt x="171" y="47"/>
                    <a:pt x="169" y="46"/>
                    <a:pt x="165" y="45"/>
                  </a:cubicBezTo>
                  <a:cubicBezTo>
                    <a:pt x="159" y="43"/>
                    <a:pt x="155" y="40"/>
                    <a:pt x="154" y="35"/>
                  </a:cubicBezTo>
                  <a:cubicBezTo>
                    <a:pt x="154" y="29"/>
                    <a:pt x="159" y="24"/>
                    <a:pt x="167" y="24"/>
                  </a:cubicBezTo>
                  <a:close/>
                  <a:moveTo>
                    <a:pt x="186" y="115"/>
                  </a:moveTo>
                  <a:cubicBezTo>
                    <a:pt x="184" y="118"/>
                    <a:pt x="183" y="120"/>
                    <a:pt x="183" y="123"/>
                  </a:cubicBezTo>
                  <a:cubicBezTo>
                    <a:pt x="170" y="118"/>
                    <a:pt x="170" y="118"/>
                    <a:pt x="170" y="118"/>
                  </a:cubicBezTo>
                  <a:cubicBezTo>
                    <a:pt x="168" y="117"/>
                    <a:pt x="168" y="116"/>
                    <a:pt x="167" y="115"/>
                  </a:cubicBezTo>
                  <a:cubicBezTo>
                    <a:pt x="167" y="114"/>
                    <a:pt x="167" y="113"/>
                    <a:pt x="167" y="112"/>
                  </a:cubicBezTo>
                  <a:cubicBezTo>
                    <a:pt x="168" y="111"/>
                    <a:pt x="169" y="110"/>
                    <a:pt x="171" y="110"/>
                  </a:cubicBezTo>
                  <a:cubicBezTo>
                    <a:pt x="172" y="110"/>
                    <a:pt x="172" y="110"/>
                    <a:pt x="173" y="110"/>
                  </a:cubicBezTo>
                  <a:lnTo>
                    <a:pt x="186" y="115"/>
                  </a:lnTo>
                  <a:close/>
                  <a:moveTo>
                    <a:pt x="185" y="95"/>
                  </a:moveTo>
                  <a:cubicBezTo>
                    <a:pt x="185" y="94"/>
                    <a:pt x="186" y="93"/>
                    <a:pt x="187" y="92"/>
                  </a:cubicBezTo>
                  <a:cubicBezTo>
                    <a:pt x="188" y="92"/>
                    <a:pt x="188" y="92"/>
                    <a:pt x="189" y="92"/>
                  </a:cubicBezTo>
                  <a:cubicBezTo>
                    <a:pt x="190" y="92"/>
                    <a:pt x="192" y="93"/>
                    <a:pt x="192" y="95"/>
                  </a:cubicBezTo>
                  <a:cubicBezTo>
                    <a:pt x="198" y="108"/>
                    <a:pt x="198" y="108"/>
                    <a:pt x="198" y="108"/>
                  </a:cubicBezTo>
                  <a:cubicBezTo>
                    <a:pt x="195" y="108"/>
                    <a:pt x="192" y="109"/>
                    <a:pt x="190" y="111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4" y="97"/>
                    <a:pt x="184" y="96"/>
                    <a:pt x="185" y="95"/>
                  </a:cubicBezTo>
                  <a:close/>
                  <a:moveTo>
                    <a:pt x="171" y="143"/>
                  </a:moveTo>
                  <a:cubicBezTo>
                    <a:pt x="169" y="143"/>
                    <a:pt x="168" y="142"/>
                    <a:pt x="167" y="140"/>
                  </a:cubicBezTo>
                  <a:cubicBezTo>
                    <a:pt x="166" y="138"/>
                    <a:pt x="167" y="135"/>
                    <a:pt x="170" y="135"/>
                  </a:cubicBezTo>
                  <a:cubicBezTo>
                    <a:pt x="183" y="129"/>
                    <a:pt x="183" y="129"/>
                    <a:pt x="183" y="129"/>
                  </a:cubicBezTo>
                  <a:cubicBezTo>
                    <a:pt x="183" y="132"/>
                    <a:pt x="184" y="135"/>
                    <a:pt x="186" y="137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2" y="142"/>
                    <a:pt x="172" y="143"/>
                    <a:pt x="171" y="143"/>
                  </a:cubicBezTo>
                  <a:close/>
                  <a:moveTo>
                    <a:pt x="198" y="144"/>
                  </a:moveTo>
                  <a:cubicBezTo>
                    <a:pt x="192" y="158"/>
                    <a:pt x="192" y="158"/>
                    <a:pt x="192" y="158"/>
                  </a:cubicBezTo>
                  <a:cubicBezTo>
                    <a:pt x="192" y="159"/>
                    <a:pt x="190" y="160"/>
                    <a:pt x="189" y="160"/>
                  </a:cubicBezTo>
                  <a:cubicBezTo>
                    <a:pt x="188" y="160"/>
                    <a:pt x="188" y="160"/>
                    <a:pt x="187" y="160"/>
                  </a:cubicBezTo>
                  <a:cubicBezTo>
                    <a:pt x="185" y="159"/>
                    <a:pt x="184" y="156"/>
                    <a:pt x="185" y="154"/>
                  </a:cubicBezTo>
                  <a:cubicBezTo>
                    <a:pt x="190" y="141"/>
                    <a:pt x="190" y="141"/>
                    <a:pt x="190" y="141"/>
                  </a:cubicBezTo>
                  <a:cubicBezTo>
                    <a:pt x="193" y="143"/>
                    <a:pt x="195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2" y="134"/>
                  </a:moveTo>
                  <a:cubicBezTo>
                    <a:pt x="190" y="132"/>
                    <a:pt x="189" y="129"/>
                    <a:pt x="189" y="126"/>
                  </a:cubicBezTo>
                  <a:cubicBezTo>
                    <a:pt x="189" y="123"/>
                    <a:pt x="190" y="120"/>
                    <a:pt x="192" y="118"/>
                  </a:cubicBezTo>
                  <a:cubicBezTo>
                    <a:pt x="195" y="115"/>
                    <a:pt x="198" y="114"/>
                    <a:pt x="201" y="114"/>
                  </a:cubicBezTo>
                  <a:cubicBezTo>
                    <a:pt x="207" y="114"/>
                    <a:pt x="213" y="119"/>
                    <a:pt x="213" y="126"/>
                  </a:cubicBezTo>
                  <a:cubicBezTo>
                    <a:pt x="213" y="129"/>
                    <a:pt x="211" y="132"/>
                    <a:pt x="209" y="134"/>
                  </a:cubicBezTo>
                  <a:cubicBezTo>
                    <a:pt x="207" y="137"/>
                    <a:pt x="204" y="138"/>
                    <a:pt x="201" y="138"/>
                  </a:cubicBezTo>
                  <a:cubicBezTo>
                    <a:pt x="198" y="138"/>
                    <a:pt x="195" y="137"/>
                    <a:pt x="192" y="134"/>
                  </a:cubicBezTo>
                  <a:close/>
                  <a:moveTo>
                    <a:pt x="217" y="98"/>
                  </a:moveTo>
                  <a:cubicBezTo>
                    <a:pt x="212" y="111"/>
                    <a:pt x="212" y="111"/>
                    <a:pt x="212" y="111"/>
                  </a:cubicBezTo>
                  <a:cubicBezTo>
                    <a:pt x="209" y="109"/>
                    <a:pt x="207" y="108"/>
                    <a:pt x="204" y="108"/>
                  </a:cubicBezTo>
                  <a:cubicBezTo>
                    <a:pt x="210" y="95"/>
                    <a:pt x="210" y="95"/>
                    <a:pt x="210" y="95"/>
                  </a:cubicBezTo>
                  <a:cubicBezTo>
                    <a:pt x="210" y="93"/>
                    <a:pt x="212" y="92"/>
                    <a:pt x="213" y="92"/>
                  </a:cubicBezTo>
                  <a:cubicBezTo>
                    <a:pt x="214" y="92"/>
                    <a:pt x="214" y="92"/>
                    <a:pt x="215" y="92"/>
                  </a:cubicBezTo>
                  <a:cubicBezTo>
                    <a:pt x="216" y="93"/>
                    <a:pt x="217" y="94"/>
                    <a:pt x="217" y="95"/>
                  </a:cubicBezTo>
                  <a:cubicBezTo>
                    <a:pt x="218" y="96"/>
                    <a:pt x="218" y="97"/>
                    <a:pt x="217" y="98"/>
                  </a:cubicBezTo>
                  <a:close/>
                  <a:moveTo>
                    <a:pt x="229" y="110"/>
                  </a:moveTo>
                  <a:cubicBezTo>
                    <a:pt x="229" y="110"/>
                    <a:pt x="230" y="110"/>
                    <a:pt x="230" y="110"/>
                  </a:cubicBezTo>
                  <a:cubicBezTo>
                    <a:pt x="232" y="110"/>
                    <a:pt x="234" y="111"/>
                    <a:pt x="234" y="112"/>
                  </a:cubicBezTo>
                  <a:cubicBezTo>
                    <a:pt x="235" y="113"/>
                    <a:pt x="235" y="114"/>
                    <a:pt x="234" y="115"/>
                  </a:cubicBezTo>
                  <a:cubicBezTo>
                    <a:pt x="234" y="117"/>
                    <a:pt x="233" y="117"/>
                    <a:pt x="232" y="118"/>
                  </a:cubicBezTo>
                  <a:cubicBezTo>
                    <a:pt x="219" y="123"/>
                    <a:pt x="219" y="123"/>
                    <a:pt x="219" y="123"/>
                  </a:cubicBezTo>
                  <a:cubicBezTo>
                    <a:pt x="219" y="123"/>
                    <a:pt x="219" y="123"/>
                    <a:pt x="219" y="123"/>
                  </a:cubicBezTo>
                  <a:cubicBezTo>
                    <a:pt x="219" y="120"/>
                    <a:pt x="218" y="118"/>
                    <a:pt x="216" y="115"/>
                  </a:cubicBezTo>
                  <a:cubicBezTo>
                    <a:pt x="216" y="115"/>
                    <a:pt x="216" y="115"/>
                    <a:pt x="216" y="115"/>
                  </a:cubicBezTo>
                  <a:lnTo>
                    <a:pt x="229" y="110"/>
                  </a:lnTo>
                  <a:close/>
                  <a:moveTo>
                    <a:pt x="217" y="158"/>
                  </a:moveTo>
                  <a:cubicBezTo>
                    <a:pt x="217" y="159"/>
                    <a:pt x="216" y="159"/>
                    <a:pt x="215" y="160"/>
                  </a:cubicBezTo>
                  <a:cubicBezTo>
                    <a:pt x="214" y="160"/>
                    <a:pt x="214" y="160"/>
                    <a:pt x="213" y="160"/>
                  </a:cubicBezTo>
                  <a:cubicBezTo>
                    <a:pt x="212" y="160"/>
                    <a:pt x="210" y="159"/>
                    <a:pt x="210" y="158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7" y="144"/>
                    <a:pt x="209" y="143"/>
                    <a:pt x="212" y="141"/>
                  </a:cubicBezTo>
                  <a:cubicBezTo>
                    <a:pt x="212" y="141"/>
                    <a:pt x="212" y="141"/>
                    <a:pt x="212" y="141"/>
                  </a:cubicBezTo>
                  <a:cubicBezTo>
                    <a:pt x="217" y="154"/>
                    <a:pt x="217" y="154"/>
                    <a:pt x="217" y="154"/>
                  </a:cubicBezTo>
                  <a:cubicBezTo>
                    <a:pt x="218" y="155"/>
                    <a:pt x="218" y="156"/>
                    <a:pt x="217" y="158"/>
                  </a:cubicBezTo>
                  <a:close/>
                  <a:moveTo>
                    <a:pt x="235" y="140"/>
                  </a:moveTo>
                  <a:cubicBezTo>
                    <a:pt x="234" y="142"/>
                    <a:pt x="232" y="143"/>
                    <a:pt x="231" y="143"/>
                  </a:cubicBezTo>
                  <a:cubicBezTo>
                    <a:pt x="230" y="143"/>
                    <a:pt x="230" y="143"/>
                    <a:pt x="229" y="142"/>
                  </a:cubicBezTo>
                  <a:cubicBezTo>
                    <a:pt x="216" y="137"/>
                    <a:pt x="216" y="137"/>
                    <a:pt x="216" y="137"/>
                  </a:cubicBezTo>
                  <a:cubicBezTo>
                    <a:pt x="216" y="137"/>
                    <a:pt x="216" y="137"/>
                    <a:pt x="216" y="137"/>
                  </a:cubicBezTo>
                  <a:cubicBezTo>
                    <a:pt x="217" y="134"/>
                    <a:pt x="219" y="132"/>
                    <a:pt x="219" y="129"/>
                  </a:cubicBezTo>
                  <a:cubicBezTo>
                    <a:pt x="219" y="129"/>
                    <a:pt x="219" y="129"/>
                    <a:pt x="219" y="129"/>
                  </a:cubicBezTo>
                  <a:cubicBezTo>
                    <a:pt x="232" y="135"/>
                    <a:pt x="232" y="135"/>
                    <a:pt x="232" y="135"/>
                  </a:cubicBezTo>
                  <a:cubicBezTo>
                    <a:pt x="233" y="135"/>
                    <a:pt x="234" y="136"/>
                    <a:pt x="235" y="137"/>
                  </a:cubicBezTo>
                  <a:cubicBezTo>
                    <a:pt x="235" y="138"/>
                    <a:pt x="235" y="139"/>
                    <a:pt x="235" y="140"/>
                  </a:cubicBezTo>
                  <a:close/>
                  <a:moveTo>
                    <a:pt x="246" y="71"/>
                  </a:moveTo>
                  <a:cubicBezTo>
                    <a:pt x="156" y="71"/>
                    <a:pt x="156" y="71"/>
                    <a:pt x="156" y="71"/>
                  </a:cubicBezTo>
                  <a:cubicBezTo>
                    <a:pt x="156" y="65"/>
                    <a:pt x="156" y="65"/>
                    <a:pt x="156" y="65"/>
                  </a:cubicBezTo>
                  <a:cubicBezTo>
                    <a:pt x="246" y="65"/>
                    <a:pt x="246" y="65"/>
                    <a:pt x="246" y="65"/>
                  </a:cubicBezTo>
                  <a:lnTo>
                    <a:pt x="246" y="71"/>
                  </a:lnTo>
                  <a:close/>
                  <a:moveTo>
                    <a:pt x="246" y="59"/>
                  </a:moveTo>
                  <a:cubicBezTo>
                    <a:pt x="238" y="59"/>
                    <a:pt x="238" y="59"/>
                    <a:pt x="238" y="59"/>
                  </a:cubicBezTo>
                  <a:cubicBezTo>
                    <a:pt x="224" y="34"/>
                    <a:pt x="224" y="34"/>
                    <a:pt x="224" y="34"/>
                  </a:cubicBezTo>
                  <a:cubicBezTo>
                    <a:pt x="224" y="34"/>
                    <a:pt x="224" y="34"/>
                    <a:pt x="224" y="34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7" y="24"/>
                    <a:pt x="217" y="24"/>
                    <a:pt x="217" y="24"/>
                  </a:cubicBezTo>
                  <a:cubicBezTo>
                    <a:pt x="226" y="24"/>
                    <a:pt x="226" y="24"/>
                    <a:pt x="226" y="24"/>
                  </a:cubicBezTo>
                  <a:cubicBezTo>
                    <a:pt x="226" y="24"/>
                    <a:pt x="238" y="44"/>
                    <a:pt x="239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39" y="24"/>
                    <a:pt x="239" y="24"/>
                    <a:pt x="239" y="24"/>
                  </a:cubicBezTo>
                  <a:cubicBezTo>
                    <a:pt x="246" y="24"/>
                    <a:pt x="246" y="24"/>
                    <a:pt x="246" y="24"/>
                  </a:cubicBezTo>
                  <a:lnTo>
                    <a:pt x="246" y="59"/>
                  </a:ln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2879">
        <p15:prstTrans prst="airplane"/>
      </p:transition>
    </mc:Choice>
    <mc:Fallback>
      <p:transition spd="slow" advTm="28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5" y="1533525"/>
            <a:ext cx="2847975" cy="28479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049104" y="2337984"/>
            <a:ext cx="3643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sp>
        <p:nvSpPr>
          <p:cNvPr id="4" name="矩形 3"/>
          <p:cNvSpPr/>
          <p:nvPr/>
        </p:nvSpPr>
        <p:spPr>
          <a:xfrm>
            <a:off x="5049103" y="3176670"/>
            <a:ext cx="5723671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162550" y="3090945"/>
            <a:ext cx="5324475" cy="0"/>
          </a:xfrm>
          <a:prstGeom prst="line">
            <a:avLst/>
          </a:prstGeom>
          <a:ln>
            <a:solidFill>
              <a:srgbClr val="0E3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60">
        <p14:gallery dir="l"/>
      </p:transition>
    </mc:Choice>
    <mc:Fallback xmlns="">
      <p:transition spd="slow" advTm="8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8" y="1389625"/>
            <a:ext cx="3342239" cy="21681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077" y="3557795"/>
            <a:ext cx="3342239" cy="21224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04838" y="3557795"/>
            <a:ext cx="3342239" cy="2168170"/>
            <a:chOff x="604838" y="3557795"/>
            <a:chExt cx="3342239" cy="2168170"/>
          </a:xfrm>
        </p:grpSpPr>
        <p:sp>
          <p:nvSpPr>
            <p:cNvPr id="7" name="矩形 6"/>
            <p:cNvSpPr/>
            <p:nvPr/>
          </p:nvSpPr>
          <p:spPr>
            <a:xfrm>
              <a:off x="604838" y="3557795"/>
              <a:ext cx="3342239" cy="2168170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68952" y="4641322"/>
              <a:ext cx="3014012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8952" y="4284560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  <p:sp>
          <p:nvSpPr>
            <p:cNvPr id="14" name="Freeform 266"/>
            <p:cNvSpPr>
              <a:spLocks noEditPoints="1"/>
            </p:cNvSpPr>
            <p:nvPr/>
          </p:nvSpPr>
          <p:spPr bwMode="auto">
            <a:xfrm>
              <a:off x="895351" y="3753175"/>
              <a:ext cx="392032" cy="429522"/>
            </a:xfrm>
            <a:custGeom>
              <a:avLst/>
              <a:gdLst>
                <a:gd name="T0" fmla="*/ 62 w 183"/>
                <a:gd name="T1" fmla="*/ 22 h 200"/>
                <a:gd name="T2" fmla="*/ 36 w 183"/>
                <a:gd name="T3" fmla="*/ 11 h 200"/>
                <a:gd name="T4" fmla="*/ 0 w 183"/>
                <a:gd name="T5" fmla="*/ 48 h 200"/>
                <a:gd name="T6" fmla="*/ 9 w 183"/>
                <a:gd name="T7" fmla="*/ 73 h 200"/>
                <a:gd name="T8" fmla="*/ 62 w 183"/>
                <a:gd name="T9" fmla="*/ 22 h 200"/>
                <a:gd name="T10" fmla="*/ 147 w 183"/>
                <a:gd name="T11" fmla="*/ 11 h 200"/>
                <a:gd name="T12" fmla="*/ 119 w 183"/>
                <a:gd name="T13" fmla="*/ 23 h 200"/>
                <a:gd name="T14" fmla="*/ 170 w 183"/>
                <a:gd name="T15" fmla="*/ 76 h 200"/>
                <a:gd name="T16" fmla="*/ 183 w 183"/>
                <a:gd name="T17" fmla="*/ 48 h 200"/>
                <a:gd name="T18" fmla="*/ 147 w 183"/>
                <a:gd name="T19" fmla="*/ 11 h 200"/>
                <a:gd name="T20" fmla="*/ 169 w 183"/>
                <a:gd name="T21" fmla="*/ 103 h 200"/>
                <a:gd name="T22" fmla="*/ 96 w 183"/>
                <a:gd name="T23" fmla="*/ 23 h 200"/>
                <a:gd name="T24" fmla="*/ 96 w 183"/>
                <a:gd name="T25" fmla="*/ 6 h 200"/>
                <a:gd name="T26" fmla="*/ 98 w 183"/>
                <a:gd name="T27" fmla="*/ 6 h 200"/>
                <a:gd name="T28" fmla="*/ 102 w 183"/>
                <a:gd name="T29" fmla="*/ 3 h 200"/>
                <a:gd name="T30" fmla="*/ 98 w 183"/>
                <a:gd name="T31" fmla="*/ 0 h 200"/>
                <a:gd name="T32" fmla="*/ 81 w 183"/>
                <a:gd name="T33" fmla="*/ 0 h 200"/>
                <a:gd name="T34" fmla="*/ 78 w 183"/>
                <a:gd name="T35" fmla="*/ 3 h 200"/>
                <a:gd name="T36" fmla="*/ 81 w 183"/>
                <a:gd name="T37" fmla="*/ 6 h 200"/>
                <a:gd name="T38" fmla="*/ 84 w 183"/>
                <a:gd name="T39" fmla="*/ 6 h 200"/>
                <a:gd name="T40" fmla="*/ 84 w 183"/>
                <a:gd name="T41" fmla="*/ 23 h 200"/>
                <a:gd name="T42" fmla="*/ 9 w 183"/>
                <a:gd name="T43" fmla="*/ 103 h 200"/>
                <a:gd name="T44" fmla="*/ 38 w 183"/>
                <a:gd name="T45" fmla="*/ 164 h 200"/>
                <a:gd name="T46" fmla="*/ 29 w 183"/>
                <a:gd name="T47" fmla="*/ 190 h 200"/>
                <a:gd name="T48" fmla="*/ 33 w 183"/>
                <a:gd name="T49" fmla="*/ 198 h 200"/>
                <a:gd name="T50" fmla="*/ 35 w 183"/>
                <a:gd name="T51" fmla="*/ 199 h 200"/>
                <a:gd name="T52" fmla="*/ 43 w 183"/>
                <a:gd name="T53" fmla="*/ 196 h 200"/>
                <a:gd name="T54" fmla="*/ 53 w 183"/>
                <a:gd name="T55" fmla="*/ 174 h 200"/>
                <a:gd name="T56" fmla="*/ 89 w 183"/>
                <a:gd name="T57" fmla="*/ 183 h 200"/>
                <a:gd name="T58" fmla="*/ 125 w 183"/>
                <a:gd name="T59" fmla="*/ 174 h 200"/>
                <a:gd name="T60" fmla="*/ 136 w 183"/>
                <a:gd name="T61" fmla="*/ 196 h 200"/>
                <a:gd name="T62" fmla="*/ 144 w 183"/>
                <a:gd name="T63" fmla="*/ 199 h 200"/>
                <a:gd name="T64" fmla="*/ 146 w 183"/>
                <a:gd name="T65" fmla="*/ 198 h 200"/>
                <a:gd name="T66" fmla="*/ 149 w 183"/>
                <a:gd name="T67" fmla="*/ 190 h 200"/>
                <a:gd name="T68" fmla="*/ 141 w 183"/>
                <a:gd name="T69" fmla="*/ 164 h 200"/>
                <a:gd name="T70" fmla="*/ 169 w 183"/>
                <a:gd name="T71" fmla="*/ 103 h 200"/>
                <a:gd name="T72" fmla="*/ 89 w 183"/>
                <a:gd name="T73" fmla="*/ 167 h 200"/>
                <a:gd name="T74" fmla="*/ 25 w 183"/>
                <a:gd name="T75" fmla="*/ 103 h 200"/>
                <a:gd name="T76" fmla="*/ 89 w 183"/>
                <a:gd name="T77" fmla="*/ 39 h 200"/>
                <a:gd name="T78" fmla="*/ 153 w 183"/>
                <a:gd name="T79" fmla="*/ 103 h 200"/>
                <a:gd name="T80" fmla="*/ 89 w 183"/>
                <a:gd name="T81" fmla="*/ 167 h 200"/>
                <a:gd name="T82" fmla="*/ 97 w 183"/>
                <a:gd name="T83" fmla="*/ 111 h 200"/>
                <a:gd name="T84" fmla="*/ 100 w 183"/>
                <a:gd name="T85" fmla="*/ 103 h 200"/>
                <a:gd name="T86" fmla="*/ 91 w 183"/>
                <a:gd name="T87" fmla="*/ 92 h 200"/>
                <a:gd name="T88" fmla="*/ 91 w 183"/>
                <a:gd name="T89" fmla="*/ 55 h 200"/>
                <a:gd name="T90" fmla="*/ 89 w 183"/>
                <a:gd name="T91" fmla="*/ 53 h 200"/>
                <a:gd name="T92" fmla="*/ 87 w 183"/>
                <a:gd name="T93" fmla="*/ 55 h 200"/>
                <a:gd name="T94" fmla="*/ 87 w 183"/>
                <a:gd name="T95" fmla="*/ 92 h 200"/>
                <a:gd name="T96" fmla="*/ 78 w 183"/>
                <a:gd name="T97" fmla="*/ 103 h 200"/>
                <a:gd name="T98" fmla="*/ 89 w 183"/>
                <a:gd name="T99" fmla="*/ 114 h 200"/>
                <a:gd name="T100" fmla="*/ 93 w 183"/>
                <a:gd name="T101" fmla="*/ 113 h 200"/>
                <a:gd name="T102" fmla="*/ 104 w 183"/>
                <a:gd name="T103" fmla="*/ 131 h 200"/>
                <a:gd name="T104" fmla="*/ 107 w 183"/>
                <a:gd name="T105" fmla="*/ 132 h 200"/>
                <a:gd name="T106" fmla="*/ 108 w 183"/>
                <a:gd name="T107" fmla="*/ 129 h 200"/>
                <a:gd name="T108" fmla="*/ 97 w 183"/>
                <a:gd name="T10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200">
                  <a:moveTo>
                    <a:pt x="62" y="22"/>
                  </a:moveTo>
                  <a:cubicBezTo>
                    <a:pt x="56" y="15"/>
                    <a:pt x="46" y="11"/>
                    <a:pt x="36" y="11"/>
                  </a:cubicBezTo>
                  <a:cubicBezTo>
                    <a:pt x="16" y="11"/>
                    <a:pt x="0" y="28"/>
                    <a:pt x="0" y="48"/>
                  </a:cubicBezTo>
                  <a:cubicBezTo>
                    <a:pt x="0" y="57"/>
                    <a:pt x="3" y="66"/>
                    <a:pt x="9" y="73"/>
                  </a:cubicBezTo>
                  <a:cubicBezTo>
                    <a:pt x="18" y="49"/>
                    <a:pt x="38" y="30"/>
                    <a:pt x="62" y="22"/>
                  </a:cubicBezTo>
                  <a:close/>
                  <a:moveTo>
                    <a:pt x="147" y="11"/>
                  </a:moveTo>
                  <a:cubicBezTo>
                    <a:pt x="136" y="11"/>
                    <a:pt x="126" y="16"/>
                    <a:pt x="119" y="23"/>
                  </a:cubicBezTo>
                  <a:cubicBezTo>
                    <a:pt x="143" y="32"/>
                    <a:pt x="162" y="52"/>
                    <a:pt x="170" y="76"/>
                  </a:cubicBezTo>
                  <a:cubicBezTo>
                    <a:pt x="178" y="69"/>
                    <a:pt x="183" y="59"/>
                    <a:pt x="183" y="48"/>
                  </a:cubicBezTo>
                  <a:cubicBezTo>
                    <a:pt x="183" y="28"/>
                    <a:pt x="167" y="11"/>
                    <a:pt x="147" y="11"/>
                  </a:cubicBezTo>
                  <a:close/>
                  <a:moveTo>
                    <a:pt x="169" y="103"/>
                  </a:moveTo>
                  <a:cubicBezTo>
                    <a:pt x="169" y="61"/>
                    <a:pt x="137" y="26"/>
                    <a:pt x="96" y="23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2" y="5"/>
                    <a:pt x="102" y="3"/>
                  </a:cubicBezTo>
                  <a:cubicBezTo>
                    <a:pt x="102" y="1"/>
                    <a:pt x="100" y="0"/>
                    <a:pt x="98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0" y="0"/>
                    <a:pt x="78" y="1"/>
                    <a:pt x="78" y="3"/>
                  </a:cubicBezTo>
                  <a:cubicBezTo>
                    <a:pt x="78" y="5"/>
                    <a:pt x="80" y="6"/>
                    <a:pt x="81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42" y="25"/>
                    <a:pt x="9" y="60"/>
                    <a:pt x="9" y="103"/>
                  </a:cubicBezTo>
                  <a:cubicBezTo>
                    <a:pt x="9" y="127"/>
                    <a:pt x="20" y="150"/>
                    <a:pt x="38" y="164"/>
                  </a:cubicBezTo>
                  <a:cubicBezTo>
                    <a:pt x="29" y="190"/>
                    <a:pt x="29" y="190"/>
                    <a:pt x="29" y="190"/>
                  </a:cubicBezTo>
                  <a:cubicBezTo>
                    <a:pt x="28" y="194"/>
                    <a:pt x="30" y="197"/>
                    <a:pt x="33" y="19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8" y="200"/>
                    <a:pt x="41" y="199"/>
                    <a:pt x="43" y="196"/>
                  </a:cubicBezTo>
                  <a:cubicBezTo>
                    <a:pt x="53" y="174"/>
                    <a:pt x="53" y="174"/>
                    <a:pt x="53" y="174"/>
                  </a:cubicBezTo>
                  <a:cubicBezTo>
                    <a:pt x="64" y="180"/>
                    <a:pt x="76" y="183"/>
                    <a:pt x="89" y="183"/>
                  </a:cubicBezTo>
                  <a:cubicBezTo>
                    <a:pt x="102" y="183"/>
                    <a:pt x="114" y="180"/>
                    <a:pt x="125" y="174"/>
                  </a:cubicBezTo>
                  <a:cubicBezTo>
                    <a:pt x="136" y="196"/>
                    <a:pt x="136" y="196"/>
                    <a:pt x="136" y="196"/>
                  </a:cubicBezTo>
                  <a:cubicBezTo>
                    <a:pt x="137" y="199"/>
                    <a:pt x="141" y="200"/>
                    <a:pt x="144" y="199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49" y="197"/>
                    <a:pt x="150" y="194"/>
                    <a:pt x="149" y="190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58" y="149"/>
                    <a:pt x="169" y="127"/>
                    <a:pt x="169" y="103"/>
                  </a:cubicBezTo>
                  <a:close/>
                  <a:moveTo>
                    <a:pt x="89" y="167"/>
                  </a:moveTo>
                  <a:cubicBezTo>
                    <a:pt x="54" y="167"/>
                    <a:pt x="25" y="138"/>
                    <a:pt x="25" y="103"/>
                  </a:cubicBezTo>
                  <a:cubicBezTo>
                    <a:pt x="25" y="67"/>
                    <a:pt x="54" y="39"/>
                    <a:pt x="89" y="39"/>
                  </a:cubicBezTo>
                  <a:cubicBezTo>
                    <a:pt x="124" y="39"/>
                    <a:pt x="153" y="67"/>
                    <a:pt x="153" y="103"/>
                  </a:cubicBezTo>
                  <a:cubicBezTo>
                    <a:pt x="153" y="138"/>
                    <a:pt x="124" y="167"/>
                    <a:pt x="89" y="167"/>
                  </a:cubicBezTo>
                  <a:close/>
                  <a:moveTo>
                    <a:pt x="97" y="111"/>
                  </a:moveTo>
                  <a:cubicBezTo>
                    <a:pt x="99" y="109"/>
                    <a:pt x="100" y="106"/>
                    <a:pt x="100" y="103"/>
                  </a:cubicBezTo>
                  <a:cubicBezTo>
                    <a:pt x="100" y="97"/>
                    <a:pt x="96" y="93"/>
                    <a:pt x="91" y="9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4"/>
                    <a:pt x="90" y="53"/>
                    <a:pt x="89" y="53"/>
                  </a:cubicBezTo>
                  <a:cubicBezTo>
                    <a:pt x="88" y="53"/>
                    <a:pt x="87" y="54"/>
                    <a:pt x="87" y="55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2" y="93"/>
                    <a:pt x="78" y="97"/>
                    <a:pt x="78" y="103"/>
                  </a:cubicBezTo>
                  <a:cubicBezTo>
                    <a:pt x="78" y="109"/>
                    <a:pt x="83" y="114"/>
                    <a:pt x="89" y="114"/>
                  </a:cubicBezTo>
                  <a:cubicBezTo>
                    <a:pt x="90" y="114"/>
                    <a:pt x="92" y="114"/>
                    <a:pt x="93" y="113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5" y="132"/>
                    <a:pt x="106" y="133"/>
                    <a:pt x="107" y="132"/>
                  </a:cubicBezTo>
                  <a:cubicBezTo>
                    <a:pt x="108" y="131"/>
                    <a:pt x="109" y="130"/>
                    <a:pt x="108" y="129"/>
                  </a:cubicBezTo>
                  <a:lnTo>
                    <a:pt x="97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47077" y="1389625"/>
            <a:ext cx="3342239" cy="2168170"/>
            <a:chOff x="3947077" y="1389625"/>
            <a:chExt cx="3342239" cy="2168170"/>
          </a:xfrm>
        </p:grpSpPr>
        <p:sp>
          <p:nvSpPr>
            <p:cNvPr id="6" name="矩形 5"/>
            <p:cNvSpPr/>
            <p:nvPr/>
          </p:nvSpPr>
          <p:spPr>
            <a:xfrm>
              <a:off x="3947077" y="1389625"/>
              <a:ext cx="3342239" cy="2168170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111190" y="2441047"/>
              <a:ext cx="3014012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111190" y="2084285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  <p:sp>
          <p:nvSpPr>
            <p:cNvPr id="15" name="Freeform 307"/>
            <p:cNvSpPr>
              <a:spLocks noEditPoints="1"/>
            </p:cNvSpPr>
            <p:nvPr/>
          </p:nvSpPr>
          <p:spPr bwMode="auto">
            <a:xfrm>
              <a:off x="4205971" y="1576863"/>
              <a:ext cx="312958" cy="457202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" name="Freeform 307"/>
          <p:cNvSpPr>
            <a:spLocks noEditPoints="1"/>
          </p:cNvSpPr>
          <p:nvPr/>
        </p:nvSpPr>
        <p:spPr bwMode="auto">
          <a:xfrm>
            <a:off x="8140035" y="1831472"/>
            <a:ext cx="312958" cy="457202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rgbClr val="0E3C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Freeform 266"/>
          <p:cNvSpPr>
            <a:spLocks noEditPoints="1"/>
          </p:cNvSpPr>
          <p:nvPr/>
        </p:nvSpPr>
        <p:spPr bwMode="auto">
          <a:xfrm>
            <a:off x="8100498" y="4069799"/>
            <a:ext cx="392032" cy="429522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rgbClr val="0E3C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8054309" y="2426008"/>
            <a:ext cx="3766215" cy="1098873"/>
            <a:chOff x="646639" y="2833995"/>
            <a:chExt cx="3766215" cy="1098873"/>
          </a:xfrm>
        </p:grpSpPr>
        <p:sp>
          <p:nvSpPr>
            <p:cNvPr id="19" name="矩形 18"/>
            <p:cNvSpPr/>
            <p:nvPr/>
          </p:nvSpPr>
          <p:spPr>
            <a:xfrm>
              <a:off x="646639" y="3195633"/>
              <a:ext cx="3766215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46640" y="2833995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054309" y="4616678"/>
            <a:ext cx="3766215" cy="1098873"/>
            <a:chOff x="646639" y="2833995"/>
            <a:chExt cx="3766215" cy="1098873"/>
          </a:xfrm>
        </p:grpSpPr>
        <p:sp>
          <p:nvSpPr>
            <p:cNvPr id="22" name="矩形 21"/>
            <p:cNvSpPr/>
            <p:nvPr/>
          </p:nvSpPr>
          <p:spPr>
            <a:xfrm>
              <a:off x="646639" y="3195633"/>
              <a:ext cx="3766215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46640" y="2833995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cxnSp>
        <p:nvCxnSpPr>
          <p:cNvPr id="25" name="直接连接符 24"/>
          <p:cNvCxnSpPr/>
          <p:nvPr/>
        </p:nvCxnSpPr>
        <p:spPr>
          <a:xfrm>
            <a:off x="8140035" y="3557795"/>
            <a:ext cx="35661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516">
        <p14:flip dir="r"/>
      </p:transition>
    </mc:Choice>
    <mc:Fallback xmlns="">
      <p:transition spd="slow" advTm="35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108450" y="3260725"/>
            <a:ext cx="1993900" cy="1847850"/>
            <a:chOff x="4203700" y="4060825"/>
            <a:chExt cx="1993900" cy="1847850"/>
          </a:xfrm>
        </p:grpSpPr>
        <p:sp>
          <p:nvSpPr>
            <p:cNvPr id="5" name="任意多边形 4"/>
            <p:cNvSpPr/>
            <p:nvPr/>
          </p:nvSpPr>
          <p:spPr>
            <a:xfrm rot="16200000">
              <a:off x="4276725" y="3987800"/>
              <a:ext cx="1847850" cy="1993900"/>
            </a:xfrm>
            <a:custGeom>
              <a:avLst/>
              <a:gdLst>
                <a:gd name="connsiteX0" fmla="*/ 996950 w 1847850"/>
                <a:gd name="connsiteY0" fmla="*/ 0 h 1993900"/>
                <a:gd name="connsiteX1" fmla="*/ 1823637 w 1847850"/>
                <a:gd name="connsiteY1" fmla="*/ 439546 h 1993900"/>
                <a:gd name="connsiteX2" fmla="*/ 1847850 w 1847850"/>
                <a:gd name="connsiteY2" fmla="*/ 484156 h 1993900"/>
                <a:gd name="connsiteX3" fmla="*/ 1780146 w 1847850"/>
                <a:gd name="connsiteY3" fmla="*/ 608892 h 1993900"/>
                <a:gd name="connsiteX4" fmla="*/ 1701801 w 1847850"/>
                <a:gd name="connsiteY4" fmla="*/ 996950 h 1993900"/>
                <a:gd name="connsiteX5" fmla="*/ 1780146 w 1847850"/>
                <a:gd name="connsiteY5" fmla="*/ 1385008 h 1993900"/>
                <a:gd name="connsiteX6" fmla="*/ 1847850 w 1847850"/>
                <a:gd name="connsiteY6" fmla="*/ 1509744 h 1993900"/>
                <a:gd name="connsiteX7" fmla="*/ 1823637 w 1847850"/>
                <a:gd name="connsiteY7" fmla="*/ 1554354 h 1993900"/>
                <a:gd name="connsiteX8" fmla="*/ 996950 w 1847850"/>
                <a:gd name="connsiteY8" fmla="*/ 1993900 h 1993900"/>
                <a:gd name="connsiteX9" fmla="*/ 0 w 1847850"/>
                <a:gd name="connsiteY9" fmla="*/ 996950 h 1993900"/>
                <a:gd name="connsiteX10" fmla="*/ 996950 w 1847850"/>
                <a:gd name="connsiteY10" fmla="*/ 0 h 19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7850" h="1993900">
                  <a:moveTo>
                    <a:pt x="996950" y="0"/>
                  </a:moveTo>
                  <a:cubicBezTo>
                    <a:pt x="1341075" y="0"/>
                    <a:pt x="1644478" y="174356"/>
                    <a:pt x="1823637" y="439546"/>
                  </a:cubicBezTo>
                  <a:lnTo>
                    <a:pt x="1847850" y="484156"/>
                  </a:lnTo>
                  <a:lnTo>
                    <a:pt x="1780146" y="608892"/>
                  </a:lnTo>
                  <a:cubicBezTo>
                    <a:pt x="1729697" y="728166"/>
                    <a:pt x="1701801" y="859300"/>
                    <a:pt x="1701801" y="996950"/>
                  </a:cubicBezTo>
                  <a:cubicBezTo>
                    <a:pt x="1701801" y="1134600"/>
                    <a:pt x="1729697" y="1265735"/>
                    <a:pt x="1780146" y="1385008"/>
                  </a:cubicBezTo>
                  <a:lnTo>
                    <a:pt x="1847850" y="1509744"/>
                  </a:lnTo>
                  <a:lnTo>
                    <a:pt x="1823637" y="1554354"/>
                  </a:lnTo>
                  <a:cubicBezTo>
                    <a:pt x="1644478" y="1819545"/>
                    <a:pt x="1341075" y="1993900"/>
                    <a:pt x="996950" y="1993900"/>
                  </a:cubicBezTo>
                  <a:cubicBezTo>
                    <a:pt x="446351" y="1993900"/>
                    <a:pt x="0" y="1547550"/>
                    <a:pt x="0" y="996950"/>
                  </a:cubicBezTo>
                  <a:cubicBezTo>
                    <a:pt x="0" y="446350"/>
                    <a:pt x="446351" y="0"/>
                    <a:pt x="996950" y="0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Freeform 23"/>
            <p:cNvSpPr>
              <a:spLocks noEditPoints="1"/>
            </p:cNvSpPr>
            <p:nvPr/>
          </p:nvSpPr>
          <p:spPr bwMode="auto">
            <a:xfrm>
              <a:off x="4907222" y="4697167"/>
              <a:ext cx="586856" cy="575164"/>
            </a:xfrm>
            <a:custGeom>
              <a:avLst/>
              <a:gdLst>
                <a:gd name="T0" fmla="*/ 176 w 201"/>
                <a:gd name="T1" fmla="*/ 157 h 198"/>
                <a:gd name="T2" fmla="*/ 134 w 201"/>
                <a:gd name="T3" fmla="*/ 120 h 198"/>
                <a:gd name="T4" fmla="*/ 131 w 201"/>
                <a:gd name="T5" fmla="*/ 130 h 198"/>
                <a:gd name="T6" fmla="*/ 131 w 201"/>
                <a:gd name="T7" fmla="*/ 158 h 198"/>
                <a:gd name="T8" fmla="*/ 163 w 201"/>
                <a:gd name="T9" fmla="*/ 158 h 198"/>
                <a:gd name="T10" fmla="*/ 182 w 201"/>
                <a:gd name="T11" fmla="*/ 178 h 198"/>
                <a:gd name="T12" fmla="*/ 163 w 201"/>
                <a:gd name="T13" fmla="*/ 198 h 198"/>
                <a:gd name="T14" fmla="*/ 38 w 201"/>
                <a:gd name="T15" fmla="*/ 198 h 198"/>
                <a:gd name="T16" fmla="*/ 19 w 201"/>
                <a:gd name="T17" fmla="*/ 178 h 198"/>
                <a:gd name="T18" fmla="*/ 38 w 201"/>
                <a:gd name="T19" fmla="*/ 158 h 198"/>
                <a:gd name="T20" fmla="*/ 71 w 201"/>
                <a:gd name="T21" fmla="*/ 158 h 198"/>
                <a:gd name="T22" fmla="*/ 71 w 201"/>
                <a:gd name="T23" fmla="*/ 130 h 198"/>
                <a:gd name="T24" fmla="*/ 67 w 201"/>
                <a:gd name="T25" fmla="*/ 120 h 198"/>
                <a:gd name="T26" fmla="*/ 25 w 201"/>
                <a:gd name="T27" fmla="*/ 157 h 198"/>
                <a:gd name="T28" fmla="*/ 9 w 201"/>
                <a:gd name="T29" fmla="*/ 139 h 198"/>
                <a:gd name="T30" fmla="*/ 53 w 201"/>
                <a:gd name="T31" fmla="*/ 103 h 198"/>
                <a:gd name="T32" fmla="*/ 101 w 201"/>
                <a:gd name="T33" fmla="*/ 57 h 198"/>
                <a:gd name="T34" fmla="*/ 101 w 201"/>
                <a:gd name="T35" fmla="*/ 57 h 198"/>
                <a:gd name="T36" fmla="*/ 101 w 201"/>
                <a:gd name="T37" fmla="*/ 57 h 198"/>
                <a:gd name="T38" fmla="*/ 101 w 201"/>
                <a:gd name="T39" fmla="*/ 57 h 198"/>
                <a:gd name="T40" fmla="*/ 101 w 201"/>
                <a:gd name="T41" fmla="*/ 57 h 198"/>
                <a:gd name="T42" fmla="*/ 148 w 201"/>
                <a:gd name="T43" fmla="*/ 103 h 198"/>
                <a:gd name="T44" fmla="*/ 192 w 201"/>
                <a:gd name="T45" fmla="*/ 139 h 198"/>
                <a:gd name="T46" fmla="*/ 176 w 201"/>
                <a:gd name="T47" fmla="*/ 157 h 198"/>
                <a:gd name="T48" fmla="*/ 101 w 201"/>
                <a:gd name="T49" fmla="*/ 48 h 198"/>
                <a:gd name="T50" fmla="*/ 77 w 201"/>
                <a:gd name="T51" fmla="*/ 24 h 198"/>
                <a:gd name="T52" fmla="*/ 101 w 201"/>
                <a:gd name="T53" fmla="*/ 0 h 198"/>
                <a:gd name="T54" fmla="*/ 125 w 201"/>
                <a:gd name="T55" fmla="*/ 24 h 198"/>
                <a:gd name="T56" fmla="*/ 101 w 201"/>
                <a:gd name="T57" fmla="*/ 4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1" h="198">
                  <a:moveTo>
                    <a:pt x="176" y="157"/>
                  </a:moveTo>
                  <a:cubicBezTo>
                    <a:pt x="179" y="161"/>
                    <a:pt x="134" y="120"/>
                    <a:pt x="134" y="120"/>
                  </a:cubicBezTo>
                  <a:cubicBezTo>
                    <a:pt x="134" y="120"/>
                    <a:pt x="131" y="118"/>
                    <a:pt x="131" y="130"/>
                  </a:cubicBezTo>
                  <a:cubicBezTo>
                    <a:pt x="131" y="135"/>
                    <a:pt x="131" y="146"/>
                    <a:pt x="131" y="158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73" y="158"/>
                    <a:pt x="182" y="168"/>
                    <a:pt x="182" y="178"/>
                  </a:cubicBezTo>
                  <a:cubicBezTo>
                    <a:pt x="182" y="189"/>
                    <a:pt x="173" y="198"/>
                    <a:pt x="163" y="198"/>
                  </a:cubicBezTo>
                  <a:cubicBezTo>
                    <a:pt x="38" y="198"/>
                    <a:pt x="38" y="198"/>
                    <a:pt x="38" y="198"/>
                  </a:cubicBezTo>
                  <a:cubicBezTo>
                    <a:pt x="28" y="198"/>
                    <a:pt x="19" y="189"/>
                    <a:pt x="19" y="178"/>
                  </a:cubicBezTo>
                  <a:cubicBezTo>
                    <a:pt x="19" y="168"/>
                    <a:pt x="28" y="158"/>
                    <a:pt x="38" y="158"/>
                  </a:cubicBezTo>
                  <a:cubicBezTo>
                    <a:pt x="71" y="158"/>
                    <a:pt x="71" y="158"/>
                    <a:pt x="71" y="158"/>
                  </a:cubicBezTo>
                  <a:cubicBezTo>
                    <a:pt x="71" y="146"/>
                    <a:pt x="71" y="135"/>
                    <a:pt x="71" y="130"/>
                  </a:cubicBezTo>
                  <a:cubicBezTo>
                    <a:pt x="71" y="118"/>
                    <a:pt x="67" y="120"/>
                    <a:pt x="67" y="120"/>
                  </a:cubicBezTo>
                  <a:cubicBezTo>
                    <a:pt x="67" y="120"/>
                    <a:pt x="22" y="161"/>
                    <a:pt x="25" y="157"/>
                  </a:cubicBezTo>
                  <a:cubicBezTo>
                    <a:pt x="5" y="172"/>
                    <a:pt x="0" y="149"/>
                    <a:pt x="9" y="139"/>
                  </a:cubicBezTo>
                  <a:cubicBezTo>
                    <a:pt x="15" y="133"/>
                    <a:pt x="53" y="103"/>
                    <a:pt x="53" y="103"/>
                  </a:cubicBezTo>
                  <a:cubicBezTo>
                    <a:pt x="53" y="103"/>
                    <a:pt x="62" y="57"/>
                    <a:pt x="101" y="57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40" y="57"/>
                    <a:pt x="148" y="103"/>
                    <a:pt x="148" y="103"/>
                  </a:cubicBezTo>
                  <a:cubicBezTo>
                    <a:pt x="148" y="103"/>
                    <a:pt x="186" y="133"/>
                    <a:pt x="192" y="139"/>
                  </a:cubicBezTo>
                  <a:cubicBezTo>
                    <a:pt x="201" y="149"/>
                    <a:pt x="196" y="172"/>
                    <a:pt x="176" y="157"/>
                  </a:cubicBezTo>
                  <a:close/>
                  <a:moveTo>
                    <a:pt x="101" y="48"/>
                  </a:moveTo>
                  <a:cubicBezTo>
                    <a:pt x="88" y="48"/>
                    <a:pt x="77" y="37"/>
                    <a:pt x="77" y="24"/>
                  </a:cubicBezTo>
                  <a:cubicBezTo>
                    <a:pt x="77" y="11"/>
                    <a:pt x="88" y="0"/>
                    <a:pt x="101" y="0"/>
                  </a:cubicBezTo>
                  <a:cubicBezTo>
                    <a:pt x="114" y="0"/>
                    <a:pt x="125" y="11"/>
                    <a:pt x="125" y="24"/>
                  </a:cubicBezTo>
                  <a:cubicBezTo>
                    <a:pt x="125" y="37"/>
                    <a:pt x="114" y="48"/>
                    <a:pt x="101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51525" y="1390650"/>
            <a:ext cx="1993900" cy="1847850"/>
            <a:chOff x="5946775" y="2190750"/>
            <a:chExt cx="1993900" cy="1847850"/>
          </a:xfrm>
        </p:grpSpPr>
        <p:sp>
          <p:nvSpPr>
            <p:cNvPr id="8" name="任意多边形 7"/>
            <p:cNvSpPr/>
            <p:nvPr/>
          </p:nvSpPr>
          <p:spPr>
            <a:xfrm rot="5400000">
              <a:off x="6019800" y="2117725"/>
              <a:ext cx="1847850" cy="1993900"/>
            </a:xfrm>
            <a:custGeom>
              <a:avLst/>
              <a:gdLst>
                <a:gd name="connsiteX0" fmla="*/ 996950 w 1847850"/>
                <a:gd name="connsiteY0" fmla="*/ 0 h 1993900"/>
                <a:gd name="connsiteX1" fmla="*/ 1823637 w 1847850"/>
                <a:gd name="connsiteY1" fmla="*/ 439546 h 1993900"/>
                <a:gd name="connsiteX2" fmla="*/ 1847850 w 1847850"/>
                <a:gd name="connsiteY2" fmla="*/ 484156 h 1993900"/>
                <a:gd name="connsiteX3" fmla="*/ 1780146 w 1847850"/>
                <a:gd name="connsiteY3" fmla="*/ 608892 h 1993900"/>
                <a:gd name="connsiteX4" fmla="*/ 1701801 w 1847850"/>
                <a:gd name="connsiteY4" fmla="*/ 996950 h 1993900"/>
                <a:gd name="connsiteX5" fmla="*/ 1780146 w 1847850"/>
                <a:gd name="connsiteY5" fmla="*/ 1385008 h 1993900"/>
                <a:gd name="connsiteX6" fmla="*/ 1847850 w 1847850"/>
                <a:gd name="connsiteY6" fmla="*/ 1509744 h 1993900"/>
                <a:gd name="connsiteX7" fmla="*/ 1823637 w 1847850"/>
                <a:gd name="connsiteY7" fmla="*/ 1554354 h 1993900"/>
                <a:gd name="connsiteX8" fmla="*/ 996950 w 1847850"/>
                <a:gd name="connsiteY8" fmla="*/ 1993900 h 1993900"/>
                <a:gd name="connsiteX9" fmla="*/ 0 w 1847850"/>
                <a:gd name="connsiteY9" fmla="*/ 996950 h 1993900"/>
                <a:gd name="connsiteX10" fmla="*/ 996950 w 1847850"/>
                <a:gd name="connsiteY10" fmla="*/ 0 h 19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7850" h="1993900">
                  <a:moveTo>
                    <a:pt x="996950" y="0"/>
                  </a:moveTo>
                  <a:cubicBezTo>
                    <a:pt x="1341075" y="0"/>
                    <a:pt x="1644478" y="174356"/>
                    <a:pt x="1823637" y="439546"/>
                  </a:cubicBezTo>
                  <a:lnTo>
                    <a:pt x="1847850" y="484156"/>
                  </a:lnTo>
                  <a:lnTo>
                    <a:pt x="1780146" y="608892"/>
                  </a:lnTo>
                  <a:cubicBezTo>
                    <a:pt x="1729697" y="728166"/>
                    <a:pt x="1701801" y="859300"/>
                    <a:pt x="1701801" y="996950"/>
                  </a:cubicBezTo>
                  <a:cubicBezTo>
                    <a:pt x="1701801" y="1134600"/>
                    <a:pt x="1729697" y="1265735"/>
                    <a:pt x="1780146" y="1385008"/>
                  </a:cubicBezTo>
                  <a:lnTo>
                    <a:pt x="1847850" y="1509744"/>
                  </a:lnTo>
                  <a:lnTo>
                    <a:pt x="1823637" y="1554354"/>
                  </a:lnTo>
                  <a:cubicBezTo>
                    <a:pt x="1644478" y="1819545"/>
                    <a:pt x="1341075" y="1993900"/>
                    <a:pt x="996950" y="1993900"/>
                  </a:cubicBezTo>
                  <a:cubicBezTo>
                    <a:pt x="446351" y="1993900"/>
                    <a:pt x="0" y="1547550"/>
                    <a:pt x="0" y="996950"/>
                  </a:cubicBezTo>
                  <a:cubicBezTo>
                    <a:pt x="0" y="446350"/>
                    <a:pt x="446351" y="0"/>
                    <a:pt x="996950" y="0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9"/>
            <p:cNvSpPr>
              <a:spLocks noEditPoints="1"/>
            </p:cNvSpPr>
            <p:nvPr/>
          </p:nvSpPr>
          <p:spPr bwMode="auto">
            <a:xfrm>
              <a:off x="6705242" y="2827092"/>
              <a:ext cx="476966" cy="575166"/>
            </a:xfrm>
            <a:custGeom>
              <a:avLst/>
              <a:gdLst>
                <a:gd name="T0" fmla="*/ 87 w 164"/>
                <a:gd name="T1" fmla="*/ 102 h 197"/>
                <a:gd name="T2" fmla="*/ 87 w 164"/>
                <a:gd name="T3" fmla="*/ 69 h 197"/>
                <a:gd name="T4" fmla="*/ 75 w 164"/>
                <a:gd name="T5" fmla="*/ 69 h 197"/>
                <a:gd name="T6" fmla="*/ 75 w 164"/>
                <a:gd name="T7" fmla="*/ 102 h 197"/>
                <a:gd name="T8" fmla="*/ 67 w 164"/>
                <a:gd name="T9" fmla="*/ 115 h 197"/>
                <a:gd name="T10" fmla="*/ 74 w 164"/>
                <a:gd name="T11" fmla="*/ 127 h 197"/>
                <a:gd name="T12" fmla="*/ 74 w 164"/>
                <a:gd name="T13" fmla="*/ 136 h 197"/>
                <a:gd name="T14" fmla="*/ 87 w 164"/>
                <a:gd name="T15" fmla="*/ 136 h 197"/>
                <a:gd name="T16" fmla="*/ 87 w 164"/>
                <a:gd name="T17" fmla="*/ 127 h 197"/>
                <a:gd name="T18" fmla="*/ 97 w 164"/>
                <a:gd name="T19" fmla="*/ 115 h 197"/>
                <a:gd name="T20" fmla="*/ 87 w 164"/>
                <a:gd name="T21" fmla="*/ 102 h 197"/>
                <a:gd name="T22" fmla="*/ 147 w 164"/>
                <a:gd name="T23" fmla="*/ 65 h 197"/>
                <a:gd name="T24" fmla="*/ 163 w 164"/>
                <a:gd name="T25" fmla="*/ 49 h 197"/>
                <a:gd name="T26" fmla="*/ 147 w 164"/>
                <a:gd name="T27" fmla="*/ 33 h 197"/>
                <a:gd name="T28" fmla="*/ 131 w 164"/>
                <a:gd name="T29" fmla="*/ 49 h 197"/>
                <a:gd name="T30" fmla="*/ 87 w 164"/>
                <a:gd name="T31" fmla="*/ 33 h 197"/>
                <a:gd name="T32" fmla="*/ 87 w 164"/>
                <a:gd name="T33" fmla="*/ 16 h 197"/>
                <a:gd name="T34" fmla="*/ 99 w 164"/>
                <a:gd name="T35" fmla="*/ 16 h 197"/>
                <a:gd name="T36" fmla="*/ 99 w 164"/>
                <a:gd name="T37" fmla="*/ 0 h 197"/>
                <a:gd name="T38" fmla="*/ 63 w 164"/>
                <a:gd name="T39" fmla="*/ 0 h 197"/>
                <a:gd name="T40" fmla="*/ 63 w 164"/>
                <a:gd name="T41" fmla="*/ 16 h 197"/>
                <a:gd name="T42" fmla="*/ 75 w 164"/>
                <a:gd name="T43" fmla="*/ 16 h 197"/>
                <a:gd name="T44" fmla="*/ 75 w 164"/>
                <a:gd name="T45" fmla="*/ 33 h 197"/>
                <a:gd name="T46" fmla="*/ 0 w 164"/>
                <a:gd name="T47" fmla="*/ 115 h 197"/>
                <a:gd name="T48" fmla="*/ 82 w 164"/>
                <a:gd name="T49" fmla="*/ 197 h 197"/>
                <a:gd name="T50" fmla="*/ 164 w 164"/>
                <a:gd name="T51" fmla="*/ 115 h 197"/>
                <a:gd name="T52" fmla="*/ 147 w 164"/>
                <a:gd name="T53" fmla="*/ 65 h 197"/>
                <a:gd name="T54" fmla="*/ 82 w 164"/>
                <a:gd name="T55" fmla="*/ 182 h 197"/>
                <a:gd name="T56" fmla="*/ 15 w 164"/>
                <a:gd name="T57" fmla="*/ 115 h 197"/>
                <a:gd name="T58" fmla="*/ 82 w 164"/>
                <a:gd name="T59" fmla="*/ 48 h 197"/>
                <a:gd name="T60" fmla="*/ 149 w 164"/>
                <a:gd name="T61" fmla="*/ 115 h 197"/>
                <a:gd name="T62" fmla="*/ 82 w 164"/>
                <a:gd name="T63" fmla="*/ 18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97">
                  <a:moveTo>
                    <a:pt x="87" y="102"/>
                  </a:moveTo>
                  <a:cubicBezTo>
                    <a:pt x="87" y="69"/>
                    <a:pt x="87" y="69"/>
                    <a:pt x="87" y="69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70" y="104"/>
                    <a:pt x="67" y="109"/>
                    <a:pt x="67" y="115"/>
                  </a:cubicBezTo>
                  <a:cubicBezTo>
                    <a:pt x="67" y="120"/>
                    <a:pt x="70" y="125"/>
                    <a:pt x="74" y="127"/>
                  </a:cubicBezTo>
                  <a:cubicBezTo>
                    <a:pt x="74" y="136"/>
                    <a:pt x="74" y="136"/>
                    <a:pt x="74" y="136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92" y="125"/>
                    <a:pt x="97" y="120"/>
                    <a:pt x="97" y="115"/>
                  </a:cubicBezTo>
                  <a:cubicBezTo>
                    <a:pt x="97" y="109"/>
                    <a:pt x="92" y="104"/>
                    <a:pt x="87" y="102"/>
                  </a:cubicBezTo>
                  <a:close/>
                  <a:moveTo>
                    <a:pt x="147" y="65"/>
                  </a:moveTo>
                  <a:cubicBezTo>
                    <a:pt x="163" y="49"/>
                    <a:pt x="163" y="49"/>
                    <a:pt x="163" y="49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19" y="40"/>
                    <a:pt x="103" y="35"/>
                    <a:pt x="87" y="33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33" y="37"/>
                    <a:pt x="0" y="72"/>
                    <a:pt x="0" y="115"/>
                  </a:cubicBezTo>
                  <a:cubicBezTo>
                    <a:pt x="0" y="160"/>
                    <a:pt x="36" y="197"/>
                    <a:pt x="82" y="197"/>
                  </a:cubicBezTo>
                  <a:cubicBezTo>
                    <a:pt x="127" y="197"/>
                    <a:pt x="164" y="160"/>
                    <a:pt x="164" y="115"/>
                  </a:cubicBezTo>
                  <a:cubicBezTo>
                    <a:pt x="164" y="96"/>
                    <a:pt x="157" y="79"/>
                    <a:pt x="147" y="65"/>
                  </a:cubicBezTo>
                  <a:close/>
                  <a:moveTo>
                    <a:pt x="82" y="182"/>
                  </a:moveTo>
                  <a:cubicBezTo>
                    <a:pt x="45" y="182"/>
                    <a:pt x="15" y="152"/>
                    <a:pt x="15" y="115"/>
                  </a:cubicBezTo>
                  <a:cubicBezTo>
                    <a:pt x="15" y="78"/>
                    <a:pt x="45" y="48"/>
                    <a:pt x="82" y="48"/>
                  </a:cubicBezTo>
                  <a:cubicBezTo>
                    <a:pt x="119" y="48"/>
                    <a:pt x="149" y="78"/>
                    <a:pt x="149" y="115"/>
                  </a:cubicBezTo>
                  <a:cubicBezTo>
                    <a:pt x="149" y="152"/>
                    <a:pt x="119" y="182"/>
                    <a:pt x="82" y="1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91223" y="3127375"/>
            <a:ext cx="1847850" cy="1993900"/>
            <a:chOff x="6086473" y="3927475"/>
            <a:chExt cx="1847850" cy="1993900"/>
          </a:xfrm>
        </p:grpSpPr>
        <p:sp>
          <p:nvSpPr>
            <p:cNvPr id="11" name="任意多边形 10"/>
            <p:cNvSpPr/>
            <p:nvPr/>
          </p:nvSpPr>
          <p:spPr>
            <a:xfrm rot="10800000">
              <a:off x="6086473" y="3927475"/>
              <a:ext cx="1847850" cy="1993900"/>
            </a:xfrm>
            <a:custGeom>
              <a:avLst/>
              <a:gdLst>
                <a:gd name="connsiteX0" fmla="*/ 996950 w 1847850"/>
                <a:gd name="connsiteY0" fmla="*/ 0 h 1993900"/>
                <a:gd name="connsiteX1" fmla="*/ 1823637 w 1847850"/>
                <a:gd name="connsiteY1" fmla="*/ 439546 h 1993900"/>
                <a:gd name="connsiteX2" fmla="*/ 1847850 w 1847850"/>
                <a:gd name="connsiteY2" fmla="*/ 484156 h 1993900"/>
                <a:gd name="connsiteX3" fmla="*/ 1780146 w 1847850"/>
                <a:gd name="connsiteY3" fmla="*/ 608892 h 1993900"/>
                <a:gd name="connsiteX4" fmla="*/ 1701801 w 1847850"/>
                <a:gd name="connsiteY4" fmla="*/ 996950 h 1993900"/>
                <a:gd name="connsiteX5" fmla="*/ 1780146 w 1847850"/>
                <a:gd name="connsiteY5" fmla="*/ 1385008 h 1993900"/>
                <a:gd name="connsiteX6" fmla="*/ 1847850 w 1847850"/>
                <a:gd name="connsiteY6" fmla="*/ 1509744 h 1993900"/>
                <a:gd name="connsiteX7" fmla="*/ 1823637 w 1847850"/>
                <a:gd name="connsiteY7" fmla="*/ 1554354 h 1993900"/>
                <a:gd name="connsiteX8" fmla="*/ 996950 w 1847850"/>
                <a:gd name="connsiteY8" fmla="*/ 1993900 h 1993900"/>
                <a:gd name="connsiteX9" fmla="*/ 0 w 1847850"/>
                <a:gd name="connsiteY9" fmla="*/ 996950 h 1993900"/>
                <a:gd name="connsiteX10" fmla="*/ 996950 w 1847850"/>
                <a:gd name="connsiteY10" fmla="*/ 0 h 19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7850" h="1993900">
                  <a:moveTo>
                    <a:pt x="996950" y="0"/>
                  </a:moveTo>
                  <a:cubicBezTo>
                    <a:pt x="1341075" y="0"/>
                    <a:pt x="1644478" y="174356"/>
                    <a:pt x="1823637" y="439546"/>
                  </a:cubicBezTo>
                  <a:lnTo>
                    <a:pt x="1847850" y="484156"/>
                  </a:lnTo>
                  <a:lnTo>
                    <a:pt x="1780146" y="608892"/>
                  </a:lnTo>
                  <a:cubicBezTo>
                    <a:pt x="1729697" y="728166"/>
                    <a:pt x="1701801" y="859300"/>
                    <a:pt x="1701801" y="996950"/>
                  </a:cubicBezTo>
                  <a:cubicBezTo>
                    <a:pt x="1701801" y="1134600"/>
                    <a:pt x="1729697" y="1265735"/>
                    <a:pt x="1780146" y="1385008"/>
                  </a:cubicBezTo>
                  <a:lnTo>
                    <a:pt x="1847850" y="1509744"/>
                  </a:lnTo>
                  <a:lnTo>
                    <a:pt x="1823637" y="1554354"/>
                  </a:lnTo>
                  <a:cubicBezTo>
                    <a:pt x="1644478" y="1819545"/>
                    <a:pt x="1341075" y="1993900"/>
                    <a:pt x="996950" y="1993900"/>
                  </a:cubicBezTo>
                  <a:cubicBezTo>
                    <a:pt x="446351" y="1993900"/>
                    <a:pt x="0" y="1547550"/>
                    <a:pt x="0" y="996950"/>
                  </a:cubicBezTo>
                  <a:cubicBezTo>
                    <a:pt x="0" y="446350"/>
                    <a:pt x="446351" y="0"/>
                    <a:pt x="99695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18"/>
            <p:cNvSpPr>
              <a:spLocks noEditPoints="1"/>
            </p:cNvSpPr>
            <p:nvPr/>
          </p:nvSpPr>
          <p:spPr bwMode="auto">
            <a:xfrm>
              <a:off x="6716969" y="4643857"/>
              <a:ext cx="586856" cy="561136"/>
            </a:xfrm>
            <a:custGeom>
              <a:avLst/>
              <a:gdLst>
                <a:gd name="T0" fmla="*/ 197 w 201"/>
                <a:gd name="T1" fmla="*/ 193 h 193"/>
                <a:gd name="T2" fmla="*/ 185 w 201"/>
                <a:gd name="T3" fmla="*/ 193 h 193"/>
                <a:gd name="T4" fmla="*/ 69 w 201"/>
                <a:gd name="T5" fmla="*/ 193 h 193"/>
                <a:gd name="T6" fmla="*/ 69 w 201"/>
                <a:gd name="T7" fmla="*/ 193 h 193"/>
                <a:gd name="T8" fmla="*/ 5 w 201"/>
                <a:gd name="T9" fmla="*/ 135 h 193"/>
                <a:gd name="T10" fmla="*/ 5 w 201"/>
                <a:gd name="T11" fmla="*/ 65 h 193"/>
                <a:gd name="T12" fmla="*/ 17 w 201"/>
                <a:gd name="T13" fmla="*/ 76 h 193"/>
                <a:gd name="T14" fmla="*/ 17 w 201"/>
                <a:gd name="T15" fmla="*/ 135 h 193"/>
                <a:gd name="T16" fmla="*/ 41 w 201"/>
                <a:gd name="T17" fmla="*/ 174 h 193"/>
                <a:gd name="T18" fmla="*/ 41 w 201"/>
                <a:gd name="T19" fmla="*/ 141 h 193"/>
                <a:gd name="T20" fmla="*/ 49 w 201"/>
                <a:gd name="T21" fmla="*/ 141 h 193"/>
                <a:gd name="T22" fmla="*/ 49 w 201"/>
                <a:gd name="T23" fmla="*/ 177 h 193"/>
                <a:gd name="T24" fmla="*/ 65 w 201"/>
                <a:gd name="T25" fmla="*/ 180 h 193"/>
                <a:gd name="T26" fmla="*/ 65 w 201"/>
                <a:gd name="T27" fmla="*/ 141 h 193"/>
                <a:gd name="T28" fmla="*/ 73 w 201"/>
                <a:gd name="T29" fmla="*/ 141 h 193"/>
                <a:gd name="T30" fmla="*/ 73 w 201"/>
                <a:gd name="T31" fmla="*/ 181 h 193"/>
                <a:gd name="T32" fmla="*/ 93 w 201"/>
                <a:gd name="T33" fmla="*/ 181 h 193"/>
                <a:gd name="T34" fmla="*/ 93 w 201"/>
                <a:gd name="T35" fmla="*/ 121 h 193"/>
                <a:gd name="T36" fmla="*/ 101 w 201"/>
                <a:gd name="T37" fmla="*/ 113 h 193"/>
                <a:gd name="T38" fmla="*/ 109 w 201"/>
                <a:gd name="T39" fmla="*/ 121 h 193"/>
                <a:gd name="T40" fmla="*/ 109 w 201"/>
                <a:gd name="T41" fmla="*/ 181 h 193"/>
                <a:gd name="T42" fmla="*/ 129 w 201"/>
                <a:gd name="T43" fmla="*/ 181 h 193"/>
                <a:gd name="T44" fmla="*/ 129 w 201"/>
                <a:gd name="T45" fmla="*/ 141 h 193"/>
                <a:gd name="T46" fmla="*/ 137 w 201"/>
                <a:gd name="T47" fmla="*/ 141 h 193"/>
                <a:gd name="T48" fmla="*/ 137 w 201"/>
                <a:gd name="T49" fmla="*/ 181 h 193"/>
                <a:gd name="T50" fmla="*/ 157 w 201"/>
                <a:gd name="T51" fmla="*/ 181 h 193"/>
                <a:gd name="T52" fmla="*/ 157 w 201"/>
                <a:gd name="T53" fmla="*/ 141 h 193"/>
                <a:gd name="T54" fmla="*/ 165 w 201"/>
                <a:gd name="T55" fmla="*/ 141 h 193"/>
                <a:gd name="T56" fmla="*/ 165 w 201"/>
                <a:gd name="T57" fmla="*/ 181 h 193"/>
                <a:gd name="T58" fmla="*/ 189 w 201"/>
                <a:gd name="T59" fmla="*/ 181 h 193"/>
                <a:gd name="T60" fmla="*/ 189 w 201"/>
                <a:gd name="T61" fmla="*/ 77 h 193"/>
                <a:gd name="T62" fmla="*/ 133 w 201"/>
                <a:gd name="T63" fmla="*/ 77 h 193"/>
                <a:gd name="T64" fmla="*/ 105 w 201"/>
                <a:gd name="T65" fmla="*/ 77 h 193"/>
                <a:gd name="T66" fmla="*/ 69 w 201"/>
                <a:gd name="T67" fmla="*/ 77 h 193"/>
                <a:gd name="T68" fmla="*/ 69 w 201"/>
                <a:gd name="T69" fmla="*/ 77 h 193"/>
                <a:gd name="T70" fmla="*/ 6 w 201"/>
                <a:gd name="T71" fmla="*/ 39 h 193"/>
                <a:gd name="T72" fmla="*/ 70 w 201"/>
                <a:gd name="T73" fmla="*/ 0 h 193"/>
                <a:gd name="T74" fmla="*/ 133 w 201"/>
                <a:gd name="T75" fmla="*/ 37 h 193"/>
                <a:gd name="T76" fmla="*/ 133 w 201"/>
                <a:gd name="T77" fmla="*/ 37 h 193"/>
                <a:gd name="T78" fmla="*/ 133 w 201"/>
                <a:gd name="T79" fmla="*/ 38 h 193"/>
                <a:gd name="T80" fmla="*/ 133 w 201"/>
                <a:gd name="T81" fmla="*/ 39 h 193"/>
                <a:gd name="T82" fmla="*/ 133 w 201"/>
                <a:gd name="T83" fmla="*/ 39 h 193"/>
                <a:gd name="T84" fmla="*/ 133 w 201"/>
                <a:gd name="T85" fmla="*/ 65 h 193"/>
                <a:gd name="T86" fmla="*/ 185 w 201"/>
                <a:gd name="T87" fmla="*/ 65 h 193"/>
                <a:gd name="T88" fmla="*/ 197 w 201"/>
                <a:gd name="T89" fmla="*/ 65 h 193"/>
                <a:gd name="T90" fmla="*/ 201 w 201"/>
                <a:gd name="T91" fmla="*/ 65 h 193"/>
                <a:gd name="T92" fmla="*/ 201 w 201"/>
                <a:gd name="T93" fmla="*/ 193 h 193"/>
                <a:gd name="T94" fmla="*/ 197 w 201"/>
                <a:gd name="T95" fmla="*/ 193 h 193"/>
                <a:gd name="T96" fmla="*/ 70 w 201"/>
                <a:gd name="T97" fmla="*/ 25 h 193"/>
                <a:gd name="T98" fmla="*/ 47 w 201"/>
                <a:gd name="T99" fmla="*/ 39 h 193"/>
                <a:gd name="T100" fmla="*/ 70 w 201"/>
                <a:gd name="T101" fmla="*/ 52 h 193"/>
                <a:gd name="T102" fmla="*/ 93 w 201"/>
                <a:gd name="T103" fmla="*/ 39 h 193"/>
                <a:gd name="T104" fmla="*/ 70 w 201"/>
                <a:gd name="T105" fmla="*/ 2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1" h="193">
                  <a:moveTo>
                    <a:pt x="197" y="193"/>
                  </a:moveTo>
                  <a:cubicBezTo>
                    <a:pt x="185" y="193"/>
                    <a:pt x="185" y="193"/>
                    <a:pt x="185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0" y="191"/>
                    <a:pt x="5" y="135"/>
                    <a:pt x="5" y="13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135"/>
                    <a:pt x="17" y="135"/>
                    <a:pt x="17" y="135"/>
                  </a:cubicBezTo>
                  <a:cubicBezTo>
                    <a:pt x="17" y="135"/>
                    <a:pt x="17" y="161"/>
                    <a:pt x="41" y="174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9" y="141"/>
                    <a:pt x="49" y="141"/>
                    <a:pt x="49" y="141"/>
                  </a:cubicBezTo>
                  <a:cubicBezTo>
                    <a:pt x="49" y="177"/>
                    <a:pt x="49" y="177"/>
                    <a:pt x="49" y="177"/>
                  </a:cubicBezTo>
                  <a:cubicBezTo>
                    <a:pt x="54" y="179"/>
                    <a:pt x="59" y="180"/>
                    <a:pt x="65" y="18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93" y="181"/>
                    <a:pt x="93" y="181"/>
                    <a:pt x="93" y="18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16"/>
                    <a:pt x="97" y="113"/>
                    <a:pt x="101" y="113"/>
                  </a:cubicBezTo>
                  <a:cubicBezTo>
                    <a:pt x="105" y="113"/>
                    <a:pt x="109" y="116"/>
                    <a:pt x="109" y="121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81"/>
                    <a:pt x="137" y="181"/>
                    <a:pt x="137" y="181"/>
                  </a:cubicBezTo>
                  <a:cubicBezTo>
                    <a:pt x="157" y="181"/>
                    <a:pt x="157" y="181"/>
                    <a:pt x="157" y="181"/>
                  </a:cubicBezTo>
                  <a:cubicBezTo>
                    <a:pt x="157" y="141"/>
                    <a:pt x="157" y="141"/>
                    <a:pt x="157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81"/>
                    <a:pt x="165" y="181"/>
                    <a:pt x="165" y="181"/>
                  </a:cubicBezTo>
                  <a:cubicBezTo>
                    <a:pt x="189" y="181"/>
                    <a:pt x="189" y="181"/>
                    <a:pt x="189" y="181"/>
                  </a:cubicBezTo>
                  <a:cubicBezTo>
                    <a:pt x="189" y="77"/>
                    <a:pt x="189" y="77"/>
                    <a:pt x="189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34" y="76"/>
                    <a:pt x="6" y="59"/>
                    <a:pt x="6" y="39"/>
                  </a:cubicBezTo>
                  <a:cubicBezTo>
                    <a:pt x="6" y="18"/>
                    <a:pt x="35" y="0"/>
                    <a:pt x="70" y="0"/>
                  </a:cubicBezTo>
                  <a:cubicBezTo>
                    <a:pt x="105" y="0"/>
                    <a:pt x="131" y="17"/>
                    <a:pt x="133" y="37"/>
                  </a:cubicBezTo>
                  <a:cubicBezTo>
                    <a:pt x="133" y="37"/>
                    <a:pt x="133" y="37"/>
                    <a:pt x="133" y="37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3" y="38"/>
                    <a:pt x="133" y="38"/>
                    <a:pt x="133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3" y="65"/>
                    <a:pt x="133" y="65"/>
                    <a:pt x="133" y="65"/>
                  </a:cubicBezTo>
                  <a:cubicBezTo>
                    <a:pt x="185" y="65"/>
                    <a:pt x="185" y="65"/>
                    <a:pt x="185" y="65"/>
                  </a:cubicBezTo>
                  <a:cubicBezTo>
                    <a:pt x="197" y="65"/>
                    <a:pt x="197" y="65"/>
                    <a:pt x="197" y="65"/>
                  </a:cubicBezTo>
                  <a:cubicBezTo>
                    <a:pt x="201" y="65"/>
                    <a:pt x="201" y="65"/>
                    <a:pt x="201" y="65"/>
                  </a:cubicBezTo>
                  <a:cubicBezTo>
                    <a:pt x="201" y="193"/>
                    <a:pt x="201" y="193"/>
                    <a:pt x="201" y="193"/>
                  </a:cubicBezTo>
                  <a:lnTo>
                    <a:pt x="197" y="193"/>
                  </a:lnTo>
                  <a:close/>
                  <a:moveTo>
                    <a:pt x="70" y="25"/>
                  </a:moveTo>
                  <a:cubicBezTo>
                    <a:pt x="58" y="25"/>
                    <a:pt x="47" y="31"/>
                    <a:pt x="47" y="39"/>
                  </a:cubicBezTo>
                  <a:cubicBezTo>
                    <a:pt x="47" y="46"/>
                    <a:pt x="58" y="52"/>
                    <a:pt x="70" y="52"/>
                  </a:cubicBezTo>
                  <a:cubicBezTo>
                    <a:pt x="83" y="52"/>
                    <a:pt x="93" y="46"/>
                    <a:pt x="93" y="39"/>
                  </a:cubicBezTo>
                  <a:cubicBezTo>
                    <a:pt x="93" y="31"/>
                    <a:pt x="83" y="25"/>
                    <a:pt x="70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108450" y="1384300"/>
            <a:ext cx="1847850" cy="1993900"/>
            <a:chOff x="4203700" y="2184400"/>
            <a:chExt cx="1847850" cy="1993900"/>
          </a:xfrm>
        </p:grpSpPr>
        <p:sp>
          <p:nvSpPr>
            <p:cNvPr id="14" name="任意多边形 13"/>
            <p:cNvSpPr/>
            <p:nvPr/>
          </p:nvSpPr>
          <p:spPr>
            <a:xfrm>
              <a:off x="4203700" y="2184400"/>
              <a:ext cx="1847850" cy="1993900"/>
            </a:xfrm>
            <a:custGeom>
              <a:avLst/>
              <a:gdLst>
                <a:gd name="connsiteX0" fmla="*/ 996950 w 1847850"/>
                <a:gd name="connsiteY0" fmla="*/ 0 h 1993900"/>
                <a:gd name="connsiteX1" fmla="*/ 1823637 w 1847850"/>
                <a:gd name="connsiteY1" fmla="*/ 439546 h 1993900"/>
                <a:gd name="connsiteX2" fmla="*/ 1847850 w 1847850"/>
                <a:gd name="connsiteY2" fmla="*/ 484156 h 1993900"/>
                <a:gd name="connsiteX3" fmla="*/ 1780146 w 1847850"/>
                <a:gd name="connsiteY3" fmla="*/ 608892 h 1993900"/>
                <a:gd name="connsiteX4" fmla="*/ 1701801 w 1847850"/>
                <a:gd name="connsiteY4" fmla="*/ 996950 h 1993900"/>
                <a:gd name="connsiteX5" fmla="*/ 1780146 w 1847850"/>
                <a:gd name="connsiteY5" fmla="*/ 1385008 h 1993900"/>
                <a:gd name="connsiteX6" fmla="*/ 1847850 w 1847850"/>
                <a:gd name="connsiteY6" fmla="*/ 1509744 h 1993900"/>
                <a:gd name="connsiteX7" fmla="*/ 1823637 w 1847850"/>
                <a:gd name="connsiteY7" fmla="*/ 1554354 h 1993900"/>
                <a:gd name="connsiteX8" fmla="*/ 996950 w 1847850"/>
                <a:gd name="connsiteY8" fmla="*/ 1993900 h 1993900"/>
                <a:gd name="connsiteX9" fmla="*/ 0 w 1847850"/>
                <a:gd name="connsiteY9" fmla="*/ 996950 h 1993900"/>
                <a:gd name="connsiteX10" fmla="*/ 996950 w 1847850"/>
                <a:gd name="connsiteY10" fmla="*/ 0 h 19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7850" h="1993900">
                  <a:moveTo>
                    <a:pt x="996950" y="0"/>
                  </a:moveTo>
                  <a:cubicBezTo>
                    <a:pt x="1341075" y="0"/>
                    <a:pt x="1644478" y="174356"/>
                    <a:pt x="1823637" y="439546"/>
                  </a:cubicBezTo>
                  <a:lnTo>
                    <a:pt x="1847850" y="484156"/>
                  </a:lnTo>
                  <a:lnTo>
                    <a:pt x="1780146" y="608892"/>
                  </a:lnTo>
                  <a:cubicBezTo>
                    <a:pt x="1729697" y="728166"/>
                    <a:pt x="1701801" y="859300"/>
                    <a:pt x="1701801" y="996950"/>
                  </a:cubicBezTo>
                  <a:cubicBezTo>
                    <a:pt x="1701801" y="1134600"/>
                    <a:pt x="1729697" y="1265735"/>
                    <a:pt x="1780146" y="1385008"/>
                  </a:cubicBezTo>
                  <a:lnTo>
                    <a:pt x="1847850" y="1509744"/>
                  </a:lnTo>
                  <a:lnTo>
                    <a:pt x="1823637" y="1554354"/>
                  </a:lnTo>
                  <a:cubicBezTo>
                    <a:pt x="1644478" y="1819545"/>
                    <a:pt x="1341075" y="1993900"/>
                    <a:pt x="996950" y="1993900"/>
                  </a:cubicBezTo>
                  <a:cubicBezTo>
                    <a:pt x="446351" y="1993900"/>
                    <a:pt x="0" y="1547550"/>
                    <a:pt x="0" y="996950"/>
                  </a:cubicBezTo>
                  <a:cubicBezTo>
                    <a:pt x="0" y="446350"/>
                    <a:pt x="446351" y="0"/>
                    <a:pt x="99695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4919744" y="2891430"/>
              <a:ext cx="558800" cy="579840"/>
            </a:xfrm>
            <a:custGeom>
              <a:avLst/>
              <a:gdLst>
                <a:gd name="T0" fmla="*/ 172 w 192"/>
                <a:gd name="T1" fmla="*/ 43 h 199"/>
                <a:gd name="T2" fmla="*/ 172 w 192"/>
                <a:gd name="T3" fmla="*/ 55 h 199"/>
                <a:gd name="T4" fmla="*/ 142 w 192"/>
                <a:gd name="T5" fmla="*/ 32 h 199"/>
                <a:gd name="T6" fmla="*/ 172 w 192"/>
                <a:gd name="T7" fmla="*/ 8 h 199"/>
                <a:gd name="T8" fmla="*/ 172 w 192"/>
                <a:gd name="T9" fmla="*/ 20 h 199"/>
                <a:gd name="T10" fmla="*/ 192 w 192"/>
                <a:gd name="T11" fmla="*/ 20 h 199"/>
                <a:gd name="T12" fmla="*/ 192 w 192"/>
                <a:gd name="T13" fmla="*/ 43 h 199"/>
                <a:gd name="T14" fmla="*/ 172 w 192"/>
                <a:gd name="T15" fmla="*/ 43 h 199"/>
                <a:gd name="T16" fmla="*/ 161 w 192"/>
                <a:gd name="T17" fmla="*/ 115 h 199"/>
                <a:gd name="T18" fmla="*/ 144 w 192"/>
                <a:gd name="T19" fmla="*/ 199 h 199"/>
                <a:gd name="T20" fmla="*/ 130 w 192"/>
                <a:gd name="T21" fmla="*/ 199 h 199"/>
                <a:gd name="T22" fmla="*/ 152 w 192"/>
                <a:gd name="T23" fmla="*/ 118 h 199"/>
                <a:gd name="T24" fmla="*/ 150 w 192"/>
                <a:gd name="T25" fmla="*/ 103 h 199"/>
                <a:gd name="T26" fmla="*/ 100 w 192"/>
                <a:gd name="T27" fmla="*/ 146 h 199"/>
                <a:gd name="T28" fmla="*/ 100 w 192"/>
                <a:gd name="T29" fmla="*/ 199 h 199"/>
                <a:gd name="T30" fmla="*/ 92 w 192"/>
                <a:gd name="T31" fmla="*/ 199 h 199"/>
                <a:gd name="T32" fmla="*/ 92 w 192"/>
                <a:gd name="T33" fmla="*/ 147 h 199"/>
                <a:gd name="T34" fmla="*/ 42 w 192"/>
                <a:gd name="T35" fmla="*/ 104 h 199"/>
                <a:gd name="T36" fmla="*/ 40 w 192"/>
                <a:gd name="T37" fmla="*/ 118 h 199"/>
                <a:gd name="T38" fmla="*/ 62 w 192"/>
                <a:gd name="T39" fmla="*/ 199 h 199"/>
                <a:gd name="T40" fmla="*/ 49 w 192"/>
                <a:gd name="T41" fmla="*/ 199 h 199"/>
                <a:gd name="T42" fmla="*/ 32 w 192"/>
                <a:gd name="T43" fmla="*/ 115 h 199"/>
                <a:gd name="T44" fmla="*/ 54 w 192"/>
                <a:gd name="T45" fmla="*/ 0 h 199"/>
                <a:gd name="T46" fmla="*/ 62 w 192"/>
                <a:gd name="T47" fmla="*/ 0 h 199"/>
                <a:gd name="T48" fmla="*/ 43 w 192"/>
                <a:gd name="T49" fmla="*/ 100 h 199"/>
                <a:gd name="T50" fmla="*/ 149 w 192"/>
                <a:gd name="T51" fmla="*/ 100 h 199"/>
                <a:gd name="T52" fmla="*/ 130 w 192"/>
                <a:gd name="T53" fmla="*/ 0 h 199"/>
                <a:gd name="T54" fmla="*/ 138 w 192"/>
                <a:gd name="T55" fmla="*/ 0 h 199"/>
                <a:gd name="T56" fmla="*/ 161 w 192"/>
                <a:gd name="T57" fmla="*/ 115 h 199"/>
                <a:gd name="T58" fmla="*/ 96 w 192"/>
                <a:gd name="T59" fmla="*/ 88 h 199"/>
                <a:gd name="T60" fmla="*/ 93 w 192"/>
                <a:gd name="T61" fmla="*/ 82 h 199"/>
                <a:gd name="T62" fmla="*/ 96 w 192"/>
                <a:gd name="T63" fmla="*/ 77 h 199"/>
                <a:gd name="T64" fmla="*/ 99 w 192"/>
                <a:gd name="T65" fmla="*/ 82 h 199"/>
                <a:gd name="T66" fmla="*/ 96 w 192"/>
                <a:gd name="T67" fmla="*/ 88 h 199"/>
                <a:gd name="T68" fmla="*/ 20 w 192"/>
                <a:gd name="T69" fmla="*/ 43 h 199"/>
                <a:gd name="T70" fmla="*/ 0 w 192"/>
                <a:gd name="T71" fmla="*/ 43 h 199"/>
                <a:gd name="T72" fmla="*/ 0 w 192"/>
                <a:gd name="T73" fmla="*/ 20 h 199"/>
                <a:gd name="T74" fmla="*/ 20 w 192"/>
                <a:gd name="T75" fmla="*/ 20 h 199"/>
                <a:gd name="T76" fmla="*/ 20 w 192"/>
                <a:gd name="T77" fmla="*/ 8 h 199"/>
                <a:gd name="T78" fmla="*/ 49 w 192"/>
                <a:gd name="T79" fmla="*/ 32 h 199"/>
                <a:gd name="T80" fmla="*/ 20 w 192"/>
                <a:gd name="T81" fmla="*/ 55 h 199"/>
                <a:gd name="T82" fmla="*/ 20 w 192"/>
                <a:gd name="T83" fmla="*/ 4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99">
                  <a:moveTo>
                    <a:pt x="172" y="43"/>
                  </a:moveTo>
                  <a:cubicBezTo>
                    <a:pt x="172" y="55"/>
                    <a:pt x="172" y="55"/>
                    <a:pt x="172" y="55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72" y="8"/>
                    <a:pt x="172" y="8"/>
                    <a:pt x="172" y="8"/>
                  </a:cubicBezTo>
                  <a:cubicBezTo>
                    <a:pt x="172" y="20"/>
                    <a:pt x="172" y="20"/>
                    <a:pt x="172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2" y="43"/>
                    <a:pt x="192" y="43"/>
                    <a:pt x="192" y="43"/>
                  </a:cubicBezTo>
                  <a:lnTo>
                    <a:pt x="172" y="43"/>
                  </a:lnTo>
                  <a:close/>
                  <a:moveTo>
                    <a:pt x="161" y="115"/>
                  </a:moveTo>
                  <a:cubicBezTo>
                    <a:pt x="161" y="161"/>
                    <a:pt x="151" y="190"/>
                    <a:pt x="144" y="199"/>
                  </a:cubicBezTo>
                  <a:cubicBezTo>
                    <a:pt x="130" y="199"/>
                    <a:pt x="130" y="199"/>
                    <a:pt x="130" y="199"/>
                  </a:cubicBezTo>
                  <a:cubicBezTo>
                    <a:pt x="132" y="199"/>
                    <a:pt x="152" y="182"/>
                    <a:pt x="152" y="118"/>
                  </a:cubicBezTo>
                  <a:cubicBezTo>
                    <a:pt x="152" y="113"/>
                    <a:pt x="151" y="108"/>
                    <a:pt x="150" y="103"/>
                  </a:cubicBezTo>
                  <a:cubicBezTo>
                    <a:pt x="100" y="146"/>
                    <a:pt x="100" y="146"/>
                    <a:pt x="100" y="146"/>
                  </a:cubicBezTo>
                  <a:cubicBezTo>
                    <a:pt x="100" y="199"/>
                    <a:pt x="100" y="199"/>
                    <a:pt x="100" y="199"/>
                  </a:cubicBezTo>
                  <a:cubicBezTo>
                    <a:pt x="92" y="199"/>
                    <a:pt x="92" y="199"/>
                    <a:pt x="92" y="199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1" y="108"/>
                    <a:pt x="40" y="113"/>
                    <a:pt x="40" y="118"/>
                  </a:cubicBezTo>
                  <a:cubicBezTo>
                    <a:pt x="40" y="182"/>
                    <a:pt x="60" y="199"/>
                    <a:pt x="62" y="199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41" y="190"/>
                    <a:pt x="32" y="161"/>
                    <a:pt x="32" y="115"/>
                  </a:cubicBezTo>
                  <a:cubicBezTo>
                    <a:pt x="32" y="83"/>
                    <a:pt x="66" y="53"/>
                    <a:pt x="54" y="0"/>
                  </a:cubicBezTo>
                  <a:cubicBezTo>
                    <a:pt x="54" y="0"/>
                    <a:pt x="57" y="0"/>
                    <a:pt x="62" y="0"/>
                  </a:cubicBezTo>
                  <a:cubicBezTo>
                    <a:pt x="71" y="45"/>
                    <a:pt x="52" y="77"/>
                    <a:pt x="43" y="100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1" y="77"/>
                    <a:pt x="121" y="45"/>
                    <a:pt x="130" y="0"/>
                  </a:cubicBezTo>
                  <a:cubicBezTo>
                    <a:pt x="135" y="0"/>
                    <a:pt x="138" y="0"/>
                    <a:pt x="138" y="0"/>
                  </a:cubicBezTo>
                  <a:cubicBezTo>
                    <a:pt x="126" y="53"/>
                    <a:pt x="161" y="83"/>
                    <a:pt x="161" y="115"/>
                  </a:cubicBezTo>
                  <a:close/>
                  <a:moveTo>
                    <a:pt x="96" y="88"/>
                  </a:moveTo>
                  <a:cubicBezTo>
                    <a:pt x="94" y="88"/>
                    <a:pt x="93" y="85"/>
                    <a:pt x="93" y="82"/>
                  </a:cubicBezTo>
                  <a:cubicBezTo>
                    <a:pt x="93" y="80"/>
                    <a:pt x="94" y="77"/>
                    <a:pt x="96" y="77"/>
                  </a:cubicBezTo>
                  <a:cubicBezTo>
                    <a:pt x="98" y="77"/>
                    <a:pt x="99" y="80"/>
                    <a:pt x="99" y="82"/>
                  </a:cubicBezTo>
                  <a:cubicBezTo>
                    <a:pt x="99" y="85"/>
                    <a:pt x="98" y="88"/>
                    <a:pt x="96" y="88"/>
                  </a:cubicBezTo>
                  <a:close/>
                  <a:moveTo>
                    <a:pt x="2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20" y="55"/>
                    <a:pt x="20" y="55"/>
                    <a:pt x="20" y="55"/>
                  </a:cubicBezTo>
                  <a:lnTo>
                    <a:pt x="2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1471" y="1754565"/>
            <a:ext cx="2843287" cy="1093191"/>
            <a:chOff x="5508397" y="2883842"/>
            <a:chExt cx="2843287" cy="1093191"/>
          </a:xfrm>
        </p:grpSpPr>
        <p:sp>
          <p:nvSpPr>
            <p:cNvPr id="17" name="矩形 16"/>
            <p:cNvSpPr/>
            <p:nvPr/>
          </p:nvSpPr>
          <p:spPr>
            <a:xfrm>
              <a:off x="5508397" y="3239798"/>
              <a:ext cx="2843287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10264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1471" y="3624639"/>
            <a:ext cx="2843287" cy="1093191"/>
            <a:chOff x="5508397" y="2883842"/>
            <a:chExt cx="2843287" cy="1093191"/>
          </a:xfrm>
        </p:grpSpPr>
        <p:sp>
          <p:nvSpPr>
            <p:cNvPr id="20" name="矩形 19"/>
            <p:cNvSpPr/>
            <p:nvPr/>
          </p:nvSpPr>
          <p:spPr>
            <a:xfrm>
              <a:off x="5508397" y="3239798"/>
              <a:ext cx="2843287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910264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58442" y="1754565"/>
            <a:ext cx="2843287" cy="1093191"/>
            <a:chOff x="5508397" y="2883842"/>
            <a:chExt cx="2843287" cy="1093191"/>
          </a:xfrm>
        </p:grpSpPr>
        <p:sp>
          <p:nvSpPr>
            <p:cNvPr id="23" name="矩形 22"/>
            <p:cNvSpPr/>
            <p:nvPr/>
          </p:nvSpPr>
          <p:spPr>
            <a:xfrm>
              <a:off x="5508397" y="3239798"/>
              <a:ext cx="2843287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58442" y="3624639"/>
            <a:ext cx="2843287" cy="1093191"/>
            <a:chOff x="5508397" y="2883842"/>
            <a:chExt cx="2843287" cy="1093191"/>
          </a:xfrm>
        </p:grpSpPr>
        <p:sp>
          <p:nvSpPr>
            <p:cNvPr id="26" name="矩形 25"/>
            <p:cNvSpPr/>
            <p:nvPr/>
          </p:nvSpPr>
          <p:spPr>
            <a:xfrm>
              <a:off x="5508397" y="3239798"/>
              <a:ext cx="2843287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652">
        <p14:doors dir="vert"/>
      </p:transition>
    </mc:Choice>
    <mc:Fallback xmlns="">
      <p:transition spd="slow" advTm="26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235545" y="2107700"/>
            <a:ext cx="3812830" cy="695681"/>
            <a:chOff x="5508397" y="2883842"/>
            <a:chExt cx="3812830" cy="695681"/>
          </a:xfrm>
        </p:grpSpPr>
        <p:sp>
          <p:nvSpPr>
            <p:cNvPr id="7" name="矩形 6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579070" y="2107700"/>
            <a:ext cx="3812830" cy="695681"/>
            <a:chOff x="5508397" y="2883842"/>
            <a:chExt cx="3812830" cy="695681"/>
          </a:xfrm>
        </p:grpSpPr>
        <p:sp>
          <p:nvSpPr>
            <p:cNvPr id="11" name="矩形 10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235545" y="3958081"/>
            <a:ext cx="3812830" cy="695681"/>
            <a:chOff x="5508397" y="2883842"/>
            <a:chExt cx="3812830" cy="695681"/>
          </a:xfrm>
        </p:grpSpPr>
        <p:sp>
          <p:nvSpPr>
            <p:cNvPr id="15" name="矩形 14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79070" y="3958081"/>
            <a:ext cx="3812830" cy="695681"/>
            <a:chOff x="5508397" y="2883842"/>
            <a:chExt cx="3812830" cy="695681"/>
          </a:xfrm>
        </p:grpSpPr>
        <p:sp>
          <p:nvSpPr>
            <p:cNvPr id="19" name="矩形 18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200151" y="3669657"/>
            <a:ext cx="952500" cy="952500"/>
            <a:chOff x="1200151" y="3669657"/>
            <a:chExt cx="952500" cy="952500"/>
          </a:xfrm>
        </p:grpSpPr>
        <p:sp>
          <p:nvSpPr>
            <p:cNvPr id="13" name="圆角矩形 12"/>
            <p:cNvSpPr/>
            <p:nvPr/>
          </p:nvSpPr>
          <p:spPr>
            <a:xfrm>
              <a:off x="1200151" y="3669657"/>
              <a:ext cx="952500" cy="952500"/>
            </a:xfrm>
            <a:prstGeom prst="roundRect">
              <a:avLst>
                <a:gd name="adj" fmla="val 11357"/>
              </a:avLst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24"/>
            <p:cNvSpPr>
              <a:spLocks noEditPoints="1"/>
            </p:cNvSpPr>
            <p:nvPr/>
          </p:nvSpPr>
          <p:spPr bwMode="auto">
            <a:xfrm>
              <a:off x="1379052" y="3893400"/>
              <a:ext cx="594698" cy="505015"/>
            </a:xfrm>
            <a:custGeom>
              <a:avLst/>
              <a:gdLst>
                <a:gd name="T0" fmla="*/ 156 w 342"/>
                <a:gd name="T1" fmla="*/ 187 h 290"/>
                <a:gd name="T2" fmla="*/ 165 w 342"/>
                <a:gd name="T3" fmla="*/ 216 h 290"/>
                <a:gd name="T4" fmla="*/ 184 w 342"/>
                <a:gd name="T5" fmla="*/ 220 h 290"/>
                <a:gd name="T6" fmla="*/ 200 w 342"/>
                <a:gd name="T7" fmla="*/ 183 h 290"/>
                <a:gd name="T8" fmla="*/ 184 w 342"/>
                <a:gd name="T9" fmla="*/ 164 h 290"/>
                <a:gd name="T10" fmla="*/ 204 w 342"/>
                <a:gd name="T11" fmla="*/ 161 h 290"/>
                <a:gd name="T12" fmla="*/ 208 w 342"/>
                <a:gd name="T13" fmla="*/ 160 h 290"/>
                <a:gd name="T14" fmla="*/ 229 w 342"/>
                <a:gd name="T15" fmla="*/ 165 h 290"/>
                <a:gd name="T16" fmla="*/ 242 w 342"/>
                <a:gd name="T17" fmla="*/ 164 h 290"/>
                <a:gd name="T18" fmla="*/ 250 w 342"/>
                <a:gd name="T19" fmla="*/ 171 h 290"/>
                <a:gd name="T20" fmla="*/ 259 w 342"/>
                <a:gd name="T21" fmla="*/ 145 h 290"/>
                <a:gd name="T22" fmla="*/ 264 w 342"/>
                <a:gd name="T23" fmla="*/ 134 h 290"/>
                <a:gd name="T24" fmla="*/ 276 w 342"/>
                <a:gd name="T25" fmla="*/ 133 h 290"/>
                <a:gd name="T26" fmla="*/ 245 w 342"/>
                <a:gd name="T27" fmla="*/ 112 h 290"/>
                <a:gd name="T28" fmla="*/ 215 w 342"/>
                <a:gd name="T29" fmla="*/ 110 h 290"/>
                <a:gd name="T30" fmla="*/ 186 w 342"/>
                <a:gd name="T31" fmla="*/ 124 h 290"/>
                <a:gd name="T32" fmla="*/ 174 w 342"/>
                <a:gd name="T33" fmla="*/ 124 h 290"/>
                <a:gd name="T34" fmla="*/ 168 w 342"/>
                <a:gd name="T35" fmla="*/ 136 h 290"/>
                <a:gd name="T36" fmla="*/ 165 w 342"/>
                <a:gd name="T37" fmla="*/ 142 h 290"/>
                <a:gd name="T38" fmla="*/ 153 w 342"/>
                <a:gd name="T39" fmla="*/ 148 h 290"/>
                <a:gd name="T40" fmla="*/ 162 w 342"/>
                <a:gd name="T41" fmla="*/ 151 h 290"/>
                <a:gd name="T42" fmla="*/ 172 w 342"/>
                <a:gd name="T43" fmla="*/ 156 h 290"/>
                <a:gd name="T44" fmla="*/ 177 w 342"/>
                <a:gd name="T45" fmla="*/ 156 h 290"/>
                <a:gd name="T46" fmla="*/ 171 w 342"/>
                <a:gd name="T47" fmla="*/ 164 h 290"/>
                <a:gd name="T48" fmla="*/ 149 w 342"/>
                <a:gd name="T49" fmla="*/ 156 h 290"/>
                <a:gd name="T50" fmla="*/ 141 w 342"/>
                <a:gd name="T51" fmla="*/ 183 h 290"/>
                <a:gd name="T52" fmla="*/ 267 w 342"/>
                <a:gd name="T53" fmla="*/ 189 h 290"/>
                <a:gd name="T54" fmla="*/ 150 w 342"/>
                <a:gd name="T55" fmla="*/ 134 h 290"/>
                <a:gd name="T56" fmla="*/ 246 w 342"/>
                <a:gd name="T57" fmla="*/ 181 h 290"/>
                <a:gd name="T58" fmla="*/ 197 w 342"/>
                <a:gd name="T59" fmla="*/ 114 h 290"/>
                <a:gd name="T60" fmla="*/ 298 w 342"/>
                <a:gd name="T61" fmla="*/ 204 h 290"/>
                <a:gd name="T62" fmla="*/ 165 w 342"/>
                <a:gd name="T63" fmla="*/ 123 h 290"/>
                <a:gd name="T64" fmla="*/ 165 w 342"/>
                <a:gd name="T65" fmla="*/ 119 h 290"/>
                <a:gd name="T66" fmla="*/ 144 w 342"/>
                <a:gd name="T67" fmla="*/ 128 h 290"/>
                <a:gd name="T68" fmla="*/ 187 w 342"/>
                <a:gd name="T69" fmla="*/ 247 h 290"/>
                <a:gd name="T70" fmla="*/ 103 w 342"/>
                <a:gd name="T71" fmla="*/ 237 h 290"/>
                <a:gd name="T72" fmla="*/ 44 w 342"/>
                <a:gd name="T73" fmla="*/ 260 h 290"/>
                <a:gd name="T74" fmla="*/ 270 w 342"/>
                <a:gd name="T75" fmla="*/ 250 h 290"/>
                <a:gd name="T76" fmla="*/ 273 w 342"/>
                <a:gd name="T77" fmla="*/ 182 h 290"/>
                <a:gd name="T78" fmla="*/ 279 w 342"/>
                <a:gd name="T79" fmla="*/ 200 h 290"/>
                <a:gd name="T80" fmla="*/ 264 w 342"/>
                <a:gd name="T81" fmla="*/ 218 h 290"/>
                <a:gd name="T82" fmla="*/ 342 w 342"/>
                <a:gd name="T83" fmla="*/ 290 h 290"/>
                <a:gd name="T84" fmla="*/ 13 w 342"/>
                <a:gd name="T85" fmla="*/ 56 h 290"/>
                <a:gd name="T86" fmla="*/ 342 w 342"/>
                <a:gd name="T87" fmla="*/ 290 h 290"/>
                <a:gd name="T88" fmla="*/ 302 w 342"/>
                <a:gd name="T89" fmla="*/ 110 h 290"/>
                <a:gd name="T90" fmla="*/ 145 w 342"/>
                <a:gd name="T91" fmla="*/ 113 h 290"/>
                <a:gd name="T92" fmla="*/ 116 w 342"/>
                <a:gd name="T93" fmla="*/ 110 h 290"/>
                <a:gd name="T94" fmla="*/ 106 w 342"/>
                <a:gd name="T95" fmla="*/ 118 h 290"/>
                <a:gd name="T96" fmla="*/ 88 w 342"/>
                <a:gd name="T97" fmla="*/ 125 h 290"/>
                <a:gd name="T98" fmla="*/ 109 w 342"/>
                <a:gd name="T99" fmla="*/ 137 h 290"/>
                <a:gd name="T100" fmla="*/ 69 w 342"/>
                <a:gd name="T101" fmla="*/ 166 h 290"/>
                <a:gd name="T102" fmla="*/ 50 w 342"/>
                <a:gd name="T103" fmla="*/ 131 h 290"/>
                <a:gd name="T104" fmla="*/ 171 w 342"/>
                <a:gd name="T105" fmla="*/ 276 h 290"/>
                <a:gd name="T106" fmla="*/ 298 w 342"/>
                <a:gd name="T107" fmla="*/ 242 h 290"/>
                <a:gd name="T108" fmla="*/ 92 w 342"/>
                <a:gd name="T109" fmla="*/ 231 h 290"/>
                <a:gd name="T110" fmla="*/ 119 w 342"/>
                <a:gd name="T111" fmla="*/ 189 h 290"/>
                <a:gd name="T112" fmla="*/ 76 w 342"/>
                <a:gd name="T113" fmla="*/ 195 h 290"/>
                <a:gd name="T114" fmla="*/ 264 w 342"/>
                <a:gd name="T115" fmla="*/ 133 h 290"/>
                <a:gd name="T116" fmla="*/ 276 w 342"/>
                <a:gd name="T117" fmla="*/ 147 h 290"/>
                <a:gd name="T118" fmla="*/ 274 w 342"/>
                <a:gd name="T119" fmla="*/ 155 h 290"/>
                <a:gd name="T120" fmla="*/ 69 w 342"/>
                <a:gd name="T121" fmla="*/ 11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2" h="290">
                  <a:moveTo>
                    <a:pt x="150" y="138"/>
                  </a:moveTo>
                  <a:cubicBezTo>
                    <a:pt x="151" y="140"/>
                    <a:pt x="148" y="141"/>
                    <a:pt x="147" y="140"/>
                  </a:cubicBezTo>
                  <a:cubicBezTo>
                    <a:pt x="145" y="139"/>
                    <a:pt x="148" y="135"/>
                    <a:pt x="150" y="138"/>
                  </a:cubicBezTo>
                  <a:close/>
                  <a:moveTo>
                    <a:pt x="141" y="183"/>
                  </a:moveTo>
                  <a:cubicBezTo>
                    <a:pt x="143" y="186"/>
                    <a:pt x="145" y="186"/>
                    <a:pt x="148" y="186"/>
                  </a:cubicBezTo>
                  <a:cubicBezTo>
                    <a:pt x="150" y="187"/>
                    <a:pt x="151" y="187"/>
                    <a:pt x="153" y="187"/>
                  </a:cubicBezTo>
                  <a:cubicBezTo>
                    <a:pt x="154" y="187"/>
                    <a:pt x="155" y="186"/>
                    <a:pt x="156" y="187"/>
                  </a:cubicBezTo>
                  <a:cubicBezTo>
                    <a:pt x="158" y="188"/>
                    <a:pt x="160" y="187"/>
                    <a:pt x="161" y="192"/>
                  </a:cubicBezTo>
                  <a:cubicBezTo>
                    <a:pt x="161" y="193"/>
                    <a:pt x="160" y="201"/>
                    <a:pt x="165" y="206"/>
                  </a:cubicBezTo>
                  <a:cubicBezTo>
                    <a:pt x="165" y="206"/>
                    <a:pt x="165" y="206"/>
                    <a:pt x="165" y="206"/>
                  </a:cubicBezTo>
                  <a:cubicBezTo>
                    <a:pt x="165" y="207"/>
                    <a:pt x="165" y="208"/>
                    <a:pt x="165" y="208"/>
                  </a:cubicBezTo>
                  <a:cubicBezTo>
                    <a:pt x="165" y="209"/>
                    <a:pt x="165" y="209"/>
                    <a:pt x="165" y="210"/>
                  </a:cubicBezTo>
                  <a:cubicBezTo>
                    <a:pt x="164" y="210"/>
                    <a:pt x="164" y="212"/>
                    <a:pt x="164" y="213"/>
                  </a:cubicBezTo>
                  <a:cubicBezTo>
                    <a:pt x="164" y="214"/>
                    <a:pt x="165" y="215"/>
                    <a:pt x="165" y="216"/>
                  </a:cubicBezTo>
                  <a:cubicBezTo>
                    <a:pt x="166" y="217"/>
                    <a:pt x="166" y="217"/>
                    <a:pt x="166" y="218"/>
                  </a:cubicBezTo>
                  <a:cubicBezTo>
                    <a:pt x="167" y="219"/>
                    <a:pt x="167" y="220"/>
                    <a:pt x="167" y="221"/>
                  </a:cubicBezTo>
                  <a:cubicBezTo>
                    <a:pt x="167" y="222"/>
                    <a:pt x="168" y="223"/>
                    <a:pt x="169" y="224"/>
                  </a:cubicBezTo>
                  <a:cubicBezTo>
                    <a:pt x="170" y="224"/>
                    <a:pt x="170" y="225"/>
                    <a:pt x="170" y="226"/>
                  </a:cubicBezTo>
                  <a:cubicBezTo>
                    <a:pt x="170" y="228"/>
                    <a:pt x="172" y="229"/>
                    <a:pt x="174" y="228"/>
                  </a:cubicBezTo>
                  <a:cubicBezTo>
                    <a:pt x="177" y="227"/>
                    <a:pt x="179" y="226"/>
                    <a:pt x="181" y="223"/>
                  </a:cubicBezTo>
                  <a:cubicBezTo>
                    <a:pt x="183" y="222"/>
                    <a:pt x="183" y="221"/>
                    <a:pt x="184" y="220"/>
                  </a:cubicBezTo>
                  <a:cubicBezTo>
                    <a:pt x="184" y="218"/>
                    <a:pt x="185" y="217"/>
                    <a:pt x="186" y="216"/>
                  </a:cubicBezTo>
                  <a:cubicBezTo>
                    <a:pt x="187" y="215"/>
                    <a:pt x="187" y="214"/>
                    <a:pt x="187" y="213"/>
                  </a:cubicBezTo>
                  <a:cubicBezTo>
                    <a:pt x="187" y="212"/>
                    <a:pt x="187" y="211"/>
                    <a:pt x="188" y="210"/>
                  </a:cubicBezTo>
                  <a:cubicBezTo>
                    <a:pt x="190" y="208"/>
                    <a:pt x="192" y="207"/>
                    <a:pt x="192" y="204"/>
                  </a:cubicBezTo>
                  <a:cubicBezTo>
                    <a:pt x="192" y="201"/>
                    <a:pt x="192" y="199"/>
                    <a:pt x="191" y="197"/>
                  </a:cubicBezTo>
                  <a:cubicBezTo>
                    <a:pt x="190" y="195"/>
                    <a:pt x="193" y="191"/>
                    <a:pt x="195" y="189"/>
                  </a:cubicBezTo>
                  <a:cubicBezTo>
                    <a:pt x="196" y="187"/>
                    <a:pt x="199" y="185"/>
                    <a:pt x="200" y="183"/>
                  </a:cubicBezTo>
                  <a:cubicBezTo>
                    <a:pt x="200" y="181"/>
                    <a:pt x="200" y="180"/>
                    <a:pt x="201" y="178"/>
                  </a:cubicBezTo>
                  <a:cubicBezTo>
                    <a:pt x="202" y="177"/>
                    <a:pt x="202" y="176"/>
                    <a:pt x="202" y="175"/>
                  </a:cubicBezTo>
                  <a:cubicBezTo>
                    <a:pt x="201" y="175"/>
                    <a:pt x="199" y="176"/>
                    <a:pt x="198" y="177"/>
                  </a:cubicBezTo>
                  <a:cubicBezTo>
                    <a:pt x="196" y="178"/>
                    <a:pt x="195" y="178"/>
                    <a:pt x="193" y="177"/>
                  </a:cubicBezTo>
                  <a:cubicBezTo>
                    <a:pt x="192" y="175"/>
                    <a:pt x="190" y="174"/>
                    <a:pt x="189" y="173"/>
                  </a:cubicBezTo>
                  <a:cubicBezTo>
                    <a:pt x="188" y="171"/>
                    <a:pt x="187" y="168"/>
                    <a:pt x="185" y="166"/>
                  </a:cubicBezTo>
                  <a:cubicBezTo>
                    <a:pt x="184" y="165"/>
                    <a:pt x="184" y="165"/>
                    <a:pt x="184" y="164"/>
                  </a:cubicBezTo>
                  <a:cubicBezTo>
                    <a:pt x="184" y="163"/>
                    <a:pt x="185" y="163"/>
                    <a:pt x="185" y="163"/>
                  </a:cubicBezTo>
                  <a:cubicBezTo>
                    <a:pt x="188" y="164"/>
                    <a:pt x="188" y="168"/>
                    <a:pt x="190" y="169"/>
                  </a:cubicBezTo>
                  <a:cubicBezTo>
                    <a:pt x="192" y="171"/>
                    <a:pt x="194" y="172"/>
                    <a:pt x="194" y="175"/>
                  </a:cubicBezTo>
                  <a:cubicBezTo>
                    <a:pt x="195" y="176"/>
                    <a:pt x="197" y="175"/>
                    <a:pt x="198" y="174"/>
                  </a:cubicBezTo>
                  <a:cubicBezTo>
                    <a:pt x="201" y="172"/>
                    <a:pt x="204" y="169"/>
                    <a:pt x="206" y="167"/>
                  </a:cubicBezTo>
                  <a:cubicBezTo>
                    <a:pt x="207" y="166"/>
                    <a:pt x="208" y="164"/>
                    <a:pt x="208" y="163"/>
                  </a:cubicBezTo>
                  <a:cubicBezTo>
                    <a:pt x="208" y="162"/>
                    <a:pt x="205" y="161"/>
                    <a:pt x="204" y="161"/>
                  </a:cubicBezTo>
                  <a:cubicBezTo>
                    <a:pt x="203" y="162"/>
                    <a:pt x="202" y="163"/>
                    <a:pt x="201" y="162"/>
                  </a:cubicBezTo>
                  <a:cubicBezTo>
                    <a:pt x="200" y="162"/>
                    <a:pt x="200" y="162"/>
                    <a:pt x="199" y="161"/>
                  </a:cubicBezTo>
                  <a:cubicBezTo>
                    <a:pt x="199" y="161"/>
                    <a:pt x="196" y="159"/>
                    <a:pt x="197" y="158"/>
                  </a:cubicBezTo>
                  <a:cubicBezTo>
                    <a:pt x="197" y="157"/>
                    <a:pt x="200" y="159"/>
                    <a:pt x="201" y="159"/>
                  </a:cubicBezTo>
                  <a:cubicBezTo>
                    <a:pt x="202" y="159"/>
                    <a:pt x="202" y="159"/>
                    <a:pt x="203" y="160"/>
                  </a:cubicBezTo>
                  <a:cubicBezTo>
                    <a:pt x="204" y="160"/>
                    <a:pt x="204" y="159"/>
                    <a:pt x="205" y="160"/>
                  </a:cubicBezTo>
                  <a:cubicBezTo>
                    <a:pt x="206" y="161"/>
                    <a:pt x="206" y="160"/>
                    <a:pt x="208" y="160"/>
                  </a:cubicBezTo>
                  <a:cubicBezTo>
                    <a:pt x="209" y="160"/>
                    <a:pt x="210" y="160"/>
                    <a:pt x="211" y="159"/>
                  </a:cubicBezTo>
                  <a:cubicBezTo>
                    <a:pt x="213" y="159"/>
                    <a:pt x="217" y="158"/>
                    <a:pt x="217" y="161"/>
                  </a:cubicBezTo>
                  <a:cubicBezTo>
                    <a:pt x="216" y="162"/>
                    <a:pt x="218" y="162"/>
                    <a:pt x="219" y="162"/>
                  </a:cubicBezTo>
                  <a:cubicBezTo>
                    <a:pt x="220" y="162"/>
                    <a:pt x="220" y="164"/>
                    <a:pt x="221" y="165"/>
                  </a:cubicBezTo>
                  <a:cubicBezTo>
                    <a:pt x="221" y="167"/>
                    <a:pt x="223" y="168"/>
                    <a:pt x="224" y="170"/>
                  </a:cubicBezTo>
                  <a:cubicBezTo>
                    <a:pt x="225" y="170"/>
                    <a:pt x="228" y="174"/>
                    <a:pt x="229" y="174"/>
                  </a:cubicBezTo>
                  <a:cubicBezTo>
                    <a:pt x="234" y="174"/>
                    <a:pt x="229" y="167"/>
                    <a:pt x="229" y="165"/>
                  </a:cubicBezTo>
                  <a:cubicBezTo>
                    <a:pt x="230" y="164"/>
                    <a:pt x="231" y="163"/>
                    <a:pt x="232" y="161"/>
                  </a:cubicBezTo>
                  <a:cubicBezTo>
                    <a:pt x="233" y="160"/>
                    <a:pt x="233" y="159"/>
                    <a:pt x="234" y="158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36" y="157"/>
                    <a:pt x="237" y="158"/>
                  </a:cubicBezTo>
                  <a:cubicBezTo>
                    <a:pt x="238" y="158"/>
                    <a:pt x="238" y="160"/>
                    <a:pt x="239" y="160"/>
                  </a:cubicBezTo>
                  <a:cubicBezTo>
                    <a:pt x="240" y="161"/>
                    <a:pt x="240" y="162"/>
                    <a:pt x="241" y="163"/>
                  </a:cubicBezTo>
                  <a:cubicBezTo>
                    <a:pt x="241" y="163"/>
                    <a:pt x="241" y="164"/>
                    <a:pt x="242" y="164"/>
                  </a:cubicBezTo>
                  <a:cubicBezTo>
                    <a:pt x="243" y="165"/>
                    <a:pt x="244" y="165"/>
                    <a:pt x="244" y="167"/>
                  </a:cubicBezTo>
                  <a:cubicBezTo>
                    <a:pt x="246" y="169"/>
                    <a:pt x="245" y="172"/>
                    <a:pt x="247" y="174"/>
                  </a:cubicBezTo>
                  <a:cubicBezTo>
                    <a:pt x="249" y="176"/>
                    <a:pt x="250" y="179"/>
                    <a:pt x="252" y="181"/>
                  </a:cubicBezTo>
                  <a:cubicBezTo>
                    <a:pt x="253" y="182"/>
                    <a:pt x="253" y="181"/>
                    <a:pt x="253" y="180"/>
                  </a:cubicBezTo>
                  <a:cubicBezTo>
                    <a:pt x="253" y="179"/>
                    <a:pt x="252" y="178"/>
                    <a:pt x="251" y="177"/>
                  </a:cubicBezTo>
                  <a:cubicBezTo>
                    <a:pt x="250" y="175"/>
                    <a:pt x="247" y="173"/>
                    <a:pt x="247" y="171"/>
                  </a:cubicBezTo>
                  <a:cubicBezTo>
                    <a:pt x="247" y="169"/>
                    <a:pt x="249" y="170"/>
                    <a:pt x="250" y="171"/>
                  </a:cubicBezTo>
                  <a:cubicBezTo>
                    <a:pt x="251" y="172"/>
                    <a:pt x="253" y="173"/>
                    <a:pt x="254" y="173"/>
                  </a:cubicBezTo>
                  <a:cubicBezTo>
                    <a:pt x="255" y="173"/>
                    <a:pt x="256" y="173"/>
                    <a:pt x="256" y="172"/>
                  </a:cubicBezTo>
                  <a:cubicBezTo>
                    <a:pt x="257" y="171"/>
                    <a:pt x="256" y="162"/>
                    <a:pt x="257" y="162"/>
                  </a:cubicBezTo>
                  <a:cubicBezTo>
                    <a:pt x="259" y="162"/>
                    <a:pt x="259" y="163"/>
                    <a:pt x="260" y="162"/>
                  </a:cubicBezTo>
                  <a:cubicBezTo>
                    <a:pt x="262" y="161"/>
                    <a:pt x="264" y="158"/>
                    <a:pt x="263" y="155"/>
                  </a:cubicBezTo>
                  <a:cubicBezTo>
                    <a:pt x="260" y="150"/>
                    <a:pt x="257" y="151"/>
                    <a:pt x="255" y="146"/>
                  </a:cubicBezTo>
                  <a:cubicBezTo>
                    <a:pt x="255" y="145"/>
                    <a:pt x="257" y="143"/>
                    <a:pt x="259" y="145"/>
                  </a:cubicBezTo>
                  <a:cubicBezTo>
                    <a:pt x="260" y="146"/>
                    <a:pt x="261" y="146"/>
                    <a:pt x="261" y="147"/>
                  </a:cubicBezTo>
                  <a:cubicBezTo>
                    <a:pt x="261" y="148"/>
                    <a:pt x="264" y="151"/>
                    <a:pt x="265" y="152"/>
                  </a:cubicBezTo>
                  <a:cubicBezTo>
                    <a:pt x="266" y="152"/>
                    <a:pt x="267" y="152"/>
                    <a:pt x="267" y="151"/>
                  </a:cubicBezTo>
                  <a:cubicBezTo>
                    <a:pt x="267" y="150"/>
                    <a:pt x="264" y="148"/>
                    <a:pt x="264" y="147"/>
                  </a:cubicBezTo>
                  <a:cubicBezTo>
                    <a:pt x="263" y="145"/>
                    <a:pt x="264" y="144"/>
                    <a:pt x="265" y="144"/>
                  </a:cubicBezTo>
                  <a:cubicBezTo>
                    <a:pt x="267" y="144"/>
                    <a:pt x="267" y="142"/>
                    <a:pt x="267" y="140"/>
                  </a:cubicBezTo>
                  <a:cubicBezTo>
                    <a:pt x="267" y="138"/>
                    <a:pt x="266" y="135"/>
                    <a:pt x="264" y="134"/>
                  </a:cubicBezTo>
                  <a:cubicBezTo>
                    <a:pt x="263" y="133"/>
                    <a:pt x="262" y="132"/>
                    <a:pt x="261" y="132"/>
                  </a:cubicBezTo>
                  <a:cubicBezTo>
                    <a:pt x="260" y="131"/>
                    <a:pt x="259" y="132"/>
                    <a:pt x="259" y="131"/>
                  </a:cubicBezTo>
                  <a:cubicBezTo>
                    <a:pt x="257" y="129"/>
                    <a:pt x="260" y="127"/>
                    <a:pt x="262" y="128"/>
                  </a:cubicBezTo>
                  <a:cubicBezTo>
                    <a:pt x="269" y="129"/>
                    <a:pt x="270" y="127"/>
                    <a:pt x="272" y="128"/>
                  </a:cubicBezTo>
                  <a:cubicBezTo>
                    <a:pt x="274" y="129"/>
                    <a:pt x="272" y="131"/>
                    <a:pt x="272" y="132"/>
                  </a:cubicBezTo>
                  <a:cubicBezTo>
                    <a:pt x="272" y="134"/>
                    <a:pt x="275" y="137"/>
                    <a:pt x="277" y="138"/>
                  </a:cubicBezTo>
                  <a:cubicBezTo>
                    <a:pt x="280" y="141"/>
                    <a:pt x="279" y="134"/>
                    <a:pt x="276" y="133"/>
                  </a:cubicBezTo>
                  <a:cubicBezTo>
                    <a:pt x="274" y="131"/>
                    <a:pt x="275" y="130"/>
                    <a:pt x="277" y="131"/>
                  </a:cubicBezTo>
                  <a:cubicBezTo>
                    <a:pt x="278" y="131"/>
                    <a:pt x="279" y="131"/>
                    <a:pt x="280" y="130"/>
                  </a:cubicBezTo>
                  <a:cubicBezTo>
                    <a:pt x="280" y="130"/>
                    <a:pt x="284" y="129"/>
                    <a:pt x="285" y="128"/>
                  </a:cubicBezTo>
                  <a:cubicBezTo>
                    <a:pt x="285" y="126"/>
                    <a:pt x="279" y="125"/>
                    <a:pt x="277" y="124"/>
                  </a:cubicBezTo>
                  <a:cubicBezTo>
                    <a:pt x="274" y="123"/>
                    <a:pt x="267" y="119"/>
                    <a:pt x="260" y="118"/>
                  </a:cubicBezTo>
                  <a:cubicBezTo>
                    <a:pt x="259" y="118"/>
                    <a:pt x="254" y="116"/>
                    <a:pt x="253" y="115"/>
                  </a:cubicBezTo>
                  <a:cubicBezTo>
                    <a:pt x="251" y="113"/>
                    <a:pt x="247" y="112"/>
                    <a:pt x="245" y="112"/>
                  </a:cubicBezTo>
                  <a:cubicBezTo>
                    <a:pt x="243" y="112"/>
                    <a:pt x="240" y="112"/>
                    <a:pt x="237" y="110"/>
                  </a:cubicBezTo>
                  <a:cubicBezTo>
                    <a:pt x="236" y="110"/>
                    <a:pt x="235" y="109"/>
                    <a:pt x="234" y="109"/>
                  </a:cubicBezTo>
                  <a:cubicBezTo>
                    <a:pt x="233" y="108"/>
                    <a:pt x="232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9"/>
                    <a:pt x="227" y="109"/>
                    <a:pt x="226" y="109"/>
                  </a:cubicBezTo>
                  <a:cubicBezTo>
                    <a:pt x="225" y="109"/>
                    <a:pt x="224" y="108"/>
                    <a:pt x="223" y="108"/>
                  </a:cubicBezTo>
                  <a:cubicBezTo>
                    <a:pt x="221" y="108"/>
                    <a:pt x="217" y="109"/>
                    <a:pt x="215" y="110"/>
                  </a:cubicBezTo>
                  <a:cubicBezTo>
                    <a:pt x="214" y="110"/>
                    <a:pt x="210" y="111"/>
                    <a:pt x="209" y="112"/>
                  </a:cubicBezTo>
                  <a:cubicBezTo>
                    <a:pt x="208" y="113"/>
                    <a:pt x="209" y="113"/>
                    <a:pt x="208" y="114"/>
                  </a:cubicBezTo>
                  <a:cubicBezTo>
                    <a:pt x="207" y="114"/>
                    <a:pt x="199" y="115"/>
                    <a:pt x="199" y="117"/>
                  </a:cubicBezTo>
                  <a:cubicBezTo>
                    <a:pt x="198" y="119"/>
                    <a:pt x="200" y="119"/>
                    <a:pt x="201" y="119"/>
                  </a:cubicBezTo>
                  <a:cubicBezTo>
                    <a:pt x="201" y="121"/>
                    <a:pt x="196" y="120"/>
                    <a:pt x="195" y="120"/>
                  </a:cubicBezTo>
                  <a:cubicBezTo>
                    <a:pt x="194" y="120"/>
                    <a:pt x="193" y="121"/>
                    <a:pt x="192" y="122"/>
                  </a:cubicBezTo>
                  <a:cubicBezTo>
                    <a:pt x="191" y="122"/>
                    <a:pt x="188" y="125"/>
                    <a:pt x="186" y="124"/>
                  </a:cubicBezTo>
                  <a:cubicBezTo>
                    <a:pt x="186" y="123"/>
                    <a:pt x="185" y="124"/>
                    <a:pt x="185" y="124"/>
                  </a:cubicBezTo>
                  <a:cubicBezTo>
                    <a:pt x="185" y="126"/>
                    <a:pt x="185" y="126"/>
                    <a:pt x="184" y="127"/>
                  </a:cubicBezTo>
                  <a:cubicBezTo>
                    <a:pt x="183" y="127"/>
                    <a:pt x="183" y="128"/>
                    <a:pt x="182" y="129"/>
                  </a:cubicBezTo>
                  <a:cubicBezTo>
                    <a:pt x="180" y="129"/>
                    <a:pt x="177" y="127"/>
                    <a:pt x="181" y="127"/>
                  </a:cubicBezTo>
                  <a:cubicBezTo>
                    <a:pt x="181" y="127"/>
                    <a:pt x="183" y="126"/>
                    <a:pt x="183" y="126"/>
                  </a:cubicBezTo>
                  <a:cubicBezTo>
                    <a:pt x="183" y="124"/>
                    <a:pt x="179" y="124"/>
                    <a:pt x="178" y="124"/>
                  </a:cubicBezTo>
                  <a:cubicBezTo>
                    <a:pt x="176" y="124"/>
                    <a:pt x="175" y="123"/>
                    <a:pt x="174" y="124"/>
                  </a:cubicBezTo>
                  <a:cubicBezTo>
                    <a:pt x="168" y="124"/>
                    <a:pt x="166" y="129"/>
                    <a:pt x="165" y="130"/>
                  </a:cubicBezTo>
                  <a:cubicBezTo>
                    <a:pt x="165" y="130"/>
                    <a:pt x="164" y="131"/>
                    <a:pt x="164" y="131"/>
                  </a:cubicBezTo>
                  <a:cubicBezTo>
                    <a:pt x="163" y="132"/>
                    <a:pt x="162" y="132"/>
                    <a:pt x="161" y="133"/>
                  </a:cubicBezTo>
                  <a:cubicBezTo>
                    <a:pt x="159" y="133"/>
                    <a:pt x="158" y="134"/>
                    <a:pt x="159" y="137"/>
                  </a:cubicBezTo>
                  <a:cubicBezTo>
                    <a:pt x="161" y="138"/>
                    <a:pt x="162" y="136"/>
                    <a:pt x="164" y="137"/>
                  </a:cubicBezTo>
                  <a:cubicBezTo>
                    <a:pt x="164" y="138"/>
                    <a:pt x="165" y="139"/>
                    <a:pt x="165" y="140"/>
                  </a:cubicBezTo>
                  <a:cubicBezTo>
                    <a:pt x="167" y="139"/>
                    <a:pt x="168" y="137"/>
                    <a:pt x="168" y="136"/>
                  </a:cubicBezTo>
                  <a:cubicBezTo>
                    <a:pt x="169" y="136"/>
                    <a:pt x="168" y="135"/>
                    <a:pt x="168" y="135"/>
                  </a:cubicBezTo>
                  <a:cubicBezTo>
                    <a:pt x="167" y="134"/>
                    <a:pt x="170" y="131"/>
                    <a:pt x="171" y="130"/>
                  </a:cubicBezTo>
                  <a:cubicBezTo>
                    <a:pt x="172" y="130"/>
                    <a:pt x="173" y="130"/>
                    <a:pt x="172" y="131"/>
                  </a:cubicBezTo>
                  <a:cubicBezTo>
                    <a:pt x="170" y="134"/>
                    <a:pt x="174" y="134"/>
                    <a:pt x="172" y="136"/>
                  </a:cubicBezTo>
                  <a:cubicBezTo>
                    <a:pt x="172" y="137"/>
                    <a:pt x="171" y="139"/>
                    <a:pt x="170" y="140"/>
                  </a:cubicBezTo>
                  <a:cubicBezTo>
                    <a:pt x="169" y="141"/>
                    <a:pt x="167" y="141"/>
                    <a:pt x="166" y="141"/>
                  </a:cubicBezTo>
                  <a:cubicBezTo>
                    <a:pt x="166" y="142"/>
                    <a:pt x="166" y="142"/>
                    <a:pt x="165" y="142"/>
                  </a:cubicBezTo>
                  <a:cubicBezTo>
                    <a:pt x="164" y="142"/>
                    <a:pt x="164" y="142"/>
                    <a:pt x="163" y="141"/>
                  </a:cubicBezTo>
                  <a:cubicBezTo>
                    <a:pt x="163" y="140"/>
                    <a:pt x="163" y="139"/>
                    <a:pt x="162" y="139"/>
                  </a:cubicBezTo>
                  <a:cubicBezTo>
                    <a:pt x="161" y="139"/>
                    <a:pt x="162" y="141"/>
                    <a:pt x="162" y="141"/>
                  </a:cubicBezTo>
                  <a:cubicBezTo>
                    <a:pt x="161" y="142"/>
                    <a:pt x="160" y="141"/>
                    <a:pt x="159" y="141"/>
                  </a:cubicBezTo>
                  <a:cubicBezTo>
                    <a:pt x="158" y="141"/>
                    <a:pt x="157" y="142"/>
                    <a:pt x="156" y="143"/>
                  </a:cubicBezTo>
                  <a:cubicBezTo>
                    <a:pt x="155" y="143"/>
                    <a:pt x="152" y="143"/>
                    <a:pt x="152" y="145"/>
                  </a:cubicBezTo>
                  <a:cubicBezTo>
                    <a:pt x="152" y="146"/>
                    <a:pt x="153" y="147"/>
                    <a:pt x="153" y="148"/>
                  </a:cubicBezTo>
                  <a:cubicBezTo>
                    <a:pt x="153" y="149"/>
                    <a:pt x="153" y="150"/>
                    <a:pt x="151" y="149"/>
                  </a:cubicBezTo>
                  <a:cubicBezTo>
                    <a:pt x="150" y="149"/>
                    <a:pt x="149" y="148"/>
                    <a:pt x="147" y="148"/>
                  </a:cubicBezTo>
                  <a:cubicBezTo>
                    <a:pt x="146" y="147"/>
                    <a:pt x="146" y="149"/>
                    <a:pt x="146" y="150"/>
                  </a:cubicBezTo>
                  <a:cubicBezTo>
                    <a:pt x="146" y="151"/>
                    <a:pt x="145" y="153"/>
                    <a:pt x="146" y="154"/>
                  </a:cubicBezTo>
                  <a:cubicBezTo>
                    <a:pt x="148" y="155"/>
                    <a:pt x="149" y="156"/>
                    <a:pt x="151" y="156"/>
                  </a:cubicBezTo>
                  <a:cubicBezTo>
                    <a:pt x="157" y="155"/>
                    <a:pt x="157" y="151"/>
                    <a:pt x="158" y="151"/>
                  </a:cubicBezTo>
                  <a:cubicBezTo>
                    <a:pt x="160" y="151"/>
                    <a:pt x="161" y="150"/>
                    <a:pt x="162" y="151"/>
                  </a:cubicBezTo>
                  <a:cubicBezTo>
                    <a:pt x="163" y="152"/>
                    <a:pt x="163" y="153"/>
                    <a:pt x="164" y="154"/>
                  </a:cubicBezTo>
                  <a:cubicBezTo>
                    <a:pt x="165" y="156"/>
                    <a:pt x="165" y="152"/>
                    <a:pt x="165" y="152"/>
                  </a:cubicBezTo>
                  <a:cubicBezTo>
                    <a:pt x="164" y="151"/>
                    <a:pt x="164" y="150"/>
                    <a:pt x="165" y="150"/>
                  </a:cubicBezTo>
                  <a:cubicBezTo>
                    <a:pt x="165" y="151"/>
                    <a:pt x="165" y="151"/>
                    <a:pt x="165" y="151"/>
                  </a:cubicBezTo>
                  <a:cubicBezTo>
                    <a:pt x="166" y="151"/>
                    <a:pt x="166" y="151"/>
                    <a:pt x="167" y="152"/>
                  </a:cubicBezTo>
                  <a:cubicBezTo>
                    <a:pt x="168" y="153"/>
                    <a:pt x="170" y="152"/>
                    <a:pt x="170" y="154"/>
                  </a:cubicBezTo>
                  <a:cubicBezTo>
                    <a:pt x="170" y="155"/>
                    <a:pt x="172" y="156"/>
                    <a:pt x="172" y="156"/>
                  </a:cubicBezTo>
                  <a:cubicBezTo>
                    <a:pt x="173" y="156"/>
                    <a:pt x="172" y="157"/>
                    <a:pt x="173" y="157"/>
                  </a:cubicBezTo>
                  <a:cubicBezTo>
                    <a:pt x="173" y="158"/>
                    <a:pt x="174" y="157"/>
                    <a:pt x="174" y="157"/>
                  </a:cubicBezTo>
                  <a:cubicBezTo>
                    <a:pt x="174" y="156"/>
                    <a:pt x="175" y="155"/>
                    <a:pt x="174" y="155"/>
                  </a:cubicBezTo>
                  <a:cubicBezTo>
                    <a:pt x="174" y="155"/>
                    <a:pt x="173" y="154"/>
                    <a:pt x="173" y="153"/>
                  </a:cubicBezTo>
                  <a:cubicBezTo>
                    <a:pt x="174" y="153"/>
                    <a:pt x="175" y="153"/>
                    <a:pt x="176" y="152"/>
                  </a:cubicBezTo>
                  <a:cubicBezTo>
                    <a:pt x="177" y="152"/>
                    <a:pt x="177" y="153"/>
                    <a:pt x="176" y="154"/>
                  </a:cubicBezTo>
                  <a:cubicBezTo>
                    <a:pt x="176" y="154"/>
                    <a:pt x="177" y="155"/>
                    <a:pt x="177" y="156"/>
                  </a:cubicBezTo>
                  <a:cubicBezTo>
                    <a:pt x="178" y="156"/>
                    <a:pt x="178" y="157"/>
                    <a:pt x="179" y="156"/>
                  </a:cubicBezTo>
                  <a:cubicBezTo>
                    <a:pt x="180" y="156"/>
                    <a:pt x="184" y="153"/>
                    <a:pt x="185" y="155"/>
                  </a:cubicBezTo>
                  <a:cubicBezTo>
                    <a:pt x="185" y="156"/>
                    <a:pt x="185" y="157"/>
                    <a:pt x="185" y="158"/>
                  </a:cubicBezTo>
                  <a:cubicBezTo>
                    <a:pt x="185" y="161"/>
                    <a:pt x="182" y="159"/>
                    <a:pt x="181" y="160"/>
                  </a:cubicBezTo>
                  <a:cubicBezTo>
                    <a:pt x="179" y="162"/>
                    <a:pt x="177" y="161"/>
                    <a:pt x="175" y="161"/>
                  </a:cubicBezTo>
                  <a:cubicBezTo>
                    <a:pt x="174" y="161"/>
                    <a:pt x="173" y="161"/>
                    <a:pt x="172" y="162"/>
                  </a:cubicBezTo>
                  <a:cubicBezTo>
                    <a:pt x="171" y="162"/>
                    <a:pt x="172" y="163"/>
                    <a:pt x="171" y="164"/>
                  </a:cubicBezTo>
                  <a:cubicBezTo>
                    <a:pt x="169" y="166"/>
                    <a:pt x="167" y="163"/>
                    <a:pt x="166" y="163"/>
                  </a:cubicBezTo>
                  <a:cubicBezTo>
                    <a:pt x="165" y="163"/>
                    <a:pt x="165" y="163"/>
                    <a:pt x="165" y="163"/>
                  </a:cubicBezTo>
                  <a:cubicBezTo>
                    <a:pt x="164" y="163"/>
                    <a:pt x="163" y="162"/>
                    <a:pt x="163" y="162"/>
                  </a:cubicBezTo>
                  <a:cubicBezTo>
                    <a:pt x="162" y="161"/>
                    <a:pt x="163" y="160"/>
                    <a:pt x="163" y="160"/>
                  </a:cubicBezTo>
                  <a:cubicBezTo>
                    <a:pt x="164" y="157"/>
                    <a:pt x="159" y="157"/>
                    <a:pt x="158" y="157"/>
                  </a:cubicBezTo>
                  <a:cubicBezTo>
                    <a:pt x="156" y="157"/>
                    <a:pt x="154" y="157"/>
                    <a:pt x="153" y="157"/>
                  </a:cubicBezTo>
                  <a:cubicBezTo>
                    <a:pt x="152" y="157"/>
                    <a:pt x="150" y="157"/>
                    <a:pt x="149" y="156"/>
                  </a:cubicBezTo>
                  <a:cubicBezTo>
                    <a:pt x="148" y="156"/>
                    <a:pt x="148" y="156"/>
                    <a:pt x="148" y="157"/>
                  </a:cubicBezTo>
                  <a:cubicBezTo>
                    <a:pt x="147" y="158"/>
                    <a:pt x="146" y="158"/>
                    <a:pt x="145" y="158"/>
                  </a:cubicBezTo>
                  <a:cubicBezTo>
                    <a:pt x="144" y="159"/>
                    <a:pt x="145" y="161"/>
                    <a:pt x="144" y="162"/>
                  </a:cubicBezTo>
                  <a:cubicBezTo>
                    <a:pt x="143" y="162"/>
                    <a:pt x="142" y="162"/>
                    <a:pt x="141" y="163"/>
                  </a:cubicBezTo>
                  <a:cubicBezTo>
                    <a:pt x="139" y="165"/>
                    <a:pt x="138" y="167"/>
                    <a:pt x="137" y="169"/>
                  </a:cubicBezTo>
                  <a:cubicBezTo>
                    <a:pt x="136" y="172"/>
                    <a:pt x="136" y="174"/>
                    <a:pt x="137" y="177"/>
                  </a:cubicBezTo>
                  <a:cubicBezTo>
                    <a:pt x="138" y="179"/>
                    <a:pt x="140" y="181"/>
                    <a:pt x="141" y="183"/>
                  </a:cubicBezTo>
                  <a:close/>
                  <a:moveTo>
                    <a:pt x="267" y="189"/>
                  </a:moveTo>
                  <a:cubicBezTo>
                    <a:pt x="268" y="188"/>
                    <a:pt x="268" y="184"/>
                    <a:pt x="269" y="182"/>
                  </a:cubicBezTo>
                  <a:cubicBezTo>
                    <a:pt x="269" y="181"/>
                    <a:pt x="265" y="178"/>
                    <a:pt x="264" y="179"/>
                  </a:cubicBezTo>
                  <a:cubicBezTo>
                    <a:pt x="263" y="180"/>
                    <a:pt x="262" y="181"/>
                    <a:pt x="261" y="181"/>
                  </a:cubicBezTo>
                  <a:cubicBezTo>
                    <a:pt x="260" y="182"/>
                    <a:pt x="258" y="180"/>
                    <a:pt x="257" y="182"/>
                  </a:cubicBezTo>
                  <a:cubicBezTo>
                    <a:pt x="257" y="183"/>
                    <a:pt x="258" y="184"/>
                    <a:pt x="259" y="185"/>
                  </a:cubicBezTo>
                  <a:cubicBezTo>
                    <a:pt x="260" y="187"/>
                    <a:pt x="265" y="191"/>
                    <a:pt x="267" y="189"/>
                  </a:cubicBezTo>
                  <a:close/>
                  <a:moveTo>
                    <a:pt x="152" y="138"/>
                  </a:moveTo>
                  <a:cubicBezTo>
                    <a:pt x="152" y="139"/>
                    <a:pt x="151" y="140"/>
                    <a:pt x="151" y="140"/>
                  </a:cubicBezTo>
                  <a:cubicBezTo>
                    <a:pt x="150" y="142"/>
                    <a:pt x="152" y="142"/>
                    <a:pt x="154" y="142"/>
                  </a:cubicBezTo>
                  <a:cubicBezTo>
                    <a:pt x="155" y="142"/>
                    <a:pt x="156" y="142"/>
                    <a:pt x="156" y="141"/>
                  </a:cubicBezTo>
                  <a:cubicBezTo>
                    <a:pt x="155" y="140"/>
                    <a:pt x="154" y="139"/>
                    <a:pt x="154" y="138"/>
                  </a:cubicBezTo>
                  <a:cubicBezTo>
                    <a:pt x="153" y="137"/>
                    <a:pt x="154" y="135"/>
                    <a:pt x="153" y="134"/>
                  </a:cubicBezTo>
                  <a:cubicBezTo>
                    <a:pt x="152" y="133"/>
                    <a:pt x="151" y="133"/>
                    <a:pt x="150" y="134"/>
                  </a:cubicBezTo>
                  <a:cubicBezTo>
                    <a:pt x="149" y="134"/>
                    <a:pt x="150" y="136"/>
                    <a:pt x="151" y="137"/>
                  </a:cubicBezTo>
                  <a:cubicBezTo>
                    <a:pt x="151" y="138"/>
                    <a:pt x="151" y="138"/>
                    <a:pt x="152" y="138"/>
                  </a:cubicBezTo>
                  <a:close/>
                  <a:moveTo>
                    <a:pt x="250" y="181"/>
                  </a:moveTo>
                  <a:cubicBezTo>
                    <a:pt x="249" y="180"/>
                    <a:pt x="247" y="178"/>
                    <a:pt x="246" y="177"/>
                  </a:cubicBezTo>
                  <a:cubicBezTo>
                    <a:pt x="245" y="176"/>
                    <a:pt x="243" y="174"/>
                    <a:pt x="242" y="175"/>
                  </a:cubicBezTo>
                  <a:cubicBezTo>
                    <a:pt x="242" y="175"/>
                    <a:pt x="242" y="177"/>
                    <a:pt x="243" y="178"/>
                  </a:cubicBezTo>
                  <a:cubicBezTo>
                    <a:pt x="244" y="179"/>
                    <a:pt x="245" y="180"/>
                    <a:pt x="246" y="181"/>
                  </a:cubicBezTo>
                  <a:cubicBezTo>
                    <a:pt x="247" y="183"/>
                    <a:pt x="248" y="184"/>
                    <a:pt x="249" y="186"/>
                  </a:cubicBezTo>
                  <a:cubicBezTo>
                    <a:pt x="250" y="187"/>
                    <a:pt x="255" y="193"/>
                    <a:pt x="263" y="195"/>
                  </a:cubicBezTo>
                  <a:cubicBezTo>
                    <a:pt x="265" y="196"/>
                    <a:pt x="266" y="195"/>
                    <a:pt x="265" y="194"/>
                  </a:cubicBezTo>
                  <a:cubicBezTo>
                    <a:pt x="256" y="190"/>
                    <a:pt x="252" y="182"/>
                    <a:pt x="250" y="181"/>
                  </a:cubicBezTo>
                  <a:close/>
                  <a:moveTo>
                    <a:pt x="193" y="120"/>
                  </a:moveTo>
                  <a:cubicBezTo>
                    <a:pt x="194" y="119"/>
                    <a:pt x="189" y="119"/>
                    <a:pt x="193" y="117"/>
                  </a:cubicBezTo>
                  <a:cubicBezTo>
                    <a:pt x="193" y="117"/>
                    <a:pt x="198" y="114"/>
                    <a:pt x="197" y="114"/>
                  </a:cubicBezTo>
                  <a:cubicBezTo>
                    <a:pt x="195" y="113"/>
                    <a:pt x="189" y="117"/>
                    <a:pt x="189" y="120"/>
                  </a:cubicBezTo>
                  <a:cubicBezTo>
                    <a:pt x="189" y="121"/>
                    <a:pt x="192" y="121"/>
                    <a:pt x="193" y="120"/>
                  </a:cubicBezTo>
                  <a:close/>
                  <a:moveTo>
                    <a:pt x="279" y="189"/>
                  </a:moveTo>
                  <a:cubicBezTo>
                    <a:pt x="279" y="190"/>
                    <a:pt x="282" y="193"/>
                    <a:pt x="283" y="194"/>
                  </a:cubicBezTo>
                  <a:cubicBezTo>
                    <a:pt x="284" y="195"/>
                    <a:pt x="285" y="195"/>
                    <a:pt x="286" y="196"/>
                  </a:cubicBezTo>
                  <a:cubicBezTo>
                    <a:pt x="288" y="198"/>
                    <a:pt x="290" y="201"/>
                    <a:pt x="292" y="201"/>
                  </a:cubicBezTo>
                  <a:cubicBezTo>
                    <a:pt x="293" y="201"/>
                    <a:pt x="297" y="203"/>
                    <a:pt x="298" y="204"/>
                  </a:cubicBezTo>
                  <a:cubicBezTo>
                    <a:pt x="299" y="204"/>
                    <a:pt x="301" y="205"/>
                    <a:pt x="301" y="204"/>
                  </a:cubicBezTo>
                  <a:cubicBezTo>
                    <a:pt x="302" y="203"/>
                    <a:pt x="300" y="202"/>
                    <a:pt x="299" y="202"/>
                  </a:cubicBezTo>
                  <a:cubicBezTo>
                    <a:pt x="298" y="201"/>
                    <a:pt x="293" y="193"/>
                    <a:pt x="289" y="193"/>
                  </a:cubicBezTo>
                  <a:cubicBezTo>
                    <a:pt x="286" y="193"/>
                    <a:pt x="284" y="192"/>
                    <a:pt x="283" y="191"/>
                  </a:cubicBezTo>
                  <a:cubicBezTo>
                    <a:pt x="283" y="190"/>
                    <a:pt x="281" y="188"/>
                    <a:pt x="279" y="189"/>
                  </a:cubicBezTo>
                  <a:close/>
                  <a:moveTo>
                    <a:pt x="165" y="123"/>
                  </a:moveTo>
                  <a:cubicBezTo>
                    <a:pt x="165" y="123"/>
                    <a:pt x="165" y="123"/>
                    <a:pt x="165" y="123"/>
                  </a:cubicBezTo>
                  <a:cubicBezTo>
                    <a:pt x="167" y="123"/>
                    <a:pt x="167" y="121"/>
                    <a:pt x="168" y="121"/>
                  </a:cubicBezTo>
                  <a:cubicBezTo>
                    <a:pt x="169" y="121"/>
                    <a:pt x="170" y="122"/>
                    <a:pt x="171" y="121"/>
                  </a:cubicBezTo>
                  <a:cubicBezTo>
                    <a:pt x="171" y="120"/>
                    <a:pt x="170" y="120"/>
                    <a:pt x="171" y="119"/>
                  </a:cubicBezTo>
                  <a:cubicBezTo>
                    <a:pt x="171" y="119"/>
                    <a:pt x="172" y="118"/>
                    <a:pt x="172" y="118"/>
                  </a:cubicBezTo>
                  <a:cubicBezTo>
                    <a:pt x="172" y="117"/>
                    <a:pt x="170" y="117"/>
                    <a:pt x="169" y="118"/>
                  </a:cubicBezTo>
                  <a:cubicBezTo>
                    <a:pt x="168" y="118"/>
                    <a:pt x="167" y="118"/>
                    <a:pt x="165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4" y="119"/>
                    <a:pt x="163" y="119"/>
                    <a:pt x="162" y="120"/>
                  </a:cubicBezTo>
                  <a:cubicBezTo>
                    <a:pt x="162" y="120"/>
                    <a:pt x="165" y="122"/>
                    <a:pt x="165" y="123"/>
                  </a:cubicBezTo>
                  <a:close/>
                  <a:moveTo>
                    <a:pt x="144" y="128"/>
                  </a:moveTo>
                  <a:cubicBezTo>
                    <a:pt x="145" y="127"/>
                    <a:pt x="147" y="127"/>
                    <a:pt x="146" y="126"/>
                  </a:cubicBezTo>
                  <a:cubicBezTo>
                    <a:pt x="144" y="124"/>
                    <a:pt x="143" y="125"/>
                    <a:pt x="141" y="125"/>
                  </a:cubicBezTo>
                  <a:cubicBezTo>
                    <a:pt x="140" y="124"/>
                    <a:pt x="138" y="125"/>
                    <a:pt x="140" y="126"/>
                  </a:cubicBezTo>
                  <a:cubicBezTo>
                    <a:pt x="141" y="128"/>
                    <a:pt x="143" y="128"/>
                    <a:pt x="144" y="128"/>
                  </a:cubicBezTo>
                  <a:close/>
                  <a:moveTo>
                    <a:pt x="270" y="250"/>
                  </a:moveTo>
                  <a:cubicBezTo>
                    <a:pt x="267" y="249"/>
                    <a:pt x="263" y="250"/>
                    <a:pt x="260" y="248"/>
                  </a:cubicBezTo>
                  <a:cubicBezTo>
                    <a:pt x="255" y="245"/>
                    <a:pt x="274" y="246"/>
                    <a:pt x="269" y="244"/>
                  </a:cubicBezTo>
                  <a:cubicBezTo>
                    <a:pt x="260" y="239"/>
                    <a:pt x="250" y="236"/>
                    <a:pt x="241" y="234"/>
                  </a:cubicBezTo>
                  <a:cubicBezTo>
                    <a:pt x="238" y="234"/>
                    <a:pt x="235" y="235"/>
                    <a:pt x="232" y="236"/>
                  </a:cubicBezTo>
                  <a:cubicBezTo>
                    <a:pt x="221" y="238"/>
                    <a:pt x="209" y="244"/>
                    <a:pt x="197" y="245"/>
                  </a:cubicBezTo>
                  <a:cubicBezTo>
                    <a:pt x="194" y="245"/>
                    <a:pt x="190" y="245"/>
                    <a:pt x="187" y="247"/>
                  </a:cubicBezTo>
                  <a:cubicBezTo>
                    <a:pt x="186" y="247"/>
                    <a:pt x="185" y="249"/>
                    <a:pt x="183" y="250"/>
                  </a:cubicBezTo>
                  <a:cubicBezTo>
                    <a:pt x="179" y="253"/>
                    <a:pt x="171" y="253"/>
                    <a:pt x="166" y="254"/>
                  </a:cubicBezTo>
                  <a:cubicBezTo>
                    <a:pt x="165" y="254"/>
                    <a:pt x="165" y="254"/>
                    <a:pt x="165" y="254"/>
                  </a:cubicBezTo>
                  <a:cubicBezTo>
                    <a:pt x="159" y="253"/>
                    <a:pt x="152" y="252"/>
                    <a:pt x="146" y="251"/>
                  </a:cubicBezTo>
                  <a:cubicBezTo>
                    <a:pt x="141" y="249"/>
                    <a:pt x="137" y="251"/>
                    <a:pt x="133" y="252"/>
                  </a:cubicBezTo>
                  <a:cubicBezTo>
                    <a:pt x="126" y="252"/>
                    <a:pt x="110" y="249"/>
                    <a:pt x="106" y="242"/>
                  </a:cubicBezTo>
                  <a:cubicBezTo>
                    <a:pt x="105" y="240"/>
                    <a:pt x="104" y="240"/>
                    <a:pt x="103" y="237"/>
                  </a:cubicBezTo>
                  <a:cubicBezTo>
                    <a:pt x="102" y="236"/>
                    <a:pt x="99" y="238"/>
                    <a:pt x="101" y="242"/>
                  </a:cubicBezTo>
                  <a:cubicBezTo>
                    <a:pt x="102" y="245"/>
                    <a:pt x="94" y="242"/>
                    <a:pt x="89" y="241"/>
                  </a:cubicBezTo>
                  <a:cubicBezTo>
                    <a:pt x="86" y="241"/>
                    <a:pt x="83" y="241"/>
                    <a:pt x="81" y="241"/>
                  </a:cubicBezTo>
                  <a:cubicBezTo>
                    <a:pt x="73" y="243"/>
                    <a:pt x="65" y="246"/>
                    <a:pt x="57" y="247"/>
                  </a:cubicBezTo>
                  <a:cubicBezTo>
                    <a:pt x="54" y="248"/>
                    <a:pt x="50" y="253"/>
                    <a:pt x="47" y="254"/>
                  </a:cubicBezTo>
                  <a:cubicBezTo>
                    <a:pt x="42" y="255"/>
                    <a:pt x="39" y="259"/>
                    <a:pt x="35" y="262"/>
                  </a:cubicBezTo>
                  <a:cubicBezTo>
                    <a:pt x="38" y="261"/>
                    <a:pt x="41" y="261"/>
                    <a:pt x="44" y="260"/>
                  </a:cubicBezTo>
                  <a:cubicBezTo>
                    <a:pt x="59" y="257"/>
                    <a:pt x="74" y="254"/>
                    <a:pt x="88" y="251"/>
                  </a:cubicBezTo>
                  <a:cubicBezTo>
                    <a:pt x="88" y="251"/>
                    <a:pt x="88" y="251"/>
                    <a:pt x="88" y="251"/>
                  </a:cubicBezTo>
                  <a:cubicBezTo>
                    <a:pt x="118" y="257"/>
                    <a:pt x="134" y="261"/>
                    <a:pt x="165" y="268"/>
                  </a:cubicBezTo>
                  <a:cubicBezTo>
                    <a:pt x="165" y="268"/>
                    <a:pt x="165" y="268"/>
                    <a:pt x="165" y="268"/>
                  </a:cubicBezTo>
                  <a:cubicBezTo>
                    <a:pt x="191" y="262"/>
                    <a:pt x="217" y="256"/>
                    <a:pt x="243" y="251"/>
                  </a:cubicBezTo>
                  <a:cubicBezTo>
                    <a:pt x="255" y="253"/>
                    <a:pt x="268" y="256"/>
                    <a:pt x="281" y="259"/>
                  </a:cubicBezTo>
                  <a:cubicBezTo>
                    <a:pt x="280" y="256"/>
                    <a:pt x="273" y="251"/>
                    <a:pt x="270" y="250"/>
                  </a:cubicBezTo>
                  <a:close/>
                  <a:moveTo>
                    <a:pt x="273" y="182"/>
                  </a:moveTo>
                  <a:cubicBezTo>
                    <a:pt x="274" y="182"/>
                    <a:pt x="277" y="179"/>
                    <a:pt x="277" y="178"/>
                  </a:cubicBezTo>
                  <a:cubicBezTo>
                    <a:pt x="276" y="177"/>
                    <a:pt x="271" y="174"/>
                    <a:pt x="270" y="173"/>
                  </a:cubicBezTo>
                  <a:cubicBezTo>
                    <a:pt x="270" y="173"/>
                    <a:pt x="269" y="173"/>
                    <a:pt x="268" y="172"/>
                  </a:cubicBezTo>
                  <a:cubicBezTo>
                    <a:pt x="267" y="170"/>
                    <a:pt x="269" y="169"/>
                    <a:pt x="267" y="167"/>
                  </a:cubicBezTo>
                  <a:cubicBezTo>
                    <a:pt x="266" y="167"/>
                    <a:pt x="266" y="170"/>
                    <a:pt x="266" y="173"/>
                  </a:cubicBezTo>
                  <a:cubicBezTo>
                    <a:pt x="267" y="177"/>
                    <a:pt x="272" y="182"/>
                    <a:pt x="273" y="182"/>
                  </a:cubicBezTo>
                  <a:close/>
                  <a:moveTo>
                    <a:pt x="293" y="223"/>
                  </a:moveTo>
                  <a:cubicBezTo>
                    <a:pt x="295" y="222"/>
                    <a:pt x="297" y="220"/>
                    <a:pt x="296" y="216"/>
                  </a:cubicBezTo>
                  <a:cubicBezTo>
                    <a:pt x="295" y="214"/>
                    <a:pt x="292" y="211"/>
                    <a:pt x="291" y="209"/>
                  </a:cubicBezTo>
                  <a:cubicBezTo>
                    <a:pt x="290" y="208"/>
                    <a:pt x="291" y="205"/>
                    <a:pt x="287" y="201"/>
                  </a:cubicBezTo>
                  <a:cubicBezTo>
                    <a:pt x="286" y="198"/>
                    <a:pt x="286" y="203"/>
                    <a:pt x="286" y="203"/>
                  </a:cubicBezTo>
                  <a:cubicBezTo>
                    <a:pt x="286" y="205"/>
                    <a:pt x="286" y="208"/>
                    <a:pt x="283" y="206"/>
                  </a:cubicBezTo>
                  <a:cubicBezTo>
                    <a:pt x="282" y="205"/>
                    <a:pt x="281" y="201"/>
                    <a:pt x="279" y="200"/>
                  </a:cubicBezTo>
                  <a:cubicBezTo>
                    <a:pt x="278" y="199"/>
                    <a:pt x="276" y="198"/>
                    <a:pt x="275" y="199"/>
                  </a:cubicBezTo>
                  <a:cubicBezTo>
                    <a:pt x="275" y="200"/>
                    <a:pt x="275" y="202"/>
                    <a:pt x="273" y="201"/>
                  </a:cubicBezTo>
                  <a:cubicBezTo>
                    <a:pt x="272" y="201"/>
                    <a:pt x="272" y="200"/>
                    <a:pt x="270" y="200"/>
                  </a:cubicBezTo>
                  <a:cubicBezTo>
                    <a:pt x="269" y="200"/>
                    <a:pt x="263" y="202"/>
                    <a:pt x="259" y="207"/>
                  </a:cubicBezTo>
                  <a:cubicBezTo>
                    <a:pt x="256" y="210"/>
                    <a:pt x="256" y="216"/>
                    <a:pt x="257" y="217"/>
                  </a:cubicBezTo>
                  <a:cubicBezTo>
                    <a:pt x="257" y="218"/>
                    <a:pt x="259" y="218"/>
                    <a:pt x="259" y="218"/>
                  </a:cubicBezTo>
                  <a:cubicBezTo>
                    <a:pt x="261" y="218"/>
                    <a:pt x="262" y="218"/>
                    <a:pt x="264" y="218"/>
                  </a:cubicBezTo>
                  <a:cubicBezTo>
                    <a:pt x="266" y="218"/>
                    <a:pt x="267" y="216"/>
                    <a:pt x="270" y="217"/>
                  </a:cubicBezTo>
                  <a:cubicBezTo>
                    <a:pt x="272" y="217"/>
                    <a:pt x="273" y="218"/>
                    <a:pt x="274" y="218"/>
                  </a:cubicBezTo>
                  <a:cubicBezTo>
                    <a:pt x="276" y="219"/>
                    <a:pt x="282" y="227"/>
                    <a:pt x="283" y="227"/>
                  </a:cubicBezTo>
                  <a:cubicBezTo>
                    <a:pt x="284" y="226"/>
                    <a:pt x="285" y="228"/>
                    <a:pt x="286" y="228"/>
                  </a:cubicBezTo>
                  <a:cubicBezTo>
                    <a:pt x="288" y="227"/>
                    <a:pt x="289" y="228"/>
                    <a:pt x="290" y="227"/>
                  </a:cubicBezTo>
                  <a:cubicBezTo>
                    <a:pt x="291" y="225"/>
                    <a:pt x="291" y="224"/>
                    <a:pt x="293" y="223"/>
                  </a:cubicBezTo>
                  <a:close/>
                  <a:moveTo>
                    <a:pt x="342" y="290"/>
                  </a:moveTo>
                  <a:cubicBezTo>
                    <a:pt x="342" y="290"/>
                    <a:pt x="277" y="277"/>
                    <a:pt x="248" y="270"/>
                  </a:cubicBezTo>
                  <a:cubicBezTo>
                    <a:pt x="220" y="277"/>
                    <a:pt x="171" y="287"/>
                    <a:pt x="171" y="287"/>
                  </a:cubicBezTo>
                  <a:cubicBezTo>
                    <a:pt x="171" y="287"/>
                    <a:pt x="122" y="277"/>
                    <a:pt x="93" y="270"/>
                  </a:cubicBezTo>
                  <a:cubicBezTo>
                    <a:pt x="64" y="277"/>
                    <a:pt x="0" y="290"/>
                    <a:pt x="0" y="29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18" y="85"/>
                    <a:pt x="13" y="72"/>
                    <a:pt x="13" y="56"/>
                  </a:cubicBezTo>
                  <a:cubicBezTo>
                    <a:pt x="13" y="25"/>
                    <a:pt x="38" y="0"/>
                    <a:pt x="69" y="0"/>
                  </a:cubicBezTo>
                  <a:cubicBezTo>
                    <a:pt x="100" y="0"/>
                    <a:pt x="125" y="25"/>
                    <a:pt x="125" y="56"/>
                  </a:cubicBezTo>
                  <a:cubicBezTo>
                    <a:pt x="125" y="66"/>
                    <a:pt x="123" y="75"/>
                    <a:pt x="118" y="84"/>
                  </a:cubicBezTo>
                  <a:cubicBezTo>
                    <a:pt x="132" y="88"/>
                    <a:pt x="155" y="94"/>
                    <a:pt x="171" y="98"/>
                  </a:cubicBezTo>
                  <a:cubicBezTo>
                    <a:pt x="195" y="92"/>
                    <a:pt x="235" y="81"/>
                    <a:pt x="235" y="81"/>
                  </a:cubicBezTo>
                  <a:cubicBezTo>
                    <a:pt x="312" y="101"/>
                    <a:pt x="312" y="101"/>
                    <a:pt x="312" y="101"/>
                  </a:cubicBezTo>
                  <a:lnTo>
                    <a:pt x="342" y="290"/>
                  </a:lnTo>
                  <a:close/>
                  <a:moveTo>
                    <a:pt x="69" y="127"/>
                  </a:moveTo>
                  <a:cubicBezTo>
                    <a:pt x="101" y="93"/>
                    <a:pt x="114" y="78"/>
                    <a:pt x="114" y="56"/>
                  </a:cubicBezTo>
                  <a:cubicBezTo>
                    <a:pt x="114" y="32"/>
                    <a:pt x="94" y="11"/>
                    <a:pt x="69" y="11"/>
                  </a:cubicBezTo>
                  <a:cubicBezTo>
                    <a:pt x="44" y="11"/>
                    <a:pt x="24" y="32"/>
                    <a:pt x="24" y="56"/>
                  </a:cubicBezTo>
                  <a:cubicBezTo>
                    <a:pt x="24" y="78"/>
                    <a:pt x="37" y="93"/>
                    <a:pt x="69" y="127"/>
                  </a:cubicBezTo>
                  <a:close/>
                  <a:moveTo>
                    <a:pt x="328" y="276"/>
                  </a:moveTo>
                  <a:cubicBezTo>
                    <a:pt x="319" y="220"/>
                    <a:pt x="311" y="165"/>
                    <a:pt x="302" y="110"/>
                  </a:cubicBezTo>
                  <a:cubicBezTo>
                    <a:pt x="275" y="103"/>
                    <a:pt x="261" y="100"/>
                    <a:pt x="235" y="93"/>
                  </a:cubicBezTo>
                  <a:cubicBezTo>
                    <a:pt x="210" y="100"/>
                    <a:pt x="197" y="103"/>
                    <a:pt x="171" y="110"/>
                  </a:cubicBezTo>
                  <a:cubicBezTo>
                    <a:pt x="147" y="103"/>
                    <a:pt x="134" y="100"/>
                    <a:pt x="112" y="94"/>
                  </a:cubicBezTo>
                  <a:cubicBezTo>
                    <a:pt x="110" y="97"/>
                    <a:pt x="108" y="99"/>
                    <a:pt x="106" y="102"/>
                  </a:cubicBezTo>
                  <a:cubicBezTo>
                    <a:pt x="107" y="102"/>
                    <a:pt x="107" y="102"/>
                    <a:pt x="108" y="102"/>
                  </a:cubicBezTo>
                  <a:cubicBezTo>
                    <a:pt x="112" y="102"/>
                    <a:pt x="114" y="105"/>
                    <a:pt x="117" y="106"/>
                  </a:cubicBezTo>
                  <a:cubicBezTo>
                    <a:pt x="128" y="109"/>
                    <a:pt x="134" y="105"/>
                    <a:pt x="145" y="113"/>
                  </a:cubicBezTo>
                  <a:cubicBezTo>
                    <a:pt x="147" y="114"/>
                    <a:pt x="147" y="116"/>
                    <a:pt x="147" y="116"/>
                  </a:cubicBezTo>
                  <a:cubicBezTo>
                    <a:pt x="144" y="118"/>
                    <a:pt x="142" y="122"/>
                    <a:pt x="138" y="123"/>
                  </a:cubicBezTo>
                  <a:cubicBezTo>
                    <a:pt x="134" y="123"/>
                    <a:pt x="128" y="128"/>
                    <a:pt x="125" y="130"/>
                  </a:cubicBezTo>
                  <a:cubicBezTo>
                    <a:pt x="123" y="131"/>
                    <a:pt x="122" y="132"/>
                    <a:pt x="120" y="130"/>
                  </a:cubicBezTo>
                  <a:cubicBezTo>
                    <a:pt x="119" y="128"/>
                    <a:pt x="120" y="120"/>
                    <a:pt x="120" y="118"/>
                  </a:cubicBezTo>
                  <a:cubicBezTo>
                    <a:pt x="121" y="116"/>
                    <a:pt x="123" y="113"/>
                    <a:pt x="120" y="112"/>
                  </a:cubicBezTo>
                  <a:cubicBezTo>
                    <a:pt x="119" y="111"/>
                    <a:pt x="117" y="111"/>
                    <a:pt x="116" y="110"/>
                  </a:cubicBezTo>
                  <a:cubicBezTo>
                    <a:pt x="115" y="109"/>
                    <a:pt x="113" y="108"/>
                    <a:pt x="113" y="108"/>
                  </a:cubicBezTo>
                  <a:cubicBezTo>
                    <a:pt x="112" y="108"/>
                    <a:pt x="108" y="109"/>
                    <a:pt x="109" y="111"/>
                  </a:cubicBezTo>
                  <a:cubicBezTo>
                    <a:pt x="109" y="112"/>
                    <a:pt x="113" y="113"/>
                    <a:pt x="112" y="115"/>
                  </a:cubicBezTo>
                  <a:cubicBezTo>
                    <a:pt x="112" y="117"/>
                    <a:pt x="115" y="117"/>
                    <a:pt x="114" y="118"/>
                  </a:cubicBezTo>
                  <a:cubicBezTo>
                    <a:pt x="113" y="121"/>
                    <a:pt x="112" y="117"/>
                    <a:pt x="111" y="119"/>
                  </a:cubicBezTo>
                  <a:cubicBezTo>
                    <a:pt x="111" y="120"/>
                    <a:pt x="110" y="120"/>
                    <a:pt x="110" y="120"/>
                  </a:cubicBezTo>
                  <a:cubicBezTo>
                    <a:pt x="108" y="121"/>
                    <a:pt x="107" y="119"/>
                    <a:pt x="106" y="118"/>
                  </a:cubicBezTo>
                  <a:cubicBezTo>
                    <a:pt x="106" y="118"/>
                    <a:pt x="103" y="116"/>
                    <a:pt x="104" y="116"/>
                  </a:cubicBezTo>
                  <a:cubicBezTo>
                    <a:pt x="105" y="116"/>
                    <a:pt x="106" y="116"/>
                    <a:pt x="106" y="114"/>
                  </a:cubicBezTo>
                  <a:cubicBezTo>
                    <a:pt x="104" y="109"/>
                    <a:pt x="100" y="117"/>
                    <a:pt x="99" y="117"/>
                  </a:cubicBezTo>
                  <a:cubicBezTo>
                    <a:pt x="99" y="117"/>
                    <a:pt x="91" y="120"/>
                    <a:pt x="90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2"/>
                    <a:pt x="88" y="123"/>
                    <a:pt x="87" y="124"/>
                  </a:cubicBezTo>
                  <a:cubicBezTo>
                    <a:pt x="87" y="124"/>
                    <a:pt x="88" y="125"/>
                    <a:pt x="88" y="125"/>
                  </a:cubicBezTo>
                  <a:cubicBezTo>
                    <a:pt x="92" y="127"/>
                    <a:pt x="99" y="120"/>
                    <a:pt x="99" y="120"/>
                  </a:cubicBezTo>
                  <a:cubicBezTo>
                    <a:pt x="99" y="119"/>
                    <a:pt x="100" y="119"/>
                    <a:pt x="100" y="118"/>
                  </a:cubicBezTo>
                  <a:cubicBezTo>
                    <a:pt x="101" y="117"/>
                    <a:pt x="103" y="118"/>
                    <a:pt x="104" y="119"/>
                  </a:cubicBezTo>
                  <a:cubicBezTo>
                    <a:pt x="105" y="120"/>
                    <a:pt x="105" y="120"/>
                    <a:pt x="105" y="122"/>
                  </a:cubicBezTo>
                  <a:cubicBezTo>
                    <a:pt x="105" y="123"/>
                    <a:pt x="107" y="121"/>
                    <a:pt x="108" y="121"/>
                  </a:cubicBezTo>
                  <a:cubicBezTo>
                    <a:pt x="114" y="126"/>
                    <a:pt x="111" y="134"/>
                    <a:pt x="112" y="136"/>
                  </a:cubicBezTo>
                  <a:cubicBezTo>
                    <a:pt x="112" y="138"/>
                    <a:pt x="111" y="138"/>
                    <a:pt x="109" y="137"/>
                  </a:cubicBezTo>
                  <a:cubicBezTo>
                    <a:pt x="104" y="134"/>
                    <a:pt x="92" y="134"/>
                    <a:pt x="82" y="151"/>
                  </a:cubicBezTo>
                  <a:cubicBezTo>
                    <a:pt x="80" y="153"/>
                    <a:pt x="81" y="154"/>
                    <a:pt x="81" y="156"/>
                  </a:cubicBezTo>
                  <a:cubicBezTo>
                    <a:pt x="81" y="157"/>
                    <a:pt x="79" y="159"/>
                    <a:pt x="78" y="157"/>
                  </a:cubicBezTo>
                  <a:cubicBezTo>
                    <a:pt x="77" y="156"/>
                    <a:pt x="78" y="154"/>
                    <a:pt x="75" y="155"/>
                  </a:cubicBezTo>
                  <a:cubicBezTo>
                    <a:pt x="74" y="155"/>
                    <a:pt x="72" y="155"/>
                    <a:pt x="70" y="156"/>
                  </a:cubicBezTo>
                  <a:cubicBezTo>
                    <a:pt x="67" y="157"/>
                    <a:pt x="65" y="159"/>
                    <a:pt x="64" y="162"/>
                  </a:cubicBezTo>
                  <a:cubicBezTo>
                    <a:pt x="64" y="163"/>
                    <a:pt x="67" y="166"/>
                    <a:pt x="69" y="166"/>
                  </a:cubicBezTo>
                  <a:cubicBezTo>
                    <a:pt x="75" y="166"/>
                    <a:pt x="75" y="171"/>
                    <a:pt x="75" y="173"/>
                  </a:cubicBezTo>
                  <a:cubicBezTo>
                    <a:pt x="76" y="179"/>
                    <a:pt x="73" y="181"/>
                    <a:pt x="70" y="176"/>
                  </a:cubicBezTo>
                  <a:cubicBezTo>
                    <a:pt x="69" y="174"/>
                    <a:pt x="66" y="174"/>
                    <a:pt x="64" y="173"/>
                  </a:cubicBezTo>
                  <a:cubicBezTo>
                    <a:pt x="62" y="172"/>
                    <a:pt x="46" y="168"/>
                    <a:pt x="46" y="156"/>
                  </a:cubicBezTo>
                  <a:cubicBezTo>
                    <a:pt x="46" y="152"/>
                    <a:pt x="49" y="147"/>
                    <a:pt x="51" y="145"/>
                  </a:cubicBezTo>
                  <a:cubicBezTo>
                    <a:pt x="54" y="142"/>
                    <a:pt x="54" y="135"/>
                    <a:pt x="54" y="134"/>
                  </a:cubicBezTo>
                  <a:cubicBezTo>
                    <a:pt x="53" y="132"/>
                    <a:pt x="52" y="131"/>
                    <a:pt x="50" y="131"/>
                  </a:cubicBezTo>
                  <a:cubicBezTo>
                    <a:pt x="47" y="132"/>
                    <a:pt x="44" y="134"/>
                    <a:pt x="40" y="135"/>
                  </a:cubicBezTo>
                  <a:cubicBezTo>
                    <a:pt x="39" y="135"/>
                    <a:pt x="35" y="136"/>
                    <a:pt x="36" y="134"/>
                  </a:cubicBezTo>
                  <a:cubicBezTo>
                    <a:pt x="36" y="133"/>
                    <a:pt x="38" y="127"/>
                    <a:pt x="48" y="122"/>
                  </a:cubicBezTo>
                  <a:cubicBezTo>
                    <a:pt x="45" y="118"/>
                    <a:pt x="42" y="115"/>
                    <a:pt x="39" y="111"/>
                  </a:cubicBezTo>
                  <a:cubicBezTo>
                    <a:pt x="31" y="166"/>
                    <a:pt x="22" y="221"/>
                    <a:pt x="13" y="276"/>
                  </a:cubicBezTo>
                  <a:cubicBezTo>
                    <a:pt x="46" y="269"/>
                    <a:pt x="62" y="265"/>
                    <a:pt x="93" y="259"/>
                  </a:cubicBezTo>
                  <a:cubicBezTo>
                    <a:pt x="124" y="265"/>
                    <a:pt x="139" y="269"/>
                    <a:pt x="171" y="276"/>
                  </a:cubicBezTo>
                  <a:cubicBezTo>
                    <a:pt x="202" y="269"/>
                    <a:pt x="218" y="265"/>
                    <a:pt x="248" y="259"/>
                  </a:cubicBezTo>
                  <a:cubicBezTo>
                    <a:pt x="280" y="265"/>
                    <a:pt x="296" y="269"/>
                    <a:pt x="328" y="276"/>
                  </a:cubicBezTo>
                  <a:close/>
                  <a:moveTo>
                    <a:pt x="304" y="230"/>
                  </a:moveTo>
                  <a:cubicBezTo>
                    <a:pt x="301" y="231"/>
                    <a:pt x="297" y="240"/>
                    <a:pt x="293" y="240"/>
                  </a:cubicBezTo>
                  <a:cubicBezTo>
                    <a:pt x="292" y="241"/>
                    <a:pt x="290" y="241"/>
                    <a:pt x="290" y="242"/>
                  </a:cubicBezTo>
                  <a:cubicBezTo>
                    <a:pt x="289" y="243"/>
                    <a:pt x="291" y="243"/>
                    <a:pt x="292" y="243"/>
                  </a:cubicBezTo>
                  <a:cubicBezTo>
                    <a:pt x="295" y="244"/>
                    <a:pt x="296" y="243"/>
                    <a:pt x="298" y="242"/>
                  </a:cubicBezTo>
                  <a:cubicBezTo>
                    <a:pt x="299" y="242"/>
                    <a:pt x="301" y="241"/>
                    <a:pt x="301" y="240"/>
                  </a:cubicBezTo>
                  <a:cubicBezTo>
                    <a:pt x="309" y="235"/>
                    <a:pt x="306" y="230"/>
                    <a:pt x="304" y="230"/>
                  </a:cubicBezTo>
                  <a:close/>
                  <a:moveTo>
                    <a:pt x="81" y="199"/>
                  </a:moveTo>
                  <a:cubicBezTo>
                    <a:pt x="84" y="200"/>
                    <a:pt x="85" y="201"/>
                    <a:pt x="85" y="203"/>
                  </a:cubicBezTo>
                  <a:cubicBezTo>
                    <a:pt x="85" y="205"/>
                    <a:pt x="81" y="215"/>
                    <a:pt x="84" y="221"/>
                  </a:cubicBezTo>
                  <a:cubicBezTo>
                    <a:pt x="85" y="222"/>
                    <a:pt x="88" y="229"/>
                    <a:pt x="90" y="230"/>
                  </a:cubicBezTo>
                  <a:cubicBezTo>
                    <a:pt x="91" y="230"/>
                    <a:pt x="91" y="231"/>
                    <a:pt x="92" y="231"/>
                  </a:cubicBezTo>
                  <a:cubicBezTo>
                    <a:pt x="93" y="233"/>
                    <a:pt x="95" y="233"/>
                    <a:pt x="96" y="232"/>
                  </a:cubicBezTo>
                  <a:cubicBezTo>
                    <a:pt x="98" y="230"/>
                    <a:pt x="94" y="227"/>
                    <a:pt x="95" y="226"/>
                  </a:cubicBezTo>
                  <a:cubicBezTo>
                    <a:pt x="97" y="223"/>
                    <a:pt x="94" y="220"/>
                    <a:pt x="99" y="217"/>
                  </a:cubicBezTo>
                  <a:cubicBezTo>
                    <a:pt x="100" y="217"/>
                    <a:pt x="99" y="215"/>
                    <a:pt x="100" y="214"/>
                  </a:cubicBezTo>
                  <a:cubicBezTo>
                    <a:pt x="101" y="214"/>
                    <a:pt x="102" y="214"/>
                    <a:pt x="103" y="213"/>
                  </a:cubicBezTo>
                  <a:cubicBezTo>
                    <a:pt x="104" y="212"/>
                    <a:pt x="107" y="206"/>
                    <a:pt x="109" y="206"/>
                  </a:cubicBezTo>
                  <a:cubicBezTo>
                    <a:pt x="111" y="206"/>
                    <a:pt x="123" y="194"/>
                    <a:pt x="119" y="189"/>
                  </a:cubicBezTo>
                  <a:cubicBezTo>
                    <a:pt x="117" y="187"/>
                    <a:pt x="104" y="180"/>
                    <a:pt x="103" y="178"/>
                  </a:cubicBezTo>
                  <a:cubicBezTo>
                    <a:pt x="103" y="177"/>
                    <a:pt x="103" y="175"/>
                    <a:pt x="101" y="174"/>
                  </a:cubicBezTo>
                  <a:cubicBezTo>
                    <a:pt x="101" y="174"/>
                    <a:pt x="96" y="170"/>
                    <a:pt x="95" y="169"/>
                  </a:cubicBezTo>
                  <a:cubicBezTo>
                    <a:pt x="95" y="168"/>
                    <a:pt x="88" y="166"/>
                    <a:pt x="82" y="171"/>
                  </a:cubicBezTo>
                  <a:cubicBezTo>
                    <a:pt x="81" y="171"/>
                    <a:pt x="77" y="180"/>
                    <a:pt x="76" y="182"/>
                  </a:cubicBezTo>
                  <a:cubicBezTo>
                    <a:pt x="74" y="184"/>
                    <a:pt x="73" y="187"/>
                    <a:pt x="73" y="189"/>
                  </a:cubicBezTo>
                  <a:cubicBezTo>
                    <a:pt x="73" y="192"/>
                    <a:pt x="75" y="193"/>
                    <a:pt x="76" y="195"/>
                  </a:cubicBezTo>
                  <a:cubicBezTo>
                    <a:pt x="78" y="197"/>
                    <a:pt x="78" y="199"/>
                    <a:pt x="81" y="199"/>
                  </a:cubicBezTo>
                  <a:close/>
                  <a:moveTo>
                    <a:pt x="271" y="142"/>
                  </a:moveTo>
                  <a:cubicBezTo>
                    <a:pt x="271" y="142"/>
                    <a:pt x="273" y="142"/>
                    <a:pt x="272" y="141"/>
                  </a:cubicBezTo>
                  <a:cubicBezTo>
                    <a:pt x="272" y="141"/>
                    <a:pt x="271" y="140"/>
                    <a:pt x="270" y="140"/>
                  </a:cubicBezTo>
                  <a:cubicBezTo>
                    <a:pt x="270" y="138"/>
                    <a:pt x="271" y="138"/>
                    <a:pt x="269" y="137"/>
                  </a:cubicBezTo>
                  <a:cubicBezTo>
                    <a:pt x="269" y="136"/>
                    <a:pt x="268" y="135"/>
                    <a:pt x="267" y="134"/>
                  </a:cubicBezTo>
                  <a:cubicBezTo>
                    <a:pt x="267" y="134"/>
                    <a:pt x="265" y="132"/>
                    <a:pt x="264" y="133"/>
                  </a:cubicBezTo>
                  <a:cubicBezTo>
                    <a:pt x="264" y="133"/>
                    <a:pt x="267" y="136"/>
                    <a:pt x="267" y="137"/>
                  </a:cubicBezTo>
                  <a:cubicBezTo>
                    <a:pt x="268" y="138"/>
                    <a:pt x="268" y="139"/>
                    <a:pt x="269" y="140"/>
                  </a:cubicBezTo>
                  <a:cubicBezTo>
                    <a:pt x="269" y="140"/>
                    <a:pt x="270" y="142"/>
                    <a:pt x="271" y="142"/>
                  </a:cubicBezTo>
                  <a:close/>
                  <a:moveTo>
                    <a:pt x="276" y="152"/>
                  </a:moveTo>
                  <a:cubicBezTo>
                    <a:pt x="276" y="151"/>
                    <a:pt x="277" y="150"/>
                    <a:pt x="276" y="149"/>
                  </a:cubicBezTo>
                  <a:cubicBezTo>
                    <a:pt x="276" y="149"/>
                    <a:pt x="275" y="148"/>
                    <a:pt x="274" y="147"/>
                  </a:cubicBezTo>
                  <a:cubicBezTo>
                    <a:pt x="274" y="146"/>
                    <a:pt x="276" y="147"/>
                    <a:pt x="276" y="147"/>
                  </a:cubicBezTo>
                  <a:cubicBezTo>
                    <a:pt x="276" y="146"/>
                    <a:pt x="276" y="145"/>
                    <a:pt x="275" y="145"/>
                  </a:cubicBezTo>
                  <a:cubicBezTo>
                    <a:pt x="274" y="145"/>
                    <a:pt x="273" y="144"/>
                    <a:pt x="272" y="143"/>
                  </a:cubicBezTo>
                  <a:cubicBezTo>
                    <a:pt x="270" y="142"/>
                    <a:pt x="271" y="145"/>
                    <a:pt x="273" y="147"/>
                  </a:cubicBezTo>
                  <a:cubicBezTo>
                    <a:pt x="273" y="148"/>
                    <a:pt x="274" y="149"/>
                    <a:pt x="274" y="150"/>
                  </a:cubicBezTo>
                  <a:cubicBezTo>
                    <a:pt x="274" y="152"/>
                    <a:pt x="266" y="153"/>
                    <a:pt x="270" y="156"/>
                  </a:cubicBezTo>
                  <a:cubicBezTo>
                    <a:pt x="271" y="157"/>
                    <a:pt x="271" y="156"/>
                    <a:pt x="271" y="156"/>
                  </a:cubicBezTo>
                  <a:cubicBezTo>
                    <a:pt x="272" y="155"/>
                    <a:pt x="273" y="155"/>
                    <a:pt x="274" y="155"/>
                  </a:cubicBezTo>
                  <a:cubicBezTo>
                    <a:pt x="275" y="155"/>
                    <a:pt x="276" y="155"/>
                    <a:pt x="277" y="154"/>
                  </a:cubicBezTo>
                  <a:cubicBezTo>
                    <a:pt x="278" y="154"/>
                    <a:pt x="277" y="153"/>
                    <a:pt x="276" y="152"/>
                  </a:cubicBezTo>
                  <a:close/>
                  <a:moveTo>
                    <a:pt x="69" y="110"/>
                  </a:moveTo>
                  <a:cubicBezTo>
                    <a:pt x="94" y="83"/>
                    <a:pt x="102" y="72"/>
                    <a:pt x="102" y="56"/>
                  </a:cubicBezTo>
                  <a:cubicBezTo>
                    <a:pt x="102" y="38"/>
                    <a:pt x="87" y="23"/>
                    <a:pt x="69" y="23"/>
                  </a:cubicBezTo>
                  <a:cubicBezTo>
                    <a:pt x="50" y="23"/>
                    <a:pt x="35" y="38"/>
                    <a:pt x="35" y="56"/>
                  </a:cubicBezTo>
                  <a:cubicBezTo>
                    <a:pt x="35" y="72"/>
                    <a:pt x="44" y="83"/>
                    <a:pt x="69" y="1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43676" y="3669657"/>
            <a:ext cx="952500" cy="952500"/>
            <a:chOff x="6543676" y="3669657"/>
            <a:chExt cx="952500" cy="952500"/>
          </a:xfrm>
        </p:grpSpPr>
        <p:sp>
          <p:nvSpPr>
            <p:cNvPr id="17" name="圆角矩形 16"/>
            <p:cNvSpPr/>
            <p:nvPr/>
          </p:nvSpPr>
          <p:spPr>
            <a:xfrm>
              <a:off x="6543676" y="3669657"/>
              <a:ext cx="952500" cy="952500"/>
            </a:xfrm>
            <a:prstGeom prst="roundRect">
              <a:avLst>
                <a:gd name="adj" fmla="val 11357"/>
              </a:avLst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6799940" y="3864170"/>
              <a:ext cx="439973" cy="563474"/>
            </a:xfrm>
            <a:custGeom>
              <a:avLst/>
              <a:gdLst>
                <a:gd name="T0" fmla="*/ 169 w 193"/>
                <a:gd name="T1" fmla="*/ 129 h 247"/>
                <a:gd name="T2" fmla="*/ 125 w 193"/>
                <a:gd name="T3" fmla="*/ 61 h 247"/>
                <a:gd name="T4" fmla="*/ 123 w 193"/>
                <a:gd name="T5" fmla="*/ 27 h 247"/>
                <a:gd name="T6" fmla="*/ 96 w 193"/>
                <a:gd name="T7" fmla="*/ 0 h 247"/>
                <a:gd name="T8" fmla="*/ 69 w 193"/>
                <a:gd name="T9" fmla="*/ 27 h 247"/>
                <a:gd name="T10" fmla="*/ 67 w 193"/>
                <a:gd name="T11" fmla="*/ 61 h 247"/>
                <a:gd name="T12" fmla="*/ 23 w 193"/>
                <a:gd name="T13" fmla="*/ 129 h 247"/>
                <a:gd name="T14" fmla="*/ 23 w 193"/>
                <a:gd name="T15" fmla="*/ 191 h 247"/>
                <a:gd name="T16" fmla="*/ 169 w 193"/>
                <a:gd name="T17" fmla="*/ 191 h 247"/>
                <a:gd name="T18" fmla="*/ 169 w 193"/>
                <a:gd name="T19" fmla="*/ 129 h 247"/>
                <a:gd name="T20" fmla="*/ 76 w 193"/>
                <a:gd name="T21" fmla="*/ 92 h 247"/>
                <a:gd name="T22" fmla="*/ 54 w 193"/>
                <a:gd name="T23" fmla="*/ 129 h 247"/>
                <a:gd name="T24" fmla="*/ 54 w 193"/>
                <a:gd name="T25" fmla="*/ 165 h 247"/>
                <a:gd name="T26" fmla="*/ 49 w 193"/>
                <a:gd name="T27" fmla="*/ 171 h 247"/>
                <a:gd name="T28" fmla="*/ 43 w 193"/>
                <a:gd name="T29" fmla="*/ 165 h 247"/>
                <a:gd name="T30" fmla="*/ 43 w 193"/>
                <a:gd name="T31" fmla="*/ 129 h 247"/>
                <a:gd name="T32" fmla="*/ 71 w 193"/>
                <a:gd name="T33" fmla="*/ 82 h 247"/>
                <a:gd name="T34" fmla="*/ 79 w 193"/>
                <a:gd name="T35" fmla="*/ 84 h 247"/>
                <a:gd name="T36" fmla="*/ 76 w 193"/>
                <a:gd name="T37" fmla="*/ 92 h 247"/>
                <a:gd name="T38" fmla="*/ 170 w 193"/>
                <a:gd name="T39" fmla="*/ 202 h 247"/>
                <a:gd name="T40" fmla="*/ 22 w 193"/>
                <a:gd name="T41" fmla="*/ 202 h 247"/>
                <a:gd name="T42" fmla="*/ 0 w 193"/>
                <a:gd name="T43" fmla="*/ 224 h 247"/>
                <a:gd name="T44" fmla="*/ 22 w 193"/>
                <a:gd name="T45" fmla="*/ 247 h 247"/>
                <a:gd name="T46" fmla="*/ 170 w 193"/>
                <a:gd name="T47" fmla="*/ 247 h 247"/>
                <a:gd name="T48" fmla="*/ 193 w 193"/>
                <a:gd name="T49" fmla="*/ 224 h 247"/>
                <a:gd name="T50" fmla="*/ 170 w 193"/>
                <a:gd name="T51" fmla="*/ 202 h 247"/>
                <a:gd name="T52" fmla="*/ 49 w 193"/>
                <a:gd name="T53" fmla="*/ 226 h 247"/>
                <a:gd name="T54" fmla="*/ 24 w 193"/>
                <a:gd name="T55" fmla="*/ 226 h 247"/>
                <a:gd name="T56" fmla="*/ 19 w 193"/>
                <a:gd name="T57" fmla="*/ 221 h 247"/>
                <a:gd name="T58" fmla="*/ 24 w 193"/>
                <a:gd name="T59" fmla="*/ 215 h 247"/>
                <a:gd name="T60" fmla="*/ 49 w 193"/>
                <a:gd name="T61" fmla="*/ 215 h 247"/>
                <a:gd name="T62" fmla="*/ 54 w 193"/>
                <a:gd name="T63" fmla="*/ 221 h 247"/>
                <a:gd name="T64" fmla="*/ 49 w 193"/>
                <a:gd name="T65" fmla="*/ 226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3" h="247">
                  <a:moveTo>
                    <a:pt x="169" y="129"/>
                  </a:moveTo>
                  <a:cubicBezTo>
                    <a:pt x="169" y="98"/>
                    <a:pt x="151" y="73"/>
                    <a:pt x="125" y="61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12"/>
                    <a:pt x="111" y="0"/>
                    <a:pt x="96" y="0"/>
                  </a:cubicBezTo>
                  <a:cubicBezTo>
                    <a:pt x="81" y="0"/>
                    <a:pt x="69" y="12"/>
                    <a:pt x="69" y="27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41" y="73"/>
                    <a:pt x="23" y="98"/>
                    <a:pt x="23" y="129"/>
                  </a:cubicBezTo>
                  <a:cubicBezTo>
                    <a:pt x="23" y="191"/>
                    <a:pt x="23" y="191"/>
                    <a:pt x="23" y="191"/>
                  </a:cubicBezTo>
                  <a:cubicBezTo>
                    <a:pt x="169" y="191"/>
                    <a:pt x="169" y="191"/>
                    <a:pt x="169" y="191"/>
                  </a:cubicBezTo>
                  <a:lnTo>
                    <a:pt x="169" y="129"/>
                  </a:lnTo>
                  <a:close/>
                  <a:moveTo>
                    <a:pt x="76" y="92"/>
                  </a:moveTo>
                  <a:cubicBezTo>
                    <a:pt x="63" y="99"/>
                    <a:pt x="54" y="113"/>
                    <a:pt x="54" y="129"/>
                  </a:cubicBezTo>
                  <a:cubicBezTo>
                    <a:pt x="54" y="165"/>
                    <a:pt x="54" y="165"/>
                    <a:pt x="54" y="165"/>
                  </a:cubicBezTo>
                  <a:cubicBezTo>
                    <a:pt x="54" y="168"/>
                    <a:pt x="52" y="171"/>
                    <a:pt x="49" y="171"/>
                  </a:cubicBezTo>
                  <a:cubicBezTo>
                    <a:pt x="45" y="171"/>
                    <a:pt x="43" y="168"/>
                    <a:pt x="43" y="165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09"/>
                    <a:pt x="54" y="91"/>
                    <a:pt x="71" y="82"/>
                  </a:cubicBezTo>
                  <a:cubicBezTo>
                    <a:pt x="74" y="80"/>
                    <a:pt x="77" y="81"/>
                    <a:pt x="79" y="84"/>
                  </a:cubicBezTo>
                  <a:cubicBezTo>
                    <a:pt x="80" y="87"/>
                    <a:pt x="79" y="90"/>
                    <a:pt x="76" y="92"/>
                  </a:cubicBezTo>
                  <a:close/>
                  <a:moveTo>
                    <a:pt x="170" y="202"/>
                  </a:moveTo>
                  <a:cubicBezTo>
                    <a:pt x="22" y="202"/>
                    <a:pt x="22" y="202"/>
                    <a:pt x="22" y="202"/>
                  </a:cubicBezTo>
                  <a:cubicBezTo>
                    <a:pt x="10" y="202"/>
                    <a:pt x="0" y="212"/>
                    <a:pt x="0" y="224"/>
                  </a:cubicBezTo>
                  <a:cubicBezTo>
                    <a:pt x="0" y="237"/>
                    <a:pt x="10" y="247"/>
                    <a:pt x="22" y="247"/>
                  </a:cubicBezTo>
                  <a:cubicBezTo>
                    <a:pt x="170" y="247"/>
                    <a:pt x="170" y="247"/>
                    <a:pt x="170" y="247"/>
                  </a:cubicBezTo>
                  <a:cubicBezTo>
                    <a:pt x="183" y="247"/>
                    <a:pt x="193" y="237"/>
                    <a:pt x="193" y="224"/>
                  </a:cubicBezTo>
                  <a:cubicBezTo>
                    <a:pt x="193" y="212"/>
                    <a:pt x="183" y="202"/>
                    <a:pt x="170" y="202"/>
                  </a:cubicBezTo>
                  <a:close/>
                  <a:moveTo>
                    <a:pt x="49" y="226"/>
                  </a:moveTo>
                  <a:cubicBezTo>
                    <a:pt x="24" y="226"/>
                    <a:pt x="24" y="226"/>
                    <a:pt x="24" y="226"/>
                  </a:cubicBezTo>
                  <a:cubicBezTo>
                    <a:pt x="21" y="226"/>
                    <a:pt x="19" y="224"/>
                    <a:pt x="19" y="221"/>
                  </a:cubicBezTo>
                  <a:cubicBezTo>
                    <a:pt x="19" y="217"/>
                    <a:pt x="21" y="215"/>
                    <a:pt x="24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52" y="215"/>
                    <a:pt x="54" y="217"/>
                    <a:pt x="54" y="221"/>
                  </a:cubicBezTo>
                  <a:cubicBezTo>
                    <a:pt x="54" y="224"/>
                    <a:pt x="52" y="226"/>
                    <a:pt x="49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43676" y="1819276"/>
            <a:ext cx="952500" cy="952500"/>
            <a:chOff x="6543676" y="1819276"/>
            <a:chExt cx="952500" cy="952500"/>
          </a:xfrm>
        </p:grpSpPr>
        <p:sp>
          <p:nvSpPr>
            <p:cNvPr id="9" name="圆角矩形 8"/>
            <p:cNvSpPr/>
            <p:nvPr/>
          </p:nvSpPr>
          <p:spPr>
            <a:xfrm>
              <a:off x="6543676" y="1819276"/>
              <a:ext cx="952500" cy="952500"/>
            </a:xfrm>
            <a:prstGeom prst="roundRect">
              <a:avLst>
                <a:gd name="adj" fmla="val 11357"/>
              </a:avLst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6735777" y="2080846"/>
              <a:ext cx="568299" cy="429360"/>
            </a:xfrm>
            <a:custGeom>
              <a:avLst/>
              <a:gdLst>
                <a:gd name="T0" fmla="*/ 221 w 249"/>
                <a:gd name="T1" fmla="*/ 23 h 188"/>
                <a:gd name="T2" fmla="*/ 210 w 249"/>
                <a:gd name="T3" fmla="*/ 23 h 188"/>
                <a:gd name="T4" fmla="*/ 203 w 249"/>
                <a:gd name="T5" fmla="*/ 9 h 188"/>
                <a:gd name="T6" fmla="*/ 203 w 249"/>
                <a:gd name="T7" fmla="*/ 9 h 188"/>
                <a:gd name="T8" fmla="*/ 188 w 249"/>
                <a:gd name="T9" fmla="*/ 0 h 188"/>
                <a:gd name="T10" fmla="*/ 137 w 249"/>
                <a:gd name="T11" fmla="*/ 0 h 188"/>
                <a:gd name="T12" fmla="*/ 122 w 249"/>
                <a:gd name="T13" fmla="*/ 9 h 188"/>
                <a:gd name="T14" fmla="*/ 122 w 249"/>
                <a:gd name="T15" fmla="*/ 9 h 188"/>
                <a:gd name="T16" fmla="*/ 115 w 249"/>
                <a:gd name="T17" fmla="*/ 23 h 188"/>
                <a:gd name="T18" fmla="*/ 90 w 249"/>
                <a:gd name="T19" fmla="*/ 23 h 188"/>
                <a:gd name="T20" fmla="*/ 90 w 249"/>
                <a:gd name="T21" fmla="*/ 17 h 188"/>
                <a:gd name="T22" fmla="*/ 87 w 249"/>
                <a:gd name="T23" fmla="*/ 14 h 188"/>
                <a:gd name="T24" fmla="*/ 53 w 249"/>
                <a:gd name="T25" fmla="*/ 14 h 188"/>
                <a:gd name="T26" fmla="*/ 50 w 249"/>
                <a:gd name="T27" fmla="*/ 17 h 188"/>
                <a:gd name="T28" fmla="*/ 50 w 249"/>
                <a:gd name="T29" fmla="*/ 23 h 188"/>
                <a:gd name="T30" fmla="*/ 71 w 249"/>
                <a:gd name="T31" fmla="*/ 106 h 188"/>
                <a:gd name="T32" fmla="*/ 51 w 249"/>
                <a:gd name="T33" fmla="*/ 188 h 188"/>
                <a:gd name="T34" fmla="*/ 221 w 249"/>
                <a:gd name="T35" fmla="*/ 188 h 188"/>
                <a:gd name="T36" fmla="*/ 249 w 249"/>
                <a:gd name="T37" fmla="*/ 160 h 188"/>
                <a:gd name="T38" fmla="*/ 249 w 249"/>
                <a:gd name="T39" fmla="*/ 52 h 188"/>
                <a:gd name="T40" fmla="*/ 221 w 249"/>
                <a:gd name="T41" fmla="*/ 23 h 188"/>
                <a:gd name="T42" fmla="*/ 139 w 249"/>
                <a:gd name="T43" fmla="*/ 17 h 188"/>
                <a:gd name="T44" fmla="*/ 186 w 249"/>
                <a:gd name="T45" fmla="*/ 17 h 188"/>
                <a:gd name="T46" fmla="*/ 195 w 249"/>
                <a:gd name="T47" fmla="*/ 36 h 188"/>
                <a:gd name="T48" fmla="*/ 130 w 249"/>
                <a:gd name="T49" fmla="*/ 36 h 188"/>
                <a:gd name="T50" fmla="*/ 139 w 249"/>
                <a:gd name="T51" fmla="*/ 17 h 188"/>
                <a:gd name="T52" fmla="*/ 94 w 249"/>
                <a:gd name="T53" fmla="*/ 50 h 188"/>
                <a:gd name="T54" fmla="*/ 103 w 249"/>
                <a:gd name="T55" fmla="*/ 40 h 188"/>
                <a:gd name="T56" fmla="*/ 113 w 249"/>
                <a:gd name="T57" fmla="*/ 50 h 188"/>
                <a:gd name="T58" fmla="*/ 103 w 249"/>
                <a:gd name="T59" fmla="*/ 59 h 188"/>
                <a:gd name="T60" fmla="*/ 94 w 249"/>
                <a:gd name="T61" fmla="*/ 50 h 188"/>
                <a:gd name="T62" fmla="*/ 163 w 249"/>
                <a:gd name="T63" fmla="*/ 170 h 188"/>
                <a:gd name="T64" fmla="*/ 103 w 249"/>
                <a:gd name="T65" fmla="*/ 111 h 188"/>
                <a:gd name="T66" fmla="*/ 163 w 249"/>
                <a:gd name="T67" fmla="*/ 51 h 188"/>
                <a:gd name="T68" fmla="*/ 222 w 249"/>
                <a:gd name="T69" fmla="*/ 111 h 188"/>
                <a:gd name="T70" fmla="*/ 163 w 249"/>
                <a:gd name="T71" fmla="*/ 170 h 188"/>
                <a:gd name="T72" fmla="*/ 163 w 249"/>
                <a:gd name="T73" fmla="*/ 63 h 188"/>
                <a:gd name="T74" fmla="*/ 115 w 249"/>
                <a:gd name="T75" fmla="*/ 111 h 188"/>
                <a:gd name="T76" fmla="*/ 163 w 249"/>
                <a:gd name="T77" fmla="*/ 158 h 188"/>
                <a:gd name="T78" fmla="*/ 210 w 249"/>
                <a:gd name="T79" fmla="*/ 111 h 188"/>
                <a:gd name="T80" fmla="*/ 163 w 249"/>
                <a:gd name="T81" fmla="*/ 63 h 188"/>
                <a:gd name="T82" fmla="*/ 163 w 249"/>
                <a:gd name="T83" fmla="*/ 146 h 188"/>
                <a:gd name="T84" fmla="*/ 127 w 249"/>
                <a:gd name="T85" fmla="*/ 111 h 188"/>
                <a:gd name="T86" fmla="*/ 163 w 249"/>
                <a:gd name="T87" fmla="*/ 75 h 188"/>
                <a:gd name="T88" fmla="*/ 198 w 249"/>
                <a:gd name="T89" fmla="*/ 111 h 188"/>
                <a:gd name="T90" fmla="*/ 163 w 249"/>
                <a:gd name="T91" fmla="*/ 146 h 188"/>
                <a:gd name="T92" fmla="*/ 37 w 249"/>
                <a:gd name="T93" fmla="*/ 188 h 188"/>
                <a:gd name="T94" fmla="*/ 28 w 249"/>
                <a:gd name="T95" fmla="*/ 188 h 188"/>
                <a:gd name="T96" fmla="*/ 0 w 249"/>
                <a:gd name="T97" fmla="*/ 160 h 188"/>
                <a:gd name="T98" fmla="*/ 0 w 249"/>
                <a:gd name="T99" fmla="*/ 52 h 188"/>
                <a:gd name="T100" fmla="*/ 8 w 249"/>
                <a:gd name="T101" fmla="*/ 32 h 188"/>
                <a:gd name="T102" fmla="*/ 28 w 249"/>
                <a:gd name="T103" fmla="*/ 23 h 188"/>
                <a:gd name="T104" fmla="*/ 36 w 249"/>
                <a:gd name="T105" fmla="*/ 23 h 188"/>
                <a:gd name="T106" fmla="*/ 59 w 249"/>
                <a:gd name="T107" fmla="*/ 106 h 188"/>
                <a:gd name="T108" fmla="*/ 37 w 249"/>
                <a:gd name="T10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9" h="188">
                  <a:moveTo>
                    <a:pt x="221" y="23"/>
                  </a:moveTo>
                  <a:cubicBezTo>
                    <a:pt x="210" y="23"/>
                    <a:pt x="210" y="23"/>
                    <a:pt x="210" y="23"/>
                  </a:cubicBezTo>
                  <a:cubicBezTo>
                    <a:pt x="206" y="16"/>
                    <a:pt x="204" y="11"/>
                    <a:pt x="203" y="9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199" y="1"/>
                    <a:pt x="191" y="0"/>
                    <a:pt x="188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4" y="0"/>
                    <a:pt x="126" y="1"/>
                    <a:pt x="122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11"/>
                    <a:pt x="118" y="18"/>
                    <a:pt x="115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6"/>
                    <a:pt x="89" y="14"/>
                    <a:pt x="87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0" y="16"/>
                    <a:pt x="50" y="17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64" y="46"/>
                    <a:pt x="71" y="75"/>
                    <a:pt x="71" y="106"/>
                  </a:cubicBezTo>
                  <a:cubicBezTo>
                    <a:pt x="71" y="137"/>
                    <a:pt x="64" y="166"/>
                    <a:pt x="51" y="188"/>
                  </a:cubicBezTo>
                  <a:cubicBezTo>
                    <a:pt x="221" y="188"/>
                    <a:pt x="221" y="188"/>
                    <a:pt x="221" y="188"/>
                  </a:cubicBezTo>
                  <a:cubicBezTo>
                    <a:pt x="237" y="188"/>
                    <a:pt x="249" y="175"/>
                    <a:pt x="249" y="160"/>
                  </a:cubicBezTo>
                  <a:cubicBezTo>
                    <a:pt x="249" y="52"/>
                    <a:pt x="249" y="52"/>
                    <a:pt x="249" y="52"/>
                  </a:cubicBezTo>
                  <a:cubicBezTo>
                    <a:pt x="249" y="36"/>
                    <a:pt x="237" y="23"/>
                    <a:pt x="221" y="23"/>
                  </a:cubicBezTo>
                  <a:close/>
                  <a:moveTo>
                    <a:pt x="139" y="17"/>
                  </a:moveTo>
                  <a:cubicBezTo>
                    <a:pt x="186" y="17"/>
                    <a:pt x="186" y="17"/>
                    <a:pt x="186" y="17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30" y="36"/>
                    <a:pt x="130" y="36"/>
                    <a:pt x="130" y="36"/>
                  </a:cubicBezTo>
                  <a:lnTo>
                    <a:pt x="139" y="17"/>
                  </a:lnTo>
                  <a:close/>
                  <a:moveTo>
                    <a:pt x="94" y="50"/>
                  </a:moveTo>
                  <a:cubicBezTo>
                    <a:pt x="94" y="44"/>
                    <a:pt x="98" y="40"/>
                    <a:pt x="103" y="40"/>
                  </a:cubicBezTo>
                  <a:cubicBezTo>
                    <a:pt x="108" y="40"/>
                    <a:pt x="113" y="44"/>
                    <a:pt x="113" y="50"/>
                  </a:cubicBezTo>
                  <a:cubicBezTo>
                    <a:pt x="113" y="55"/>
                    <a:pt x="108" y="59"/>
                    <a:pt x="103" y="59"/>
                  </a:cubicBezTo>
                  <a:cubicBezTo>
                    <a:pt x="98" y="59"/>
                    <a:pt x="94" y="55"/>
                    <a:pt x="94" y="50"/>
                  </a:cubicBezTo>
                  <a:close/>
                  <a:moveTo>
                    <a:pt x="163" y="170"/>
                  </a:moveTo>
                  <a:cubicBezTo>
                    <a:pt x="130" y="170"/>
                    <a:pt x="103" y="144"/>
                    <a:pt x="103" y="111"/>
                  </a:cubicBezTo>
                  <a:cubicBezTo>
                    <a:pt x="103" y="78"/>
                    <a:pt x="130" y="51"/>
                    <a:pt x="163" y="51"/>
                  </a:cubicBezTo>
                  <a:cubicBezTo>
                    <a:pt x="195" y="51"/>
                    <a:pt x="222" y="78"/>
                    <a:pt x="222" y="111"/>
                  </a:cubicBezTo>
                  <a:cubicBezTo>
                    <a:pt x="222" y="144"/>
                    <a:pt x="195" y="170"/>
                    <a:pt x="163" y="170"/>
                  </a:cubicBezTo>
                  <a:close/>
                  <a:moveTo>
                    <a:pt x="163" y="63"/>
                  </a:moveTo>
                  <a:cubicBezTo>
                    <a:pt x="136" y="63"/>
                    <a:pt x="115" y="85"/>
                    <a:pt x="115" y="111"/>
                  </a:cubicBezTo>
                  <a:cubicBezTo>
                    <a:pt x="115" y="137"/>
                    <a:pt x="136" y="158"/>
                    <a:pt x="163" y="158"/>
                  </a:cubicBezTo>
                  <a:cubicBezTo>
                    <a:pt x="189" y="158"/>
                    <a:pt x="210" y="137"/>
                    <a:pt x="210" y="111"/>
                  </a:cubicBezTo>
                  <a:cubicBezTo>
                    <a:pt x="210" y="85"/>
                    <a:pt x="189" y="63"/>
                    <a:pt x="163" y="63"/>
                  </a:cubicBezTo>
                  <a:close/>
                  <a:moveTo>
                    <a:pt x="163" y="146"/>
                  </a:moveTo>
                  <a:cubicBezTo>
                    <a:pt x="143" y="146"/>
                    <a:pt x="127" y="130"/>
                    <a:pt x="127" y="111"/>
                  </a:cubicBezTo>
                  <a:cubicBezTo>
                    <a:pt x="127" y="91"/>
                    <a:pt x="143" y="75"/>
                    <a:pt x="163" y="75"/>
                  </a:cubicBezTo>
                  <a:cubicBezTo>
                    <a:pt x="182" y="75"/>
                    <a:pt x="198" y="91"/>
                    <a:pt x="198" y="111"/>
                  </a:cubicBezTo>
                  <a:cubicBezTo>
                    <a:pt x="198" y="130"/>
                    <a:pt x="182" y="146"/>
                    <a:pt x="163" y="146"/>
                  </a:cubicBezTo>
                  <a:close/>
                  <a:moveTo>
                    <a:pt x="37" y="188"/>
                  </a:moveTo>
                  <a:cubicBezTo>
                    <a:pt x="28" y="188"/>
                    <a:pt x="28" y="188"/>
                    <a:pt x="28" y="188"/>
                  </a:cubicBezTo>
                  <a:cubicBezTo>
                    <a:pt x="12" y="188"/>
                    <a:pt x="0" y="175"/>
                    <a:pt x="0" y="16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44"/>
                    <a:pt x="3" y="37"/>
                    <a:pt x="8" y="32"/>
                  </a:cubicBezTo>
                  <a:cubicBezTo>
                    <a:pt x="13" y="26"/>
                    <a:pt x="20" y="23"/>
                    <a:pt x="28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51" y="45"/>
                    <a:pt x="59" y="74"/>
                    <a:pt x="59" y="106"/>
                  </a:cubicBezTo>
                  <a:cubicBezTo>
                    <a:pt x="59" y="138"/>
                    <a:pt x="51" y="167"/>
                    <a:pt x="37" y="1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00151" y="1819276"/>
            <a:ext cx="952500" cy="952500"/>
            <a:chOff x="1200151" y="1819276"/>
            <a:chExt cx="952500" cy="952500"/>
          </a:xfrm>
        </p:grpSpPr>
        <p:sp>
          <p:nvSpPr>
            <p:cNvPr id="4" name="圆角矩形 3"/>
            <p:cNvSpPr/>
            <p:nvPr/>
          </p:nvSpPr>
          <p:spPr>
            <a:xfrm>
              <a:off x="1200151" y="1819276"/>
              <a:ext cx="952500" cy="952500"/>
            </a:xfrm>
            <a:prstGeom prst="roundRect">
              <a:avLst>
                <a:gd name="adj" fmla="val 11357"/>
              </a:avLst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1391287" y="1988703"/>
              <a:ext cx="570229" cy="613646"/>
            </a:xfrm>
            <a:custGeom>
              <a:avLst/>
              <a:gdLst>
                <a:gd name="T0" fmla="*/ 128 w 250"/>
                <a:gd name="T1" fmla="*/ 54 h 269"/>
                <a:gd name="T2" fmla="*/ 78 w 250"/>
                <a:gd name="T3" fmla="*/ 54 h 269"/>
                <a:gd name="T4" fmla="*/ 78 w 250"/>
                <a:gd name="T5" fmla="*/ 210 h 269"/>
                <a:gd name="T6" fmla="*/ 104 w 250"/>
                <a:gd name="T7" fmla="*/ 210 h 269"/>
                <a:gd name="T8" fmla="*/ 104 w 250"/>
                <a:gd name="T9" fmla="*/ 164 h 269"/>
                <a:gd name="T10" fmla="*/ 128 w 250"/>
                <a:gd name="T11" fmla="*/ 164 h 269"/>
                <a:gd name="T12" fmla="*/ 183 w 250"/>
                <a:gd name="T13" fmla="*/ 109 h 269"/>
                <a:gd name="T14" fmla="*/ 128 w 250"/>
                <a:gd name="T15" fmla="*/ 54 h 269"/>
                <a:gd name="T16" fmla="*/ 128 w 250"/>
                <a:gd name="T17" fmla="*/ 137 h 269"/>
                <a:gd name="T18" fmla="*/ 104 w 250"/>
                <a:gd name="T19" fmla="*/ 137 h 269"/>
                <a:gd name="T20" fmla="*/ 104 w 250"/>
                <a:gd name="T21" fmla="*/ 80 h 269"/>
                <a:gd name="T22" fmla="*/ 128 w 250"/>
                <a:gd name="T23" fmla="*/ 80 h 269"/>
                <a:gd name="T24" fmla="*/ 156 w 250"/>
                <a:gd name="T25" fmla="*/ 109 h 269"/>
                <a:gd name="T26" fmla="*/ 128 w 250"/>
                <a:gd name="T27" fmla="*/ 137 h 269"/>
                <a:gd name="T28" fmla="*/ 250 w 250"/>
                <a:gd name="T29" fmla="*/ 63 h 269"/>
                <a:gd name="T30" fmla="*/ 242 w 250"/>
                <a:gd name="T31" fmla="*/ 78 h 269"/>
                <a:gd name="T32" fmla="*/ 126 w 250"/>
                <a:gd name="T33" fmla="*/ 19 h 269"/>
                <a:gd name="T34" fmla="*/ 8 w 250"/>
                <a:gd name="T35" fmla="*/ 77 h 269"/>
                <a:gd name="T36" fmla="*/ 0 w 250"/>
                <a:gd name="T37" fmla="*/ 61 h 269"/>
                <a:gd name="T38" fmla="*/ 126 w 250"/>
                <a:gd name="T39" fmla="*/ 0 h 269"/>
                <a:gd name="T40" fmla="*/ 250 w 250"/>
                <a:gd name="T41" fmla="*/ 63 h 269"/>
                <a:gd name="T42" fmla="*/ 203 w 250"/>
                <a:gd name="T43" fmla="*/ 167 h 269"/>
                <a:gd name="T44" fmla="*/ 203 w 250"/>
                <a:gd name="T45" fmla="*/ 81 h 269"/>
                <a:gd name="T46" fmla="*/ 220 w 250"/>
                <a:gd name="T47" fmla="*/ 81 h 269"/>
                <a:gd name="T48" fmla="*/ 220 w 250"/>
                <a:gd name="T49" fmla="*/ 182 h 269"/>
                <a:gd name="T50" fmla="*/ 203 w 250"/>
                <a:gd name="T51" fmla="*/ 167 h 269"/>
                <a:gd name="T52" fmla="*/ 142 w 250"/>
                <a:gd name="T53" fmla="*/ 220 h 269"/>
                <a:gd name="T54" fmla="*/ 48 w 250"/>
                <a:gd name="T55" fmla="*/ 220 h 269"/>
                <a:gd name="T56" fmla="*/ 48 w 250"/>
                <a:gd name="T57" fmla="*/ 81 h 269"/>
                <a:gd name="T58" fmla="*/ 31 w 250"/>
                <a:gd name="T59" fmla="*/ 81 h 269"/>
                <a:gd name="T60" fmla="*/ 31 w 250"/>
                <a:gd name="T61" fmla="*/ 237 h 269"/>
                <a:gd name="T62" fmla="*/ 142 w 250"/>
                <a:gd name="T63" fmla="*/ 237 h 269"/>
                <a:gd name="T64" fmla="*/ 142 w 250"/>
                <a:gd name="T65" fmla="*/ 236 h 269"/>
                <a:gd name="T66" fmla="*/ 142 w 250"/>
                <a:gd name="T67" fmla="*/ 220 h 269"/>
                <a:gd name="T68" fmla="*/ 214 w 250"/>
                <a:gd name="T69" fmla="*/ 203 h 269"/>
                <a:gd name="T70" fmla="*/ 214 w 250"/>
                <a:gd name="T71" fmla="*/ 212 h 269"/>
                <a:gd name="T72" fmla="*/ 203 w 250"/>
                <a:gd name="T73" fmla="*/ 212 h 269"/>
                <a:gd name="T74" fmla="*/ 203 w 250"/>
                <a:gd name="T75" fmla="*/ 203 h 269"/>
                <a:gd name="T76" fmla="*/ 187 w 250"/>
                <a:gd name="T77" fmla="*/ 187 h 269"/>
                <a:gd name="T78" fmla="*/ 171 w 250"/>
                <a:gd name="T79" fmla="*/ 203 h 269"/>
                <a:gd name="T80" fmla="*/ 171 w 250"/>
                <a:gd name="T81" fmla="*/ 212 h 269"/>
                <a:gd name="T82" fmla="*/ 159 w 250"/>
                <a:gd name="T83" fmla="*/ 212 h 269"/>
                <a:gd name="T84" fmla="*/ 159 w 250"/>
                <a:gd name="T85" fmla="*/ 203 h 269"/>
                <a:gd name="T86" fmla="*/ 187 w 250"/>
                <a:gd name="T87" fmla="*/ 175 h 269"/>
                <a:gd name="T88" fmla="*/ 214 w 250"/>
                <a:gd name="T89" fmla="*/ 203 h 269"/>
                <a:gd name="T90" fmla="*/ 220 w 250"/>
                <a:gd name="T91" fmla="*/ 220 h 269"/>
                <a:gd name="T92" fmla="*/ 153 w 250"/>
                <a:gd name="T93" fmla="*/ 220 h 269"/>
                <a:gd name="T94" fmla="*/ 153 w 250"/>
                <a:gd name="T95" fmla="*/ 236 h 269"/>
                <a:gd name="T96" fmla="*/ 187 w 250"/>
                <a:gd name="T97" fmla="*/ 269 h 269"/>
                <a:gd name="T98" fmla="*/ 220 w 250"/>
                <a:gd name="T99" fmla="*/ 236 h 269"/>
                <a:gd name="T100" fmla="*/ 220 w 250"/>
                <a:gd name="T101" fmla="*/ 220 h 269"/>
                <a:gd name="T102" fmla="*/ 192 w 250"/>
                <a:gd name="T103" fmla="*/ 244 h 269"/>
                <a:gd name="T104" fmla="*/ 187 w 250"/>
                <a:gd name="T105" fmla="*/ 250 h 269"/>
                <a:gd name="T106" fmla="*/ 181 w 250"/>
                <a:gd name="T107" fmla="*/ 244 h 269"/>
                <a:gd name="T108" fmla="*/ 181 w 250"/>
                <a:gd name="T109" fmla="*/ 235 h 269"/>
                <a:gd name="T110" fmla="*/ 187 w 250"/>
                <a:gd name="T111" fmla="*/ 229 h 269"/>
                <a:gd name="T112" fmla="*/ 192 w 250"/>
                <a:gd name="T113" fmla="*/ 235 h 269"/>
                <a:gd name="T114" fmla="*/ 192 w 250"/>
                <a:gd name="T115" fmla="*/ 24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0" h="269">
                  <a:moveTo>
                    <a:pt x="128" y="54"/>
                  </a:moveTo>
                  <a:cubicBezTo>
                    <a:pt x="78" y="54"/>
                    <a:pt x="78" y="54"/>
                    <a:pt x="78" y="54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104" y="210"/>
                    <a:pt x="104" y="210"/>
                    <a:pt x="104" y="210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58" y="164"/>
                    <a:pt x="183" y="139"/>
                    <a:pt x="183" y="109"/>
                  </a:cubicBezTo>
                  <a:cubicBezTo>
                    <a:pt x="183" y="79"/>
                    <a:pt x="158" y="54"/>
                    <a:pt x="128" y="54"/>
                  </a:cubicBezTo>
                  <a:close/>
                  <a:moveTo>
                    <a:pt x="128" y="137"/>
                  </a:moveTo>
                  <a:cubicBezTo>
                    <a:pt x="104" y="137"/>
                    <a:pt x="104" y="137"/>
                    <a:pt x="104" y="137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128" y="80"/>
                    <a:pt x="128" y="80"/>
                    <a:pt x="128" y="80"/>
                  </a:cubicBezTo>
                  <a:cubicBezTo>
                    <a:pt x="143" y="80"/>
                    <a:pt x="156" y="93"/>
                    <a:pt x="156" y="109"/>
                  </a:cubicBezTo>
                  <a:cubicBezTo>
                    <a:pt x="156" y="125"/>
                    <a:pt x="143" y="137"/>
                    <a:pt x="128" y="137"/>
                  </a:cubicBezTo>
                  <a:close/>
                  <a:moveTo>
                    <a:pt x="250" y="63"/>
                  </a:moveTo>
                  <a:cubicBezTo>
                    <a:pt x="242" y="78"/>
                    <a:pt x="242" y="78"/>
                    <a:pt x="242" y="78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26" y="0"/>
                    <a:pt x="126" y="0"/>
                    <a:pt x="126" y="0"/>
                  </a:cubicBezTo>
                  <a:lnTo>
                    <a:pt x="250" y="63"/>
                  </a:lnTo>
                  <a:close/>
                  <a:moveTo>
                    <a:pt x="203" y="167"/>
                  </a:moveTo>
                  <a:cubicBezTo>
                    <a:pt x="203" y="81"/>
                    <a:pt x="203" y="81"/>
                    <a:pt x="203" y="81"/>
                  </a:cubicBezTo>
                  <a:cubicBezTo>
                    <a:pt x="220" y="81"/>
                    <a:pt x="220" y="81"/>
                    <a:pt x="220" y="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6" y="175"/>
                    <a:pt x="210" y="170"/>
                    <a:pt x="203" y="167"/>
                  </a:cubicBezTo>
                  <a:close/>
                  <a:moveTo>
                    <a:pt x="142" y="220"/>
                  </a:moveTo>
                  <a:cubicBezTo>
                    <a:pt x="48" y="220"/>
                    <a:pt x="48" y="220"/>
                    <a:pt x="48" y="220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237"/>
                    <a:pt x="31" y="237"/>
                    <a:pt x="31" y="237"/>
                  </a:cubicBezTo>
                  <a:cubicBezTo>
                    <a:pt x="142" y="237"/>
                    <a:pt x="142" y="237"/>
                    <a:pt x="142" y="237"/>
                  </a:cubicBezTo>
                  <a:cubicBezTo>
                    <a:pt x="142" y="237"/>
                    <a:pt x="142" y="236"/>
                    <a:pt x="142" y="236"/>
                  </a:cubicBezTo>
                  <a:lnTo>
                    <a:pt x="142" y="220"/>
                  </a:lnTo>
                  <a:close/>
                  <a:moveTo>
                    <a:pt x="214" y="203"/>
                  </a:moveTo>
                  <a:cubicBezTo>
                    <a:pt x="214" y="212"/>
                    <a:pt x="214" y="212"/>
                    <a:pt x="214" y="212"/>
                  </a:cubicBezTo>
                  <a:cubicBezTo>
                    <a:pt x="203" y="212"/>
                    <a:pt x="203" y="212"/>
                    <a:pt x="203" y="212"/>
                  </a:cubicBezTo>
                  <a:cubicBezTo>
                    <a:pt x="203" y="203"/>
                    <a:pt x="203" y="203"/>
                    <a:pt x="203" y="203"/>
                  </a:cubicBezTo>
                  <a:cubicBezTo>
                    <a:pt x="203" y="194"/>
                    <a:pt x="196" y="187"/>
                    <a:pt x="187" y="187"/>
                  </a:cubicBezTo>
                  <a:cubicBezTo>
                    <a:pt x="178" y="187"/>
                    <a:pt x="171" y="194"/>
                    <a:pt x="171" y="203"/>
                  </a:cubicBezTo>
                  <a:cubicBezTo>
                    <a:pt x="171" y="212"/>
                    <a:pt x="171" y="212"/>
                    <a:pt x="171" y="212"/>
                  </a:cubicBezTo>
                  <a:cubicBezTo>
                    <a:pt x="159" y="212"/>
                    <a:pt x="159" y="212"/>
                    <a:pt x="159" y="212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59" y="188"/>
                    <a:pt x="172" y="175"/>
                    <a:pt x="187" y="175"/>
                  </a:cubicBezTo>
                  <a:cubicBezTo>
                    <a:pt x="202" y="175"/>
                    <a:pt x="214" y="188"/>
                    <a:pt x="214" y="203"/>
                  </a:cubicBezTo>
                  <a:close/>
                  <a:moveTo>
                    <a:pt x="220" y="220"/>
                  </a:moveTo>
                  <a:cubicBezTo>
                    <a:pt x="153" y="220"/>
                    <a:pt x="153" y="220"/>
                    <a:pt x="153" y="220"/>
                  </a:cubicBezTo>
                  <a:cubicBezTo>
                    <a:pt x="153" y="236"/>
                    <a:pt x="153" y="236"/>
                    <a:pt x="153" y="236"/>
                  </a:cubicBezTo>
                  <a:cubicBezTo>
                    <a:pt x="153" y="254"/>
                    <a:pt x="168" y="269"/>
                    <a:pt x="187" y="269"/>
                  </a:cubicBezTo>
                  <a:cubicBezTo>
                    <a:pt x="205" y="269"/>
                    <a:pt x="220" y="254"/>
                    <a:pt x="220" y="236"/>
                  </a:cubicBezTo>
                  <a:lnTo>
                    <a:pt x="220" y="220"/>
                  </a:lnTo>
                  <a:close/>
                  <a:moveTo>
                    <a:pt x="192" y="244"/>
                  </a:moveTo>
                  <a:cubicBezTo>
                    <a:pt x="192" y="247"/>
                    <a:pt x="190" y="250"/>
                    <a:pt x="187" y="250"/>
                  </a:cubicBezTo>
                  <a:cubicBezTo>
                    <a:pt x="184" y="250"/>
                    <a:pt x="181" y="247"/>
                    <a:pt x="181" y="244"/>
                  </a:cubicBezTo>
                  <a:cubicBezTo>
                    <a:pt x="181" y="235"/>
                    <a:pt x="181" y="235"/>
                    <a:pt x="181" y="235"/>
                  </a:cubicBezTo>
                  <a:cubicBezTo>
                    <a:pt x="181" y="232"/>
                    <a:pt x="184" y="229"/>
                    <a:pt x="187" y="229"/>
                  </a:cubicBezTo>
                  <a:cubicBezTo>
                    <a:pt x="190" y="229"/>
                    <a:pt x="192" y="232"/>
                    <a:pt x="192" y="235"/>
                  </a:cubicBezTo>
                  <a:lnTo>
                    <a:pt x="192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899">
        <p:checker/>
      </p:transition>
    </mc:Choice>
    <mc:Fallback xmlns="">
      <p:transition spd="slow" advTm="1899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1121547" y="1485900"/>
            <a:ext cx="2628046" cy="4029075"/>
            <a:chOff x="1121547" y="1485900"/>
            <a:chExt cx="2628046" cy="4029075"/>
          </a:xfrm>
        </p:grpSpPr>
        <p:grpSp>
          <p:nvGrpSpPr>
            <p:cNvPr id="12" name="组合 11"/>
            <p:cNvGrpSpPr/>
            <p:nvPr/>
          </p:nvGrpSpPr>
          <p:grpSpPr>
            <a:xfrm>
              <a:off x="1121547" y="1485900"/>
              <a:ext cx="2628046" cy="4029075"/>
              <a:chOff x="921522" y="1485900"/>
              <a:chExt cx="2628046" cy="4029075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921522" y="1485900"/>
                <a:ext cx="2628046" cy="4029075"/>
              </a:xfrm>
              <a:prstGeom prst="roundRect">
                <a:avLst>
                  <a:gd name="adj" fmla="val 5431"/>
                </a:avLst>
              </a:prstGeom>
              <a:solidFill>
                <a:srgbClr val="0E3C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L 形 4"/>
              <p:cNvSpPr/>
              <p:nvPr/>
            </p:nvSpPr>
            <p:spPr>
              <a:xfrm rot="5400000">
                <a:off x="1066800" y="1628775"/>
                <a:ext cx="247650" cy="247650"/>
              </a:xfrm>
              <a:prstGeom prst="corner">
                <a:avLst>
                  <a:gd name="adj1" fmla="val 21053"/>
                  <a:gd name="adj2" fmla="val 1578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L 形 5"/>
              <p:cNvSpPr/>
              <p:nvPr/>
            </p:nvSpPr>
            <p:spPr>
              <a:xfrm rot="16200000">
                <a:off x="3181186" y="5149850"/>
                <a:ext cx="247650" cy="247650"/>
              </a:xfrm>
              <a:prstGeom prst="corner">
                <a:avLst>
                  <a:gd name="adj1" fmla="val 21053"/>
                  <a:gd name="adj2" fmla="val 1578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730890" y="2224988"/>
              <a:ext cx="14093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 smtClean="0">
                  <a:solidFill>
                    <a:schemeClr val="bg1"/>
                  </a:solidFill>
                  <a:latin typeface="+mn-ea"/>
                </a:rPr>
                <a:t>99</a:t>
              </a:r>
              <a:r>
                <a:rPr lang="zh-CN" altLang="en-US" sz="4400" dirty="0" smtClean="0">
                  <a:solidFill>
                    <a:schemeClr val="bg1"/>
                  </a:solidFill>
                  <a:latin typeface="+mn-ea"/>
                </a:rPr>
                <a:t>￥</a:t>
              </a:r>
              <a:endParaRPr lang="zh-CN" altLang="en-US" sz="440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64033" y="3151533"/>
              <a:ext cx="1743075" cy="0"/>
            </a:xfrm>
            <a:prstGeom prst="line">
              <a:avLst/>
            </a:prstGeom>
            <a:ln>
              <a:solidFill>
                <a:schemeClr val="bg1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1156513" y="3876029"/>
              <a:ext cx="2558114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714860" y="3406474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749593" y="2057400"/>
            <a:ext cx="1635207" cy="2886074"/>
            <a:chOff x="3749593" y="2057400"/>
            <a:chExt cx="1635207" cy="2886074"/>
          </a:xfrm>
        </p:grpSpPr>
        <p:cxnSp>
          <p:nvCxnSpPr>
            <p:cNvPr id="17" name="肘形连接符 16"/>
            <p:cNvCxnSpPr>
              <a:stCxn id="13" idx="1"/>
              <a:endCxn id="15" idx="1"/>
            </p:cNvCxnSpPr>
            <p:nvPr/>
          </p:nvCxnSpPr>
          <p:spPr>
            <a:xfrm rot="10800000" flipV="1">
              <a:off x="5372100" y="2057400"/>
              <a:ext cx="12700" cy="2886074"/>
            </a:xfrm>
            <a:prstGeom prst="bentConnector3">
              <a:avLst>
                <a:gd name="adj1" fmla="val 6450000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4" idx="3"/>
              <a:endCxn id="14" idx="1"/>
            </p:cNvCxnSpPr>
            <p:nvPr/>
          </p:nvCxnSpPr>
          <p:spPr>
            <a:xfrm flipV="1">
              <a:off x="3749593" y="3500437"/>
              <a:ext cx="1622507" cy="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5372100" y="4591049"/>
            <a:ext cx="704850" cy="704850"/>
            <a:chOff x="5372100" y="4591049"/>
            <a:chExt cx="704850" cy="704850"/>
          </a:xfrm>
        </p:grpSpPr>
        <p:sp>
          <p:nvSpPr>
            <p:cNvPr id="15" name="矩形 14"/>
            <p:cNvSpPr/>
            <p:nvPr/>
          </p:nvSpPr>
          <p:spPr>
            <a:xfrm>
              <a:off x="5372100" y="4591049"/>
              <a:ext cx="704850" cy="704850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528463" y="4757321"/>
              <a:ext cx="392124" cy="372306"/>
            </a:xfrm>
            <a:custGeom>
              <a:avLst/>
              <a:gdLst>
                <a:gd name="T0" fmla="*/ 209 w 234"/>
                <a:gd name="T1" fmla="*/ 222 h 222"/>
                <a:gd name="T2" fmla="*/ 219 w 234"/>
                <a:gd name="T3" fmla="*/ 206 h 222"/>
                <a:gd name="T4" fmla="*/ 209 w 234"/>
                <a:gd name="T5" fmla="*/ 11 h 222"/>
                <a:gd name="T6" fmla="*/ 227 w 234"/>
                <a:gd name="T7" fmla="*/ 7 h 222"/>
                <a:gd name="T8" fmla="*/ 205 w 234"/>
                <a:gd name="T9" fmla="*/ 194 h 222"/>
                <a:gd name="T10" fmla="*/ 201 w 234"/>
                <a:gd name="T11" fmla="*/ 98 h 222"/>
                <a:gd name="T12" fmla="*/ 188 w 234"/>
                <a:gd name="T13" fmla="*/ 190 h 222"/>
                <a:gd name="T14" fmla="*/ 159 w 234"/>
                <a:gd name="T15" fmla="*/ 98 h 222"/>
                <a:gd name="T16" fmla="*/ 167 w 234"/>
                <a:gd name="T17" fmla="*/ 98 h 222"/>
                <a:gd name="T18" fmla="*/ 159 w 234"/>
                <a:gd name="T19" fmla="*/ 30 h 222"/>
                <a:gd name="T20" fmla="*/ 209 w 234"/>
                <a:gd name="T21" fmla="*/ 69 h 222"/>
                <a:gd name="T22" fmla="*/ 78 w 234"/>
                <a:gd name="T23" fmla="*/ 107 h 222"/>
                <a:gd name="T24" fmla="*/ 94 w 234"/>
                <a:gd name="T25" fmla="*/ 100 h 222"/>
                <a:gd name="T26" fmla="*/ 62 w 234"/>
                <a:gd name="T27" fmla="*/ 99 h 222"/>
                <a:gd name="T28" fmla="*/ 41 w 234"/>
                <a:gd name="T29" fmla="*/ 159 h 222"/>
                <a:gd name="T30" fmla="*/ 36 w 234"/>
                <a:gd name="T31" fmla="*/ 155 h 222"/>
                <a:gd name="T32" fmla="*/ 46 w 234"/>
                <a:gd name="T33" fmla="*/ 102 h 222"/>
                <a:gd name="T34" fmla="*/ 58 w 234"/>
                <a:gd name="T35" fmla="*/ 166 h 222"/>
                <a:gd name="T36" fmla="*/ 61 w 234"/>
                <a:gd name="T37" fmla="*/ 160 h 222"/>
                <a:gd name="T38" fmla="*/ 88 w 234"/>
                <a:gd name="T39" fmla="*/ 44 h 222"/>
                <a:gd name="T40" fmla="*/ 70 w 234"/>
                <a:gd name="T41" fmla="*/ 46 h 222"/>
                <a:gd name="T42" fmla="*/ 85 w 234"/>
                <a:gd name="T43" fmla="*/ 53 h 222"/>
                <a:gd name="T44" fmla="*/ 0 w 234"/>
                <a:gd name="T45" fmla="*/ 196 h 222"/>
                <a:gd name="T46" fmla="*/ 122 w 234"/>
                <a:gd name="T47" fmla="*/ 222 h 222"/>
                <a:gd name="T48" fmla="*/ 145 w 234"/>
                <a:gd name="T49" fmla="*/ 207 h 222"/>
                <a:gd name="T50" fmla="*/ 147 w 234"/>
                <a:gd name="T51" fmla="*/ 78 h 222"/>
                <a:gd name="T52" fmla="*/ 147 w 234"/>
                <a:gd name="T53" fmla="*/ 25 h 222"/>
                <a:gd name="T54" fmla="*/ 145 w 234"/>
                <a:gd name="T55" fmla="*/ 14 h 222"/>
                <a:gd name="T56" fmla="*/ 117 w 234"/>
                <a:gd name="T57" fmla="*/ 0 h 222"/>
                <a:gd name="T58" fmla="*/ 34 w 234"/>
                <a:gd name="T59" fmla="*/ 179 h 222"/>
                <a:gd name="T60" fmla="*/ 36 w 234"/>
                <a:gd name="T61" fmla="*/ 149 h 222"/>
                <a:gd name="T62" fmla="*/ 35 w 234"/>
                <a:gd name="T63" fmla="*/ 169 h 222"/>
                <a:gd name="T64" fmla="*/ 55 w 234"/>
                <a:gd name="T65" fmla="*/ 179 h 222"/>
                <a:gd name="T66" fmla="*/ 74 w 234"/>
                <a:gd name="T67" fmla="*/ 179 h 222"/>
                <a:gd name="T68" fmla="*/ 78 w 234"/>
                <a:gd name="T69" fmla="*/ 178 h 222"/>
                <a:gd name="T70" fmla="*/ 91 w 234"/>
                <a:gd name="T71" fmla="*/ 171 h 222"/>
                <a:gd name="T72" fmla="*/ 97 w 234"/>
                <a:gd name="T73" fmla="*/ 151 h 222"/>
                <a:gd name="T74" fmla="*/ 89 w 234"/>
                <a:gd name="T75" fmla="*/ 155 h 222"/>
                <a:gd name="T76" fmla="*/ 86 w 234"/>
                <a:gd name="T77" fmla="*/ 179 h 222"/>
                <a:gd name="T78" fmla="*/ 102 w 234"/>
                <a:gd name="T79" fmla="*/ 172 h 222"/>
                <a:gd name="T80" fmla="*/ 110 w 234"/>
                <a:gd name="T81" fmla="*/ 167 h 222"/>
                <a:gd name="T82" fmla="*/ 120 w 234"/>
                <a:gd name="T83" fmla="*/ 151 h 222"/>
                <a:gd name="T84" fmla="*/ 109 w 234"/>
                <a:gd name="T85" fmla="*/ 158 h 222"/>
                <a:gd name="T86" fmla="*/ 112 w 234"/>
                <a:gd name="T87" fmla="*/ 103 h 222"/>
                <a:gd name="T88" fmla="*/ 36 w 234"/>
                <a:gd name="T89" fmla="*/ 104 h 222"/>
                <a:gd name="T90" fmla="*/ 50 w 234"/>
                <a:gd name="T91" fmla="*/ 93 h 222"/>
                <a:gd name="T92" fmla="*/ 70 w 234"/>
                <a:gd name="T93" fmla="*/ 91 h 222"/>
                <a:gd name="T94" fmla="*/ 90 w 234"/>
                <a:gd name="T95" fmla="*/ 92 h 222"/>
                <a:gd name="T96" fmla="*/ 108 w 234"/>
                <a:gd name="T97" fmla="*/ 96 h 222"/>
                <a:gd name="T98" fmla="*/ 124 w 234"/>
                <a:gd name="T99" fmla="*/ 77 h 222"/>
                <a:gd name="T100" fmla="*/ 24 w 234"/>
                <a:gd name="T101" fmla="*/ 73 h 222"/>
                <a:gd name="T102" fmla="*/ 108 w 234"/>
                <a:gd name="T103" fmla="*/ 57 h 222"/>
                <a:gd name="T104" fmla="*/ 90 w 234"/>
                <a:gd name="T105" fmla="*/ 61 h 222"/>
                <a:gd name="T106" fmla="*/ 70 w 234"/>
                <a:gd name="T107" fmla="*/ 62 h 222"/>
                <a:gd name="T108" fmla="*/ 50 w 234"/>
                <a:gd name="T109" fmla="*/ 60 h 222"/>
                <a:gd name="T110" fmla="*/ 36 w 234"/>
                <a:gd name="T111" fmla="*/ 49 h 222"/>
                <a:gd name="T112" fmla="*/ 112 w 234"/>
                <a:gd name="T113" fmla="*/ 49 h 222"/>
                <a:gd name="T114" fmla="*/ 60 w 234"/>
                <a:gd name="T115" fmla="*/ 4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4" h="222">
                  <a:moveTo>
                    <a:pt x="234" y="25"/>
                  </a:moveTo>
                  <a:cubicBezTo>
                    <a:pt x="234" y="196"/>
                    <a:pt x="234" y="196"/>
                    <a:pt x="234" y="196"/>
                  </a:cubicBezTo>
                  <a:cubicBezTo>
                    <a:pt x="234" y="203"/>
                    <a:pt x="232" y="210"/>
                    <a:pt x="227" y="214"/>
                  </a:cubicBezTo>
                  <a:cubicBezTo>
                    <a:pt x="222" y="219"/>
                    <a:pt x="216" y="222"/>
                    <a:pt x="209" y="222"/>
                  </a:cubicBezTo>
                  <a:cubicBezTo>
                    <a:pt x="148" y="222"/>
                    <a:pt x="148" y="222"/>
                    <a:pt x="148" y="222"/>
                  </a:cubicBezTo>
                  <a:cubicBezTo>
                    <a:pt x="152" y="219"/>
                    <a:pt x="154" y="215"/>
                    <a:pt x="156" y="211"/>
                  </a:cubicBezTo>
                  <a:cubicBezTo>
                    <a:pt x="209" y="211"/>
                    <a:pt x="209" y="211"/>
                    <a:pt x="209" y="211"/>
                  </a:cubicBezTo>
                  <a:cubicBezTo>
                    <a:pt x="213" y="211"/>
                    <a:pt x="216" y="209"/>
                    <a:pt x="219" y="206"/>
                  </a:cubicBezTo>
                  <a:cubicBezTo>
                    <a:pt x="222" y="204"/>
                    <a:pt x="223" y="200"/>
                    <a:pt x="223" y="196"/>
                  </a:cubicBezTo>
                  <a:cubicBezTo>
                    <a:pt x="223" y="25"/>
                    <a:pt x="223" y="25"/>
                    <a:pt x="223" y="25"/>
                  </a:cubicBezTo>
                  <a:cubicBezTo>
                    <a:pt x="223" y="21"/>
                    <a:pt x="222" y="18"/>
                    <a:pt x="219" y="15"/>
                  </a:cubicBezTo>
                  <a:cubicBezTo>
                    <a:pt x="216" y="12"/>
                    <a:pt x="213" y="11"/>
                    <a:pt x="209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7"/>
                    <a:pt x="152" y="3"/>
                    <a:pt x="148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6" y="0"/>
                    <a:pt x="222" y="2"/>
                    <a:pt x="227" y="7"/>
                  </a:cubicBezTo>
                  <a:cubicBezTo>
                    <a:pt x="232" y="12"/>
                    <a:pt x="234" y="18"/>
                    <a:pt x="234" y="25"/>
                  </a:cubicBezTo>
                  <a:close/>
                  <a:moveTo>
                    <a:pt x="201" y="98"/>
                  </a:moveTo>
                  <a:cubicBezTo>
                    <a:pt x="201" y="190"/>
                    <a:pt x="201" y="190"/>
                    <a:pt x="201" y="190"/>
                  </a:cubicBezTo>
                  <a:cubicBezTo>
                    <a:pt x="201" y="193"/>
                    <a:pt x="203" y="194"/>
                    <a:pt x="205" y="194"/>
                  </a:cubicBezTo>
                  <a:cubicBezTo>
                    <a:pt x="207" y="194"/>
                    <a:pt x="209" y="193"/>
                    <a:pt x="209" y="190"/>
                  </a:cubicBezTo>
                  <a:cubicBezTo>
                    <a:pt x="209" y="98"/>
                    <a:pt x="209" y="98"/>
                    <a:pt x="209" y="98"/>
                  </a:cubicBezTo>
                  <a:cubicBezTo>
                    <a:pt x="209" y="96"/>
                    <a:pt x="207" y="94"/>
                    <a:pt x="205" y="94"/>
                  </a:cubicBezTo>
                  <a:cubicBezTo>
                    <a:pt x="203" y="94"/>
                    <a:pt x="201" y="96"/>
                    <a:pt x="201" y="98"/>
                  </a:cubicBezTo>
                  <a:close/>
                  <a:moveTo>
                    <a:pt x="180" y="98"/>
                  </a:moveTo>
                  <a:cubicBezTo>
                    <a:pt x="180" y="190"/>
                    <a:pt x="180" y="190"/>
                    <a:pt x="180" y="190"/>
                  </a:cubicBezTo>
                  <a:cubicBezTo>
                    <a:pt x="180" y="193"/>
                    <a:pt x="182" y="194"/>
                    <a:pt x="184" y="194"/>
                  </a:cubicBezTo>
                  <a:cubicBezTo>
                    <a:pt x="186" y="194"/>
                    <a:pt x="188" y="193"/>
                    <a:pt x="188" y="190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8" y="96"/>
                    <a:pt x="186" y="94"/>
                    <a:pt x="184" y="94"/>
                  </a:cubicBezTo>
                  <a:cubicBezTo>
                    <a:pt x="182" y="94"/>
                    <a:pt x="180" y="96"/>
                    <a:pt x="180" y="98"/>
                  </a:cubicBezTo>
                  <a:close/>
                  <a:moveTo>
                    <a:pt x="159" y="98"/>
                  </a:moveTo>
                  <a:cubicBezTo>
                    <a:pt x="159" y="190"/>
                    <a:pt x="159" y="190"/>
                    <a:pt x="159" y="190"/>
                  </a:cubicBezTo>
                  <a:cubicBezTo>
                    <a:pt x="159" y="193"/>
                    <a:pt x="161" y="194"/>
                    <a:pt x="163" y="194"/>
                  </a:cubicBezTo>
                  <a:cubicBezTo>
                    <a:pt x="165" y="194"/>
                    <a:pt x="167" y="193"/>
                    <a:pt x="167" y="190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6"/>
                    <a:pt x="165" y="94"/>
                    <a:pt x="163" y="94"/>
                  </a:cubicBezTo>
                  <a:cubicBezTo>
                    <a:pt x="161" y="94"/>
                    <a:pt x="159" y="96"/>
                    <a:pt x="159" y="98"/>
                  </a:cubicBezTo>
                  <a:close/>
                  <a:moveTo>
                    <a:pt x="159" y="78"/>
                  </a:moveTo>
                  <a:cubicBezTo>
                    <a:pt x="159" y="30"/>
                    <a:pt x="159" y="30"/>
                    <a:pt x="159" y="30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202" y="30"/>
                    <a:pt x="205" y="31"/>
                    <a:pt x="206" y="32"/>
                  </a:cubicBezTo>
                  <a:cubicBezTo>
                    <a:pt x="208" y="34"/>
                    <a:pt x="209" y="36"/>
                    <a:pt x="209" y="39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74"/>
                    <a:pt x="205" y="78"/>
                    <a:pt x="200" y="78"/>
                  </a:cubicBezTo>
                  <a:cubicBezTo>
                    <a:pt x="200" y="78"/>
                    <a:pt x="200" y="78"/>
                    <a:pt x="200" y="78"/>
                  </a:cubicBezTo>
                  <a:lnTo>
                    <a:pt x="159" y="78"/>
                  </a:lnTo>
                  <a:close/>
                  <a:moveTo>
                    <a:pt x="78" y="107"/>
                  </a:moveTo>
                  <a:cubicBezTo>
                    <a:pt x="81" y="105"/>
                    <a:pt x="83" y="102"/>
                    <a:pt x="85" y="99"/>
                  </a:cubicBezTo>
                  <a:cubicBezTo>
                    <a:pt x="83" y="99"/>
                    <a:pt x="80" y="99"/>
                    <a:pt x="78" y="99"/>
                  </a:cubicBezTo>
                  <a:lnTo>
                    <a:pt x="78" y="107"/>
                  </a:lnTo>
                  <a:close/>
                  <a:moveTo>
                    <a:pt x="94" y="100"/>
                  </a:moveTo>
                  <a:cubicBezTo>
                    <a:pt x="97" y="101"/>
                    <a:pt x="99" y="102"/>
                    <a:pt x="102" y="102"/>
                  </a:cubicBezTo>
                  <a:cubicBezTo>
                    <a:pt x="98" y="105"/>
                    <a:pt x="93" y="107"/>
                    <a:pt x="88" y="109"/>
                  </a:cubicBezTo>
                  <a:cubicBezTo>
                    <a:pt x="90" y="106"/>
                    <a:pt x="92" y="103"/>
                    <a:pt x="94" y="100"/>
                  </a:cubicBezTo>
                  <a:close/>
                  <a:moveTo>
                    <a:pt x="62" y="99"/>
                  </a:moveTo>
                  <a:cubicBezTo>
                    <a:pt x="65" y="99"/>
                    <a:pt x="67" y="99"/>
                    <a:pt x="70" y="99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7" y="105"/>
                    <a:pt x="65" y="102"/>
                    <a:pt x="62" y="99"/>
                  </a:cubicBezTo>
                  <a:close/>
                  <a:moveTo>
                    <a:pt x="41" y="159"/>
                  </a:moveTo>
                  <a:cubicBezTo>
                    <a:pt x="41" y="162"/>
                    <a:pt x="39" y="163"/>
                    <a:pt x="35" y="163"/>
                  </a:cubicBezTo>
                  <a:cubicBezTo>
                    <a:pt x="35" y="163"/>
                    <a:pt x="34" y="163"/>
                    <a:pt x="34" y="163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5" y="155"/>
                    <a:pt x="36" y="155"/>
                  </a:cubicBezTo>
                  <a:cubicBezTo>
                    <a:pt x="39" y="155"/>
                    <a:pt x="41" y="156"/>
                    <a:pt x="41" y="159"/>
                  </a:cubicBezTo>
                  <a:close/>
                  <a:moveTo>
                    <a:pt x="54" y="100"/>
                  </a:moveTo>
                  <a:cubicBezTo>
                    <a:pt x="55" y="103"/>
                    <a:pt x="58" y="106"/>
                    <a:pt x="60" y="109"/>
                  </a:cubicBezTo>
                  <a:cubicBezTo>
                    <a:pt x="55" y="107"/>
                    <a:pt x="50" y="105"/>
                    <a:pt x="46" y="102"/>
                  </a:cubicBezTo>
                  <a:cubicBezTo>
                    <a:pt x="49" y="102"/>
                    <a:pt x="51" y="101"/>
                    <a:pt x="54" y="100"/>
                  </a:cubicBezTo>
                  <a:close/>
                  <a:moveTo>
                    <a:pt x="61" y="160"/>
                  </a:moveTo>
                  <a:cubicBezTo>
                    <a:pt x="63" y="166"/>
                    <a:pt x="63" y="166"/>
                    <a:pt x="63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8" y="165"/>
                    <a:pt x="59" y="160"/>
                    <a:pt x="59" y="160"/>
                  </a:cubicBezTo>
                  <a:cubicBezTo>
                    <a:pt x="60" y="159"/>
                    <a:pt x="60" y="158"/>
                    <a:pt x="60" y="157"/>
                  </a:cubicBezTo>
                  <a:cubicBezTo>
                    <a:pt x="60" y="157"/>
                    <a:pt x="60" y="156"/>
                    <a:pt x="60" y="156"/>
                  </a:cubicBezTo>
                  <a:cubicBezTo>
                    <a:pt x="61" y="157"/>
                    <a:pt x="61" y="159"/>
                    <a:pt x="61" y="160"/>
                  </a:cubicBezTo>
                  <a:close/>
                  <a:moveTo>
                    <a:pt x="88" y="44"/>
                  </a:moveTo>
                  <a:cubicBezTo>
                    <a:pt x="93" y="46"/>
                    <a:pt x="97" y="48"/>
                    <a:pt x="101" y="51"/>
                  </a:cubicBezTo>
                  <a:cubicBezTo>
                    <a:pt x="99" y="51"/>
                    <a:pt x="96" y="52"/>
                    <a:pt x="94" y="52"/>
                  </a:cubicBezTo>
                  <a:cubicBezTo>
                    <a:pt x="92" y="49"/>
                    <a:pt x="90" y="47"/>
                    <a:pt x="88" y="44"/>
                  </a:cubicBezTo>
                  <a:close/>
                  <a:moveTo>
                    <a:pt x="70" y="46"/>
                  </a:moveTo>
                  <a:cubicBezTo>
                    <a:pt x="70" y="54"/>
                    <a:pt x="70" y="54"/>
                    <a:pt x="70" y="54"/>
                  </a:cubicBezTo>
                  <a:cubicBezTo>
                    <a:pt x="67" y="54"/>
                    <a:pt x="65" y="54"/>
                    <a:pt x="63" y="53"/>
                  </a:cubicBezTo>
                  <a:cubicBezTo>
                    <a:pt x="65" y="51"/>
                    <a:pt x="67" y="48"/>
                    <a:pt x="70" y="46"/>
                  </a:cubicBezTo>
                  <a:close/>
                  <a:moveTo>
                    <a:pt x="85" y="53"/>
                  </a:moveTo>
                  <a:cubicBezTo>
                    <a:pt x="83" y="54"/>
                    <a:pt x="80" y="54"/>
                    <a:pt x="78" y="54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81" y="48"/>
                    <a:pt x="83" y="51"/>
                    <a:pt x="85" y="53"/>
                  </a:cubicBezTo>
                  <a:close/>
                  <a:moveTo>
                    <a:pt x="26" y="0"/>
                  </a:moveTo>
                  <a:cubicBezTo>
                    <a:pt x="19" y="0"/>
                    <a:pt x="13" y="2"/>
                    <a:pt x="8" y="7"/>
                  </a:cubicBezTo>
                  <a:cubicBezTo>
                    <a:pt x="3" y="12"/>
                    <a:pt x="0" y="18"/>
                    <a:pt x="0" y="25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3"/>
                    <a:pt x="3" y="210"/>
                    <a:pt x="8" y="214"/>
                  </a:cubicBezTo>
                  <a:cubicBezTo>
                    <a:pt x="13" y="219"/>
                    <a:pt x="19" y="222"/>
                    <a:pt x="26" y="222"/>
                  </a:cubicBezTo>
                  <a:cubicBezTo>
                    <a:pt x="117" y="222"/>
                    <a:pt x="117" y="222"/>
                    <a:pt x="117" y="222"/>
                  </a:cubicBezTo>
                  <a:cubicBezTo>
                    <a:pt x="122" y="222"/>
                    <a:pt x="122" y="222"/>
                    <a:pt x="122" y="222"/>
                  </a:cubicBezTo>
                  <a:cubicBezTo>
                    <a:pt x="131" y="222"/>
                    <a:pt x="138" y="217"/>
                    <a:pt x="143" y="211"/>
                  </a:cubicBezTo>
                  <a:cubicBezTo>
                    <a:pt x="143" y="211"/>
                    <a:pt x="143" y="211"/>
                    <a:pt x="143" y="211"/>
                  </a:cubicBezTo>
                  <a:cubicBezTo>
                    <a:pt x="144" y="210"/>
                    <a:pt x="144" y="209"/>
                    <a:pt x="145" y="208"/>
                  </a:cubicBezTo>
                  <a:cubicBezTo>
                    <a:pt x="145" y="207"/>
                    <a:pt x="145" y="207"/>
                    <a:pt x="145" y="207"/>
                  </a:cubicBezTo>
                  <a:cubicBezTo>
                    <a:pt x="146" y="205"/>
                    <a:pt x="147" y="203"/>
                    <a:pt x="147" y="201"/>
                  </a:cubicBezTo>
                  <a:cubicBezTo>
                    <a:pt x="147" y="200"/>
                    <a:pt x="147" y="200"/>
                    <a:pt x="147" y="200"/>
                  </a:cubicBezTo>
                  <a:cubicBezTo>
                    <a:pt x="147" y="199"/>
                    <a:pt x="147" y="198"/>
                    <a:pt x="147" y="196"/>
                  </a:cubicBezTo>
                  <a:cubicBezTo>
                    <a:pt x="147" y="78"/>
                    <a:pt x="147" y="78"/>
                    <a:pt x="147" y="78"/>
                  </a:cubicBezTo>
                  <a:cubicBezTo>
                    <a:pt x="147" y="78"/>
                    <a:pt x="147" y="78"/>
                    <a:pt x="147" y="78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7" y="24"/>
                    <a:pt x="147" y="23"/>
                    <a:pt x="147" y="21"/>
                  </a:cubicBezTo>
                  <a:cubicBezTo>
                    <a:pt x="147" y="21"/>
                    <a:pt x="147" y="21"/>
                    <a:pt x="147" y="21"/>
                  </a:cubicBezTo>
                  <a:cubicBezTo>
                    <a:pt x="147" y="18"/>
                    <a:pt x="146" y="16"/>
                    <a:pt x="145" y="14"/>
                  </a:cubicBezTo>
                  <a:cubicBezTo>
                    <a:pt x="145" y="14"/>
                    <a:pt x="145" y="14"/>
                    <a:pt x="145" y="14"/>
                  </a:cubicBezTo>
                  <a:cubicBezTo>
                    <a:pt x="144" y="13"/>
                    <a:pt x="144" y="12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39" y="4"/>
                    <a:pt x="131" y="0"/>
                    <a:pt x="12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26" y="0"/>
                  </a:lnTo>
                  <a:close/>
                  <a:moveTo>
                    <a:pt x="35" y="169"/>
                  </a:moveTo>
                  <a:cubicBezTo>
                    <a:pt x="35" y="169"/>
                    <a:pt x="34" y="169"/>
                    <a:pt x="34" y="16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7" y="150"/>
                    <a:pt x="27" y="150"/>
                  </a:cubicBezTo>
                  <a:cubicBezTo>
                    <a:pt x="29" y="150"/>
                    <a:pt x="32" y="149"/>
                    <a:pt x="36" y="149"/>
                  </a:cubicBezTo>
                  <a:cubicBezTo>
                    <a:pt x="40" y="149"/>
                    <a:pt x="42" y="150"/>
                    <a:pt x="45" y="152"/>
                  </a:cubicBezTo>
                  <a:cubicBezTo>
                    <a:pt x="47" y="153"/>
                    <a:pt x="48" y="156"/>
                    <a:pt x="48" y="159"/>
                  </a:cubicBezTo>
                  <a:cubicBezTo>
                    <a:pt x="48" y="162"/>
                    <a:pt x="47" y="164"/>
                    <a:pt x="45" y="166"/>
                  </a:cubicBezTo>
                  <a:cubicBezTo>
                    <a:pt x="43" y="168"/>
                    <a:pt x="39" y="169"/>
                    <a:pt x="35" y="169"/>
                  </a:cubicBezTo>
                  <a:close/>
                  <a:moveTo>
                    <a:pt x="67" y="179"/>
                  </a:moveTo>
                  <a:cubicBezTo>
                    <a:pt x="64" y="172"/>
                    <a:pt x="64" y="172"/>
                    <a:pt x="64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5" y="179"/>
                    <a:pt x="55" y="179"/>
                    <a:pt x="55" y="179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74" y="179"/>
                    <a:pt x="74" y="179"/>
                    <a:pt x="74" y="179"/>
                  </a:cubicBezTo>
                  <a:lnTo>
                    <a:pt x="67" y="179"/>
                  </a:lnTo>
                  <a:close/>
                  <a:moveTo>
                    <a:pt x="86" y="179"/>
                  </a:moveTo>
                  <a:cubicBezTo>
                    <a:pt x="83" y="179"/>
                    <a:pt x="79" y="179"/>
                    <a:pt x="78" y="178"/>
                  </a:cubicBezTo>
                  <a:cubicBezTo>
                    <a:pt x="78" y="178"/>
                    <a:pt x="78" y="178"/>
                    <a:pt x="78" y="178"/>
                  </a:cubicBezTo>
                  <a:cubicBezTo>
                    <a:pt x="79" y="172"/>
                    <a:pt x="79" y="172"/>
                    <a:pt x="79" y="172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81" y="173"/>
                    <a:pt x="84" y="173"/>
                    <a:pt x="87" y="173"/>
                  </a:cubicBezTo>
                  <a:cubicBezTo>
                    <a:pt x="89" y="173"/>
                    <a:pt x="91" y="172"/>
                    <a:pt x="91" y="171"/>
                  </a:cubicBezTo>
                  <a:cubicBezTo>
                    <a:pt x="91" y="169"/>
                    <a:pt x="90" y="168"/>
                    <a:pt x="86" y="167"/>
                  </a:cubicBezTo>
                  <a:cubicBezTo>
                    <a:pt x="81" y="165"/>
                    <a:pt x="78" y="162"/>
                    <a:pt x="78" y="158"/>
                  </a:cubicBezTo>
                  <a:cubicBezTo>
                    <a:pt x="78" y="153"/>
                    <a:pt x="83" y="149"/>
                    <a:pt x="89" y="149"/>
                  </a:cubicBezTo>
                  <a:cubicBezTo>
                    <a:pt x="92" y="149"/>
                    <a:pt x="95" y="150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4" y="156"/>
                    <a:pt x="92" y="155"/>
                    <a:pt x="89" y="155"/>
                  </a:cubicBezTo>
                  <a:cubicBezTo>
                    <a:pt x="87" y="155"/>
                    <a:pt x="85" y="156"/>
                    <a:pt x="85" y="158"/>
                  </a:cubicBezTo>
                  <a:cubicBezTo>
                    <a:pt x="85" y="159"/>
                    <a:pt x="87" y="160"/>
                    <a:pt x="90" y="161"/>
                  </a:cubicBezTo>
                  <a:cubicBezTo>
                    <a:pt x="96" y="163"/>
                    <a:pt x="98" y="166"/>
                    <a:pt x="98" y="170"/>
                  </a:cubicBezTo>
                  <a:cubicBezTo>
                    <a:pt x="98" y="174"/>
                    <a:pt x="95" y="179"/>
                    <a:pt x="86" y="179"/>
                  </a:cubicBezTo>
                  <a:close/>
                  <a:moveTo>
                    <a:pt x="110" y="179"/>
                  </a:moveTo>
                  <a:cubicBezTo>
                    <a:pt x="106" y="179"/>
                    <a:pt x="103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2" y="172"/>
                    <a:pt x="102" y="172"/>
                    <a:pt x="102" y="172"/>
                  </a:cubicBezTo>
                  <a:cubicBezTo>
                    <a:pt x="103" y="172"/>
                    <a:pt x="103" y="172"/>
                    <a:pt x="103" y="172"/>
                  </a:cubicBezTo>
                  <a:cubicBezTo>
                    <a:pt x="104" y="173"/>
                    <a:pt x="107" y="173"/>
                    <a:pt x="110" y="173"/>
                  </a:cubicBezTo>
                  <a:cubicBezTo>
                    <a:pt x="113" y="173"/>
                    <a:pt x="114" y="172"/>
                    <a:pt x="114" y="171"/>
                  </a:cubicBezTo>
                  <a:cubicBezTo>
                    <a:pt x="114" y="169"/>
                    <a:pt x="113" y="168"/>
                    <a:pt x="110" y="167"/>
                  </a:cubicBezTo>
                  <a:cubicBezTo>
                    <a:pt x="104" y="165"/>
                    <a:pt x="101" y="162"/>
                    <a:pt x="101" y="158"/>
                  </a:cubicBezTo>
                  <a:cubicBezTo>
                    <a:pt x="101" y="153"/>
                    <a:pt x="106" y="149"/>
                    <a:pt x="113" y="149"/>
                  </a:cubicBezTo>
                  <a:cubicBezTo>
                    <a:pt x="115" y="149"/>
                    <a:pt x="118" y="150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17" y="156"/>
                    <a:pt x="115" y="155"/>
                    <a:pt x="113" y="155"/>
                  </a:cubicBezTo>
                  <a:cubicBezTo>
                    <a:pt x="110" y="155"/>
                    <a:pt x="109" y="156"/>
                    <a:pt x="109" y="158"/>
                  </a:cubicBezTo>
                  <a:cubicBezTo>
                    <a:pt x="109" y="159"/>
                    <a:pt x="110" y="160"/>
                    <a:pt x="114" y="161"/>
                  </a:cubicBezTo>
                  <a:cubicBezTo>
                    <a:pt x="119" y="163"/>
                    <a:pt x="121" y="166"/>
                    <a:pt x="121" y="170"/>
                  </a:cubicBezTo>
                  <a:cubicBezTo>
                    <a:pt x="121" y="174"/>
                    <a:pt x="118" y="179"/>
                    <a:pt x="110" y="179"/>
                  </a:cubicBezTo>
                  <a:close/>
                  <a:moveTo>
                    <a:pt x="112" y="103"/>
                  </a:moveTo>
                  <a:cubicBezTo>
                    <a:pt x="112" y="104"/>
                    <a:pt x="112" y="104"/>
                    <a:pt x="112" y="104"/>
                  </a:cubicBezTo>
                  <a:cubicBezTo>
                    <a:pt x="103" y="113"/>
                    <a:pt x="89" y="119"/>
                    <a:pt x="74" y="119"/>
                  </a:cubicBezTo>
                  <a:cubicBezTo>
                    <a:pt x="59" y="119"/>
                    <a:pt x="45" y="113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1" y="99"/>
                    <a:pt x="27" y="93"/>
                    <a:pt x="25" y="86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35" y="90"/>
                    <a:pt x="37" y="93"/>
                    <a:pt x="40" y="96"/>
                  </a:cubicBezTo>
                  <a:cubicBezTo>
                    <a:pt x="43" y="95"/>
                    <a:pt x="46" y="94"/>
                    <a:pt x="50" y="93"/>
                  </a:cubicBezTo>
                  <a:cubicBezTo>
                    <a:pt x="49" y="91"/>
                    <a:pt x="48" y="89"/>
                    <a:pt x="48" y="86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8"/>
                    <a:pt x="57" y="90"/>
                    <a:pt x="58" y="92"/>
                  </a:cubicBezTo>
                  <a:cubicBezTo>
                    <a:pt x="62" y="91"/>
                    <a:pt x="66" y="91"/>
                    <a:pt x="70" y="91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82" y="91"/>
                    <a:pt x="86" y="91"/>
                    <a:pt x="90" y="92"/>
                  </a:cubicBezTo>
                  <a:cubicBezTo>
                    <a:pt x="91" y="90"/>
                    <a:pt x="91" y="88"/>
                    <a:pt x="92" y="86"/>
                  </a:cubicBezTo>
                  <a:cubicBezTo>
                    <a:pt x="100" y="86"/>
                    <a:pt x="100" y="86"/>
                    <a:pt x="100" y="86"/>
                  </a:cubicBezTo>
                  <a:cubicBezTo>
                    <a:pt x="100" y="89"/>
                    <a:pt x="99" y="91"/>
                    <a:pt x="98" y="93"/>
                  </a:cubicBezTo>
                  <a:cubicBezTo>
                    <a:pt x="102" y="94"/>
                    <a:pt x="105" y="95"/>
                    <a:pt x="108" y="96"/>
                  </a:cubicBezTo>
                  <a:cubicBezTo>
                    <a:pt x="111" y="93"/>
                    <a:pt x="113" y="90"/>
                    <a:pt x="114" y="86"/>
                  </a:cubicBezTo>
                  <a:cubicBezTo>
                    <a:pt x="122" y="86"/>
                    <a:pt x="122" y="86"/>
                    <a:pt x="122" y="86"/>
                  </a:cubicBezTo>
                  <a:cubicBezTo>
                    <a:pt x="121" y="93"/>
                    <a:pt x="117" y="98"/>
                    <a:pt x="112" y="103"/>
                  </a:cubicBezTo>
                  <a:close/>
                  <a:moveTo>
                    <a:pt x="124" y="77"/>
                  </a:moveTo>
                  <a:cubicBezTo>
                    <a:pt x="124" y="78"/>
                    <a:pt x="124" y="79"/>
                    <a:pt x="124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79"/>
                    <a:pt x="24" y="78"/>
                    <a:pt x="24" y="77"/>
                  </a:cubicBezTo>
                  <a:cubicBezTo>
                    <a:pt x="24" y="75"/>
                    <a:pt x="24" y="74"/>
                    <a:pt x="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4"/>
                    <a:pt x="124" y="75"/>
                    <a:pt x="124" y="77"/>
                  </a:cubicBezTo>
                  <a:close/>
                  <a:moveTo>
                    <a:pt x="114" y="67"/>
                  </a:moveTo>
                  <a:cubicBezTo>
                    <a:pt x="113" y="63"/>
                    <a:pt x="111" y="60"/>
                    <a:pt x="108" y="57"/>
                  </a:cubicBezTo>
                  <a:cubicBezTo>
                    <a:pt x="105" y="58"/>
                    <a:pt x="101" y="59"/>
                    <a:pt x="98" y="60"/>
                  </a:cubicBezTo>
                  <a:cubicBezTo>
                    <a:pt x="99" y="62"/>
                    <a:pt x="100" y="64"/>
                    <a:pt x="100" y="67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1" y="65"/>
                    <a:pt x="91" y="63"/>
                    <a:pt x="90" y="61"/>
                  </a:cubicBezTo>
                  <a:cubicBezTo>
                    <a:pt x="86" y="61"/>
                    <a:pt x="82" y="62"/>
                    <a:pt x="78" y="62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66" y="62"/>
                    <a:pt x="62" y="61"/>
                    <a:pt x="58" y="61"/>
                  </a:cubicBezTo>
                  <a:cubicBezTo>
                    <a:pt x="57" y="63"/>
                    <a:pt x="56" y="65"/>
                    <a:pt x="56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8" y="64"/>
                    <a:pt x="49" y="62"/>
                    <a:pt x="50" y="60"/>
                  </a:cubicBezTo>
                  <a:cubicBezTo>
                    <a:pt x="46" y="59"/>
                    <a:pt x="43" y="58"/>
                    <a:pt x="40" y="57"/>
                  </a:cubicBezTo>
                  <a:cubicBezTo>
                    <a:pt x="37" y="60"/>
                    <a:pt x="35" y="63"/>
                    <a:pt x="34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7" y="60"/>
                    <a:pt x="31" y="54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5" y="40"/>
                    <a:pt x="59" y="34"/>
                    <a:pt x="74" y="34"/>
                  </a:cubicBezTo>
                  <a:cubicBezTo>
                    <a:pt x="89" y="34"/>
                    <a:pt x="102" y="40"/>
                    <a:pt x="111" y="49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7" y="54"/>
                    <a:pt x="121" y="60"/>
                    <a:pt x="122" y="67"/>
                  </a:cubicBezTo>
                  <a:lnTo>
                    <a:pt x="114" y="67"/>
                  </a:lnTo>
                  <a:close/>
                  <a:moveTo>
                    <a:pt x="47" y="51"/>
                  </a:moveTo>
                  <a:cubicBezTo>
                    <a:pt x="51" y="48"/>
                    <a:pt x="55" y="46"/>
                    <a:pt x="60" y="44"/>
                  </a:cubicBezTo>
                  <a:cubicBezTo>
                    <a:pt x="58" y="47"/>
                    <a:pt x="56" y="49"/>
                    <a:pt x="54" y="52"/>
                  </a:cubicBezTo>
                  <a:cubicBezTo>
                    <a:pt x="51" y="52"/>
                    <a:pt x="49" y="51"/>
                    <a:pt x="47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72100" y="3148012"/>
            <a:ext cx="704850" cy="704850"/>
            <a:chOff x="5372100" y="3148012"/>
            <a:chExt cx="704850" cy="704850"/>
          </a:xfrm>
        </p:grpSpPr>
        <p:sp>
          <p:nvSpPr>
            <p:cNvPr id="14" name="矩形 13"/>
            <p:cNvSpPr/>
            <p:nvPr/>
          </p:nvSpPr>
          <p:spPr>
            <a:xfrm>
              <a:off x="5372100" y="3148012"/>
              <a:ext cx="704850" cy="704850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5529524" y="3335518"/>
              <a:ext cx="390002" cy="329838"/>
            </a:xfrm>
            <a:custGeom>
              <a:avLst/>
              <a:gdLst>
                <a:gd name="T0" fmla="*/ 127 w 233"/>
                <a:gd name="T1" fmla="*/ 0 h 197"/>
                <a:gd name="T2" fmla="*/ 77 w 233"/>
                <a:gd name="T3" fmla="*/ 27 h 197"/>
                <a:gd name="T4" fmla="*/ 59 w 233"/>
                <a:gd name="T5" fmla="*/ 171 h 197"/>
                <a:gd name="T6" fmla="*/ 174 w 233"/>
                <a:gd name="T7" fmla="*/ 27 h 197"/>
                <a:gd name="T8" fmla="*/ 105 w 233"/>
                <a:gd name="T9" fmla="*/ 12 h 197"/>
                <a:gd name="T10" fmla="*/ 141 w 233"/>
                <a:gd name="T11" fmla="*/ 27 h 197"/>
                <a:gd name="T12" fmla="*/ 105 w 233"/>
                <a:gd name="T13" fmla="*/ 12 h 197"/>
                <a:gd name="T14" fmla="*/ 122 w 233"/>
                <a:gd name="T15" fmla="*/ 40 h 197"/>
                <a:gd name="T16" fmla="*/ 79 w 233"/>
                <a:gd name="T17" fmla="*/ 87 h 197"/>
                <a:gd name="T18" fmla="*/ 154 w 233"/>
                <a:gd name="T19" fmla="*/ 148 h 197"/>
                <a:gd name="T20" fmla="*/ 120 w 233"/>
                <a:gd name="T21" fmla="*/ 124 h 197"/>
                <a:gd name="T22" fmla="*/ 154 w 233"/>
                <a:gd name="T23" fmla="*/ 148 h 197"/>
                <a:gd name="T24" fmla="*/ 152 w 233"/>
                <a:gd name="T25" fmla="*/ 107 h 197"/>
                <a:gd name="T26" fmla="*/ 111 w 233"/>
                <a:gd name="T27" fmla="*/ 98 h 197"/>
                <a:gd name="T28" fmla="*/ 119 w 233"/>
                <a:gd name="T29" fmla="*/ 79 h 197"/>
                <a:gd name="T30" fmla="*/ 159 w 233"/>
                <a:gd name="T31" fmla="*/ 88 h 197"/>
                <a:gd name="T32" fmla="*/ 146 w 233"/>
                <a:gd name="T33" fmla="*/ 140 h 197"/>
                <a:gd name="T34" fmla="*/ 128 w 233"/>
                <a:gd name="T35" fmla="*/ 131 h 197"/>
                <a:gd name="T36" fmla="*/ 146 w 233"/>
                <a:gd name="T37" fmla="*/ 140 h 197"/>
                <a:gd name="T38" fmla="*/ 21 w 233"/>
                <a:gd name="T39" fmla="*/ 27 h 197"/>
                <a:gd name="T40" fmla="*/ 0 w 233"/>
                <a:gd name="T41" fmla="*/ 149 h 197"/>
                <a:gd name="T42" fmla="*/ 45 w 233"/>
                <a:gd name="T43" fmla="*/ 171 h 197"/>
                <a:gd name="T44" fmla="*/ 67 w 233"/>
                <a:gd name="T45" fmla="*/ 182 h 197"/>
                <a:gd name="T46" fmla="*/ 52 w 233"/>
                <a:gd name="T47" fmla="*/ 197 h 197"/>
                <a:gd name="T48" fmla="*/ 37 w 233"/>
                <a:gd name="T49" fmla="*/ 182 h 197"/>
                <a:gd name="T50" fmla="*/ 45 w 233"/>
                <a:gd name="T51" fmla="*/ 182 h 197"/>
                <a:gd name="T52" fmla="*/ 59 w 233"/>
                <a:gd name="T53" fmla="*/ 182 h 197"/>
                <a:gd name="T54" fmla="*/ 67 w 233"/>
                <a:gd name="T55" fmla="*/ 182 h 197"/>
                <a:gd name="T56" fmla="*/ 196 w 233"/>
                <a:gd name="T57" fmla="*/ 182 h 197"/>
                <a:gd name="T58" fmla="*/ 165 w 233"/>
                <a:gd name="T59" fmla="*/ 182 h 197"/>
                <a:gd name="T60" fmla="*/ 173 w 233"/>
                <a:gd name="T61" fmla="*/ 182 h 197"/>
                <a:gd name="T62" fmla="*/ 181 w 233"/>
                <a:gd name="T63" fmla="*/ 190 h 197"/>
                <a:gd name="T64" fmla="*/ 188 w 233"/>
                <a:gd name="T65" fmla="*/ 182 h 197"/>
                <a:gd name="T66" fmla="*/ 233 w 233"/>
                <a:gd name="T67" fmla="*/ 149 h 197"/>
                <a:gd name="T68" fmla="*/ 188 w 233"/>
                <a:gd name="T69" fmla="*/ 171 h 197"/>
                <a:gd name="T70" fmla="*/ 212 w 233"/>
                <a:gd name="T71" fmla="*/ 27 h 197"/>
                <a:gd name="T72" fmla="*/ 233 w 233"/>
                <a:gd name="T73" fmla="*/ 14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3" h="197">
                  <a:moveTo>
                    <a:pt x="156" y="27"/>
                  </a:moveTo>
                  <a:cubicBezTo>
                    <a:pt x="153" y="10"/>
                    <a:pt x="143" y="0"/>
                    <a:pt x="12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90" y="0"/>
                    <a:pt x="79" y="10"/>
                    <a:pt x="77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27"/>
                    <a:pt x="174" y="27"/>
                    <a:pt x="174" y="27"/>
                  </a:cubicBezTo>
                  <a:lnTo>
                    <a:pt x="156" y="27"/>
                  </a:lnTo>
                  <a:close/>
                  <a:moveTo>
                    <a:pt x="105" y="12"/>
                  </a:moveTo>
                  <a:cubicBezTo>
                    <a:pt x="127" y="12"/>
                    <a:pt x="127" y="12"/>
                    <a:pt x="127" y="12"/>
                  </a:cubicBezTo>
                  <a:cubicBezTo>
                    <a:pt x="135" y="12"/>
                    <a:pt x="140" y="17"/>
                    <a:pt x="14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3" y="12"/>
                    <a:pt x="102" y="12"/>
                    <a:pt x="105" y="12"/>
                  </a:cubicBezTo>
                  <a:close/>
                  <a:moveTo>
                    <a:pt x="69" y="65"/>
                  </a:moveTo>
                  <a:cubicBezTo>
                    <a:pt x="122" y="40"/>
                    <a:pt x="122" y="40"/>
                    <a:pt x="122" y="40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79" y="87"/>
                    <a:pt x="79" y="87"/>
                    <a:pt x="79" y="87"/>
                  </a:cubicBezTo>
                  <a:lnTo>
                    <a:pt x="69" y="65"/>
                  </a:lnTo>
                  <a:close/>
                  <a:moveTo>
                    <a:pt x="154" y="148"/>
                  </a:moveTo>
                  <a:cubicBezTo>
                    <a:pt x="120" y="148"/>
                    <a:pt x="120" y="148"/>
                    <a:pt x="120" y="148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54" y="124"/>
                    <a:pt x="154" y="124"/>
                    <a:pt x="154" y="124"/>
                  </a:cubicBezTo>
                  <a:lnTo>
                    <a:pt x="154" y="148"/>
                  </a:lnTo>
                  <a:close/>
                  <a:moveTo>
                    <a:pt x="158" y="102"/>
                  </a:moveTo>
                  <a:cubicBezTo>
                    <a:pt x="157" y="105"/>
                    <a:pt x="155" y="108"/>
                    <a:pt x="152" y="107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13" y="104"/>
                    <a:pt x="111" y="101"/>
                    <a:pt x="111" y="98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1"/>
                    <a:pt x="115" y="79"/>
                    <a:pt x="119" y="79"/>
                  </a:cubicBezTo>
                  <a:cubicBezTo>
                    <a:pt x="154" y="82"/>
                    <a:pt x="154" y="82"/>
                    <a:pt x="154" y="82"/>
                  </a:cubicBezTo>
                  <a:cubicBezTo>
                    <a:pt x="157" y="82"/>
                    <a:pt x="159" y="85"/>
                    <a:pt x="159" y="88"/>
                  </a:cubicBezTo>
                  <a:lnTo>
                    <a:pt x="158" y="102"/>
                  </a:lnTo>
                  <a:close/>
                  <a:moveTo>
                    <a:pt x="146" y="140"/>
                  </a:moveTo>
                  <a:cubicBezTo>
                    <a:pt x="128" y="140"/>
                    <a:pt x="128" y="140"/>
                    <a:pt x="128" y="14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46" y="140"/>
                  </a:lnTo>
                  <a:close/>
                  <a:moveTo>
                    <a:pt x="45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0" y="27"/>
                    <a:pt x="0" y="36"/>
                    <a:pt x="0" y="4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61"/>
                    <a:pt x="10" y="171"/>
                    <a:pt x="21" y="171"/>
                  </a:cubicBezTo>
                  <a:cubicBezTo>
                    <a:pt x="45" y="171"/>
                    <a:pt x="45" y="171"/>
                    <a:pt x="45" y="171"/>
                  </a:cubicBezTo>
                  <a:lnTo>
                    <a:pt x="45" y="27"/>
                  </a:lnTo>
                  <a:close/>
                  <a:moveTo>
                    <a:pt x="67" y="182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67" y="191"/>
                    <a:pt x="60" y="197"/>
                    <a:pt x="52" y="197"/>
                  </a:cubicBezTo>
                  <a:cubicBezTo>
                    <a:pt x="44" y="197"/>
                    <a:pt x="37" y="191"/>
                    <a:pt x="37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45" y="182"/>
                    <a:pt x="45" y="182"/>
                    <a:pt x="45" y="182"/>
                  </a:cubicBezTo>
                  <a:cubicBezTo>
                    <a:pt x="45" y="182"/>
                    <a:pt x="45" y="182"/>
                    <a:pt x="45" y="182"/>
                  </a:cubicBezTo>
                  <a:cubicBezTo>
                    <a:pt x="45" y="186"/>
                    <a:pt x="48" y="190"/>
                    <a:pt x="52" y="190"/>
                  </a:cubicBezTo>
                  <a:cubicBezTo>
                    <a:pt x="56" y="190"/>
                    <a:pt x="59" y="186"/>
                    <a:pt x="59" y="182"/>
                  </a:cubicBezTo>
                  <a:cubicBezTo>
                    <a:pt x="59" y="182"/>
                    <a:pt x="59" y="182"/>
                    <a:pt x="59" y="182"/>
                  </a:cubicBezTo>
                  <a:lnTo>
                    <a:pt x="67" y="182"/>
                  </a:lnTo>
                  <a:close/>
                  <a:moveTo>
                    <a:pt x="196" y="182"/>
                  </a:moveTo>
                  <a:cubicBezTo>
                    <a:pt x="196" y="182"/>
                    <a:pt x="196" y="182"/>
                    <a:pt x="196" y="182"/>
                  </a:cubicBezTo>
                  <a:cubicBezTo>
                    <a:pt x="196" y="191"/>
                    <a:pt x="189" y="197"/>
                    <a:pt x="181" y="197"/>
                  </a:cubicBezTo>
                  <a:cubicBezTo>
                    <a:pt x="172" y="197"/>
                    <a:pt x="165" y="191"/>
                    <a:pt x="165" y="182"/>
                  </a:cubicBezTo>
                  <a:cubicBezTo>
                    <a:pt x="165" y="182"/>
                    <a:pt x="166" y="182"/>
                    <a:pt x="166" y="182"/>
                  </a:cubicBezTo>
                  <a:cubicBezTo>
                    <a:pt x="173" y="182"/>
                    <a:pt x="173" y="182"/>
                    <a:pt x="173" y="182"/>
                  </a:cubicBezTo>
                  <a:cubicBezTo>
                    <a:pt x="173" y="182"/>
                    <a:pt x="173" y="182"/>
                    <a:pt x="173" y="182"/>
                  </a:cubicBezTo>
                  <a:cubicBezTo>
                    <a:pt x="173" y="186"/>
                    <a:pt x="177" y="190"/>
                    <a:pt x="181" y="190"/>
                  </a:cubicBezTo>
                  <a:cubicBezTo>
                    <a:pt x="185" y="190"/>
                    <a:pt x="188" y="186"/>
                    <a:pt x="188" y="182"/>
                  </a:cubicBezTo>
                  <a:cubicBezTo>
                    <a:pt x="188" y="182"/>
                    <a:pt x="188" y="182"/>
                    <a:pt x="188" y="182"/>
                  </a:cubicBezTo>
                  <a:lnTo>
                    <a:pt x="196" y="182"/>
                  </a:lnTo>
                  <a:close/>
                  <a:moveTo>
                    <a:pt x="233" y="149"/>
                  </a:moveTo>
                  <a:cubicBezTo>
                    <a:pt x="233" y="161"/>
                    <a:pt x="223" y="171"/>
                    <a:pt x="212" y="171"/>
                  </a:cubicBezTo>
                  <a:cubicBezTo>
                    <a:pt x="188" y="171"/>
                    <a:pt x="188" y="171"/>
                    <a:pt x="188" y="171"/>
                  </a:cubicBezTo>
                  <a:cubicBezTo>
                    <a:pt x="188" y="27"/>
                    <a:pt x="188" y="27"/>
                    <a:pt x="188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23" y="27"/>
                    <a:pt x="233" y="36"/>
                    <a:pt x="233" y="48"/>
                  </a:cubicBezTo>
                  <a:lnTo>
                    <a:pt x="233" y="1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372100" y="1704975"/>
            <a:ext cx="704850" cy="704850"/>
            <a:chOff x="5372100" y="1704975"/>
            <a:chExt cx="704850" cy="704850"/>
          </a:xfrm>
        </p:grpSpPr>
        <p:sp>
          <p:nvSpPr>
            <p:cNvPr id="13" name="矩形 12"/>
            <p:cNvSpPr/>
            <p:nvPr/>
          </p:nvSpPr>
          <p:spPr>
            <a:xfrm>
              <a:off x="5372100" y="1704975"/>
              <a:ext cx="704850" cy="704850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5493427" y="1890712"/>
              <a:ext cx="462196" cy="333376"/>
            </a:xfrm>
            <a:custGeom>
              <a:avLst/>
              <a:gdLst>
                <a:gd name="T0" fmla="*/ 253 w 276"/>
                <a:gd name="T1" fmla="*/ 104 h 199"/>
                <a:gd name="T2" fmla="*/ 230 w 276"/>
                <a:gd name="T3" fmla="*/ 88 h 199"/>
                <a:gd name="T4" fmla="*/ 253 w 276"/>
                <a:gd name="T5" fmla="*/ 88 h 199"/>
                <a:gd name="T6" fmla="*/ 58 w 276"/>
                <a:gd name="T7" fmla="*/ 27 h 199"/>
                <a:gd name="T8" fmla="*/ 85 w 276"/>
                <a:gd name="T9" fmla="*/ 12 h 199"/>
                <a:gd name="T10" fmla="*/ 219 w 276"/>
                <a:gd name="T11" fmla="*/ 44 h 199"/>
                <a:gd name="T12" fmla="*/ 265 w 276"/>
                <a:gd name="T13" fmla="*/ 130 h 199"/>
                <a:gd name="T14" fmla="*/ 250 w 276"/>
                <a:gd name="T15" fmla="*/ 156 h 199"/>
                <a:gd name="T16" fmla="*/ 250 w 276"/>
                <a:gd name="T17" fmla="*/ 0 h 199"/>
                <a:gd name="T18" fmla="*/ 192 w 276"/>
                <a:gd name="T19" fmla="*/ 199 h 199"/>
                <a:gd name="T20" fmla="*/ 0 w 276"/>
                <a:gd name="T21" fmla="*/ 70 h 199"/>
                <a:gd name="T22" fmla="*/ 111 w 276"/>
                <a:gd name="T23" fmla="*/ 179 h 199"/>
                <a:gd name="T24" fmla="*/ 27 w 276"/>
                <a:gd name="T25" fmla="*/ 182 h 199"/>
                <a:gd name="T26" fmla="*/ 191 w 276"/>
                <a:gd name="T27" fmla="*/ 158 h 199"/>
                <a:gd name="T28" fmla="*/ 191 w 276"/>
                <a:gd name="T29" fmla="*/ 166 h 199"/>
                <a:gd name="T30" fmla="*/ 27 w 276"/>
                <a:gd name="T31" fmla="*/ 142 h 199"/>
                <a:gd name="T32" fmla="*/ 195 w 276"/>
                <a:gd name="T33" fmla="*/ 146 h 199"/>
                <a:gd name="T34" fmla="*/ 132 w 276"/>
                <a:gd name="T35" fmla="*/ 117 h 199"/>
                <a:gd name="T36" fmla="*/ 155 w 276"/>
                <a:gd name="T37" fmla="*/ 130 h 199"/>
                <a:gd name="T38" fmla="*/ 178 w 276"/>
                <a:gd name="T39" fmla="*/ 117 h 199"/>
                <a:gd name="T40" fmla="*/ 171 w 276"/>
                <a:gd name="T41" fmla="*/ 116 h 199"/>
                <a:gd name="T42" fmla="*/ 165 w 276"/>
                <a:gd name="T43" fmla="*/ 114 h 199"/>
                <a:gd name="T44" fmla="*/ 155 w 276"/>
                <a:gd name="T45" fmla="*/ 114 h 199"/>
                <a:gd name="T46" fmla="*/ 146 w 276"/>
                <a:gd name="T47" fmla="*/ 114 h 199"/>
                <a:gd name="T48" fmla="*/ 140 w 276"/>
                <a:gd name="T49" fmla="*/ 116 h 199"/>
                <a:gd name="T50" fmla="*/ 189 w 276"/>
                <a:gd name="T51" fmla="*/ 100 h 199"/>
                <a:gd name="T52" fmla="*/ 177 w 276"/>
                <a:gd name="T53" fmla="*/ 100 h 199"/>
                <a:gd name="T54" fmla="*/ 158 w 276"/>
                <a:gd name="T55" fmla="*/ 105 h 199"/>
                <a:gd name="T56" fmla="*/ 141 w 276"/>
                <a:gd name="T57" fmla="*/ 106 h 199"/>
                <a:gd name="T58" fmla="*/ 134 w 276"/>
                <a:gd name="T59" fmla="*/ 100 h 199"/>
                <a:gd name="T60" fmla="*/ 121 w 276"/>
                <a:gd name="T61" fmla="*/ 100 h 199"/>
                <a:gd name="T62" fmla="*/ 124 w 276"/>
                <a:gd name="T63" fmla="*/ 117 h 199"/>
                <a:gd name="T64" fmla="*/ 187 w 276"/>
                <a:gd name="T65" fmla="*/ 117 h 199"/>
                <a:gd name="T66" fmla="*/ 115 w 276"/>
                <a:gd name="T67" fmla="*/ 91 h 199"/>
                <a:gd name="T68" fmla="*/ 165 w 276"/>
                <a:gd name="T69" fmla="*/ 64 h 199"/>
                <a:gd name="T70" fmla="*/ 183 w 276"/>
                <a:gd name="T71" fmla="*/ 68 h 199"/>
                <a:gd name="T72" fmla="*/ 127 w 276"/>
                <a:gd name="T73" fmla="*/ 67 h 199"/>
                <a:gd name="T74" fmla="*/ 133 w 276"/>
                <a:gd name="T75" fmla="*/ 70 h 199"/>
                <a:gd name="T76" fmla="*/ 139 w 276"/>
                <a:gd name="T77" fmla="*/ 72 h 199"/>
                <a:gd name="T78" fmla="*/ 146 w 276"/>
                <a:gd name="T79" fmla="*/ 72 h 199"/>
                <a:gd name="T80" fmla="*/ 158 w 276"/>
                <a:gd name="T81" fmla="*/ 73 h 199"/>
                <a:gd name="T82" fmla="*/ 165 w 276"/>
                <a:gd name="T83" fmla="*/ 72 h 199"/>
                <a:gd name="T84" fmla="*/ 165 w 276"/>
                <a:gd name="T85" fmla="*/ 64 h 199"/>
                <a:gd name="T86" fmla="*/ 115 w 276"/>
                <a:gd name="T87" fmla="*/ 86 h 199"/>
                <a:gd name="T88" fmla="*/ 125 w 276"/>
                <a:gd name="T89" fmla="*/ 77 h 199"/>
                <a:gd name="T90" fmla="*/ 140 w 276"/>
                <a:gd name="T91" fmla="*/ 87 h 199"/>
                <a:gd name="T92" fmla="*/ 152 w 276"/>
                <a:gd name="T93" fmla="*/ 87 h 199"/>
                <a:gd name="T94" fmla="*/ 171 w 276"/>
                <a:gd name="T95" fmla="*/ 87 h 199"/>
                <a:gd name="T96" fmla="*/ 175 w 276"/>
                <a:gd name="T97" fmla="*/ 80 h 199"/>
                <a:gd name="T98" fmla="*/ 195 w 276"/>
                <a:gd name="T99" fmla="*/ 87 h 199"/>
                <a:gd name="T100" fmla="*/ 186 w 276"/>
                <a:gd name="T10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6" h="199">
                  <a:moveTo>
                    <a:pt x="253" y="111"/>
                  </a:moveTo>
                  <a:cubicBezTo>
                    <a:pt x="230" y="111"/>
                    <a:pt x="230" y="111"/>
                    <a:pt x="230" y="111"/>
                  </a:cubicBezTo>
                  <a:cubicBezTo>
                    <a:pt x="230" y="104"/>
                    <a:pt x="230" y="104"/>
                    <a:pt x="230" y="104"/>
                  </a:cubicBezTo>
                  <a:cubicBezTo>
                    <a:pt x="253" y="104"/>
                    <a:pt x="253" y="104"/>
                    <a:pt x="253" y="104"/>
                  </a:cubicBezTo>
                  <a:cubicBezTo>
                    <a:pt x="255" y="104"/>
                    <a:pt x="256" y="106"/>
                    <a:pt x="256" y="108"/>
                  </a:cubicBezTo>
                  <a:cubicBezTo>
                    <a:pt x="256" y="110"/>
                    <a:pt x="255" y="111"/>
                    <a:pt x="253" y="111"/>
                  </a:cubicBezTo>
                  <a:close/>
                  <a:moveTo>
                    <a:pt x="253" y="88"/>
                  </a:moveTo>
                  <a:cubicBezTo>
                    <a:pt x="230" y="88"/>
                    <a:pt x="230" y="88"/>
                    <a:pt x="230" y="88"/>
                  </a:cubicBezTo>
                  <a:cubicBezTo>
                    <a:pt x="230" y="95"/>
                    <a:pt x="230" y="95"/>
                    <a:pt x="230" y="95"/>
                  </a:cubicBezTo>
                  <a:cubicBezTo>
                    <a:pt x="253" y="95"/>
                    <a:pt x="253" y="95"/>
                    <a:pt x="253" y="95"/>
                  </a:cubicBezTo>
                  <a:cubicBezTo>
                    <a:pt x="255" y="95"/>
                    <a:pt x="256" y="93"/>
                    <a:pt x="256" y="91"/>
                  </a:cubicBezTo>
                  <a:cubicBezTo>
                    <a:pt x="256" y="90"/>
                    <a:pt x="255" y="88"/>
                    <a:pt x="253" y="88"/>
                  </a:cubicBezTo>
                  <a:close/>
                  <a:moveTo>
                    <a:pt x="250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70" y="0"/>
                    <a:pt x="58" y="12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18"/>
                    <a:pt x="76" y="12"/>
                    <a:pt x="85" y="12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59" y="12"/>
                    <a:pt x="265" y="18"/>
                    <a:pt x="265" y="26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19" y="44"/>
                    <a:pt x="219" y="44"/>
                    <a:pt x="219" y="44"/>
                  </a:cubicBezTo>
                  <a:cubicBezTo>
                    <a:pt x="226" y="51"/>
                    <a:pt x="230" y="60"/>
                    <a:pt x="230" y="70"/>
                  </a:cubicBezTo>
                  <a:cubicBezTo>
                    <a:pt x="230" y="74"/>
                    <a:pt x="230" y="74"/>
                    <a:pt x="230" y="74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5" y="130"/>
                    <a:pt x="265" y="130"/>
                    <a:pt x="265" y="130"/>
                  </a:cubicBezTo>
                  <a:cubicBezTo>
                    <a:pt x="265" y="138"/>
                    <a:pt x="259" y="145"/>
                    <a:pt x="250" y="145"/>
                  </a:cubicBezTo>
                  <a:cubicBezTo>
                    <a:pt x="230" y="145"/>
                    <a:pt x="230" y="145"/>
                    <a:pt x="230" y="145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50" y="156"/>
                    <a:pt x="250" y="156"/>
                    <a:pt x="250" y="156"/>
                  </a:cubicBezTo>
                  <a:cubicBezTo>
                    <a:pt x="265" y="156"/>
                    <a:pt x="276" y="144"/>
                    <a:pt x="276" y="130"/>
                  </a:cubicBezTo>
                  <a:cubicBezTo>
                    <a:pt x="276" y="130"/>
                    <a:pt x="276" y="130"/>
                    <a:pt x="276" y="130"/>
                  </a:cubicBezTo>
                  <a:cubicBezTo>
                    <a:pt x="276" y="26"/>
                    <a:pt x="276" y="26"/>
                    <a:pt x="276" y="26"/>
                  </a:cubicBezTo>
                  <a:cubicBezTo>
                    <a:pt x="276" y="12"/>
                    <a:pt x="265" y="0"/>
                    <a:pt x="250" y="0"/>
                  </a:cubicBezTo>
                  <a:close/>
                  <a:moveTo>
                    <a:pt x="218" y="70"/>
                  </a:moveTo>
                  <a:cubicBezTo>
                    <a:pt x="218" y="173"/>
                    <a:pt x="218" y="173"/>
                    <a:pt x="218" y="173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18" y="188"/>
                    <a:pt x="207" y="199"/>
                    <a:pt x="192" y="199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12" y="199"/>
                    <a:pt x="0" y="188"/>
                    <a:pt x="0" y="17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6"/>
                    <a:pt x="12" y="44"/>
                    <a:pt x="26" y="44"/>
                  </a:cubicBezTo>
                  <a:cubicBezTo>
                    <a:pt x="192" y="44"/>
                    <a:pt x="192" y="44"/>
                    <a:pt x="192" y="44"/>
                  </a:cubicBezTo>
                  <a:cubicBezTo>
                    <a:pt x="207" y="44"/>
                    <a:pt x="218" y="56"/>
                    <a:pt x="218" y="70"/>
                  </a:cubicBezTo>
                  <a:close/>
                  <a:moveTo>
                    <a:pt x="111" y="179"/>
                  </a:moveTo>
                  <a:cubicBezTo>
                    <a:pt x="111" y="176"/>
                    <a:pt x="110" y="175"/>
                    <a:pt x="107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5" y="175"/>
                    <a:pt x="23" y="176"/>
                    <a:pt x="23" y="179"/>
                  </a:cubicBezTo>
                  <a:cubicBezTo>
                    <a:pt x="23" y="181"/>
                    <a:pt x="25" y="182"/>
                    <a:pt x="27" y="182"/>
                  </a:cubicBezTo>
                  <a:cubicBezTo>
                    <a:pt x="107" y="182"/>
                    <a:pt x="107" y="182"/>
                    <a:pt x="107" y="182"/>
                  </a:cubicBezTo>
                  <a:cubicBezTo>
                    <a:pt x="110" y="182"/>
                    <a:pt x="111" y="181"/>
                    <a:pt x="111" y="179"/>
                  </a:cubicBezTo>
                  <a:close/>
                  <a:moveTo>
                    <a:pt x="195" y="162"/>
                  </a:moveTo>
                  <a:cubicBezTo>
                    <a:pt x="195" y="160"/>
                    <a:pt x="193" y="158"/>
                    <a:pt x="191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8"/>
                    <a:pt x="23" y="160"/>
                    <a:pt x="23" y="162"/>
                  </a:cubicBezTo>
                  <a:cubicBezTo>
                    <a:pt x="23" y="164"/>
                    <a:pt x="25" y="166"/>
                    <a:pt x="27" y="166"/>
                  </a:cubicBezTo>
                  <a:cubicBezTo>
                    <a:pt x="191" y="166"/>
                    <a:pt x="191" y="166"/>
                    <a:pt x="191" y="166"/>
                  </a:cubicBezTo>
                  <a:cubicBezTo>
                    <a:pt x="193" y="166"/>
                    <a:pt x="195" y="164"/>
                    <a:pt x="195" y="162"/>
                  </a:cubicBezTo>
                  <a:close/>
                  <a:moveTo>
                    <a:pt x="195" y="146"/>
                  </a:moveTo>
                  <a:cubicBezTo>
                    <a:pt x="195" y="143"/>
                    <a:pt x="193" y="142"/>
                    <a:pt x="191" y="142"/>
                  </a:cubicBezTo>
                  <a:cubicBezTo>
                    <a:pt x="27" y="142"/>
                    <a:pt x="27" y="142"/>
                    <a:pt x="27" y="142"/>
                  </a:cubicBezTo>
                  <a:cubicBezTo>
                    <a:pt x="25" y="142"/>
                    <a:pt x="23" y="143"/>
                    <a:pt x="23" y="146"/>
                  </a:cubicBezTo>
                  <a:cubicBezTo>
                    <a:pt x="23" y="148"/>
                    <a:pt x="25" y="150"/>
                    <a:pt x="27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3" y="150"/>
                    <a:pt x="195" y="148"/>
                    <a:pt x="195" y="146"/>
                  </a:cubicBezTo>
                  <a:close/>
                  <a:moveTo>
                    <a:pt x="145" y="123"/>
                  </a:moveTo>
                  <a:cubicBezTo>
                    <a:pt x="141" y="122"/>
                    <a:pt x="137" y="120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1" y="118"/>
                    <a:pt x="129" y="118"/>
                    <a:pt x="127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35" y="126"/>
                    <a:pt x="145" y="130"/>
                    <a:pt x="155" y="130"/>
                  </a:cubicBezTo>
                  <a:cubicBezTo>
                    <a:pt x="166" y="130"/>
                    <a:pt x="176" y="126"/>
                    <a:pt x="183" y="120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2" y="118"/>
                    <a:pt x="180" y="118"/>
                    <a:pt x="178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4" y="120"/>
                    <a:pt x="170" y="122"/>
                    <a:pt x="165" y="123"/>
                  </a:cubicBezTo>
                  <a:cubicBezTo>
                    <a:pt x="167" y="121"/>
                    <a:pt x="169" y="118"/>
                    <a:pt x="171" y="116"/>
                  </a:cubicBezTo>
                  <a:cubicBezTo>
                    <a:pt x="171" y="115"/>
                    <a:pt x="171" y="115"/>
                    <a:pt x="171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9" y="115"/>
                    <a:pt x="167" y="115"/>
                    <a:pt x="165" y="115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5" y="115"/>
                    <a:pt x="165" y="115"/>
                    <a:pt x="165" y="115"/>
                  </a:cubicBezTo>
                  <a:cubicBezTo>
                    <a:pt x="163" y="117"/>
                    <a:pt x="161" y="119"/>
                    <a:pt x="158" y="121"/>
                  </a:cubicBezTo>
                  <a:cubicBezTo>
                    <a:pt x="158" y="114"/>
                    <a:pt x="158" y="114"/>
                    <a:pt x="158" y="114"/>
                  </a:cubicBezTo>
                  <a:cubicBezTo>
                    <a:pt x="158" y="114"/>
                    <a:pt x="156" y="114"/>
                    <a:pt x="155" y="114"/>
                  </a:cubicBezTo>
                  <a:cubicBezTo>
                    <a:pt x="155" y="114"/>
                    <a:pt x="152" y="114"/>
                    <a:pt x="152" y="114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0" y="119"/>
                    <a:pt x="148" y="117"/>
                    <a:pt x="146" y="115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2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1" y="118"/>
                    <a:pt x="143" y="121"/>
                    <a:pt x="145" y="123"/>
                  </a:cubicBezTo>
                  <a:close/>
                  <a:moveTo>
                    <a:pt x="195" y="100"/>
                  </a:moveTo>
                  <a:cubicBezTo>
                    <a:pt x="189" y="100"/>
                    <a:pt x="189" y="100"/>
                    <a:pt x="189" y="100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89" y="104"/>
                    <a:pt x="187" y="107"/>
                    <a:pt x="185" y="110"/>
                  </a:cubicBezTo>
                  <a:cubicBezTo>
                    <a:pt x="182" y="109"/>
                    <a:pt x="179" y="108"/>
                    <a:pt x="175" y="107"/>
                  </a:cubicBezTo>
                  <a:cubicBezTo>
                    <a:pt x="176" y="105"/>
                    <a:pt x="176" y="103"/>
                    <a:pt x="177" y="100"/>
                  </a:cubicBezTo>
                  <a:cubicBezTo>
                    <a:pt x="177" y="100"/>
                    <a:pt x="177" y="100"/>
                    <a:pt x="177" y="100"/>
                  </a:cubicBezTo>
                  <a:cubicBezTo>
                    <a:pt x="171" y="100"/>
                    <a:pt x="171" y="100"/>
                    <a:pt x="171" y="100"/>
                  </a:cubicBezTo>
                  <a:cubicBezTo>
                    <a:pt x="171" y="100"/>
                    <a:pt x="171" y="100"/>
                    <a:pt x="171" y="100"/>
                  </a:cubicBezTo>
                  <a:cubicBezTo>
                    <a:pt x="171" y="102"/>
                    <a:pt x="170" y="104"/>
                    <a:pt x="170" y="106"/>
                  </a:cubicBezTo>
                  <a:cubicBezTo>
                    <a:pt x="166" y="105"/>
                    <a:pt x="162" y="105"/>
                    <a:pt x="158" y="105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48" y="105"/>
                    <a:pt x="145" y="105"/>
                    <a:pt x="141" y="106"/>
                  </a:cubicBezTo>
                  <a:cubicBezTo>
                    <a:pt x="140" y="104"/>
                    <a:pt x="140" y="102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34" y="103"/>
                    <a:pt x="135" y="105"/>
                    <a:pt x="135" y="107"/>
                  </a:cubicBezTo>
                  <a:cubicBezTo>
                    <a:pt x="132" y="108"/>
                    <a:pt x="128" y="109"/>
                    <a:pt x="125" y="110"/>
                  </a:cubicBezTo>
                  <a:cubicBezTo>
                    <a:pt x="123" y="107"/>
                    <a:pt x="122" y="104"/>
                    <a:pt x="121" y="100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5" y="100"/>
                    <a:pt x="115" y="100"/>
                    <a:pt x="115" y="100"/>
                  </a:cubicBezTo>
                  <a:cubicBezTo>
                    <a:pt x="115" y="100"/>
                    <a:pt x="115" y="100"/>
                    <a:pt x="115" y="100"/>
                  </a:cubicBezTo>
                  <a:cubicBezTo>
                    <a:pt x="116" y="106"/>
                    <a:pt x="119" y="112"/>
                    <a:pt x="123" y="116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32" y="113"/>
                    <a:pt x="143" y="111"/>
                    <a:pt x="155" y="111"/>
                  </a:cubicBezTo>
                  <a:cubicBezTo>
                    <a:pt x="167" y="111"/>
                    <a:pt x="178" y="113"/>
                    <a:pt x="186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6"/>
                    <a:pt x="187" y="116"/>
                    <a:pt x="187" y="116"/>
                  </a:cubicBezTo>
                  <a:cubicBezTo>
                    <a:pt x="191" y="112"/>
                    <a:pt x="194" y="106"/>
                    <a:pt x="195" y="100"/>
                  </a:cubicBezTo>
                  <a:close/>
                  <a:moveTo>
                    <a:pt x="195" y="91"/>
                  </a:moveTo>
                  <a:cubicBezTo>
                    <a:pt x="115" y="91"/>
                    <a:pt x="115" y="91"/>
                    <a:pt x="115" y="91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95" y="96"/>
                    <a:pt x="195" y="96"/>
                    <a:pt x="195" y="96"/>
                  </a:cubicBezTo>
                  <a:lnTo>
                    <a:pt x="195" y="91"/>
                  </a:lnTo>
                  <a:close/>
                  <a:moveTo>
                    <a:pt x="165" y="64"/>
                  </a:moveTo>
                  <a:cubicBezTo>
                    <a:pt x="170" y="65"/>
                    <a:pt x="174" y="67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80" y="69"/>
                    <a:pt x="182" y="69"/>
                    <a:pt x="183" y="68"/>
                  </a:cubicBezTo>
                  <a:cubicBezTo>
                    <a:pt x="184" y="68"/>
                    <a:pt x="184" y="68"/>
                    <a:pt x="184" y="68"/>
                  </a:cubicBezTo>
                  <a:cubicBezTo>
                    <a:pt x="183" y="67"/>
                    <a:pt x="183" y="67"/>
                    <a:pt x="183" y="67"/>
                  </a:cubicBezTo>
                  <a:cubicBezTo>
                    <a:pt x="176" y="61"/>
                    <a:pt x="166" y="57"/>
                    <a:pt x="155" y="57"/>
                  </a:cubicBezTo>
                  <a:cubicBezTo>
                    <a:pt x="145" y="57"/>
                    <a:pt x="135" y="61"/>
                    <a:pt x="127" y="67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29" y="69"/>
                    <a:pt x="130" y="69"/>
                    <a:pt x="132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7" y="67"/>
                    <a:pt x="141" y="65"/>
                    <a:pt x="145" y="64"/>
                  </a:cubicBezTo>
                  <a:cubicBezTo>
                    <a:pt x="143" y="66"/>
                    <a:pt x="141" y="68"/>
                    <a:pt x="140" y="7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42" y="72"/>
                    <a:pt x="144" y="72"/>
                    <a:pt x="145" y="72"/>
                  </a:cubicBezTo>
                  <a:cubicBezTo>
                    <a:pt x="146" y="72"/>
                    <a:pt x="146" y="72"/>
                    <a:pt x="146" y="72"/>
                  </a:cubicBezTo>
                  <a:cubicBezTo>
                    <a:pt x="146" y="72"/>
                    <a:pt x="146" y="72"/>
                    <a:pt x="146" y="72"/>
                  </a:cubicBezTo>
                  <a:cubicBezTo>
                    <a:pt x="148" y="70"/>
                    <a:pt x="150" y="68"/>
                    <a:pt x="152" y="66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8" y="73"/>
                    <a:pt x="158" y="73"/>
                  </a:cubicBezTo>
                  <a:cubicBezTo>
                    <a:pt x="158" y="66"/>
                    <a:pt x="158" y="66"/>
                    <a:pt x="158" y="66"/>
                  </a:cubicBezTo>
                  <a:cubicBezTo>
                    <a:pt x="161" y="68"/>
                    <a:pt x="163" y="70"/>
                    <a:pt x="165" y="72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7" y="72"/>
                    <a:pt x="169" y="72"/>
                    <a:pt x="170" y="72"/>
                  </a:cubicBezTo>
                  <a:cubicBezTo>
                    <a:pt x="171" y="72"/>
                    <a:pt x="171" y="72"/>
                    <a:pt x="171" y="72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69" y="68"/>
                    <a:pt x="167" y="66"/>
                    <a:pt x="165" y="64"/>
                  </a:cubicBezTo>
                  <a:close/>
                  <a:moveTo>
                    <a:pt x="124" y="70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19" y="75"/>
                    <a:pt x="116" y="81"/>
                    <a:pt x="115" y="86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2" y="83"/>
                    <a:pt x="123" y="80"/>
                    <a:pt x="125" y="77"/>
                  </a:cubicBezTo>
                  <a:cubicBezTo>
                    <a:pt x="128" y="78"/>
                    <a:pt x="132" y="79"/>
                    <a:pt x="135" y="80"/>
                  </a:cubicBezTo>
                  <a:cubicBezTo>
                    <a:pt x="135" y="82"/>
                    <a:pt x="134" y="84"/>
                    <a:pt x="134" y="86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40" y="87"/>
                    <a:pt x="140" y="87"/>
                    <a:pt x="140" y="87"/>
                  </a:cubicBezTo>
                  <a:cubicBezTo>
                    <a:pt x="140" y="87"/>
                    <a:pt x="140" y="87"/>
                    <a:pt x="140" y="87"/>
                  </a:cubicBezTo>
                  <a:cubicBezTo>
                    <a:pt x="140" y="85"/>
                    <a:pt x="140" y="83"/>
                    <a:pt x="141" y="81"/>
                  </a:cubicBezTo>
                  <a:cubicBezTo>
                    <a:pt x="145" y="82"/>
                    <a:pt x="148" y="82"/>
                    <a:pt x="152" y="82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62" y="82"/>
                    <a:pt x="166" y="82"/>
                    <a:pt x="170" y="81"/>
                  </a:cubicBezTo>
                  <a:cubicBezTo>
                    <a:pt x="170" y="83"/>
                    <a:pt x="171" y="85"/>
                    <a:pt x="171" y="87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77" y="87"/>
                    <a:pt x="177" y="87"/>
                    <a:pt x="177" y="87"/>
                  </a:cubicBezTo>
                  <a:cubicBezTo>
                    <a:pt x="177" y="86"/>
                    <a:pt x="177" y="86"/>
                    <a:pt x="177" y="86"/>
                  </a:cubicBezTo>
                  <a:cubicBezTo>
                    <a:pt x="176" y="84"/>
                    <a:pt x="176" y="82"/>
                    <a:pt x="175" y="80"/>
                  </a:cubicBezTo>
                  <a:cubicBezTo>
                    <a:pt x="179" y="79"/>
                    <a:pt x="182" y="78"/>
                    <a:pt x="185" y="77"/>
                  </a:cubicBezTo>
                  <a:cubicBezTo>
                    <a:pt x="187" y="80"/>
                    <a:pt x="189" y="83"/>
                    <a:pt x="189" y="87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6"/>
                    <a:pt x="195" y="86"/>
                    <a:pt x="195" y="86"/>
                  </a:cubicBezTo>
                  <a:cubicBezTo>
                    <a:pt x="194" y="81"/>
                    <a:pt x="191" y="75"/>
                    <a:pt x="187" y="71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78" y="74"/>
                    <a:pt x="167" y="76"/>
                    <a:pt x="155" y="76"/>
                  </a:cubicBezTo>
                  <a:cubicBezTo>
                    <a:pt x="143" y="76"/>
                    <a:pt x="132" y="74"/>
                    <a:pt x="124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85577" y="1752600"/>
            <a:ext cx="3812830" cy="695681"/>
            <a:chOff x="5508397" y="2883842"/>
            <a:chExt cx="3812830" cy="695681"/>
          </a:xfrm>
        </p:grpSpPr>
        <p:sp>
          <p:nvSpPr>
            <p:cNvPr id="26" name="矩形 25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185577" y="3168399"/>
            <a:ext cx="3812830" cy="695681"/>
            <a:chOff x="5508397" y="2883842"/>
            <a:chExt cx="3812830" cy="695681"/>
          </a:xfrm>
        </p:grpSpPr>
        <p:sp>
          <p:nvSpPr>
            <p:cNvPr id="29" name="矩形 28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85577" y="4584198"/>
            <a:ext cx="3812830" cy="695681"/>
            <a:chOff x="5508397" y="2883842"/>
            <a:chExt cx="3812830" cy="695681"/>
          </a:xfrm>
        </p:grpSpPr>
        <p:sp>
          <p:nvSpPr>
            <p:cNvPr id="32" name="矩形 31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2882">
        <p14:honeycomb/>
      </p:transition>
    </mc:Choice>
    <mc:Fallback xmlns="">
      <p:transition spd="slow" advTm="28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5" y="1533525"/>
            <a:ext cx="2847975" cy="28479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049104" y="2337984"/>
            <a:ext cx="3643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sp>
        <p:nvSpPr>
          <p:cNvPr id="4" name="矩形 3"/>
          <p:cNvSpPr/>
          <p:nvPr/>
        </p:nvSpPr>
        <p:spPr>
          <a:xfrm>
            <a:off x="5049103" y="3176670"/>
            <a:ext cx="5723671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162550" y="3090945"/>
            <a:ext cx="5324475" cy="0"/>
          </a:xfrm>
          <a:prstGeom prst="line">
            <a:avLst/>
          </a:prstGeom>
          <a:ln>
            <a:solidFill>
              <a:srgbClr val="0E3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79">
        <p14:switch dir="r"/>
      </p:transition>
    </mc:Choice>
    <mc:Fallback xmlns="">
      <p:transition spd="slow" advTm="57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88850" y="1534226"/>
            <a:ext cx="3243114" cy="3428299"/>
            <a:chOff x="788850" y="1534226"/>
            <a:chExt cx="3243114" cy="34282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8850" y="1534226"/>
              <a:ext cx="3136610" cy="1991882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788850" y="3526108"/>
              <a:ext cx="3136610" cy="1436417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流程图: 离页连接符 9"/>
            <p:cNvSpPr/>
            <p:nvPr/>
          </p:nvSpPr>
          <p:spPr>
            <a:xfrm>
              <a:off x="3152775" y="1534226"/>
              <a:ext cx="571500" cy="304099"/>
            </a:xfrm>
            <a:prstGeom prst="flowChartOffpageConnector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 smtClean="0">
                  <a:latin typeface="+mn-ea"/>
                </a:rPr>
                <a:t>01</a:t>
              </a:r>
              <a:endParaRPr lang="zh-CN" altLang="en-US" sz="1600" dirty="0">
                <a:latin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95351" y="4099532"/>
              <a:ext cx="3136613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5352" y="3742770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76477" y="1534226"/>
            <a:ext cx="3213676" cy="3428298"/>
            <a:chOff x="4576477" y="1534226"/>
            <a:chExt cx="3213676" cy="34282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6477" y="1534226"/>
              <a:ext cx="3136610" cy="19918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576477" y="3526107"/>
              <a:ext cx="3136610" cy="1436417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流程图: 离页连接符 10"/>
            <p:cNvSpPr/>
            <p:nvPr/>
          </p:nvSpPr>
          <p:spPr>
            <a:xfrm>
              <a:off x="6991350" y="1534226"/>
              <a:ext cx="571500" cy="304099"/>
            </a:xfrm>
            <a:prstGeom prst="flowChartOffpageConnector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 smtClean="0">
                  <a:latin typeface="+mn-ea"/>
                </a:rPr>
                <a:t>02</a:t>
              </a:r>
              <a:endParaRPr lang="zh-CN" altLang="en-US" sz="1600" dirty="0">
                <a:latin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653540" y="4099532"/>
              <a:ext cx="3136613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53541" y="3742770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64104" y="1534226"/>
            <a:ext cx="3184238" cy="3428297"/>
            <a:chOff x="8364104" y="1534226"/>
            <a:chExt cx="3184238" cy="342829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64105" y="1534226"/>
              <a:ext cx="3136612" cy="1991882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8364104" y="3526106"/>
              <a:ext cx="3136610" cy="1436417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流程图: 离页连接符 11"/>
            <p:cNvSpPr/>
            <p:nvPr/>
          </p:nvSpPr>
          <p:spPr>
            <a:xfrm>
              <a:off x="10829925" y="1534226"/>
              <a:ext cx="571500" cy="304099"/>
            </a:xfrm>
            <a:prstGeom prst="flowChartOffpageConnector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 smtClean="0">
                  <a:latin typeface="+mn-ea"/>
                </a:rPr>
                <a:t>03</a:t>
              </a:r>
              <a:endParaRPr lang="zh-CN" altLang="en-US" sz="1600" dirty="0">
                <a:latin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411729" y="4099532"/>
              <a:ext cx="3136613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411730" y="3742770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737">
        <p:dissolve/>
      </p:transition>
    </mc:Choice>
    <mc:Fallback xmlns="">
      <p:transition spd="slow" advTm="173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95351" y="1432200"/>
            <a:ext cx="2343477" cy="4763165"/>
            <a:chOff x="1223735" y="1685471"/>
            <a:chExt cx="2343477" cy="4763165"/>
          </a:xfrm>
          <a:scene3d>
            <a:camera prst="perspectiveRight"/>
            <a:lightRig rig="threePt" dir="t"/>
          </a:scene3d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735" y="1685471"/>
              <a:ext cx="2343477" cy="476316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80673" y="2280557"/>
              <a:ext cx="2073728" cy="3589301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4651761" y="2458000"/>
            <a:ext cx="1415772" cy="1016052"/>
            <a:chOff x="4874010" y="2591350"/>
            <a:chExt cx="1415772" cy="1016052"/>
          </a:xfrm>
        </p:grpSpPr>
        <p:grpSp>
          <p:nvGrpSpPr>
            <p:cNvPr id="8" name="Group 1499"/>
            <p:cNvGrpSpPr/>
            <p:nvPr/>
          </p:nvGrpSpPr>
          <p:grpSpPr>
            <a:xfrm>
              <a:off x="5412322" y="2591350"/>
              <a:ext cx="339148" cy="320386"/>
              <a:chOff x="4922838" y="4403725"/>
              <a:chExt cx="373063" cy="352425"/>
            </a:xfrm>
            <a:solidFill>
              <a:srgbClr val="00B0F0"/>
            </a:solidFill>
          </p:grpSpPr>
          <p:sp>
            <p:nvSpPr>
              <p:cNvPr id="10" name="Freeform 96"/>
              <p:cNvSpPr/>
              <p:nvPr/>
            </p:nvSpPr>
            <p:spPr bwMode="auto">
              <a:xfrm>
                <a:off x="4976813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" name="Freeform 97"/>
              <p:cNvSpPr/>
              <p:nvPr/>
            </p:nvSpPr>
            <p:spPr bwMode="auto">
              <a:xfrm>
                <a:off x="4976813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" name="Freeform 98"/>
              <p:cNvSpPr/>
              <p:nvPr/>
            </p:nvSpPr>
            <p:spPr bwMode="auto">
              <a:xfrm>
                <a:off x="507523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3" name="Freeform 99"/>
              <p:cNvSpPr/>
              <p:nvPr/>
            </p:nvSpPr>
            <p:spPr bwMode="auto">
              <a:xfrm>
                <a:off x="507523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Freeform 100"/>
              <p:cNvSpPr/>
              <p:nvPr/>
            </p:nvSpPr>
            <p:spPr bwMode="auto">
              <a:xfrm>
                <a:off x="517048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Freeform 101"/>
              <p:cNvSpPr/>
              <p:nvPr/>
            </p:nvSpPr>
            <p:spPr bwMode="auto">
              <a:xfrm>
                <a:off x="517048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" name="Freeform 102"/>
              <p:cNvSpPr/>
              <p:nvPr/>
            </p:nvSpPr>
            <p:spPr bwMode="auto">
              <a:xfrm>
                <a:off x="49926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Freeform 103"/>
              <p:cNvSpPr/>
              <p:nvPr/>
            </p:nvSpPr>
            <p:spPr bwMode="auto">
              <a:xfrm>
                <a:off x="51831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8" name="Freeform 104"/>
              <p:cNvSpPr>
                <a:spLocks noEditPoints="1"/>
              </p:cNvSpPr>
              <p:nvPr/>
            </p:nvSpPr>
            <p:spPr bwMode="auto">
              <a:xfrm>
                <a:off x="4922838" y="4448175"/>
                <a:ext cx="373063" cy="307975"/>
              </a:xfrm>
              <a:custGeom>
                <a:avLst/>
                <a:gdLst>
                  <a:gd name="T0" fmla="*/ 171 w 176"/>
                  <a:gd name="T1" fmla="*/ 0 h 145"/>
                  <a:gd name="T2" fmla="*/ 156 w 176"/>
                  <a:gd name="T3" fmla="*/ 0 h 145"/>
                  <a:gd name="T4" fmla="*/ 154 w 176"/>
                  <a:gd name="T5" fmla="*/ 2 h 145"/>
                  <a:gd name="T6" fmla="*/ 154 w 176"/>
                  <a:gd name="T7" fmla="*/ 11 h 145"/>
                  <a:gd name="T8" fmla="*/ 138 w 176"/>
                  <a:gd name="T9" fmla="*/ 27 h 145"/>
                  <a:gd name="T10" fmla="*/ 128 w 176"/>
                  <a:gd name="T11" fmla="*/ 27 h 145"/>
                  <a:gd name="T12" fmla="*/ 113 w 176"/>
                  <a:gd name="T13" fmla="*/ 11 h 145"/>
                  <a:gd name="T14" fmla="*/ 113 w 176"/>
                  <a:gd name="T15" fmla="*/ 3 h 145"/>
                  <a:gd name="T16" fmla="*/ 110 w 176"/>
                  <a:gd name="T17" fmla="*/ 0 h 145"/>
                  <a:gd name="T18" fmla="*/ 67 w 176"/>
                  <a:gd name="T19" fmla="*/ 0 h 145"/>
                  <a:gd name="T20" fmla="*/ 64 w 176"/>
                  <a:gd name="T21" fmla="*/ 3 h 145"/>
                  <a:gd name="T22" fmla="*/ 64 w 176"/>
                  <a:gd name="T23" fmla="*/ 11 h 145"/>
                  <a:gd name="T24" fmla="*/ 48 w 176"/>
                  <a:gd name="T25" fmla="*/ 27 h 145"/>
                  <a:gd name="T26" fmla="*/ 38 w 176"/>
                  <a:gd name="T27" fmla="*/ 27 h 145"/>
                  <a:gd name="T28" fmla="*/ 23 w 176"/>
                  <a:gd name="T29" fmla="*/ 11 h 145"/>
                  <a:gd name="T30" fmla="*/ 23 w 176"/>
                  <a:gd name="T31" fmla="*/ 3 h 145"/>
                  <a:gd name="T32" fmla="*/ 20 w 176"/>
                  <a:gd name="T33" fmla="*/ 0 h 145"/>
                  <a:gd name="T34" fmla="*/ 5 w 176"/>
                  <a:gd name="T35" fmla="*/ 0 h 145"/>
                  <a:gd name="T36" fmla="*/ 0 w 176"/>
                  <a:gd name="T37" fmla="*/ 9 h 145"/>
                  <a:gd name="T38" fmla="*/ 0 w 176"/>
                  <a:gd name="T39" fmla="*/ 143 h 145"/>
                  <a:gd name="T40" fmla="*/ 5 w 176"/>
                  <a:gd name="T41" fmla="*/ 145 h 145"/>
                  <a:gd name="T42" fmla="*/ 171 w 176"/>
                  <a:gd name="T43" fmla="*/ 145 h 145"/>
                  <a:gd name="T44" fmla="*/ 176 w 176"/>
                  <a:gd name="T45" fmla="*/ 143 h 145"/>
                  <a:gd name="T46" fmla="*/ 176 w 176"/>
                  <a:gd name="T47" fmla="*/ 9 h 145"/>
                  <a:gd name="T48" fmla="*/ 171 w 176"/>
                  <a:gd name="T49" fmla="*/ 0 h 145"/>
                  <a:gd name="T50" fmla="*/ 165 w 176"/>
                  <a:gd name="T51" fmla="*/ 128 h 145"/>
                  <a:gd name="T52" fmla="*/ 160 w 176"/>
                  <a:gd name="T53" fmla="*/ 133 h 145"/>
                  <a:gd name="T54" fmla="*/ 16 w 176"/>
                  <a:gd name="T55" fmla="*/ 133 h 145"/>
                  <a:gd name="T56" fmla="*/ 11 w 176"/>
                  <a:gd name="T57" fmla="*/ 128 h 145"/>
                  <a:gd name="T58" fmla="*/ 11 w 176"/>
                  <a:gd name="T59" fmla="*/ 45 h 145"/>
                  <a:gd name="T60" fmla="*/ 16 w 176"/>
                  <a:gd name="T61" fmla="*/ 40 h 145"/>
                  <a:gd name="T62" fmla="*/ 160 w 176"/>
                  <a:gd name="T63" fmla="*/ 40 h 145"/>
                  <a:gd name="T64" fmla="*/ 165 w 176"/>
                  <a:gd name="T65" fmla="*/ 45 h 145"/>
                  <a:gd name="T66" fmla="*/ 165 w 176"/>
                  <a:gd name="T67" fmla="*/ 12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45">
                    <a:moveTo>
                      <a:pt x="171" y="0"/>
                    </a:moveTo>
                    <a:cubicBezTo>
                      <a:pt x="171" y="0"/>
                      <a:pt x="163" y="0"/>
                      <a:pt x="156" y="0"/>
                    </a:cubicBezTo>
                    <a:cubicBezTo>
                      <a:pt x="155" y="0"/>
                      <a:pt x="154" y="0"/>
                      <a:pt x="154" y="2"/>
                    </a:cubicBezTo>
                    <a:cubicBezTo>
                      <a:pt x="154" y="11"/>
                      <a:pt x="154" y="11"/>
                      <a:pt x="154" y="11"/>
                    </a:cubicBezTo>
                    <a:cubicBezTo>
                      <a:pt x="154" y="20"/>
                      <a:pt x="149" y="27"/>
                      <a:pt x="138" y="27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18" y="27"/>
                      <a:pt x="113" y="20"/>
                      <a:pt x="113" y="11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1"/>
                      <a:pt x="112" y="0"/>
                      <a:pt x="110" y="0"/>
                    </a:cubicBezTo>
                    <a:cubicBezTo>
                      <a:pt x="98" y="0"/>
                      <a:pt x="80" y="0"/>
                      <a:pt x="67" y="0"/>
                    </a:cubicBezTo>
                    <a:cubicBezTo>
                      <a:pt x="66" y="0"/>
                      <a:pt x="64" y="0"/>
                      <a:pt x="64" y="3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20"/>
                      <a:pt x="59" y="27"/>
                      <a:pt x="4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26" y="27"/>
                      <a:pt x="23" y="20"/>
                      <a:pt x="23" y="1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13" y="0"/>
                      <a:pt x="5" y="0"/>
                      <a:pt x="5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2"/>
                      <a:pt x="3" y="145"/>
                      <a:pt x="5" y="145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4" y="145"/>
                      <a:pt x="176" y="142"/>
                      <a:pt x="176" y="143"/>
                    </a:cubicBezTo>
                    <a:cubicBezTo>
                      <a:pt x="176" y="9"/>
                      <a:pt x="176" y="9"/>
                      <a:pt x="176" y="9"/>
                    </a:cubicBezTo>
                    <a:cubicBezTo>
                      <a:pt x="176" y="3"/>
                      <a:pt x="174" y="0"/>
                      <a:pt x="171" y="0"/>
                    </a:cubicBezTo>
                    <a:close/>
                    <a:moveTo>
                      <a:pt x="165" y="128"/>
                    </a:moveTo>
                    <a:cubicBezTo>
                      <a:pt x="165" y="131"/>
                      <a:pt x="163" y="133"/>
                      <a:pt x="160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4" y="133"/>
                      <a:pt x="11" y="131"/>
                      <a:pt x="11" y="128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2"/>
                      <a:pt x="14" y="40"/>
                      <a:pt x="16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3" y="40"/>
                      <a:pt x="165" y="42"/>
                      <a:pt x="165" y="45"/>
                    </a:cubicBezTo>
                    <a:cubicBezTo>
                      <a:pt x="165" y="128"/>
                      <a:pt x="165" y="128"/>
                      <a:pt x="165" y="128"/>
                    </a:cubicBez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4874010" y="314573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911888" y="2223999"/>
            <a:ext cx="1415772" cy="1480885"/>
            <a:chOff x="7134137" y="2357349"/>
            <a:chExt cx="1415772" cy="1480885"/>
          </a:xfrm>
        </p:grpSpPr>
        <p:grpSp>
          <p:nvGrpSpPr>
            <p:cNvPr id="20" name="Group 122"/>
            <p:cNvGrpSpPr/>
            <p:nvPr/>
          </p:nvGrpSpPr>
          <p:grpSpPr>
            <a:xfrm>
              <a:off x="7453988" y="2357349"/>
              <a:ext cx="779150" cy="788388"/>
              <a:chOff x="3500438" y="2252663"/>
              <a:chExt cx="401638" cy="406400"/>
            </a:xfrm>
            <a:solidFill>
              <a:srgbClr val="00B0F0"/>
            </a:solidFill>
          </p:grpSpPr>
          <p:sp>
            <p:nvSpPr>
              <p:cNvPr id="22" name="Freeform 85"/>
              <p:cNvSpPr>
                <a:spLocks noEditPoints="1"/>
              </p:cNvSpPr>
              <p:nvPr/>
            </p:nvSpPr>
            <p:spPr bwMode="auto">
              <a:xfrm>
                <a:off x="3500438" y="2562225"/>
                <a:ext cx="401638" cy="96838"/>
              </a:xfrm>
              <a:custGeom>
                <a:avLst/>
                <a:gdLst>
                  <a:gd name="T0" fmla="*/ 184 w 190"/>
                  <a:gd name="T1" fmla="*/ 0 h 45"/>
                  <a:gd name="T2" fmla="*/ 5 w 190"/>
                  <a:gd name="T3" fmla="*/ 0 h 45"/>
                  <a:gd name="T4" fmla="*/ 0 w 190"/>
                  <a:gd name="T5" fmla="*/ 5 h 45"/>
                  <a:gd name="T6" fmla="*/ 0 w 190"/>
                  <a:gd name="T7" fmla="*/ 40 h 45"/>
                  <a:gd name="T8" fmla="*/ 5 w 190"/>
                  <a:gd name="T9" fmla="*/ 45 h 45"/>
                  <a:gd name="T10" fmla="*/ 184 w 190"/>
                  <a:gd name="T11" fmla="*/ 45 h 45"/>
                  <a:gd name="T12" fmla="*/ 190 w 190"/>
                  <a:gd name="T13" fmla="*/ 40 h 45"/>
                  <a:gd name="T14" fmla="*/ 190 w 190"/>
                  <a:gd name="T15" fmla="*/ 5 h 45"/>
                  <a:gd name="T16" fmla="*/ 184 w 190"/>
                  <a:gd name="T17" fmla="*/ 0 h 45"/>
                  <a:gd name="T18" fmla="*/ 172 w 190"/>
                  <a:gd name="T19" fmla="*/ 20 h 45"/>
                  <a:gd name="T20" fmla="*/ 168 w 190"/>
                  <a:gd name="T21" fmla="*/ 24 h 45"/>
                  <a:gd name="T22" fmla="*/ 130 w 190"/>
                  <a:gd name="T23" fmla="*/ 24 h 45"/>
                  <a:gd name="T24" fmla="*/ 126 w 190"/>
                  <a:gd name="T25" fmla="*/ 20 h 45"/>
                  <a:gd name="T26" fmla="*/ 126 w 190"/>
                  <a:gd name="T27" fmla="*/ 15 h 45"/>
                  <a:gd name="T28" fmla="*/ 130 w 190"/>
                  <a:gd name="T29" fmla="*/ 11 h 45"/>
                  <a:gd name="T30" fmla="*/ 168 w 190"/>
                  <a:gd name="T31" fmla="*/ 11 h 45"/>
                  <a:gd name="T32" fmla="*/ 172 w 190"/>
                  <a:gd name="T33" fmla="*/ 15 h 45"/>
                  <a:gd name="T34" fmla="*/ 172 w 190"/>
                  <a:gd name="T35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45">
                    <a:moveTo>
                      <a:pt x="18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5"/>
                      <a:pt x="5" y="45"/>
                    </a:cubicBezTo>
                    <a:cubicBezTo>
                      <a:pt x="184" y="45"/>
                      <a:pt x="184" y="45"/>
                      <a:pt x="184" y="45"/>
                    </a:cubicBezTo>
                    <a:cubicBezTo>
                      <a:pt x="187" y="45"/>
                      <a:pt x="190" y="43"/>
                      <a:pt x="190" y="40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90" y="2"/>
                      <a:pt x="187" y="0"/>
                      <a:pt x="184" y="0"/>
                    </a:cubicBezTo>
                    <a:close/>
                    <a:moveTo>
                      <a:pt x="172" y="20"/>
                    </a:moveTo>
                    <a:cubicBezTo>
                      <a:pt x="172" y="22"/>
                      <a:pt x="171" y="24"/>
                      <a:pt x="168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128" y="24"/>
                      <a:pt x="126" y="22"/>
                      <a:pt x="126" y="20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3"/>
                      <a:pt x="128" y="11"/>
                      <a:pt x="130" y="11"/>
                    </a:cubicBezTo>
                    <a:cubicBezTo>
                      <a:pt x="168" y="11"/>
                      <a:pt x="168" y="11"/>
                      <a:pt x="168" y="11"/>
                    </a:cubicBezTo>
                    <a:cubicBezTo>
                      <a:pt x="171" y="11"/>
                      <a:pt x="172" y="13"/>
                      <a:pt x="172" y="15"/>
                    </a:cubicBezTo>
                    <a:lnTo>
                      <a:pt x="172" y="20"/>
                    </a:ln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Freeform 86"/>
              <p:cNvSpPr>
                <a:spLocks noEditPoints="1"/>
              </p:cNvSpPr>
              <p:nvPr/>
            </p:nvSpPr>
            <p:spPr bwMode="auto">
              <a:xfrm>
                <a:off x="3521076" y="2252663"/>
                <a:ext cx="358775" cy="282575"/>
              </a:xfrm>
              <a:custGeom>
                <a:avLst/>
                <a:gdLst>
                  <a:gd name="T0" fmla="*/ 162 w 169"/>
                  <a:gd name="T1" fmla="*/ 0 h 133"/>
                  <a:gd name="T2" fmla="*/ 7 w 169"/>
                  <a:gd name="T3" fmla="*/ 0 h 133"/>
                  <a:gd name="T4" fmla="*/ 0 w 169"/>
                  <a:gd name="T5" fmla="*/ 7 h 133"/>
                  <a:gd name="T6" fmla="*/ 0 w 169"/>
                  <a:gd name="T7" fmla="*/ 56 h 133"/>
                  <a:gd name="T8" fmla="*/ 0 w 169"/>
                  <a:gd name="T9" fmla="*/ 80 h 133"/>
                  <a:gd name="T10" fmla="*/ 0 w 169"/>
                  <a:gd name="T11" fmla="*/ 126 h 133"/>
                  <a:gd name="T12" fmla="*/ 7 w 169"/>
                  <a:gd name="T13" fmla="*/ 133 h 133"/>
                  <a:gd name="T14" fmla="*/ 162 w 169"/>
                  <a:gd name="T15" fmla="*/ 133 h 133"/>
                  <a:gd name="T16" fmla="*/ 169 w 169"/>
                  <a:gd name="T17" fmla="*/ 126 h 133"/>
                  <a:gd name="T18" fmla="*/ 169 w 169"/>
                  <a:gd name="T19" fmla="*/ 7 h 133"/>
                  <a:gd name="T20" fmla="*/ 162 w 169"/>
                  <a:gd name="T21" fmla="*/ 0 h 133"/>
                  <a:gd name="T22" fmla="*/ 159 w 169"/>
                  <a:gd name="T23" fmla="*/ 99 h 133"/>
                  <a:gd name="T24" fmla="*/ 152 w 169"/>
                  <a:gd name="T25" fmla="*/ 106 h 133"/>
                  <a:gd name="T26" fmla="*/ 17 w 169"/>
                  <a:gd name="T27" fmla="*/ 106 h 133"/>
                  <a:gd name="T28" fmla="*/ 10 w 169"/>
                  <a:gd name="T29" fmla="*/ 99 h 133"/>
                  <a:gd name="T30" fmla="*/ 10 w 169"/>
                  <a:gd name="T31" fmla="*/ 18 h 133"/>
                  <a:gd name="T32" fmla="*/ 17 w 169"/>
                  <a:gd name="T33" fmla="*/ 11 h 133"/>
                  <a:gd name="T34" fmla="*/ 152 w 169"/>
                  <a:gd name="T35" fmla="*/ 11 h 133"/>
                  <a:gd name="T36" fmla="*/ 159 w 169"/>
                  <a:gd name="T37" fmla="*/ 18 h 133"/>
                  <a:gd name="T38" fmla="*/ 159 w 169"/>
                  <a:gd name="T39" fmla="*/ 9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9" h="133">
                    <a:moveTo>
                      <a:pt x="1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30"/>
                      <a:pt x="3" y="133"/>
                      <a:pt x="7" y="133"/>
                    </a:cubicBezTo>
                    <a:cubicBezTo>
                      <a:pt x="162" y="133"/>
                      <a:pt x="162" y="133"/>
                      <a:pt x="162" y="133"/>
                    </a:cubicBezTo>
                    <a:cubicBezTo>
                      <a:pt x="166" y="133"/>
                      <a:pt x="169" y="130"/>
                      <a:pt x="169" y="126"/>
                    </a:cubicBezTo>
                    <a:cubicBezTo>
                      <a:pt x="169" y="7"/>
                      <a:pt x="169" y="7"/>
                      <a:pt x="169" y="7"/>
                    </a:cubicBezTo>
                    <a:cubicBezTo>
                      <a:pt x="169" y="3"/>
                      <a:pt x="166" y="0"/>
                      <a:pt x="162" y="0"/>
                    </a:cubicBezTo>
                    <a:close/>
                    <a:moveTo>
                      <a:pt x="159" y="99"/>
                    </a:moveTo>
                    <a:cubicBezTo>
                      <a:pt x="159" y="103"/>
                      <a:pt x="156" y="106"/>
                      <a:pt x="152" y="106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13" y="106"/>
                      <a:pt x="10" y="103"/>
                      <a:pt x="10" y="9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3" y="11"/>
                      <a:pt x="17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6" y="11"/>
                      <a:pt x="159" y="14"/>
                      <a:pt x="159" y="18"/>
                    </a:cubicBezTo>
                    <a:cubicBezTo>
                      <a:pt x="159" y="99"/>
                      <a:pt x="159" y="99"/>
                      <a:pt x="159" y="99"/>
                    </a:cubicBez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Freeform 87"/>
              <p:cNvSpPr/>
              <p:nvPr/>
            </p:nvSpPr>
            <p:spPr bwMode="auto">
              <a:xfrm>
                <a:off x="3565526" y="2301875"/>
                <a:ext cx="68263" cy="55563"/>
              </a:xfrm>
              <a:custGeom>
                <a:avLst/>
                <a:gdLst>
                  <a:gd name="T0" fmla="*/ 4 w 32"/>
                  <a:gd name="T1" fmla="*/ 26 h 26"/>
                  <a:gd name="T2" fmla="*/ 1 w 32"/>
                  <a:gd name="T3" fmla="*/ 24 h 26"/>
                  <a:gd name="T4" fmla="*/ 2 w 32"/>
                  <a:gd name="T5" fmla="*/ 18 h 26"/>
                  <a:gd name="T6" fmla="*/ 25 w 32"/>
                  <a:gd name="T7" fmla="*/ 1 h 26"/>
                  <a:gd name="T8" fmla="*/ 31 w 32"/>
                  <a:gd name="T9" fmla="*/ 2 h 26"/>
                  <a:gd name="T10" fmla="*/ 30 w 32"/>
                  <a:gd name="T11" fmla="*/ 8 h 26"/>
                  <a:gd name="T12" fmla="*/ 7 w 32"/>
                  <a:gd name="T13" fmla="*/ 25 h 26"/>
                  <a:gd name="T14" fmla="*/ 4 w 3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4" y="26"/>
                    </a:moveTo>
                    <a:cubicBezTo>
                      <a:pt x="3" y="26"/>
                      <a:pt x="2" y="25"/>
                      <a:pt x="1" y="24"/>
                    </a:cubicBezTo>
                    <a:cubicBezTo>
                      <a:pt x="0" y="22"/>
                      <a:pt x="0" y="20"/>
                      <a:pt x="2" y="1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7" y="0"/>
                      <a:pt x="30" y="0"/>
                      <a:pt x="31" y="2"/>
                    </a:cubicBezTo>
                    <a:cubicBezTo>
                      <a:pt x="32" y="4"/>
                      <a:pt x="32" y="6"/>
                      <a:pt x="30" y="8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5" y="26"/>
                      <a:pt x="4" y="26"/>
                    </a:cubicBez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88"/>
              <p:cNvSpPr/>
              <p:nvPr/>
            </p:nvSpPr>
            <p:spPr bwMode="auto">
              <a:xfrm>
                <a:off x="3570288" y="2311400"/>
                <a:ext cx="123825" cy="92075"/>
              </a:xfrm>
              <a:custGeom>
                <a:avLst/>
                <a:gdLst>
                  <a:gd name="T0" fmla="*/ 5 w 59"/>
                  <a:gd name="T1" fmla="*/ 44 h 44"/>
                  <a:gd name="T2" fmla="*/ 1 w 59"/>
                  <a:gd name="T3" fmla="*/ 42 h 44"/>
                  <a:gd name="T4" fmla="*/ 2 w 59"/>
                  <a:gd name="T5" fmla="*/ 36 h 44"/>
                  <a:gd name="T6" fmla="*/ 52 w 59"/>
                  <a:gd name="T7" fmla="*/ 1 h 44"/>
                  <a:gd name="T8" fmla="*/ 58 w 59"/>
                  <a:gd name="T9" fmla="*/ 2 h 44"/>
                  <a:gd name="T10" fmla="*/ 57 w 59"/>
                  <a:gd name="T11" fmla="*/ 8 h 44"/>
                  <a:gd name="T12" fmla="*/ 7 w 59"/>
                  <a:gd name="T13" fmla="*/ 43 h 44"/>
                  <a:gd name="T14" fmla="*/ 5 w 59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4">
                    <a:moveTo>
                      <a:pt x="5" y="44"/>
                    </a:moveTo>
                    <a:cubicBezTo>
                      <a:pt x="3" y="44"/>
                      <a:pt x="2" y="43"/>
                      <a:pt x="1" y="42"/>
                    </a:cubicBezTo>
                    <a:cubicBezTo>
                      <a:pt x="0" y="40"/>
                      <a:pt x="0" y="37"/>
                      <a:pt x="2" y="3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4" y="0"/>
                      <a:pt x="56" y="0"/>
                      <a:pt x="58" y="2"/>
                    </a:cubicBezTo>
                    <a:cubicBezTo>
                      <a:pt x="59" y="4"/>
                      <a:pt x="59" y="7"/>
                      <a:pt x="57" y="8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3"/>
                      <a:pt x="6" y="44"/>
                      <a:pt x="5" y="44"/>
                    </a:cubicBezTo>
                    <a:close/>
                  </a:path>
                </a:pathLst>
              </a:custGeom>
              <a:solidFill>
                <a:srgbClr val="0E3C0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7134137" y="337656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172015" y="2429281"/>
            <a:ext cx="1415772" cy="1044771"/>
            <a:chOff x="9394264" y="2562631"/>
            <a:chExt cx="1415772" cy="1044771"/>
          </a:xfrm>
        </p:grpSpPr>
        <p:sp>
          <p:nvSpPr>
            <p:cNvPr id="27" name="Freeform 105"/>
            <p:cNvSpPr>
              <a:spLocks noEditPoints="1"/>
            </p:cNvSpPr>
            <p:nvPr/>
          </p:nvSpPr>
          <p:spPr bwMode="auto">
            <a:xfrm>
              <a:off x="9935655" y="2562631"/>
              <a:ext cx="325438" cy="377825"/>
            </a:xfrm>
            <a:custGeom>
              <a:avLst/>
              <a:gdLst>
                <a:gd name="T0" fmla="*/ 145 w 154"/>
                <a:gd name="T1" fmla="*/ 0 h 178"/>
                <a:gd name="T2" fmla="*/ 9 w 154"/>
                <a:gd name="T3" fmla="*/ 0 h 178"/>
                <a:gd name="T4" fmla="*/ 0 w 154"/>
                <a:gd name="T5" fmla="*/ 9 h 178"/>
                <a:gd name="T6" fmla="*/ 0 w 154"/>
                <a:gd name="T7" fmla="*/ 168 h 178"/>
                <a:gd name="T8" fmla="*/ 9 w 154"/>
                <a:gd name="T9" fmla="*/ 178 h 178"/>
                <a:gd name="T10" fmla="*/ 145 w 154"/>
                <a:gd name="T11" fmla="*/ 178 h 178"/>
                <a:gd name="T12" fmla="*/ 154 w 154"/>
                <a:gd name="T13" fmla="*/ 171 h 178"/>
                <a:gd name="T14" fmla="*/ 154 w 154"/>
                <a:gd name="T15" fmla="*/ 12 h 178"/>
                <a:gd name="T16" fmla="*/ 145 w 154"/>
                <a:gd name="T17" fmla="*/ 0 h 178"/>
                <a:gd name="T18" fmla="*/ 47 w 154"/>
                <a:gd name="T19" fmla="*/ 152 h 178"/>
                <a:gd name="T20" fmla="*/ 42 w 154"/>
                <a:gd name="T21" fmla="*/ 157 h 178"/>
                <a:gd name="T22" fmla="*/ 20 w 154"/>
                <a:gd name="T23" fmla="*/ 157 h 178"/>
                <a:gd name="T24" fmla="*/ 15 w 154"/>
                <a:gd name="T25" fmla="*/ 152 h 178"/>
                <a:gd name="T26" fmla="*/ 15 w 154"/>
                <a:gd name="T27" fmla="*/ 133 h 178"/>
                <a:gd name="T28" fmla="*/ 20 w 154"/>
                <a:gd name="T29" fmla="*/ 128 h 178"/>
                <a:gd name="T30" fmla="*/ 42 w 154"/>
                <a:gd name="T31" fmla="*/ 128 h 178"/>
                <a:gd name="T32" fmla="*/ 47 w 154"/>
                <a:gd name="T33" fmla="*/ 133 h 178"/>
                <a:gd name="T34" fmla="*/ 47 w 154"/>
                <a:gd name="T35" fmla="*/ 152 h 178"/>
                <a:gd name="T36" fmla="*/ 47 w 154"/>
                <a:gd name="T37" fmla="*/ 111 h 178"/>
                <a:gd name="T38" fmla="*/ 42 w 154"/>
                <a:gd name="T39" fmla="*/ 116 h 178"/>
                <a:gd name="T40" fmla="*/ 20 w 154"/>
                <a:gd name="T41" fmla="*/ 116 h 178"/>
                <a:gd name="T42" fmla="*/ 15 w 154"/>
                <a:gd name="T43" fmla="*/ 111 h 178"/>
                <a:gd name="T44" fmla="*/ 15 w 154"/>
                <a:gd name="T45" fmla="*/ 91 h 178"/>
                <a:gd name="T46" fmla="*/ 20 w 154"/>
                <a:gd name="T47" fmla="*/ 86 h 178"/>
                <a:gd name="T48" fmla="*/ 42 w 154"/>
                <a:gd name="T49" fmla="*/ 86 h 178"/>
                <a:gd name="T50" fmla="*/ 47 w 154"/>
                <a:gd name="T51" fmla="*/ 91 h 178"/>
                <a:gd name="T52" fmla="*/ 47 w 154"/>
                <a:gd name="T53" fmla="*/ 111 h 178"/>
                <a:gd name="T54" fmla="*/ 92 w 154"/>
                <a:gd name="T55" fmla="*/ 152 h 178"/>
                <a:gd name="T56" fmla="*/ 87 w 154"/>
                <a:gd name="T57" fmla="*/ 157 h 178"/>
                <a:gd name="T58" fmla="*/ 65 w 154"/>
                <a:gd name="T59" fmla="*/ 157 h 178"/>
                <a:gd name="T60" fmla="*/ 60 w 154"/>
                <a:gd name="T61" fmla="*/ 152 h 178"/>
                <a:gd name="T62" fmla="*/ 60 w 154"/>
                <a:gd name="T63" fmla="*/ 133 h 178"/>
                <a:gd name="T64" fmla="*/ 65 w 154"/>
                <a:gd name="T65" fmla="*/ 128 h 178"/>
                <a:gd name="T66" fmla="*/ 87 w 154"/>
                <a:gd name="T67" fmla="*/ 128 h 178"/>
                <a:gd name="T68" fmla="*/ 92 w 154"/>
                <a:gd name="T69" fmla="*/ 133 h 178"/>
                <a:gd name="T70" fmla="*/ 92 w 154"/>
                <a:gd name="T71" fmla="*/ 152 h 178"/>
                <a:gd name="T72" fmla="*/ 92 w 154"/>
                <a:gd name="T73" fmla="*/ 111 h 178"/>
                <a:gd name="T74" fmla="*/ 87 w 154"/>
                <a:gd name="T75" fmla="*/ 116 h 178"/>
                <a:gd name="T76" fmla="*/ 65 w 154"/>
                <a:gd name="T77" fmla="*/ 116 h 178"/>
                <a:gd name="T78" fmla="*/ 60 w 154"/>
                <a:gd name="T79" fmla="*/ 111 h 178"/>
                <a:gd name="T80" fmla="*/ 60 w 154"/>
                <a:gd name="T81" fmla="*/ 91 h 178"/>
                <a:gd name="T82" fmla="*/ 65 w 154"/>
                <a:gd name="T83" fmla="*/ 86 h 178"/>
                <a:gd name="T84" fmla="*/ 87 w 154"/>
                <a:gd name="T85" fmla="*/ 86 h 178"/>
                <a:gd name="T86" fmla="*/ 92 w 154"/>
                <a:gd name="T87" fmla="*/ 91 h 178"/>
                <a:gd name="T88" fmla="*/ 92 w 154"/>
                <a:gd name="T89" fmla="*/ 111 h 178"/>
                <a:gd name="T90" fmla="*/ 140 w 154"/>
                <a:gd name="T91" fmla="*/ 152 h 178"/>
                <a:gd name="T92" fmla="*/ 135 w 154"/>
                <a:gd name="T93" fmla="*/ 157 h 178"/>
                <a:gd name="T94" fmla="*/ 112 w 154"/>
                <a:gd name="T95" fmla="*/ 157 h 178"/>
                <a:gd name="T96" fmla="*/ 107 w 154"/>
                <a:gd name="T97" fmla="*/ 152 h 178"/>
                <a:gd name="T98" fmla="*/ 107 w 154"/>
                <a:gd name="T99" fmla="*/ 91 h 178"/>
                <a:gd name="T100" fmla="*/ 112 w 154"/>
                <a:gd name="T101" fmla="*/ 86 h 178"/>
                <a:gd name="T102" fmla="*/ 135 w 154"/>
                <a:gd name="T103" fmla="*/ 86 h 178"/>
                <a:gd name="T104" fmla="*/ 140 w 154"/>
                <a:gd name="T105" fmla="*/ 91 h 178"/>
                <a:gd name="T106" fmla="*/ 140 w 154"/>
                <a:gd name="T107" fmla="*/ 152 h 178"/>
                <a:gd name="T108" fmla="*/ 140 w 154"/>
                <a:gd name="T109" fmla="*/ 57 h 178"/>
                <a:gd name="T110" fmla="*/ 134 w 154"/>
                <a:gd name="T111" fmla="*/ 63 h 178"/>
                <a:gd name="T112" fmla="*/ 20 w 154"/>
                <a:gd name="T113" fmla="*/ 63 h 178"/>
                <a:gd name="T114" fmla="*/ 14 w 154"/>
                <a:gd name="T115" fmla="*/ 57 h 178"/>
                <a:gd name="T116" fmla="*/ 14 w 154"/>
                <a:gd name="T117" fmla="*/ 28 h 178"/>
                <a:gd name="T118" fmla="*/ 20 w 154"/>
                <a:gd name="T119" fmla="*/ 22 h 178"/>
                <a:gd name="T120" fmla="*/ 134 w 154"/>
                <a:gd name="T121" fmla="*/ 22 h 178"/>
                <a:gd name="T122" fmla="*/ 140 w 154"/>
                <a:gd name="T123" fmla="*/ 28 h 178"/>
                <a:gd name="T124" fmla="*/ 140 w 154"/>
                <a:gd name="T125" fmla="*/ 5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4" h="178">
                  <a:moveTo>
                    <a:pt x="14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73"/>
                    <a:pt x="4" y="178"/>
                    <a:pt x="9" y="178"/>
                  </a:cubicBezTo>
                  <a:cubicBezTo>
                    <a:pt x="145" y="178"/>
                    <a:pt x="145" y="178"/>
                    <a:pt x="145" y="178"/>
                  </a:cubicBezTo>
                  <a:cubicBezTo>
                    <a:pt x="150" y="178"/>
                    <a:pt x="154" y="173"/>
                    <a:pt x="154" y="171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54" y="4"/>
                    <a:pt x="150" y="0"/>
                    <a:pt x="145" y="0"/>
                  </a:cubicBezTo>
                  <a:close/>
                  <a:moveTo>
                    <a:pt x="47" y="152"/>
                  </a:moveTo>
                  <a:cubicBezTo>
                    <a:pt x="47" y="155"/>
                    <a:pt x="45" y="157"/>
                    <a:pt x="42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17" y="157"/>
                    <a:pt x="15" y="155"/>
                    <a:pt x="15" y="152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130"/>
                    <a:pt x="17" y="128"/>
                    <a:pt x="20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5" y="128"/>
                    <a:pt x="47" y="130"/>
                    <a:pt x="47" y="133"/>
                  </a:cubicBezTo>
                  <a:cubicBezTo>
                    <a:pt x="47" y="152"/>
                    <a:pt x="47" y="152"/>
                    <a:pt x="47" y="152"/>
                  </a:cubicBezTo>
                  <a:close/>
                  <a:moveTo>
                    <a:pt x="47" y="111"/>
                  </a:moveTo>
                  <a:cubicBezTo>
                    <a:pt x="47" y="113"/>
                    <a:pt x="45" y="116"/>
                    <a:pt x="42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7" y="116"/>
                    <a:pt x="15" y="113"/>
                    <a:pt x="15" y="11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5" y="88"/>
                    <a:pt x="17" y="86"/>
                    <a:pt x="20" y="86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5" y="86"/>
                    <a:pt x="47" y="88"/>
                    <a:pt x="47" y="91"/>
                  </a:cubicBezTo>
                  <a:cubicBezTo>
                    <a:pt x="47" y="111"/>
                    <a:pt x="47" y="111"/>
                    <a:pt x="47" y="111"/>
                  </a:cubicBezTo>
                  <a:close/>
                  <a:moveTo>
                    <a:pt x="92" y="152"/>
                  </a:moveTo>
                  <a:cubicBezTo>
                    <a:pt x="92" y="155"/>
                    <a:pt x="90" y="157"/>
                    <a:pt x="87" y="157"/>
                  </a:cubicBezTo>
                  <a:cubicBezTo>
                    <a:pt x="65" y="157"/>
                    <a:pt x="65" y="157"/>
                    <a:pt x="65" y="157"/>
                  </a:cubicBezTo>
                  <a:cubicBezTo>
                    <a:pt x="62" y="157"/>
                    <a:pt x="60" y="155"/>
                    <a:pt x="60" y="152"/>
                  </a:cubicBezTo>
                  <a:cubicBezTo>
                    <a:pt x="60" y="133"/>
                    <a:pt x="60" y="133"/>
                    <a:pt x="60" y="133"/>
                  </a:cubicBezTo>
                  <a:cubicBezTo>
                    <a:pt x="60" y="130"/>
                    <a:pt x="62" y="128"/>
                    <a:pt x="65" y="128"/>
                  </a:cubicBezTo>
                  <a:cubicBezTo>
                    <a:pt x="87" y="128"/>
                    <a:pt x="87" y="128"/>
                    <a:pt x="87" y="128"/>
                  </a:cubicBezTo>
                  <a:cubicBezTo>
                    <a:pt x="90" y="128"/>
                    <a:pt x="92" y="130"/>
                    <a:pt x="92" y="133"/>
                  </a:cubicBezTo>
                  <a:lnTo>
                    <a:pt x="92" y="152"/>
                  </a:lnTo>
                  <a:close/>
                  <a:moveTo>
                    <a:pt x="92" y="111"/>
                  </a:moveTo>
                  <a:cubicBezTo>
                    <a:pt x="92" y="113"/>
                    <a:pt x="90" y="116"/>
                    <a:pt x="87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2" y="116"/>
                    <a:pt x="60" y="113"/>
                    <a:pt x="60" y="11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0" y="88"/>
                    <a:pt x="62" y="86"/>
                    <a:pt x="65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90" y="86"/>
                    <a:pt x="92" y="88"/>
                    <a:pt x="92" y="91"/>
                  </a:cubicBezTo>
                  <a:lnTo>
                    <a:pt x="92" y="111"/>
                  </a:lnTo>
                  <a:close/>
                  <a:moveTo>
                    <a:pt x="140" y="152"/>
                  </a:moveTo>
                  <a:cubicBezTo>
                    <a:pt x="140" y="155"/>
                    <a:pt x="138" y="157"/>
                    <a:pt x="135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9" y="157"/>
                    <a:pt x="107" y="155"/>
                    <a:pt x="107" y="152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107" y="88"/>
                    <a:pt x="109" y="86"/>
                    <a:pt x="112" y="86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38" y="86"/>
                    <a:pt x="140" y="88"/>
                    <a:pt x="140" y="91"/>
                  </a:cubicBezTo>
                  <a:lnTo>
                    <a:pt x="140" y="152"/>
                  </a:lnTo>
                  <a:close/>
                  <a:moveTo>
                    <a:pt x="140" y="57"/>
                  </a:moveTo>
                  <a:cubicBezTo>
                    <a:pt x="140" y="60"/>
                    <a:pt x="137" y="63"/>
                    <a:pt x="134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7" y="63"/>
                    <a:pt x="14" y="60"/>
                    <a:pt x="14" y="5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4"/>
                    <a:pt x="17" y="22"/>
                    <a:pt x="20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7" y="22"/>
                    <a:pt x="140" y="24"/>
                    <a:pt x="140" y="28"/>
                  </a:cubicBezTo>
                  <a:cubicBezTo>
                    <a:pt x="140" y="57"/>
                    <a:pt x="140" y="57"/>
                    <a:pt x="140" y="57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394264" y="314573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4651761" y="4048906"/>
            <a:ext cx="6218711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4651762" y="4350422"/>
            <a:ext cx="6218710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</p:spTree>
  </p:cSld>
  <p:clrMapOvr>
    <a:masterClrMapping/>
  </p:clrMapOvr>
  <p:transition spd="slow" advTm="7261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4286250" y="1266825"/>
            <a:ext cx="3057525" cy="3057525"/>
            <a:chOff x="4286250" y="1266825"/>
            <a:chExt cx="3057525" cy="3057525"/>
          </a:xfrm>
        </p:grpSpPr>
        <p:sp>
          <p:nvSpPr>
            <p:cNvPr id="4" name="椭圆 3"/>
            <p:cNvSpPr/>
            <p:nvPr/>
          </p:nvSpPr>
          <p:spPr>
            <a:xfrm>
              <a:off x="4286250" y="1266825"/>
              <a:ext cx="3057525" cy="3057525"/>
            </a:xfrm>
            <a:prstGeom prst="ellipse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20"/>
            <p:cNvSpPr>
              <a:spLocks noEditPoints="1"/>
            </p:cNvSpPr>
            <p:nvPr/>
          </p:nvSpPr>
          <p:spPr bwMode="auto">
            <a:xfrm>
              <a:off x="5549195" y="1842114"/>
              <a:ext cx="531634" cy="449622"/>
            </a:xfrm>
            <a:custGeom>
              <a:avLst/>
              <a:gdLst>
                <a:gd name="T0" fmla="*/ 127 w 233"/>
                <a:gd name="T1" fmla="*/ 0 h 197"/>
                <a:gd name="T2" fmla="*/ 77 w 233"/>
                <a:gd name="T3" fmla="*/ 27 h 197"/>
                <a:gd name="T4" fmla="*/ 59 w 233"/>
                <a:gd name="T5" fmla="*/ 171 h 197"/>
                <a:gd name="T6" fmla="*/ 174 w 233"/>
                <a:gd name="T7" fmla="*/ 27 h 197"/>
                <a:gd name="T8" fmla="*/ 105 w 233"/>
                <a:gd name="T9" fmla="*/ 12 h 197"/>
                <a:gd name="T10" fmla="*/ 141 w 233"/>
                <a:gd name="T11" fmla="*/ 27 h 197"/>
                <a:gd name="T12" fmla="*/ 105 w 233"/>
                <a:gd name="T13" fmla="*/ 12 h 197"/>
                <a:gd name="T14" fmla="*/ 122 w 233"/>
                <a:gd name="T15" fmla="*/ 40 h 197"/>
                <a:gd name="T16" fmla="*/ 79 w 233"/>
                <a:gd name="T17" fmla="*/ 87 h 197"/>
                <a:gd name="T18" fmla="*/ 154 w 233"/>
                <a:gd name="T19" fmla="*/ 148 h 197"/>
                <a:gd name="T20" fmla="*/ 120 w 233"/>
                <a:gd name="T21" fmla="*/ 124 h 197"/>
                <a:gd name="T22" fmla="*/ 154 w 233"/>
                <a:gd name="T23" fmla="*/ 148 h 197"/>
                <a:gd name="T24" fmla="*/ 152 w 233"/>
                <a:gd name="T25" fmla="*/ 107 h 197"/>
                <a:gd name="T26" fmla="*/ 111 w 233"/>
                <a:gd name="T27" fmla="*/ 98 h 197"/>
                <a:gd name="T28" fmla="*/ 119 w 233"/>
                <a:gd name="T29" fmla="*/ 79 h 197"/>
                <a:gd name="T30" fmla="*/ 159 w 233"/>
                <a:gd name="T31" fmla="*/ 88 h 197"/>
                <a:gd name="T32" fmla="*/ 146 w 233"/>
                <a:gd name="T33" fmla="*/ 140 h 197"/>
                <a:gd name="T34" fmla="*/ 128 w 233"/>
                <a:gd name="T35" fmla="*/ 131 h 197"/>
                <a:gd name="T36" fmla="*/ 146 w 233"/>
                <a:gd name="T37" fmla="*/ 140 h 197"/>
                <a:gd name="T38" fmla="*/ 21 w 233"/>
                <a:gd name="T39" fmla="*/ 27 h 197"/>
                <a:gd name="T40" fmla="*/ 0 w 233"/>
                <a:gd name="T41" fmla="*/ 149 h 197"/>
                <a:gd name="T42" fmla="*/ 45 w 233"/>
                <a:gd name="T43" fmla="*/ 171 h 197"/>
                <a:gd name="T44" fmla="*/ 67 w 233"/>
                <a:gd name="T45" fmla="*/ 182 h 197"/>
                <a:gd name="T46" fmla="*/ 52 w 233"/>
                <a:gd name="T47" fmla="*/ 197 h 197"/>
                <a:gd name="T48" fmla="*/ 37 w 233"/>
                <a:gd name="T49" fmla="*/ 182 h 197"/>
                <a:gd name="T50" fmla="*/ 45 w 233"/>
                <a:gd name="T51" fmla="*/ 182 h 197"/>
                <a:gd name="T52" fmla="*/ 59 w 233"/>
                <a:gd name="T53" fmla="*/ 182 h 197"/>
                <a:gd name="T54" fmla="*/ 67 w 233"/>
                <a:gd name="T55" fmla="*/ 182 h 197"/>
                <a:gd name="T56" fmla="*/ 196 w 233"/>
                <a:gd name="T57" fmla="*/ 182 h 197"/>
                <a:gd name="T58" fmla="*/ 165 w 233"/>
                <a:gd name="T59" fmla="*/ 182 h 197"/>
                <a:gd name="T60" fmla="*/ 173 w 233"/>
                <a:gd name="T61" fmla="*/ 182 h 197"/>
                <a:gd name="T62" fmla="*/ 181 w 233"/>
                <a:gd name="T63" fmla="*/ 190 h 197"/>
                <a:gd name="T64" fmla="*/ 188 w 233"/>
                <a:gd name="T65" fmla="*/ 182 h 197"/>
                <a:gd name="T66" fmla="*/ 233 w 233"/>
                <a:gd name="T67" fmla="*/ 149 h 197"/>
                <a:gd name="T68" fmla="*/ 188 w 233"/>
                <a:gd name="T69" fmla="*/ 171 h 197"/>
                <a:gd name="T70" fmla="*/ 212 w 233"/>
                <a:gd name="T71" fmla="*/ 27 h 197"/>
                <a:gd name="T72" fmla="*/ 233 w 233"/>
                <a:gd name="T73" fmla="*/ 14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3" h="197">
                  <a:moveTo>
                    <a:pt x="156" y="27"/>
                  </a:moveTo>
                  <a:cubicBezTo>
                    <a:pt x="153" y="10"/>
                    <a:pt x="143" y="0"/>
                    <a:pt x="12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90" y="0"/>
                    <a:pt x="79" y="10"/>
                    <a:pt x="77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27"/>
                    <a:pt x="174" y="27"/>
                    <a:pt x="174" y="27"/>
                  </a:cubicBezTo>
                  <a:lnTo>
                    <a:pt x="156" y="27"/>
                  </a:lnTo>
                  <a:close/>
                  <a:moveTo>
                    <a:pt x="105" y="12"/>
                  </a:moveTo>
                  <a:cubicBezTo>
                    <a:pt x="127" y="12"/>
                    <a:pt x="127" y="12"/>
                    <a:pt x="127" y="12"/>
                  </a:cubicBezTo>
                  <a:cubicBezTo>
                    <a:pt x="135" y="12"/>
                    <a:pt x="140" y="17"/>
                    <a:pt x="14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3" y="12"/>
                    <a:pt x="102" y="12"/>
                    <a:pt x="105" y="12"/>
                  </a:cubicBezTo>
                  <a:close/>
                  <a:moveTo>
                    <a:pt x="69" y="65"/>
                  </a:moveTo>
                  <a:cubicBezTo>
                    <a:pt x="122" y="40"/>
                    <a:pt x="122" y="40"/>
                    <a:pt x="122" y="40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79" y="87"/>
                    <a:pt x="79" y="87"/>
                    <a:pt x="79" y="87"/>
                  </a:cubicBezTo>
                  <a:lnTo>
                    <a:pt x="69" y="65"/>
                  </a:lnTo>
                  <a:close/>
                  <a:moveTo>
                    <a:pt x="154" y="148"/>
                  </a:moveTo>
                  <a:cubicBezTo>
                    <a:pt x="120" y="148"/>
                    <a:pt x="120" y="148"/>
                    <a:pt x="120" y="148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54" y="124"/>
                    <a:pt x="154" y="124"/>
                    <a:pt x="154" y="124"/>
                  </a:cubicBezTo>
                  <a:lnTo>
                    <a:pt x="154" y="148"/>
                  </a:lnTo>
                  <a:close/>
                  <a:moveTo>
                    <a:pt x="158" y="102"/>
                  </a:moveTo>
                  <a:cubicBezTo>
                    <a:pt x="157" y="105"/>
                    <a:pt x="155" y="108"/>
                    <a:pt x="152" y="107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13" y="104"/>
                    <a:pt x="111" y="101"/>
                    <a:pt x="111" y="98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1"/>
                    <a:pt x="115" y="79"/>
                    <a:pt x="119" y="79"/>
                  </a:cubicBezTo>
                  <a:cubicBezTo>
                    <a:pt x="154" y="82"/>
                    <a:pt x="154" y="82"/>
                    <a:pt x="154" y="82"/>
                  </a:cubicBezTo>
                  <a:cubicBezTo>
                    <a:pt x="157" y="82"/>
                    <a:pt x="159" y="85"/>
                    <a:pt x="159" y="88"/>
                  </a:cubicBezTo>
                  <a:lnTo>
                    <a:pt x="158" y="102"/>
                  </a:lnTo>
                  <a:close/>
                  <a:moveTo>
                    <a:pt x="146" y="140"/>
                  </a:moveTo>
                  <a:cubicBezTo>
                    <a:pt x="128" y="140"/>
                    <a:pt x="128" y="140"/>
                    <a:pt x="128" y="14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46" y="131"/>
                    <a:pt x="146" y="131"/>
                    <a:pt x="146" y="131"/>
                  </a:cubicBezTo>
                  <a:lnTo>
                    <a:pt x="146" y="140"/>
                  </a:lnTo>
                  <a:close/>
                  <a:moveTo>
                    <a:pt x="45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0" y="27"/>
                    <a:pt x="0" y="36"/>
                    <a:pt x="0" y="4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61"/>
                    <a:pt x="10" y="171"/>
                    <a:pt x="21" y="171"/>
                  </a:cubicBezTo>
                  <a:cubicBezTo>
                    <a:pt x="45" y="171"/>
                    <a:pt x="45" y="171"/>
                    <a:pt x="45" y="171"/>
                  </a:cubicBezTo>
                  <a:lnTo>
                    <a:pt x="45" y="27"/>
                  </a:lnTo>
                  <a:close/>
                  <a:moveTo>
                    <a:pt x="67" y="182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67" y="191"/>
                    <a:pt x="60" y="197"/>
                    <a:pt x="52" y="197"/>
                  </a:cubicBezTo>
                  <a:cubicBezTo>
                    <a:pt x="44" y="197"/>
                    <a:pt x="37" y="191"/>
                    <a:pt x="37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45" y="182"/>
                    <a:pt x="45" y="182"/>
                    <a:pt x="45" y="182"/>
                  </a:cubicBezTo>
                  <a:cubicBezTo>
                    <a:pt x="45" y="182"/>
                    <a:pt x="45" y="182"/>
                    <a:pt x="45" y="182"/>
                  </a:cubicBezTo>
                  <a:cubicBezTo>
                    <a:pt x="45" y="186"/>
                    <a:pt x="48" y="190"/>
                    <a:pt x="52" y="190"/>
                  </a:cubicBezTo>
                  <a:cubicBezTo>
                    <a:pt x="56" y="190"/>
                    <a:pt x="59" y="186"/>
                    <a:pt x="59" y="182"/>
                  </a:cubicBezTo>
                  <a:cubicBezTo>
                    <a:pt x="59" y="182"/>
                    <a:pt x="59" y="182"/>
                    <a:pt x="59" y="182"/>
                  </a:cubicBezTo>
                  <a:lnTo>
                    <a:pt x="67" y="182"/>
                  </a:lnTo>
                  <a:close/>
                  <a:moveTo>
                    <a:pt x="196" y="182"/>
                  </a:moveTo>
                  <a:cubicBezTo>
                    <a:pt x="196" y="182"/>
                    <a:pt x="196" y="182"/>
                    <a:pt x="196" y="182"/>
                  </a:cubicBezTo>
                  <a:cubicBezTo>
                    <a:pt x="196" y="191"/>
                    <a:pt x="189" y="197"/>
                    <a:pt x="181" y="197"/>
                  </a:cubicBezTo>
                  <a:cubicBezTo>
                    <a:pt x="172" y="197"/>
                    <a:pt x="165" y="191"/>
                    <a:pt x="165" y="182"/>
                  </a:cubicBezTo>
                  <a:cubicBezTo>
                    <a:pt x="165" y="182"/>
                    <a:pt x="166" y="182"/>
                    <a:pt x="166" y="182"/>
                  </a:cubicBezTo>
                  <a:cubicBezTo>
                    <a:pt x="173" y="182"/>
                    <a:pt x="173" y="182"/>
                    <a:pt x="173" y="182"/>
                  </a:cubicBezTo>
                  <a:cubicBezTo>
                    <a:pt x="173" y="182"/>
                    <a:pt x="173" y="182"/>
                    <a:pt x="173" y="182"/>
                  </a:cubicBezTo>
                  <a:cubicBezTo>
                    <a:pt x="173" y="186"/>
                    <a:pt x="177" y="190"/>
                    <a:pt x="181" y="190"/>
                  </a:cubicBezTo>
                  <a:cubicBezTo>
                    <a:pt x="185" y="190"/>
                    <a:pt x="188" y="186"/>
                    <a:pt x="188" y="182"/>
                  </a:cubicBezTo>
                  <a:cubicBezTo>
                    <a:pt x="188" y="182"/>
                    <a:pt x="188" y="182"/>
                    <a:pt x="188" y="182"/>
                  </a:cubicBezTo>
                  <a:lnTo>
                    <a:pt x="196" y="182"/>
                  </a:lnTo>
                  <a:close/>
                  <a:moveTo>
                    <a:pt x="233" y="149"/>
                  </a:moveTo>
                  <a:cubicBezTo>
                    <a:pt x="233" y="161"/>
                    <a:pt x="223" y="171"/>
                    <a:pt x="212" y="171"/>
                  </a:cubicBezTo>
                  <a:cubicBezTo>
                    <a:pt x="188" y="171"/>
                    <a:pt x="188" y="171"/>
                    <a:pt x="188" y="171"/>
                  </a:cubicBezTo>
                  <a:cubicBezTo>
                    <a:pt x="188" y="27"/>
                    <a:pt x="188" y="27"/>
                    <a:pt x="188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23" y="27"/>
                    <a:pt x="233" y="36"/>
                    <a:pt x="233" y="48"/>
                  </a:cubicBezTo>
                  <a:lnTo>
                    <a:pt x="233" y="1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567238" y="3001346"/>
              <a:ext cx="249554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094302" y="2557888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34425" y="1916647"/>
            <a:ext cx="1676399" cy="1676399"/>
            <a:chOff x="8734425" y="1916647"/>
            <a:chExt cx="1676399" cy="1676399"/>
          </a:xfrm>
        </p:grpSpPr>
        <p:sp>
          <p:nvSpPr>
            <p:cNvPr id="11" name="椭圆 10"/>
            <p:cNvSpPr/>
            <p:nvPr/>
          </p:nvSpPr>
          <p:spPr>
            <a:xfrm>
              <a:off x="8734425" y="1916647"/>
              <a:ext cx="1676399" cy="1676399"/>
            </a:xfrm>
            <a:prstGeom prst="ellipse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9417646" y="2443128"/>
              <a:ext cx="309956" cy="556426"/>
              <a:chOff x="7019926" y="4918076"/>
              <a:chExt cx="395287" cy="709612"/>
            </a:xfrm>
            <a:solidFill>
              <a:schemeClr val="bg1"/>
            </a:solidFill>
          </p:grpSpPr>
          <p:sp>
            <p:nvSpPr>
              <p:cNvPr id="13" name="Freeform 999"/>
              <p:cNvSpPr/>
              <p:nvPr/>
            </p:nvSpPr>
            <p:spPr bwMode="auto">
              <a:xfrm>
                <a:off x="7032626" y="4918076"/>
                <a:ext cx="382587" cy="498475"/>
              </a:xfrm>
              <a:custGeom>
                <a:avLst/>
                <a:gdLst>
                  <a:gd name="T0" fmla="*/ 138 w 203"/>
                  <a:gd name="T1" fmla="*/ 248 h 265"/>
                  <a:gd name="T2" fmla="*/ 147 w 203"/>
                  <a:gd name="T3" fmla="*/ 243 h 265"/>
                  <a:gd name="T4" fmla="*/ 165 w 203"/>
                  <a:gd name="T5" fmla="*/ 232 h 265"/>
                  <a:gd name="T6" fmla="*/ 197 w 203"/>
                  <a:gd name="T7" fmla="*/ 187 h 265"/>
                  <a:gd name="T8" fmla="*/ 203 w 203"/>
                  <a:gd name="T9" fmla="*/ 172 h 265"/>
                  <a:gd name="T10" fmla="*/ 190 w 203"/>
                  <a:gd name="T11" fmla="*/ 182 h 265"/>
                  <a:gd name="T12" fmla="*/ 169 w 203"/>
                  <a:gd name="T13" fmla="*/ 193 h 265"/>
                  <a:gd name="T14" fmla="*/ 158 w 203"/>
                  <a:gd name="T15" fmla="*/ 193 h 265"/>
                  <a:gd name="T16" fmla="*/ 157 w 203"/>
                  <a:gd name="T17" fmla="*/ 190 h 265"/>
                  <a:gd name="T18" fmla="*/ 173 w 203"/>
                  <a:gd name="T19" fmla="*/ 173 h 265"/>
                  <a:gd name="T20" fmla="*/ 194 w 203"/>
                  <a:gd name="T21" fmla="*/ 126 h 265"/>
                  <a:gd name="T22" fmla="*/ 193 w 203"/>
                  <a:gd name="T23" fmla="*/ 117 h 265"/>
                  <a:gd name="T24" fmla="*/ 191 w 203"/>
                  <a:gd name="T25" fmla="*/ 104 h 265"/>
                  <a:gd name="T26" fmla="*/ 185 w 203"/>
                  <a:gd name="T27" fmla="*/ 116 h 265"/>
                  <a:gd name="T28" fmla="*/ 147 w 203"/>
                  <a:gd name="T29" fmla="*/ 150 h 265"/>
                  <a:gd name="T30" fmla="*/ 137 w 203"/>
                  <a:gd name="T31" fmla="*/ 148 h 265"/>
                  <a:gd name="T32" fmla="*/ 137 w 203"/>
                  <a:gd name="T33" fmla="*/ 139 h 265"/>
                  <a:gd name="T34" fmla="*/ 160 w 203"/>
                  <a:gd name="T35" fmla="*/ 115 h 265"/>
                  <a:gd name="T36" fmla="*/ 165 w 203"/>
                  <a:gd name="T37" fmla="*/ 62 h 265"/>
                  <a:gd name="T38" fmla="*/ 158 w 203"/>
                  <a:gd name="T39" fmla="*/ 53 h 265"/>
                  <a:gd name="T40" fmla="*/ 156 w 203"/>
                  <a:gd name="T41" fmla="*/ 64 h 265"/>
                  <a:gd name="T42" fmla="*/ 139 w 203"/>
                  <a:gd name="T43" fmla="*/ 84 h 265"/>
                  <a:gd name="T44" fmla="*/ 125 w 203"/>
                  <a:gd name="T45" fmla="*/ 81 h 265"/>
                  <a:gd name="T46" fmla="*/ 131 w 203"/>
                  <a:gd name="T47" fmla="*/ 8 h 265"/>
                  <a:gd name="T48" fmla="*/ 133 w 203"/>
                  <a:gd name="T49" fmla="*/ 0 h 265"/>
                  <a:gd name="T50" fmla="*/ 125 w 203"/>
                  <a:gd name="T51" fmla="*/ 3 h 265"/>
                  <a:gd name="T52" fmla="*/ 86 w 203"/>
                  <a:gd name="T53" fmla="*/ 57 h 265"/>
                  <a:gd name="T54" fmla="*/ 86 w 203"/>
                  <a:gd name="T55" fmla="*/ 61 h 265"/>
                  <a:gd name="T56" fmla="*/ 68 w 203"/>
                  <a:gd name="T57" fmla="*/ 116 h 265"/>
                  <a:gd name="T58" fmla="*/ 62 w 203"/>
                  <a:gd name="T59" fmla="*/ 114 h 265"/>
                  <a:gd name="T60" fmla="*/ 59 w 203"/>
                  <a:gd name="T61" fmla="*/ 80 h 265"/>
                  <a:gd name="T62" fmla="*/ 61 w 203"/>
                  <a:gd name="T63" fmla="*/ 69 h 265"/>
                  <a:gd name="T64" fmla="*/ 52 w 203"/>
                  <a:gd name="T65" fmla="*/ 75 h 265"/>
                  <a:gd name="T66" fmla="*/ 12 w 203"/>
                  <a:gd name="T67" fmla="*/ 136 h 265"/>
                  <a:gd name="T68" fmla="*/ 34 w 203"/>
                  <a:gd name="T69" fmla="*/ 229 h 265"/>
                  <a:gd name="T70" fmla="*/ 41 w 203"/>
                  <a:gd name="T71" fmla="*/ 234 h 265"/>
                  <a:gd name="T72" fmla="*/ 138 w 203"/>
                  <a:gd name="T73" fmla="*/ 24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3" h="265">
                    <a:moveTo>
                      <a:pt x="138" y="248"/>
                    </a:moveTo>
                    <a:cubicBezTo>
                      <a:pt x="141" y="246"/>
                      <a:pt x="144" y="245"/>
                      <a:pt x="147" y="243"/>
                    </a:cubicBezTo>
                    <a:cubicBezTo>
                      <a:pt x="158" y="238"/>
                      <a:pt x="164" y="232"/>
                      <a:pt x="165" y="232"/>
                    </a:cubicBezTo>
                    <a:cubicBezTo>
                      <a:pt x="187" y="214"/>
                      <a:pt x="197" y="188"/>
                      <a:pt x="197" y="187"/>
                    </a:cubicBezTo>
                    <a:cubicBezTo>
                      <a:pt x="203" y="172"/>
                      <a:pt x="203" y="172"/>
                      <a:pt x="203" y="172"/>
                    </a:cubicBezTo>
                    <a:cubicBezTo>
                      <a:pt x="190" y="182"/>
                      <a:pt x="190" y="182"/>
                      <a:pt x="190" y="182"/>
                    </a:cubicBezTo>
                    <a:cubicBezTo>
                      <a:pt x="190" y="182"/>
                      <a:pt x="179" y="190"/>
                      <a:pt x="169" y="193"/>
                    </a:cubicBezTo>
                    <a:cubicBezTo>
                      <a:pt x="163" y="195"/>
                      <a:pt x="159" y="194"/>
                      <a:pt x="158" y="193"/>
                    </a:cubicBezTo>
                    <a:cubicBezTo>
                      <a:pt x="157" y="193"/>
                      <a:pt x="157" y="192"/>
                      <a:pt x="157" y="190"/>
                    </a:cubicBezTo>
                    <a:cubicBezTo>
                      <a:pt x="157" y="190"/>
                      <a:pt x="158" y="186"/>
                      <a:pt x="173" y="173"/>
                    </a:cubicBezTo>
                    <a:cubicBezTo>
                      <a:pt x="191" y="159"/>
                      <a:pt x="194" y="138"/>
                      <a:pt x="194" y="126"/>
                    </a:cubicBezTo>
                    <a:cubicBezTo>
                      <a:pt x="194" y="121"/>
                      <a:pt x="194" y="118"/>
                      <a:pt x="193" y="117"/>
                    </a:cubicBezTo>
                    <a:cubicBezTo>
                      <a:pt x="191" y="104"/>
                      <a:pt x="191" y="104"/>
                      <a:pt x="191" y="104"/>
                    </a:cubicBezTo>
                    <a:cubicBezTo>
                      <a:pt x="185" y="116"/>
                      <a:pt x="185" y="116"/>
                      <a:pt x="185" y="116"/>
                    </a:cubicBezTo>
                    <a:cubicBezTo>
                      <a:pt x="174" y="134"/>
                      <a:pt x="159" y="148"/>
                      <a:pt x="147" y="150"/>
                    </a:cubicBezTo>
                    <a:cubicBezTo>
                      <a:pt x="144" y="150"/>
                      <a:pt x="139" y="150"/>
                      <a:pt x="137" y="148"/>
                    </a:cubicBezTo>
                    <a:cubicBezTo>
                      <a:pt x="135" y="146"/>
                      <a:pt x="136" y="141"/>
                      <a:pt x="137" y="139"/>
                    </a:cubicBezTo>
                    <a:cubicBezTo>
                      <a:pt x="140" y="132"/>
                      <a:pt x="151" y="122"/>
                      <a:pt x="160" y="115"/>
                    </a:cubicBezTo>
                    <a:cubicBezTo>
                      <a:pt x="181" y="98"/>
                      <a:pt x="172" y="73"/>
                      <a:pt x="165" y="62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6" y="64"/>
                      <a:pt x="156" y="64"/>
                      <a:pt x="156" y="64"/>
                    </a:cubicBezTo>
                    <a:cubicBezTo>
                      <a:pt x="155" y="72"/>
                      <a:pt x="147" y="81"/>
                      <a:pt x="139" y="84"/>
                    </a:cubicBezTo>
                    <a:cubicBezTo>
                      <a:pt x="134" y="85"/>
                      <a:pt x="129" y="85"/>
                      <a:pt x="125" y="81"/>
                    </a:cubicBezTo>
                    <a:cubicBezTo>
                      <a:pt x="117" y="73"/>
                      <a:pt x="124" y="34"/>
                      <a:pt x="131" y="8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03" y="9"/>
                      <a:pt x="86" y="33"/>
                      <a:pt x="86" y="57"/>
                    </a:cubicBezTo>
                    <a:cubicBezTo>
                      <a:pt x="86" y="61"/>
                      <a:pt x="86" y="61"/>
                      <a:pt x="86" y="61"/>
                    </a:cubicBezTo>
                    <a:cubicBezTo>
                      <a:pt x="87" y="89"/>
                      <a:pt x="85" y="116"/>
                      <a:pt x="68" y="116"/>
                    </a:cubicBezTo>
                    <a:cubicBezTo>
                      <a:pt x="66" y="116"/>
                      <a:pt x="64" y="116"/>
                      <a:pt x="62" y="114"/>
                    </a:cubicBezTo>
                    <a:cubicBezTo>
                      <a:pt x="57" y="107"/>
                      <a:pt x="58" y="89"/>
                      <a:pt x="59" y="80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52" y="75"/>
                      <a:pt x="52" y="75"/>
                      <a:pt x="52" y="75"/>
                    </a:cubicBezTo>
                    <a:cubicBezTo>
                      <a:pt x="51" y="75"/>
                      <a:pt x="27" y="90"/>
                      <a:pt x="12" y="136"/>
                    </a:cubicBezTo>
                    <a:cubicBezTo>
                      <a:pt x="0" y="174"/>
                      <a:pt x="8" y="207"/>
                      <a:pt x="34" y="229"/>
                    </a:cubicBezTo>
                    <a:cubicBezTo>
                      <a:pt x="36" y="231"/>
                      <a:pt x="38" y="233"/>
                      <a:pt x="41" y="234"/>
                    </a:cubicBezTo>
                    <a:cubicBezTo>
                      <a:pt x="41" y="234"/>
                      <a:pt x="82" y="265"/>
                      <a:pt x="138" y="2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 1000"/>
              <p:cNvSpPr>
                <a:spLocks noEditPoints="1"/>
              </p:cNvSpPr>
              <p:nvPr/>
            </p:nvSpPr>
            <p:spPr bwMode="auto">
              <a:xfrm>
                <a:off x="7032626" y="4918076"/>
                <a:ext cx="382587" cy="498475"/>
              </a:xfrm>
              <a:custGeom>
                <a:avLst/>
                <a:gdLst>
                  <a:gd name="T0" fmla="*/ 147 w 203"/>
                  <a:gd name="T1" fmla="*/ 243 h 265"/>
                  <a:gd name="T2" fmla="*/ 197 w 203"/>
                  <a:gd name="T3" fmla="*/ 187 h 265"/>
                  <a:gd name="T4" fmla="*/ 190 w 203"/>
                  <a:gd name="T5" fmla="*/ 182 h 265"/>
                  <a:gd name="T6" fmla="*/ 158 w 203"/>
                  <a:gd name="T7" fmla="*/ 193 h 265"/>
                  <a:gd name="T8" fmla="*/ 173 w 203"/>
                  <a:gd name="T9" fmla="*/ 173 h 265"/>
                  <a:gd name="T10" fmla="*/ 193 w 203"/>
                  <a:gd name="T11" fmla="*/ 117 h 265"/>
                  <a:gd name="T12" fmla="*/ 185 w 203"/>
                  <a:gd name="T13" fmla="*/ 116 h 265"/>
                  <a:gd name="T14" fmla="*/ 137 w 203"/>
                  <a:gd name="T15" fmla="*/ 148 h 265"/>
                  <a:gd name="T16" fmla="*/ 160 w 203"/>
                  <a:gd name="T17" fmla="*/ 115 h 265"/>
                  <a:gd name="T18" fmla="*/ 158 w 203"/>
                  <a:gd name="T19" fmla="*/ 53 h 265"/>
                  <a:gd name="T20" fmla="*/ 139 w 203"/>
                  <a:gd name="T21" fmla="*/ 84 h 265"/>
                  <a:gd name="T22" fmla="*/ 131 w 203"/>
                  <a:gd name="T23" fmla="*/ 8 h 265"/>
                  <a:gd name="T24" fmla="*/ 125 w 203"/>
                  <a:gd name="T25" fmla="*/ 3 h 265"/>
                  <a:gd name="T26" fmla="*/ 86 w 203"/>
                  <a:gd name="T27" fmla="*/ 61 h 265"/>
                  <a:gd name="T28" fmla="*/ 62 w 203"/>
                  <a:gd name="T29" fmla="*/ 114 h 265"/>
                  <a:gd name="T30" fmla="*/ 61 w 203"/>
                  <a:gd name="T31" fmla="*/ 69 h 265"/>
                  <a:gd name="T32" fmla="*/ 12 w 203"/>
                  <a:gd name="T33" fmla="*/ 136 h 265"/>
                  <a:gd name="T34" fmla="*/ 41 w 203"/>
                  <a:gd name="T35" fmla="*/ 234 h 265"/>
                  <a:gd name="T36" fmla="*/ 70 w 203"/>
                  <a:gd name="T37" fmla="*/ 239 h 265"/>
                  <a:gd name="T38" fmla="*/ 16 w 203"/>
                  <a:gd name="T39" fmla="*/ 170 h 265"/>
                  <a:gd name="T40" fmla="*/ 49 w 203"/>
                  <a:gd name="T41" fmla="*/ 90 h 265"/>
                  <a:gd name="T42" fmla="*/ 55 w 203"/>
                  <a:gd name="T43" fmla="*/ 120 h 265"/>
                  <a:gd name="T44" fmla="*/ 96 w 203"/>
                  <a:gd name="T45" fmla="*/ 64 h 265"/>
                  <a:gd name="T46" fmla="*/ 96 w 203"/>
                  <a:gd name="T47" fmla="*/ 57 h 265"/>
                  <a:gd name="T48" fmla="*/ 112 w 203"/>
                  <a:gd name="T49" fmla="*/ 63 h 265"/>
                  <a:gd name="T50" fmla="*/ 142 w 203"/>
                  <a:gd name="T51" fmla="*/ 93 h 265"/>
                  <a:gd name="T52" fmla="*/ 164 w 203"/>
                  <a:gd name="T53" fmla="*/ 88 h 265"/>
                  <a:gd name="T54" fmla="*/ 128 w 203"/>
                  <a:gd name="T55" fmla="*/ 136 h 265"/>
                  <a:gd name="T56" fmla="*/ 130 w 203"/>
                  <a:gd name="T57" fmla="*/ 154 h 265"/>
                  <a:gd name="T58" fmla="*/ 184 w 203"/>
                  <a:gd name="T59" fmla="*/ 134 h 265"/>
                  <a:gd name="T60" fmla="*/ 147 w 203"/>
                  <a:gd name="T61" fmla="*/ 190 h 265"/>
                  <a:gd name="T62" fmla="*/ 172 w 203"/>
                  <a:gd name="T63" fmla="*/ 202 h 265"/>
                  <a:gd name="T64" fmla="*/ 159 w 203"/>
                  <a:gd name="T65" fmla="*/ 224 h 265"/>
                  <a:gd name="T66" fmla="*/ 159 w 203"/>
                  <a:gd name="T67" fmla="*/ 224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3" h="265">
                    <a:moveTo>
                      <a:pt x="138" y="248"/>
                    </a:moveTo>
                    <a:cubicBezTo>
                      <a:pt x="141" y="246"/>
                      <a:pt x="144" y="245"/>
                      <a:pt x="147" y="243"/>
                    </a:cubicBezTo>
                    <a:cubicBezTo>
                      <a:pt x="158" y="238"/>
                      <a:pt x="164" y="232"/>
                      <a:pt x="165" y="232"/>
                    </a:cubicBezTo>
                    <a:cubicBezTo>
                      <a:pt x="187" y="214"/>
                      <a:pt x="197" y="188"/>
                      <a:pt x="197" y="187"/>
                    </a:cubicBezTo>
                    <a:cubicBezTo>
                      <a:pt x="203" y="172"/>
                      <a:pt x="203" y="172"/>
                      <a:pt x="203" y="172"/>
                    </a:cubicBezTo>
                    <a:cubicBezTo>
                      <a:pt x="190" y="182"/>
                      <a:pt x="190" y="182"/>
                      <a:pt x="190" y="182"/>
                    </a:cubicBezTo>
                    <a:cubicBezTo>
                      <a:pt x="190" y="182"/>
                      <a:pt x="179" y="190"/>
                      <a:pt x="169" y="193"/>
                    </a:cubicBezTo>
                    <a:cubicBezTo>
                      <a:pt x="163" y="195"/>
                      <a:pt x="159" y="194"/>
                      <a:pt x="158" y="193"/>
                    </a:cubicBezTo>
                    <a:cubicBezTo>
                      <a:pt x="157" y="193"/>
                      <a:pt x="157" y="192"/>
                      <a:pt x="157" y="190"/>
                    </a:cubicBezTo>
                    <a:cubicBezTo>
                      <a:pt x="157" y="190"/>
                      <a:pt x="158" y="186"/>
                      <a:pt x="173" y="173"/>
                    </a:cubicBezTo>
                    <a:cubicBezTo>
                      <a:pt x="191" y="159"/>
                      <a:pt x="194" y="138"/>
                      <a:pt x="194" y="126"/>
                    </a:cubicBezTo>
                    <a:cubicBezTo>
                      <a:pt x="194" y="121"/>
                      <a:pt x="194" y="118"/>
                      <a:pt x="193" y="117"/>
                    </a:cubicBezTo>
                    <a:cubicBezTo>
                      <a:pt x="191" y="104"/>
                      <a:pt x="191" y="104"/>
                      <a:pt x="191" y="104"/>
                    </a:cubicBezTo>
                    <a:cubicBezTo>
                      <a:pt x="185" y="116"/>
                      <a:pt x="185" y="116"/>
                      <a:pt x="185" y="116"/>
                    </a:cubicBezTo>
                    <a:cubicBezTo>
                      <a:pt x="174" y="134"/>
                      <a:pt x="159" y="148"/>
                      <a:pt x="147" y="150"/>
                    </a:cubicBezTo>
                    <a:cubicBezTo>
                      <a:pt x="144" y="150"/>
                      <a:pt x="139" y="150"/>
                      <a:pt x="137" y="148"/>
                    </a:cubicBezTo>
                    <a:cubicBezTo>
                      <a:pt x="135" y="146"/>
                      <a:pt x="136" y="141"/>
                      <a:pt x="137" y="139"/>
                    </a:cubicBezTo>
                    <a:cubicBezTo>
                      <a:pt x="140" y="132"/>
                      <a:pt x="151" y="122"/>
                      <a:pt x="160" y="115"/>
                    </a:cubicBezTo>
                    <a:cubicBezTo>
                      <a:pt x="181" y="98"/>
                      <a:pt x="172" y="73"/>
                      <a:pt x="165" y="62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6" y="64"/>
                      <a:pt x="156" y="64"/>
                      <a:pt x="156" y="64"/>
                    </a:cubicBezTo>
                    <a:cubicBezTo>
                      <a:pt x="155" y="72"/>
                      <a:pt x="147" y="81"/>
                      <a:pt x="139" y="84"/>
                    </a:cubicBezTo>
                    <a:cubicBezTo>
                      <a:pt x="134" y="85"/>
                      <a:pt x="129" y="85"/>
                      <a:pt x="125" y="81"/>
                    </a:cubicBezTo>
                    <a:cubicBezTo>
                      <a:pt x="117" y="73"/>
                      <a:pt x="124" y="34"/>
                      <a:pt x="131" y="8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03" y="9"/>
                      <a:pt x="86" y="33"/>
                      <a:pt x="86" y="57"/>
                    </a:cubicBezTo>
                    <a:cubicBezTo>
                      <a:pt x="86" y="61"/>
                      <a:pt x="86" y="61"/>
                      <a:pt x="86" y="61"/>
                    </a:cubicBezTo>
                    <a:cubicBezTo>
                      <a:pt x="87" y="89"/>
                      <a:pt x="85" y="116"/>
                      <a:pt x="68" y="116"/>
                    </a:cubicBezTo>
                    <a:cubicBezTo>
                      <a:pt x="66" y="116"/>
                      <a:pt x="64" y="116"/>
                      <a:pt x="62" y="114"/>
                    </a:cubicBezTo>
                    <a:cubicBezTo>
                      <a:pt x="57" y="107"/>
                      <a:pt x="58" y="89"/>
                      <a:pt x="59" y="80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52" y="75"/>
                      <a:pt x="52" y="75"/>
                      <a:pt x="52" y="75"/>
                    </a:cubicBezTo>
                    <a:cubicBezTo>
                      <a:pt x="51" y="75"/>
                      <a:pt x="27" y="90"/>
                      <a:pt x="12" y="136"/>
                    </a:cubicBezTo>
                    <a:cubicBezTo>
                      <a:pt x="0" y="174"/>
                      <a:pt x="8" y="207"/>
                      <a:pt x="34" y="229"/>
                    </a:cubicBezTo>
                    <a:cubicBezTo>
                      <a:pt x="36" y="231"/>
                      <a:pt x="38" y="233"/>
                      <a:pt x="41" y="234"/>
                    </a:cubicBezTo>
                    <a:cubicBezTo>
                      <a:pt x="41" y="234"/>
                      <a:pt x="82" y="265"/>
                      <a:pt x="138" y="248"/>
                    </a:cubicBezTo>
                    <a:close/>
                    <a:moveTo>
                      <a:pt x="70" y="239"/>
                    </a:moveTo>
                    <a:cubicBezTo>
                      <a:pt x="46" y="230"/>
                      <a:pt x="30" y="216"/>
                      <a:pt x="22" y="199"/>
                    </a:cubicBezTo>
                    <a:cubicBezTo>
                      <a:pt x="18" y="190"/>
                      <a:pt x="16" y="180"/>
                      <a:pt x="16" y="170"/>
                    </a:cubicBezTo>
                    <a:cubicBezTo>
                      <a:pt x="16" y="160"/>
                      <a:pt x="18" y="150"/>
                      <a:pt x="21" y="139"/>
                    </a:cubicBezTo>
                    <a:cubicBezTo>
                      <a:pt x="30" y="113"/>
                      <a:pt x="41" y="98"/>
                      <a:pt x="49" y="90"/>
                    </a:cubicBezTo>
                    <a:cubicBezTo>
                      <a:pt x="49" y="92"/>
                      <a:pt x="48" y="93"/>
                      <a:pt x="48" y="95"/>
                    </a:cubicBezTo>
                    <a:cubicBezTo>
                      <a:pt x="48" y="104"/>
                      <a:pt x="50" y="114"/>
                      <a:pt x="55" y="120"/>
                    </a:cubicBezTo>
                    <a:cubicBezTo>
                      <a:pt x="58" y="124"/>
                      <a:pt x="63" y="126"/>
                      <a:pt x="68" y="126"/>
                    </a:cubicBezTo>
                    <a:cubicBezTo>
                      <a:pt x="95" y="126"/>
                      <a:pt x="96" y="89"/>
                      <a:pt x="96" y="64"/>
                    </a:cubicBezTo>
                    <a:cubicBezTo>
                      <a:pt x="96" y="63"/>
                      <a:pt x="96" y="62"/>
                      <a:pt x="96" y="61"/>
                    </a:cubicBezTo>
                    <a:cubicBezTo>
                      <a:pt x="96" y="57"/>
                      <a:pt x="96" y="57"/>
                      <a:pt x="96" y="57"/>
                    </a:cubicBezTo>
                    <a:cubicBezTo>
                      <a:pt x="96" y="40"/>
                      <a:pt x="105" y="23"/>
                      <a:pt x="119" y="15"/>
                    </a:cubicBezTo>
                    <a:cubicBezTo>
                      <a:pt x="116" y="27"/>
                      <a:pt x="112" y="47"/>
                      <a:pt x="112" y="63"/>
                    </a:cubicBezTo>
                    <a:cubicBezTo>
                      <a:pt x="112" y="74"/>
                      <a:pt x="114" y="83"/>
                      <a:pt x="119" y="88"/>
                    </a:cubicBezTo>
                    <a:cubicBezTo>
                      <a:pt x="125" y="94"/>
                      <a:pt x="133" y="96"/>
                      <a:pt x="142" y="93"/>
                    </a:cubicBezTo>
                    <a:cubicBezTo>
                      <a:pt x="150" y="90"/>
                      <a:pt x="157" y="84"/>
                      <a:pt x="161" y="76"/>
                    </a:cubicBezTo>
                    <a:cubicBezTo>
                      <a:pt x="163" y="80"/>
                      <a:pt x="164" y="84"/>
                      <a:pt x="164" y="88"/>
                    </a:cubicBezTo>
                    <a:cubicBezTo>
                      <a:pt x="164" y="95"/>
                      <a:pt x="161" y="102"/>
                      <a:pt x="154" y="108"/>
                    </a:cubicBezTo>
                    <a:cubicBezTo>
                      <a:pt x="139" y="120"/>
                      <a:pt x="131" y="128"/>
                      <a:pt x="128" y="136"/>
                    </a:cubicBezTo>
                    <a:cubicBezTo>
                      <a:pt x="127" y="138"/>
                      <a:pt x="126" y="141"/>
                      <a:pt x="126" y="144"/>
                    </a:cubicBezTo>
                    <a:cubicBezTo>
                      <a:pt x="126" y="147"/>
                      <a:pt x="127" y="151"/>
                      <a:pt x="130" y="154"/>
                    </a:cubicBezTo>
                    <a:cubicBezTo>
                      <a:pt x="132" y="157"/>
                      <a:pt x="138" y="161"/>
                      <a:pt x="148" y="159"/>
                    </a:cubicBezTo>
                    <a:cubicBezTo>
                      <a:pt x="161" y="158"/>
                      <a:pt x="174" y="147"/>
                      <a:pt x="184" y="134"/>
                    </a:cubicBezTo>
                    <a:cubicBezTo>
                      <a:pt x="183" y="144"/>
                      <a:pt x="179" y="157"/>
                      <a:pt x="167" y="166"/>
                    </a:cubicBezTo>
                    <a:cubicBezTo>
                      <a:pt x="153" y="177"/>
                      <a:pt x="147" y="185"/>
                      <a:pt x="147" y="190"/>
                    </a:cubicBezTo>
                    <a:cubicBezTo>
                      <a:pt x="147" y="196"/>
                      <a:pt x="150" y="199"/>
                      <a:pt x="152" y="201"/>
                    </a:cubicBezTo>
                    <a:cubicBezTo>
                      <a:pt x="157" y="204"/>
                      <a:pt x="163" y="204"/>
                      <a:pt x="172" y="202"/>
                    </a:cubicBezTo>
                    <a:cubicBezTo>
                      <a:pt x="175" y="201"/>
                      <a:pt x="178" y="199"/>
                      <a:pt x="181" y="198"/>
                    </a:cubicBezTo>
                    <a:cubicBezTo>
                      <a:pt x="176" y="206"/>
                      <a:pt x="169" y="216"/>
                      <a:pt x="159" y="224"/>
                    </a:cubicBezTo>
                    <a:cubicBezTo>
                      <a:pt x="159" y="224"/>
                      <a:pt x="159" y="224"/>
                      <a:pt x="159" y="224"/>
                    </a:cubicBezTo>
                    <a:cubicBezTo>
                      <a:pt x="159" y="224"/>
                      <a:pt x="159" y="224"/>
                      <a:pt x="159" y="224"/>
                    </a:cubicBezTo>
                    <a:cubicBezTo>
                      <a:pt x="157" y="226"/>
                      <a:pt x="121" y="256"/>
                      <a:pt x="70" y="2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Freeform 1001"/>
              <p:cNvSpPr/>
              <p:nvPr/>
            </p:nvSpPr>
            <p:spPr bwMode="auto">
              <a:xfrm>
                <a:off x="7227888" y="5519738"/>
                <a:ext cx="138112" cy="90488"/>
              </a:xfrm>
              <a:custGeom>
                <a:avLst/>
                <a:gdLst>
                  <a:gd name="T0" fmla="*/ 0 w 73"/>
                  <a:gd name="T1" fmla="*/ 21 h 48"/>
                  <a:gd name="T2" fmla="*/ 56 w 73"/>
                  <a:gd name="T3" fmla="*/ 48 h 48"/>
                  <a:gd name="T4" fmla="*/ 55 w 73"/>
                  <a:gd name="T5" fmla="*/ 48 h 48"/>
                  <a:gd name="T6" fmla="*/ 66 w 73"/>
                  <a:gd name="T7" fmla="*/ 16 h 48"/>
                  <a:gd name="T8" fmla="*/ 73 w 73"/>
                  <a:gd name="T9" fmla="*/ 14 h 48"/>
                  <a:gd name="T10" fmla="*/ 44 w 73"/>
                  <a:gd name="T11" fmla="*/ 0 h 48"/>
                  <a:gd name="T12" fmla="*/ 0 w 73"/>
                  <a:gd name="T13" fmla="*/ 2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48">
                    <a:moveTo>
                      <a:pt x="0" y="21"/>
                    </a:moveTo>
                    <a:cubicBezTo>
                      <a:pt x="22" y="32"/>
                      <a:pt x="43" y="42"/>
                      <a:pt x="56" y="48"/>
                    </a:cubicBezTo>
                    <a:cubicBezTo>
                      <a:pt x="56" y="48"/>
                      <a:pt x="55" y="48"/>
                      <a:pt x="55" y="48"/>
                    </a:cubicBezTo>
                    <a:cubicBezTo>
                      <a:pt x="50" y="36"/>
                      <a:pt x="55" y="22"/>
                      <a:pt x="66" y="16"/>
                    </a:cubicBezTo>
                    <a:cubicBezTo>
                      <a:pt x="68" y="15"/>
                      <a:pt x="70" y="14"/>
                      <a:pt x="73" y="14"/>
                    </a:cubicBezTo>
                    <a:cubicBezTo>
                      <a:pt x="65" y="10"/>
                      <a:pt x="55" y="6"/>
                      <a:pt x="44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1002"/>
              <p:cNvSpPr/>
              <p:nvPr/>
            </p:nvSpPr>
            <p:spPr bwMode="auto">
              <a:xfrm>
                <a:off x="7019926" y="5395913"/>
                <a:ext cx="179387" cy="109538"/>
              </a:xfrm>
              <a:custGeom>
                <a:avLst/>
                <a:gdLst>
                  <a:gd name="T0" fmla="*/ 95 w 95"/>
                  <a:gd name="T1" fmla="*/ 37 h 58"/>
                  <a:gd name="T2" fmla="*/ 34 w 95"/>
                  <a:gd name="T3" fmla="*/ 8 h 58"/>
                  <a:gd name="T4" fmla="*/ 8 w 95"/>
                  <a:gd name="T5" fmla="*/ 15 h 58"/>
                  <a:gd name="T6" fmla="*/ 25 w 95"/>
                  <a:gd name="T7" fmla="*/ 45 h 58"/>
                  <a:gd name="T8" fmla="*/ 52 w 95"/>
                  <a:gd name="T9" fmla="*/ 58 h 58"/>
                  <a:gd name="T10" fmla="*/ 95 w 95"/>
                  <a:gd name="T11" fmla="*/ 3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58">
                    <a:moveTo>
                      <a:pt x="95" y="37"/>
                    </a:moveTo>
                    <a:cubicBezTo>
                      <a:pt x="63" y="21"/>
                      <a:pt x="35" y="8"/>
                      <a:pt x="34" y="8"/>
                    </a:cubicBezTo>
                    <a:cubicBezTo>
                      <a:pt x="33" y="7"/>
                      <a:pt x="16" y="0"/>
                      <a:pt x="8" y="15"/>
                    </a:cubicBezTo>
                    <a:cubicBezTo>
                      <a:pt x="0" y="31"/>
                      <a:pt x="19" y="41"/>
                      <a:pt x="25" y="45"/>
                    </a:cubicBezTo>
                    <a:cubicBezTo>
                      <a:pt x="31" y="48"/>
                      <a:pt x="33" y="49"/>
                      <a:pt x="52" y="58"/>
                    </a:cubicBezTo>
                    <a:lnTo>
                      <a:pt x="9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Freeform 1003"/>
              <p:cNvSpPr/>
              <p:nvPr/>
            </p:nvSpPr>
            <p:spPr bwMode="auto">
              <a:xfrm>
                <a:off x="7335838" y="5557838"/>
                <a:ext cx="69850" cy="69850"/>
              </a:xfrm>
              <a:custGeom>
                <a:avLst/>
                <a:gdLst>
                  <a:gd name="T0" fmla="*/ 5 w 37"/>
                  <a:gd name="T1" fmla="*/ 25 h 37"/>
                  <a:gd name="T2" fmla="*/ 27 w 37"/>
                  <a:gd name="T3" fmla="*/ 32 h 37"/>
                  <a:gd name="T4" fmla="*/ 36 w 37"/>
                  <a:gd name="T5" fmla="*/ 23 h 37"/>
                  <a:gd name="T6" fmla="*/ 35 w 37"/>
                  <a:gd name="T7" fmla="*/ 10 h 37"/>
                  <a:gd name="T8" fmla="*/ 25 w 37"/>
                  <a:gd name="T9" fmla="*/ 1 h 37"/>
                  <a:gd name="T10" fmla="*/ 12 w 37"/>
                  <a:gd name="T11" fmla="*/ 2 h 37"/>
                  <a:gd name="T12" fmla="*/ 5 w 37"/>
                  <a:gd name="T13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7">
                    <a:moveTo>
                      <a:pt x="5" y="25"/>
                    </a:moveTo>
                    <a:cubicBezTo>
                      <a:pt x="9" y="33"/>
                      <a:pt x="19" y="37"/>
                      <a:pt x="27" y="32"/>
                    </a:cubicBezTo>
                    <a:cubicBezTo>
                      <a:pt x="31" y="30"/>
                      <a:pt x="34" y="27"/>
                      <a:pt x="36" y="23"/>
                    </a:cubicBezTo>
                    <a:cubicBezTo>
                      <a:pt x="37" y="19"/>
                      <a:pt x="37" y="14"/>
                      <a:pt x="35" y="10"/>
                    </a:cubicBezTo>
                    <a:cubicBezTo>
                      <a:pt x="33" y="6"/>
                      <a:pt x="29" y="3"/>
                      <a:pt x="25" y="1"/>
                    </a:cubicBezTo>
                    <a:cubicBezTo>
                      <a:pt x="21" y="0"/>
                      <a:pt x="16" y="0"/>
                      <a:pt x="12" y="2"/>
                    </a:cubicBezTo>
                    <a:cubicBezTo>
                      <a:pt x="4" y="6"/>
                      <a:pt x="0" y="16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Freeform 1004"/>
              <p:cNvSpPr/>
              <p:nvPr/>
            </p:nvSpPr>
            <p:spPr bwMode="auto">
              <a:xfrm>
                <a:off x="7067551" y="5387976"/>
                <a:ext cx="341312" cy="222250"/>
              </a:xfrm>
              <a:custGeom>
                <a:avLst/>
                <a:gdLst>
                  <a:gd name="T0" fmla="*/ 182 w 182"/>
                  <a:gd name="T1" fmla="*/ 29 h 118"/>
                  <a:gd name="T2" fmla="*/ 182 w 182"/>
                  <a:gd name="T3" fmla="*/ 25 h 118"/>
                  <a:gd name="T4" fmla="*/ 179 w 182"/>
                  <a:gd name="T5" fmla="*/ 16 h 118"/>
                  <a:gd name="T6" fmla="*/ 150 w 182"/>
                  <a:gd name="T7" fmla="*/ 10 h 118"/>
                  <a:gd name="T8" fmla="*/ 0 w 182"/>
                  <a:gd name="T9" fmla="*/ 83 h 118"/>
                  <a:gd name="T10" fmla="*/ 6 w 182"/>
                  <a:gd name="T11" fmla="*/ 85 h 118"/>
                  <a:gd name="T12" fmla="*/ 17 w 182"/>
                  <a:gd name="T13" fmla="*/ 117 h 118"/>
                  <a:gd name="T14" fmla="*/ 16 w 182"/>
                  <a:gd name="T15" fmla="*/ 118 h 118"/>
                  <a:gd name="T16" fmla="*/ 169 w 182"/>
                  <a:gd name="T17" fmla="*/ 43 h 118"/>
                  <a:gd name="T18" fmla="*/ 182 w 182"/>
                  <a:gd name="T19" fmla="*/ 29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118">
                    <a:moveTo>
                      <a:pt x="182" y="29"/>
                    </a:moveTo>
                    <a:cubicBezTo>
                      <a:pt x="182" y="27"/>
                      <a:pt x="182" y="26"/>
                      <a:pt x="182" y="25"/>
                    </a:cubicBezTo>
                    <a:cubicBezTo>
                      <a:pt x="182" y="22"/>
                      <a:pt x="181" y="19"/>
                      <a:pt x="179" y="16"/>
                    </a:cubicBezTo>
                    <a:cubicBezTo>
                      <a:pt x="170" y="0"/>
                      <a:pt x="151" y="9"/>
                      <a:pt x="150" y="10"/>
                    </a:cubicBezTo>
                    <a:cubicBezTo>
                      <a:pt x="150" y="10"/>
                      <a:pt x="38" y="65"/>
                      <a:pt x="0" y="83"/>
                    </a:cubicBezTo>
                    <a:cubicBezTo>
                      <a:pt x="2" y="84"/>
                      <a:pt x="4" y="84"/>
                      <a:pt x="6" y="85"/>
                    </a:cubicBezTo>
                    <a:cubicBezTo>
                      <a:pt x="18" y="91"/>
                      <a:pt x="22" y="105"/>
                      <a:pt x="17" y="117"/>
                    </a:cubicBezTo>
                    <a:cubicBezTo>
                      <a:pt x="16" y="117"/>
                      <a:pt x="16" y="117"/>
                      <a:pt x="16" y="118"/>
                    </a:cubicBezTo>
                    <a:cubicBezTo>
                      <a:pt x="57" y="98"/>
                      <a:pt x="169" y="43"/>
                      <a:pt x="169" y="43"/>
                    </a:cubicBezTo>
                    <a:cubicBezTo>
                      <a:pt x="169" y="43"/>
                      <a:pt x="180" y="37"/>
                      <a:pt x="18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Freeform 1005"/>
              <p:cNvSpPr/>
              <p:nvPr/>
            </p:nvSpPr>
            <p:spPr bwMode="auto">
              <a:xfrm>
                <a:off x="7027863" y="5551488"/>
                <a:ext cx="63500" cy="69850"/>
              </a:xfrm>
              <a:custGeom>
                <a:avLst/>
                <a:gdLst>
                  <a:gd name="T0" fmla="*/ 24 w 34"/>
                  <a:gd name="T1" fmla="*/ 4 h 37"/>
                  <a:gd name="T2" fmla="*/ 1 w 34"/>
                  <a:gd name="T3" fmla="*/ 12 h 37"/>
                  <a:gd name="T4" fmla="*/ 0 w 34"/>
                  <a:gd name="T5" fmla="*/ 19 h 37"/>
                  <a:gd name="T6" fmla="*/ 9 w 34"/>
                  <a:gd name="T7" fmla="*/ 34 h 37"/>
                  <a:gd name="T8" fmla="*/ 22 w 34"/>
                  <a:gd name="T9" fmla="*/ 35 h 37"/>
                  <a:gd name="T10" fmla="*/ 32 w 34"/>
                  <a:gd name="T11" fmla="*/ 27 h 37"/>
                  <a:gd name="T12" fmla="*/ 32 w 34"/>
                  <a:gd name="T13" fmla="*/ 14 h 37"/>
                  <a:gd name="T14" fmla="*/ 24 w 34"/>
                  <a:gd name="T1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37">
                    <a:moveTo>
                      <a:pt x="24" y="4"/>
                    </a:moveTo>
                    <a:cubicBezTo>
                      <a:pt x="15" y="0"/>
                      <a:pt x="5" y="4"/>
                      <a:pt x="1" y="12"/>
                    </a:cubicBezTo>
                    <a:cubicBezTo>
                      <a:pt x="0" y="14"/>
                      <a:pt x="0" y="17"/>
                      <a:pt x="0" y="19"/>
                    </a:cubicBezTo>
                    <a:cubicBezTo>
                      <a:pt x="0" y="25"/>
                      <a:pt x="3" y="31"/>
                      <a:pt x="9" y="34"/>
                    </a:cubicBezTo>
                    <a:cubicBezTo>
                      <a:pt x="13" y="36"/>
                      <a:pt x="18" y="37"/>
                      <a:pt x="22" y="35"/>
                    </a:cubicBezTo>
                    <a:cubicBezTo>
                      <a:pt x="26" y="34"/>
                      <a:pt x="30" y="31"/>
                      <a:pt x="32" y="27"/>
                    </a:cubicBezTo>
                    <a:cubicBezTo>
                      <a:pt x="34" y="23"/>
                      <a:pt x="34" y="18"/>
                      <a:pt x="32" y="14"/>
                    </a:cubicBezTo>
                    <a:cubicBezTo>
                      <a:pt x="31" y="10"/>
                      <a:pt x="28" y="6"/>
                      <a:pt x="2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219201" y="1916647"/>
            <a:ext cx="1676399" cy="1676399"/>
            <a:chOff x="1219201" y="1916647"/>
            <a:chExt cx="1676399" cy="1676399"/>
          </a:xfrm>
        </p:grpSpPr>
        <p:sp>
          <p:nvSpPr>
            <p:cNvPr id="10" name="椭圆 9"/>
            <p:cNvSpPr/>
            <p:nvPr/>
          </p:nvSpPr>
          <p:spPr>
            <a:xfrm>
              <a:off x="1219201" y="1916647"/>
              <a:ext cx="1676399" cy="1676399"/>
            </a:xfrm>
            <a:prstGeom prst="ellipse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819098" y="2499791"/>
              <a:ext cx="476604" cy="510110"/>
              <a:chOff x="6491289" y="457200"/>
              <a:chExt cx="1106488" cy="1184273"/>
            </a:xfrm>
            <a:solidFill>
              <a:schemeClr val="bg1"/>
            </a:solidFill>
          </p:grpSpPr>
          <p:sp>
            <p:nvSpPr>
              <p:cNvPr id="21" name="Freeform 12"/>
              <p:cNvSpPr>
                <a:spLocks noEditPoints="1"/>
              </p:cNvSpPr>
              <p:nvPr/>
            </p:nvSpPr>
            <p:spPr bwMode="auto">
              <a:xfrm>
                <a:off x="6600827" y="573087"/>
                <a:ext cx="996950" cy="1068386"/>
              </a:xfrm>
              <a:custGeom>
                <a:avLst/>
                <a:gdLst>
                  <a:gd name="T0" fmla="*/ 260 w 266"/>
                  <a:gd name="T1" fmla="*/ 57 h 285"/>
                  <a:gd name="T2" fmla="*/ 206 w 266"/>
                  <a:gd name="T3" fmla="*/ 6 h 285"/>
                  <a:gd name="T4" fmla="*/ 186 w 266"/>
                  <a:gd name="T5" fmla="*/ 7 h 285"/>
                  <a:gd name="T6" fmla="*/ 127 w 266"/>
                  <a:gd name="T7" fmla="*/ 81 h 285"/>
                  <a:gd name="T8" fmla="*/ 129 w 266"/>
                  <a:gd name="T9" fmla="*/ 103 h 285"/>
                  <a:gd name="T10" fmla="*/ 142 w 266"/>
                  <a:gd name="T11" fmla="*/ 116 h 285"/>
                  <a:gd name="T12" fmla="*/ 111 w 266"/>
                  <a:gd name="T13" fmla="*/ 150 h 285"/>
                  <a:gd name="T14" fmla="*/ 96 w 266"/>
                  <a:gd name="T15" fmla="*/ 158 h 285"/>
                  <a:gd name="T16" fmla="*/ 7 w 266"/>
                  <a:gd name="T17" fmla="*/ 249 h 285"/>
                  <a:gd name="T18" fmla="*/ 10 w 266"/>
                  <a:gd name="T19" fmla="*/ 278 h 285"/>
                  <a:gd name="T20" fmla="*/ 38 w 266"/>
                  <a:gd name="T21" fmla="*/ 277 h 285"/>
                  <a:gd name="T22" fmla="*/ 118 w 266"/>
                  <a:gd name="T23" fmla="*/ 175 h 285"/>
                  <a:gd name="T24" fmla="*/ 123 w 266"/>
                  <a:gd name="T25" fmla="*/ 159 h 285"/>
                  <a:gd name="T26" fmla="*/ 154 w 266"/>
                  <a:gd name="T27" fmla="*/ 126 h 285"/>
                  <a:gd name="T28" fmla="*/ 165 w 266"/>
                  <a:gd name="T29" fmla="*/ 137 h 285"/>
                  <a:gd name="T30" fmla="*/ 188 w 266"/>
                  <a:gd name="T31" fmla="*/ 138 h 285"/>
                  <a:gd name="T32" fmla="*/ 260 w 266"/>
                  <a:gd name="T33" fmla="*/ 77 h 285"/>
                  <a:gd name="T34" fmla="*/ 260 w 266"/>
                  <a:gd name="T35" fmla="*/ 57 h 285"/>
                  <a:gd name="T36" fmla="*/ 146 w 266"/>
                  <a:gd name="T37" fmla="*/ 83 h 285"/>
                  <a:gd name="T38" fmla="*/ 193 w 266"/>
                  <a:gd name="T39" fmla="*/ 27 h 285"/>
                  <a:gd name="T40" fmla="*/ 206 w 266"/>
                  <a:gd name="T41" fmla="*/ 24 h 285"/>
                  <a:gd name="T42" fmla="*/ 204 w 266"/>
                  <a:gd name="T43" fmla="*/ 37 h 285"/>
                  <a:gd name="T44" fmla="*/ 154 w 266"/>
                  <a:gd name="T45" fmla="*/ 90 h 285"/>
                  <a:gd name="T46" fmla="*/ 143 w 266"/>
                  <a:gd name="T47" fmla="*/ 94 h 285"/>
                  <a:gd name="T48" fmla="*/ 146 w 266"/>
                  <a:gd name="T49" fmla="*/ 83 h 285"/>
                  <a:gd name="T50" fmla="*/ 160 w 266"/>
                  <a:gd name="T51" fmla="*/ 110 h 285"/>
                  <a:gd name="T52" fmla="*/ 163 w 266"/>
                  <a:gd name="T53" fmla="*/ 98 h 285"/>
                  <a:gd name="T54" fmla="*/ 211 w 266"/>
                  <a:gd name="T55" fmla="*/ 44 h 285"/>
                  <a:gd name="T56" fmla="*/ 224 w 266"/>
                  <a:gd name="T57" fmla="*/ 41 h 285"/>
                  <a:gd name="T58" fmla="*/ 222 w 266"/>
                  <a:gd name="T59" fmla="*/ 54 h 285"/>
                  <a:gd name="T60" fmla="*/ 171 w 266"/>
                  <a:gd name="T61" fmla="*/ 105 h 285"/>
                  <a:gd name="T62" fmla="*/ 160 w 266"/>
                  <a:gd name="T63" fmla="*/ 110 h 285"/>
                  <a:gd name="T64" fmla="*/ 241 w 266"/>
                  <a:gd name="T65" fmla="*/ 73 h 285"/>
                  <a:gd name="T66" fmla="*/ 185 w 266"/>
                  <a:gd name="T67" fmla="*/ 120 h 285"/>
                  <a:gd name="T68" fmla="*/ 174 w 266"/>
                  <a:gd name="T69" fmla="*/ 123 h 285"/>
                  <a:gd name="T70" fmla="*/ 178 w 266"/>
                  <a:gd name="T71" fmla="*/ 112 h 285"/>
                  <a:gd name="T72" fmla="*/ 230 w 266"/>
                  <a:gd name="T73" fmla="*/ 61 h 285"/>
                  <a:gd name="T74" fmla="*/ 243 w 266"/>
                  <a:gd name="T75" fmla="*/ 60 h 285"/>
                  <a:gd name="T76" fmla="*/ 241 w 266"/>
                  <a:gd name="T77" fmla="*/ 73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6" h="285">
                    <a:moveTo>
                      <a:pt x="260" y="57"/>
                    </a:moveTo>
                    <a:cubicBezTo>
                      <a:pt x="206" y="6"/>
                      <a:pt x="206" y="6"/>
                      <a:pt x="206" y="6"/>
                    </a:cubicBezTo>
                    <a:cubicBezTo>
                      <a:pt x="200" y="0"/>
                      <a:pt x="191" y="1"/>
                      <a:pt x="186" y="7"/>
                    </a:cubicBezTo>
                    <a:cubicBezTo>
                      <a:pt x="127" y="81"/>
                      <a:pt x="127" y="81"/>
                      <a:pt x="127" y="81"/>
                    </a:cubicBezTo>
                    <a:cubicBezTo>
                      <a:pt x="122" y="87"/>
                      <a:pt x="123" y="97"/>
                      <a:pt x="129" y="103"/>
                    </a:cubicBezTo>
                    <a:cubicBezTo>
                      <a:pt x="142" y="116"/>
                      <a:pt x="142" y="116"/>
                      <a:pt x="142" y="116"/>
                    </a:cubicBezTo>
                    <a:cubicBezTo>
                      <a:pt x="111" y="150"/>
                      <a:pt x="111" y="150"/>
                      <a:pt x="111" y="150"/>
                    </a:cubicBezTo>
                    <a:cubicBezTo>
                      <a:pt x="107" y="151"/>
                      <a:pt x="100" y="154"/>
                      <a:pt x="96" y="158"/>
                    </a:cubicBezTo>
                    <a:cubicBezTo>
                      <a:pt x="7" y="249"/>
                      <a:pt x="7" y="249"/>
                      <a:pt x="7" y="249"/>
                    </a:cubicBezTo>
                    <a:cubicBezTo>
                      <a:pt x="0" y="256"/>
                      <a:pt x="2" y="271"/>
                      <a:pt x="10" y="278"/>
                    </a:cubicBezTo>
                    <a:cubicBezTo>
                      <a:pt x="18" y="285"/>
                      <a:pt x="32" y="285"/>
                      <a:pt x="38" y="277"/>
                    </a:cubicBezTo>
                    <a:cubicBezTo>
                      <a:pt x="118" y="175"/>
                      <a:pt x="118" y="175"/>
                      <a:pt x="118" y="175"/>
                    </a:cubicBezTo>
                    <a:cubicBezTo>
                      <a:pt x="122" y="171"/>
                      <a:pt x="123" y="164"/>
                      <a:pt x="123" y="159"/>
                    </a:cubicBezTo>
                    <a:cubicBezTo>
                      <a:pt x="154" y="126"/>
                      <a:pt x="154" y="126"/>
                      <a:pt x="154" y="126"/>
                    </a:cubicBezTo>
                    <a:cubicBezTo>
                      <a:pt x="165" y="137"/>
                      <a:pt x="165" y="137"/>
                      <a:pt x="165" y="137"/>
                    </a:cubicBezTo>
                    <a:cubicBezTo>
                      <a:pt x="171" y="143"/>
                      <a:pt x="182" y="144"/>
                      <a:pt x="188" y="138"/>
                    </a:cubicBezTo>
                    <a:cubicBezTo>
                      <a:pt x="260" y="77"/>
                      <a:pt x="260" y="77"/>
                      <a:pt x="260" y="77"/>
                    </a:cubicBezTo>
                    <a:cubicBezTo>
                      <a:pt x="266" y="72"/>
                      <a:pt x="266" y="63"/>
                      <a:pt x="260" y="57"/>
                    </a:cubicBezTo>
                    <a:close/>
                    <a:moveTo>
                      <a:pt x="146" y="83"/>
                    </a:moveTo>
                    <a:cubicBezTo>
                      <a:pt x="193" y="27"/>
                      <a:pt x="193" y="27"/>
                      <a:pt x="193" y="27"/>
                    </a:cubicBezTo>
                    <a:cubicBezTo>
                      <a:pt x="196" y="23"/>
                      <a:pt x="202" y="21"/>
                      <a:pt x="206" y="24"/>
                    </a:cubicBezTo>
                    <a:cubicBezTo>
                      <a:pt x="209" y="27"/>
                      <a:pt x="208" y="33"/>
                      <a:pt x="204" y="37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50" y="94"/>
                      <a:pt x="145" y="96"/>
                      <a:pt x="143" y="94"/>
                    </a:cubicBezTo>
                    <a:cubicBezTo>
                      <a:pt x="141" y="93"/>
                      <a:pt x="143" y="88"/>
                      <a:pt x="146" y="83"/>
                    </a:cubicBezTo>
                    <a:close/>
                    <a:moveTo>
                      <a:pt x="160" y="110"/>
                    </a:moveTo>
                    <a:cubicBezTo>
                      <a:pt x="158" y="108"/>
                      <a:pt x="159" y="103"/>
                      <a:pt x="163" y="98"/>
                    </a:cubicBezTo>
                    <a:cubicBezTo>
                      <a:pt x="211" y="44"/>
                      <a:pt x="211" y="44"/>
                      <a:pt x="211" y="44"/>
                    </a:cubicBezTo>
                    <a:cubicBezTo>
                      <a:pt x="215" y="39"/>
                      <a:pt x="220" y="38"/>
                      <a:pt x="224" y="41"/>
                    </a:cubicBezTo>
                    <a:cubicBezTo>
                      <a:pt x="227" y="44"/>
                      <a:pt x="226" y="50"/>
                      <a:pt x="222" y="54"/>
                    </a:cubicBezTo>
                    <a:cubicBezTo>
                      <a:pt x="171" y="105"/>
                      <a:pt x="171" y="105"/>
                      <a:pt x="171" y="105"/>
                    </a:cubicBezTo>
                    <a:cubicBezTo>
                      <a:pt x="166" y="110"/>
                      <a:pt x="161" y="111"/>
                      <a:pt x="160" y="110"/>
                    </a:cubicBezTo>
                    <a:close/>
                    <a:moveTo>
                      <a:pt x="241" y="73"/>
                    </a:moveTo>
                    <a:cubicBezTo>
                      <a:pt x="185" y="120"/>
                      <a:pt x="185" y="120"/>
                      <a:pt x="185" y="120"/>
                    </a:cubicBezTo>
                    <a:cubicBezTo>
                      <a:pt x="180" y="123"/>
                      <a:pt x="175" y="125"/>
                      <a:pt x="174" y="123"/>
                    </a:cubicBezTo>
                    <a:cubicBezTo>
                      <a:pt x="172" y="121"/>
                      <a:pt x="174" y="116"/>
                      <a:pt x="178" y="112"/>
                    </a:cubicBezTo>
                    <a:cubicBezTo>
                      <a:pt x="230" y="61"/>
                      <a:pt x="230" y="61"/>
                      <a:pt x="230" y="61"/>
                    </a:cubicBezTo>
                    <a:cubicBezTo>
                      <a:pt x="234" y="57"/>
                      <a:pt x="240" y="57"/>
                      <a:pt x="243" y="60"/>
                    </a:cubicBezTo>
                    <a:cubicBezTo>
                      <a:pt x="246" y="64"/>
                      <a:pt x="245" y="69"/>
                      <a:pt x="241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13"/>
              <p:cNvSpPr/>
              <p:nvPr/>
            </p:nvSpPr>
            <p:spPr bwMode="auto">
              <a:xfrm>
                <a:off x="6491289" y="457200"/>
                <a:ext cx="996950" cy="1184273"/>
              </a:xfrm>
              <a:custGeom>
                <a:avLst/>
                <a:gdLst>
                  <a:gd name="T0" fmla="*/ 256 w 266"/>
                  <a:gd name="T1" fmla="*/ 282 h 316"/>
                  <a:gd name="T2" fmla="*/ 152 w 266"/>
                  <a:gd name="T3" fmla="*/ 210 h 316"/>
                  <a:gd name="T4" fmla="*/ 138 w 266"/>
                  <a:gd name="T5" fmla="*/ 205 h 316"/>
                  <a:gd name="T6" fmla="*/ 76 w 266"/>
                  <a:gd name="T7" fmla="*/ 154 h 316"/>
                  <a:gd name="T8" fmla="*/ 86 w 266"/>
                  <a:gd name="T9" fmla="*/ 146 h 316"/>
                  <a:gd name="T10" fmla="*/ 116 w 266"/>
                  <a:gd name="T11" fmla="*/ 112 h 316"/>
                  <a:gd name="T12" fmla="*/ 144 w 266"/>
                  <a:gd name="T13" fmla="*/ 50 h 316"/>
                  <a:gd name="T14" fmla="*/ 139 w 266"/>
                  <a:gd name="T15" fmla="*/ 38 h 316"/>
                  <a:gd name="T16" fmla="*/ 136 w 266"/>
                  <a:gd name="T17" fmla="*/ 37 h 316"/>
                  <a:gd name="T18" fmla="*/ 37 w 266"/>
                  <a:gd name="T19" fmla="*/ 53 h 316"/>
                  <a:gd name="T20" fmla="*/ 51 w 266"/>
                  <a:gd name="T21" fmla="*/ 155 h 316"/>
                  <a:gd name="T22" fmla="*/ 130 w 266"/>
                  <a:gd name="T23" fmla="*/ 218 h 316"/>
                  <a:gd name="T24" fmla="*/ 138 w 266"/>
                  <a:gd name="T25" fmla="*/ 228 h 316"/>
                  <a:gd name="T26" fmla="*/ 235 w 266"/>
                  <a:gd name="T27" fmla="*/ 310 h 316"/>
                  <a:gd name="T28" fmla="*/ 260 w 266"/>
                  <a:gd name="T29" fmla="*/ 307 h 316"/>
                  <a:gd name="T30" fmla="*/ 256 w 266"/>
                  <a:gd name="T31" fmla="*/ 282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6" h="316">
                    <a:moveTo>
                      <a:pt x="256" y="282"/>
                    </a:moveTo>
                    <a:cubicBezTo>
                      <a:pt x="152" y="210"/>
                      <a:pt x="152" y="210"/>
                      <a:pt x="152" y="210"/>
                    </a:cubicBezTo>
                    <a:cubicBezTo>
                      <a:pt x="147" y="207"/>
                      <a:pt x="142" y="205"/>
                      <a:pt x="138" y="205"/>
                    </a:cubicBezTo>
                    <a:cubicBezTo>
                      <a:pt x="76" y="154"/>
                      <a:pt x="76" y="154"/>
                      <a:pt x="76" y="154"/>
                    </a:cubicBezTo>
                    <a:cubicBezTo>
                      <a:pt x="79" y="152"/>
                      <a:pt x="82" y="149"/>
                      <a:pt x="86" y="146"/>
                    </a:cubicBezTo>
                    <a:cubicBezTo>
                      <a:pt x="95" y="138"/>
                      <a:pt x="106" y="126"/>
                      <a:pt x="116" y="112"/>
                    </a:cubicBezTo>
                    <a:cubicBezTo>
                      <a:pt x="133" y="88"/>
                      <a:pt x="144" y="65"/>
                      <a:pt x="144" y="50"/>
                    </a:cubicBezTo>
                    <a:cubicBezTo>
                      <a:pt x="144" y="46"/>
                      <a:pt x="143" y="41"/>
                      <a:pt x="139" y="38"/>
                    </a:cubicBezTo>
                    <a:cubicBezTo>
                      <a:pt x="138" y="38"/>
                      <a:pt x="137" y="37"/>
                      <a:pt x="136" y="37"/>
                    </a:cubicBezTo>
                    <a:cubicBezTo>
                      <a:pt x="118" y="23"/>
                      <a:pt x="75" y="0"/>
                      <a:pt x="37" y="53"/>
                    </a:cubicBezTo>
                    <a:cubicBezTo>
                      <a:pt x="0" y="106"/>
                      <a:pt x="33" y="142"/>
                      <a:pt x="51" y="155"/>
                    </a:cubicBezTo>
                    <a:cubicBezTo>
                      <a:pt x="52" y="156"/>
                      <a:pt x="130" y="218"/>
                      <a:pt x="130" y="218"/>
                    </a:cubicBezTo>
                    <a:cubicBezTo>
                      <a:pt x="131" y="221"/>
                      <a:pt x="134" y="225"/>
                      <a:pt x="138" y="228"/>
                    </a:cubicBezTo>
                    <a:cubicBezTo>
                      <a:pt x="235" y="310"/>
                      <a:pt x="235" y="310"/>
                      <a:pt x="235" y="310"/>
                    </a:cubicBezTo>
                    <a:cubicBezTo>
                      <a:pt x="243" y="316"/>
                      <a:pt x="254" y="315"/>
                      <a:pt x="260" y="307"/>
                    </a:cubicBezTo>
                    <a:cubicBezTo>
                      <a:pt x="266" y="299"/>
                      <a:pt x="264" y="287"/>
                      <a:pt x="256" y="2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14"/>
              <p:cNvSpPr/>
              <p:nvPr/>
            </p:nvSpPr>
            <p:spPr bwMode="auto">
              <a:xfrm>
                <a:off x="6678614" y="625475"/>
                <a:ext cx="300038" cy="374649"/>
              </a:xfrm>
              <a:custGeom>
                <a:avLst/>
                <a:gdLst>
                  <a:gd name="T0" fmla="*/ 74 w 80"/>
                  <a:gd name="T1" fmla="*/ 5 h 100"/>
                  <a:gd name="T2" fmla="*/ 52 w 80"/>
                  <a:gd name="T3" fmla="*/ 59 h 100"/>
                  <a:gd name="T4" fmla="*/ 7 w 80"/>
                  <a:gd name="T5" fmla="*/ 95 h 100"/>
                  <a:gd name="T6" fmla="*/ 28 w 80"/>
                  <a:gd name="T7" fmla="*/ 41 h 100"/>
                  <a:gd name="T8" fmla="*/ 74 w 80"/>
                  <a:gd name="T9" fmla="*/ 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00">
                    <a:moveTo>
                      <a:pt x="74" y="5"/>
                    </a:moveTo>
                    <a:cubicBezTo>
                      <a:pt x="80" y="10"/>
                      <a:pt x="71" y="34"/>
                      <a:pt x="52" y="59"/>
                    </a:cubicBezTo>
                    <a:cubicBezTo>
                      <a:pt x="34" y="84"/>
                      <a:pt x="14" y="100"/>
                      <a:pt x="7" y="95"/>
                    </a:cubicBezTo>
                    <a:cubicBezTo>
                      <a:pt x="0" y="90"/>
                      <a:pt x="10" y="66"/>
                      <a:pt x="28" y="41"/>
                    </a:cubicBezTo>
                    <a:cubicBezTo>
                      <a:pt x="47" y="16"/>
                      <a:pt x="67" y="0"/>
                      <a:pt x="7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81249" y="3825997"/>
            <a:ext cx="2495549" cy="1088618"/>
            <a:chOff x="781249" y="3825997"/>
            <a:chExt cx="2495549" cy="1088618"/>
          </a:xfrm>
        </p:grpSpPr>
        <p:sp>
          <p:nvSpPr>
            <p:cNvPr id="24" name="矩形 23"/>
            <p:cNvSpPr/>
            <p:nvPr/>
          </p:nvSpPr>
          <p:spPr>
            <a:xfrm>
              <a:off x="781249" y="4269455"/>
              <a:ext cx="249554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08313" y="3825997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53227" y="3825997"/>
            <a:ext cx="2495549" cy="1088618"/>
            <a:chOff x="8353227" y="3825997"/>
            <a:chExt cx="2495549" cy="1088618"/>
          </a:xfrm>
        </p:grpSpPr>
        <p:sp>
          <p:nvSpPr>
            <p:cNvPr id="26" name="矩形 25"/>
            <p:cNvSpPr/>
            <p:nvPr/>
          </p:nvSpPr>
          <p:spPr>
            <a:xfrm>
              <a:off x="8353227" y="4269455"/>
              <a:ext cx="249554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880291" y="3825997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2264">
        <p15:prstTrans prst="airplane"/>
      </p:transition>
    </mc:Choice>
    <mc:Fallback>
      <p:transition spd="slow" advTm="22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83" y="1428750"/>
            <a:ext cx="3042928" cy="541654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56202" y="2721097"/>
            <a:ext cx="1441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标 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513652" y="2721097"/>
            <a:ext cx="1441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标 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971102" y="2721097"/>
            <a:ext cx="1441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标 题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9867900" y="2152650"/>
            <a:ext cx="1647825" cy="419100"/>
            <a:chOff x="9867900" y="2152650"/>
            <a:chExt cx="1647825" cy="419100"/>
          </a:xfrm>
        </p:grpSpPr>
        <p:sp>
          <p:nvSpPr>
            <p:cNvPr id="7" name="圆角矩形 6"/>
            <p:cNvSpPr/>
            <p:nvPr/>
          </p:nvSpPr>
          <p:spPr>
            <a:xfrm>
              <a:off x="9867900" y="2152650"/>
              <a:ext cx="1647825" cy="419100"/>
            </a:xfrm>
            <a:prstGeom prst="round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Group 1499"/>
            <p:cNvGrpSpPr/>
            <p:nvPr/>
          </p:nvGrpSpPr>
          <p:grpSpPr>
            <a:xfrm>
              <a:off x="10593497" y="2269324"/>
              <a:ext cx="196630" cy="185752"/>
              <a:chOff x="4922838" y="4403725"/>
              <a:chExt cx="373063" cy="352425"/>
            </a:xfrm>
            <a:solidFill>
              <a:schemeClr val="bg1"/>
            </a:solidFill>
          </p:grpSpPr>
          <p:sp>
            <p:nvSpPr>
              <p:cNvPr id="12" name="Freeform 96"/>
              <p:cNvSpPr/>
              <p:nvPr/>
            </p:nvSpPr>
            <p:spPr bwMode="auto">
              <a:xfrm>
                <a:off x="4976813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" name="Freeform 97"/>
              <p:cNvSpPr/>
              <p:nvPr/>
            </p:nvSpPr>
            <p:spPr bwMode="auto">
              <a:xfrm>
                <a:off x="4976813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Freeform 98"/>
              <p:cNvSpPr/>
              <p:nvPr/>
            </p:nvSpPr>
            <p:spPr bwMode="auto">
              <a:xfrm>
                <a:off x="507523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Freeform 99"/>
              <p:cNvSpPr/>
              <p:nvPr/>
            </p:nvSpPr>
            <p:spPr bwMode="auto">
              <a:xfrm>
                <a:off x="507523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Freeform 100"/>
              <p:cNvSpPr/>
              <p:nvPr/>
            </p:nvSpPr>
            <p:spPr bwMode="auto">
              <a:xfrm>
                <a:off x="517048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" name="Freeform 101"/>
              <p:cNvSpPr/>
              <p:nvPr/>
            </p:nvSpPr>
            <p:spPr bwMode="auto">
              <a:xfrm>
                <a:off x="517048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8" name="Freeform 102"/>
              <p:cNvSpPr/>
              <p:nvPr/>
            </p:nvSpPr>
            <p:spPr bwMode="auto">
              <a:xfrm>
                <a:off x="49926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Freeform 103"/>
              <p:cNvSpPr/>
              <p:nvPr/>
            </p:nvSpPr>
            <p:spPr bwMode="auto">
              <a:xfrm>
                <a:off x="51831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Freeform 104"/>
              <p:cNvSpPr>
                <a:spLocks noEditPoints="1"/>
              </p:cNvSpPr>
              <p:nvPr/>
            </p:nvSpPr>
            <p:spPr bwMode="auto">
              <a:xfrm>
                <a:off x="4922838" y="4448175"/>
                <a:ext cx="373063" cy="307975"/>
              </a:xfrm>
              <a:custGeom>
                <a:avLst/>
                <a:gdLst>
                  <a:gd name="T0" fmla="*/ 171 w 176"/>
                  <a:gd name="T1" fmla="*/ 0 h 145"/>
                  <a:gd name="T2" fmla="*/ 156 w 176"/>
                  <a:gd name="T3" fmla="*/ 0 h 145"/>
                  <a:gd name="T4" fmla="*/ 154 w 176"/>
                  <a:gd name="T5" fmla="*/ 2 h 145"/>
                  <a:gd name="T6" fmla="*/ 154 w 176"/>
                  <a:gd name="T7" fmla="*/ 11 h 145"/>
                  <a:gd name="T8" fmla="*/ 138 w 176"/>
                  <a:gd name="T9" fmla="*/ 27 h 145"/>
                  <a:gd name="T10" fmla="*/ 128 w 176"/>
                  <a:gd name="T11" fmla="*/ 27 h 145"/>
                  <a:gd name="T12" fmla="*/ 113 w 176"/>
                  <a:gd name="T13" fmla="*/ 11 h 145"/>
                  <a:gd name="T14" fmla="*/ 113 w 176"/>
                  <a:gd name="T15" fmla="*/ 3 h 145"/>
                  <a:gd name="T16" fmla="*/ 110 w 176"/>
                  <a:gd name="T17" fmla="*/ 0 h 145"/>
                  <a:gd name="T18" fmla="*/ 67 w 176"/>
                  <a:gd name="T19" fmla="*/ 0 h 145"/>
                  <a:gd name="T20" fmla="*/ 64 w 176"/>
                  <a:gd name="T21" fmla="*/ 3 h 145"/>
                  <a:gd name="T22" fmla="*/ 64 w 176"/>
                  <a:gd name="T23" fmla="*/ 11 h 145"/>
                  <a:gd name="T24" fmla="*/ 48 w 176"/>
                  <a:gd name="T25" fmla="*/ 27 h 145"/>
                  <a:gd name="T26" fmla="*/ 38 w 176"/>
                  <a:gd name="T27" fmla="*/ 27 h 145"/>
                  <a:gd name="T28" fmla="*/ 23 w 176"/>
                  <a:gd name="T29" fmla="*/ 11 h 145"/>
                  <a:gd name="T30" fmla="*/ 23 w 176"/>
                  <a:gd name="T31" fmla="*/ 3 h 145"/>
                  <a:gd name="T32" fmla="*/ 20 w 176"/>
                  <a:gd name="T33" fmla="*/ 0 h 145"/>
                  <a:gd name="T34" fmla="*/ 5 w 176"/>
                  <a:gd name="T35" fmla="*/ 0 h 145"/>
                  <a:gd name="T36" fmla="*/ 0 w 176"/>
                  <a:gd name="T37" fmla="*/ 9 h 145"/>
                  <a:gd name="T38" fmla="*/ 0 w 176"/>
                  <a:gd name="T39" fmla="*/ 143 h 145"/>
                  <a:gd name="T40" fmla="*/ 5 w 176"/>
                  <a:gd name="T41" fmla="*/ 145 h 145"/>
                  <a:gd name="T42" fmla="*/ 171 w 176"/>
                  <a:gd name="T43" fmla="*/ 145 h 145"/>
                  <a:gd name="T44" fmla="*/ 176 w 176"/>
                  <a:gd name="T45" fmla="*/ 143 h 145"/>
                  <a:gd name="T46" fmla="*/ 176 w 176"/>
                  <a:gd name="T47" fmla="*/ 9 h 145"/>
                  <a:gd name="T48" fmla="*/ 171 w 176"/>
                  <a:gd name="T49" fmla="*/ 0 h 145"/>
                  <a:gd name="T50" fmla="*/ 165 w 176"/>
                  <a:gd name="T51" fmla="*/ 128 h 145"/>
                  <a:gd name="T52" fmla="*/ 160 w 176"/>
                  <a:gd name="T53" fmla="*/ 133 h 145"/>
                  <a:gd name="T54" fmla="*/ 16 w 176"/>
                  <a:gd name="T55" fmla="*/ 133 h 145"/>
                  <a:gd name="T56" fmla="*/ 11 w 176"/>
                  <a:gd name="T57" fmla="*/ 128 h 145"/>
                  <a:gd name="T58" fmla="*/ 11 w 176"/>
                  <a:gd name="T59" fmla="*/ 45 h 145"/>
                  <a:gd name="T60" fmla="*/ 16 w 176"/>
                  <a:gd name="T61" fmla="*/ 40 h 145"/>
                  <a:gd name="T62" fmla="*/ 160 w 176"/>
                  <a:gd name="T63" fmla="*/ 40 h 145"/>
                  <a:gd name="T64" fmla="*/ 165 w 176"/>
                  <a:gd name="T65" fmla="*/ 45 h 145"/>
                  <a:gd name="T66" fmla="*/ 165 w 176"/>
                  <a:gd name="T67" fmla="*/ 12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45">
                    <a:moveTo>
                      <a:pt x="171" y="0"/>
                    </a:moveTo>
                    <a:cubicBezTo>
                      <a:pt x="171" y="0"/>
                      <a:pt x="163" y="0"/>
                      <a:pt x="156" y="0"/>
                    </a:cubicBezTo>
                    <a:cubicBezTo>
                      <a:pt x="155" y="0"/>
                      <a:pt x="154" y="0"/>
                      <a:pt x="154" y="2"/>
                    </a:cubicBezTo>
                    <a:cubicBezTo>
                      <a:pt x="154" y="11"/>
                      <a:pt x="154" y="11"/>
                      <a:pt x="154" y="11"/>
                    </a:cubicBezTo>
                    <a:cubicBezTo>
                      <a:pt x="154" y="20"/>
                      <a:pt x="149" y="27"/>
                      <a:pt x="138" y="27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18" y="27"/>
                      <a:pt x="113" y="20"/>
                      <a:pt x="113" y="11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1"/>
                      <a:pt x="112" y="0"/>
                      <a:pt x="110" y="0"/>
                    </a:cubicBezTo>
                    <a:cubicBezTo>
                      <a:pt x="98" y="0"/>
                      <a:pt x="80" y="0"/>
                      <a:pt x="67" y="0"/>
                    </a:cubicBezTo>
                    <a:cubicBezTo>
                      <a:pt x="66" y="0"/>
                      <a:pt x="64" y="0"/>
                      <a:pt x="64" y="3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20"/>
                      <a:pt x="59" y="27"/>
                      <a:pt x="4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26" y="27"/>
                      <a:pt x="23" y="20"/>
                      <a:pt x="23" y="1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13" y="0"/>
                      <a:pt x="5" y="0"/>
                      <a:pt x="5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2"/>
                      <a:pt x="3" y="145"/>
                      <a:pt x="5" y="145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4" y="145"/>
                      <a:pt x="176" y="142"/>
                      <a:pt x="176" y="143"/>
                    </a:cubicBezTo>
                    <a:cubicBezTo>
                      <a:pt x="176" y="9"/>
                      <a:pt x="176" y="9"/>
                      <a:pt x="176" y="9"/>
                    </a:cubicBezTo>
                    <a:cubicBezTo>
                      <a:pt x="176" y="3"/>
                      <a:pt x="174" y="0"/>
                      <a:pt x="171" y="0"/>
                    </a:cubicBezTo>
                    <a:close/>
                    <a:moveTo>
                      <a:pt x="165" y="128"/>
                    </a:moveTo>
                    <a:cubicBezTo>
                      <a:pt x="165" y="131"/>
                      <a:pt x="163" y="133"/>
                      <a:pt x="160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4" y="133"/>
                      <a:pt x="11" y="131"/>
                      <a:pt x="11" y="128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2"/>
                      <a:pt x="14" y="40"/>
                      <a:pt x="16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3" y="40"/>
                      <a:pt x="165" y="42"/>
                      <a:pt x="165" y="45"/>
                    </a:cubicBezTo>
                    <a:cubicBezTo>
                      <a:pt x="165" y="128"/>
                      <a:pt x="165" y="128"/>
                      <a:pt x="165" y="1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4953000" y="2152650"/>
            <a:ext cx="1647825" cy="419100"/>
            <a:chOff x="4953000" y="2152650"/>
            <a:chExt cx="1647825" cy="419100"/>
          </a:xfrm>
        </p:grpSpPr>
        <p:sp>
          <p:nvSpPr>
            <p:cNvPr id="5" name="圆角矩形 4"/>
            <p:cNvSpPr/>
            <p:nvPr/>
          </p:nvSpPr>
          <p:spPr>
            <a:xfrm>
              <a:off x="4953000" y="2152650"/>
              <a:ext cx="1647825" cy="419100"/>
            </a:xfrm>
            <a:prstGeom prst="round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Group 126"/>
            <p:cNvGrpSpPr/>
            <p:nvPr/>
          </p:nvGrpSpPr>
          <p:grpSpPr>
            <a:xfrm>
              <a:off x="5653496" y="2227489"/>
              <a:ext cx="246832" cy="269422"/>
              <a:chOff x="1985963" y="2894013"/>
              <a:chExt cx="468313" cy="511175"/>
            </a:xfrm>
            <a:solidFill>
              <a:schemeClr val="bg1"/>
            </a:solidFill>
          </p:grpSpPr>
          <p:sp>
            <p:nvSpPr>
              <p:cNvPr id="22" name="Freeform 91"/>
              <p:cNvSpPr>
                <a:spLocks noEditPoints="1"/>
              </p:cNvSpPr>
              <p:nvPr/>
            </p:nvSpPr>
            <p:spPr bwMode="auto">
              <a:xfrm>
                <a:off x="1985963" y="3041650"/>
                <a:ext cx="468313" cy="295275"/>
              </a:xfrm>
              <a:custGeom>
                <a:avLst/>
                <a:gdLst>
                  <a:gd name="T0" fmla="*/ 188 w 221"/>
                  <a:gd name="T1" fmla="*/ 11 h 139"/>
                  <a:gd name="T2" fmla="*/ 182 w 221"/>
                  <a:gd name="T3" fmla="*/ 11 h 139"/>
                  <a:gd name="T4" fmla="*/ 180 w 221"/>
                  <a:gd name="T5" fmla="*/ 10 h 139"/>
                  <a:gd name="T6" fmla="*/ 180 w 221"/>
                  <a:gd name="T7" fmla="*/ 5 h 139"/>
                  <a:gd name="T8" fmla="*/ 175 w 221"/>
                  <a:gd name="T9" fmla="*/ 0 h 139"/>
                  <a:gd name="T10" fmla="*/ 2 w 221"/>
                  <a:gd name="T11" fmla="*/ 0 h 139"/>
                  <a:gd name="T12" fmla="*/ 0 w 221"/>
                  <a:gd name="T13" fmla="*/ 3 h 139"/>
                  <a:gd name="T14" fmla="*/ 0 w 221"/>
                  <a:gd name="T15" fmla="*/ 64 h 139"/>
                  <a:gd name="T16" fmla="*/ 74 w 221"/>
                  <a:gd name="T17" fmla="*/ 139 h 139"/>
                  <a:gd name="T18" fmla="*/ 105 w 221"/>
                  <a:gd name="T19" fmla="*/ 139 h 139"/>
                  <a:gd name="T20" fmla="*/ 175 w 221"/>
                  <a:gd name="T21" fmla="*/ 91 h 139"/>
                  <a:gd name="T22" fmla="*/ 178 w 221"/>
                  <a:gd name="T23" fmla="*/ 90 h 139"/>
                  <a:gd name="T24" fmla="*/ 188 w 221"/>
                  <a:gd name="T25" fmla="*/ 91 h 139"/>
                  <a:gd name="T26" fmla="*/ 221 w 221"/>
                  <a:gd name="T27" fmla="*/ 58 h 139"/>
                  <a:gd name="T28" fmla="*/ 221 w 221"/>
                  <a:gd name="T29" fmla="*/ 44 h 139"/>
                  <a:gd name="T30" fmla="*/ 188 w 221"/>
                  <a:gd name="T31" fmla="*/ 11 h 139"/>
                  <a:gd name="T32" fmla="*/ 207 w 221"/>
                  <a:gd name="T33" fmla="*/ 58 h 139"/>
                  <a:gd name="T34" fmla="*/ 188 w 221"/>
                  <a:gd name="T35" fmla="*/ 77 h 139"/>
                  <a:gd name="T36" fmla="*/ 182 w 221"/>
                  <a:gd name="T37" fmla="*/ 76 h 139"/>
                  <a:gd name="T38" fmla="*/ 179 w 221"/>
                  <a:gd name="T39" fmla="*/ 73 h 139"/>
                  <a:gd name="T40" fmla="*/ 180 w 221"/>
                  <a:gd name="T41" fmla="*/ 64 h 139"/>
                  <a:gd name="T42" fmla="*/ 180 w 221"/>
                  <a:gd name="T43" fmla="*/ 28 h 139"/>
                  <a:gd name="T44" fmla="*/ 182 w 221"/>
                  <a:gd name="T45" fmla="*/ 26 h 139"/>
                  <a:gd name="T46" fmla="*/ 188 w 221"/>
                  <a:gd name="T47" fmla="*/ 25 h 139"/>
                  <a:gd name="T48" fmla="*/ 207 w 221"/>
                  <a:gd name="T49" fmla="*/ 44 h 139"/>
                  <a:gd name="T50" fmla="*/ 207 w 221"/>
                  <a:gd name="T51" fmla="*/ 5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1" h="139">
                    <a:moveTo>
                      <a:pt x="188" y="11"/>
                    </a:moveTo>
                    <a:cubicBezTo>
                      <a:pt x="186" y="11"/>
                      <a:pt x="184" y="11"/>
                      <a:pt x="182" y="11"/>
                    </a:cubicBezTo>
                    <a:cubicBezTo>
                      <a:pt x="182" y="11"/>
                      <a:pt x="180" y="12"/>
                      <a:pt x="180" y="10"/>
                    </a:cubicBezTo>
                    <a:cubicBezTo>
                      <a:pt x="180" y="5"/>
                      <a:pt x="180" y="5"/>
                      <a:pt x="180" y="5"/>
                    </a:cubicBezTo>
                    <a:cubicBezTo>
                      <a:pt x="180" y="5"/>
                      <a:pt x="180" y="0"/>
                      <a:pt x="175" y="0"/>
                    </a:cubicBezTo>
                    <a:cubicBezTo>
                      <a:pt x="132" y="0"/>
                      <a:pt x="47" y="0"/>
                      <a:pt x="2" y="0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105"/>
                      <a:pt x="33" y="139"/>
                      <a:pt x="74" y="139"/>
                    </a:cubicBezTo>
                    <a:cubicBezTo>
                      <a:pt x="105" y="139"/>
                      <a:pt x="105" y="139"/>
                      <a:pt x="105" y="139"/>
                    </a:cubicBezTo>
                    <a:cubicBezTo>
                      <a:pt x="138" y="139"/>
                      <a:pt x="165" y="120"/>
                      <a:pt x="175" y="91"/>
                    </a:cubicBezTo>
                    <a:cubicBezTo>
                      <a:pt x="176" y="89"/>
                      <a:pt x="178" y="90"/>
                      <a:pt x="178" y="90"/>
                    </a:cubicBezTo>
                    <a:cubicBezTo>
                      <a:pt x="181" y="91"/>
                      <a:pt x="185" y="91"/>
                      <a:pt x="188" y="91"/>
                    </a:cubicBezTo>
                    <a:cubicBezTo>
                      <a:pt x="206" y="91"/>
                      <a:pt x="221" y="76"/>
                      <a:pt x="221" y="58"/>
                    </a:cubicBezTo>
                    <a:cubicBezTo>
                      <a:pt x="221" y="44"/>
                      <a:pt x="221" y="44"/>
                      <a:pt x="221" y="44"/>
                    </a:cubicBezTo>
                    <a:cubicBezTo>
                      <a:pt x="221" y="26"/>
                      <a:pt x="206" y="11"/>
                      <a:pt x="188" y="11"/>
                    </a:cubicBezTo>
                    <a:close/>
                    <a:moveTo>
                      <a:pt x="207" y="58"/>
                    </a:moveTo>
                    <a:cubicBezTo>
                      <a:pt x="207" y="69"/>
                      <a:pt x="198" y="77"/>
                      <a:pt x="188" y="77"/>
                    </a:cubicBezTo>
                    <a:cubicBezTo>
                      <a:pt x="186" y="77"/>
                      <a:pt x="184" y="77"/>
                      <a:pt x="182" y="76"/>
                    </a:cubicBezTo>
                    <a:cubicBezTo>
                      <a:pt x="181" y="76"/>
                      <a:pt x="179" y="76"/>
                      <a:pt x="179" y="73"/>
                    </a:cubicBezTo>
                    <a:cubicBezTo>
                      <a:pt x="180" y="70"/>
                      <a:pt x="180" y="68"/>
                      <a:pt x="180" y="64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81" y="26"/>
                      <a:pt x="182" y="26"/>
                    </a:cubicBezTo>
                    <a:cubicBezTo>
                      <a:pt x="184" y="25"/>
                      <a:pt x="186" y="25"/>
                      <a:pt x="188" y="25"/>
                    </a:cubicBezTo>
                    <a:cubicBezTo>
                      <a:pt x="198" y="25"/>
                      <a:pt x="207" y="33"/>
                      <a:pt x="207" y="44"/>
                    </a:cubicBezTo>
                    <a:lnTo>
                      <a:pt x="207" y="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Freeform 92"/>
              <p:cNvSpPr/>
              <p:nvPr/>
            </p:nvSpPr>
            <p:spPr bwMode="auto">
              <a:xfrm>
                <a:off x="2005013" y="3357563"/>
                <a:ext cx="354013" cy="47625"/>
              </a:xfrm>
              <a:custGeom>
                <a:avLst/>
                <a:gdLst>
                  <a:gd name="T0" fmla="*/ 167 w 167"/>
                  <a:gd name="T1" fmla="*/ 17 h 22"/>
                  <a:gd name="T2" fmla="*/ 162 w 167"/>
                  <a:gd name="T3" fmla="*/ 22 h 22"/>
                  <a:gd name="T4" fmla="*/ 5 w 167"/>
                  <a:gd name="T5" fmla="*/ 22 h 22"/>
                  <a:gd name="T6" fmla="*/ 0 w 167"/>
                  <a:gd name="T7" fmla="*/ 17 h 22"/>
                  <a:gd name="T8" fmla="*/ 0 w 167"/>
                  <a:gd name="T9" fmla="*/ 5 h 22"/>
                  <a:gd name="T10" fmla="*/ 5 w 167"/>
                  <a:gd name="T11" fmla="*/ 0 h 22"/>
                  <a:gd name="T12" fmla="*/ 162 w 167"/>
                  <a:gd name="T13" fmla="*/ 0 h 22"/>
                  <a:gd name="T14" fmla="*/ 167 w 167"/>
                  <a:gd name="T15" fmla="*/ 5 h 22"/>
                  <a:gd name="T16" fmla="*/ 167 w 167"/>
                  <a:gd name="T17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22">
                    <a:moveTo>
                      <a:pt x="167" y="17"/>
                    </a:moveTo>
                    <a:cubicBezTo>
                      <a:pt x="167" y="19"/>
                      <a:pt x="165" y="22"/>
                      <a:pt x="162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2" y="22"/>
                      <a:pt x="0" y="19"/>
                      <a:pt x="0" y="1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5" y="0"/>
                      <a:pt x="167" y="2"/>
                      <a:pt x="167" y="5"/>
                    </a:cubicBezTo>
                    <a:cubicBezTo>
                      <a:pt x="167" y="17"/>
                      <a:pt x="167" y="17"/>
                      <a:pt x="167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Freeform 93"/>
              <p:cNvSpPr/>
              <p:nvPr/>
            </p:nvSpPr>
            <p:spPr bwMode="auto">
              <a:xfrm>
                <a:off x="2103438" y="2906713"/>
                <a:ext cx="57150" cy="109538"/>
              </a:xfrm>
              <a:custGeom>
                <a:avLst/>
                <a:gdLst>
                  <a:gd name="T0" fmla="*/ 9 w 27"/>
                  <a:gd name="T1" fmla="*/ 52 h 52"/>
                  <a:gd name="T2" fmla="*/ 6 w 27"/>
                  <a:gd name="T3" fmla="*/ 52 h 52"/>
                  <a:gd name="T4" fmla="*/ 1 w 27"/>
                  <a:gd name="T5" fmla="*/ 44 h 52"/>
                  <a:gd name="T6" fmla="*/ 10 w 27"/>
                  <a:gd name="T7" fmla="*/ 34 h 52"/>
                  <a:gd name="T8" fmla="*/ 16 w 27"/>
                  <a:gd name="T9" fmla="*/ 29 h 52"/>
                  <a:gd name="T10" fmla="*/ 16 w 27"/>
                  <a:gd name="T11" fmla="*/ 29 h 52"/>
                  <a:gd name="T12" fmla="*/ 9 w 27"/>
                  <a:gd name="T13" fmla="*/ 20 h 52"/>
                  <a:gd name="T14" fmla="*/ 0 w 27"/>
                  <a:gd name="T15" fmla="*/ 9 h 52"/>
                  <a:gd name="T16" fmla="*/ 5 w 27"/>
                  <a:gd name="T17" fmla="*/ 1 h 52"/>
                  <a:gd name="T18" fmla="*/ 12 w 27"/>
                  <a:gd name="T19" fmla="*/ 2 h 52"/>
                  <a:gd name="T20" fmla="*/ 11 w 27"/>
                  <a:gd name="T21" fmla="*/ 7 h 52"/>
                  <a:gd name="T22" fmla="*/ 9 w 27"/>
                  <a:gd name="T23" fmla="*/ 9 h 52"/>
                  <a:gd name="T24" fmla="*/ 15 w 27"/>
                  <a:gd name="T25" fmla="*/ 15 h 52"/>
                  <a:gd name="T26" fmla="*/ 25 w 27"/>
                  <a:gd name="T27" fmla="*/ 31 h 52"/>
                  <a:gd name="T28" fmla="*/ 16 w 27"/>
                  <a:gd name="T29" fmla="*/ 40 h 52"/>
                  <a:gd name="T30" fmla="*/ 10 w 27"/>
                  <a:gd name="T31" fmla="*/ 44 h 52"/>
                  <a:gd name="T32" fmla="*/ 12 w 27"/>
                  <a:gd name="T33" fmla="*/ 46 h 52"/>
                  <a:gd name="T34" fmla="*/ 13 w 27"/>
                  <a:gd name="T35" fmla="*/ 51 h 52"/>
                  <a:gd name="T36" fmla="*/ 9 w 27"/>
                  <a:gd name="T3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52">
                    <a:moveTo>
                      <a:pt x="9" y="52"/>
                    </a:moveTo>
                    <a:cubicBezTo>
                      <a:pt x="8" y="52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2" y="33"/>
                      <a:pt x="15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6"/>
                      <a:pt x="14" y="24"/>
                      <a:pt x="9" y="20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6"/>
                      <a:pt x="2" y="3"/>
                      <a:pt x="5" y="1"/>
                    </a:cubicBezTo>
                    <a:cubicBezTo>
                      <a:pt x="7" y="0"/>
                      <a:pt x="10" y="0"/>
                      <a:pt x="12" y="2"/>
                    </a:cubicBezTo>
                    <a:cubicBezTo>
                      <a:pt x="14" y="3"/>
                      <a:pt x="14" y="6"/>
                      <a:pt x="11" y="7"/>
                    </a:cubicBezTo>
                    <a:cubicBezTo>
                      <a:pt x="10" y="8"/>
                      <a:pt x="9" y="8"/>
                      <a:pt x="9" y="9"/>
                    </a:cubicBezTo>
                    <a:cubicBezTo>
                      <a:pt x="9" y="10"/>
                      <a:pt x="13" y="13"/>
                      <a:pt x="15" y="15"/>
                    </a:cubicBezTo>
                    <a:cubicBezTo>
                      <a:pt x="21" y="19"/>
                      <a:pt x="27" y="24"/>
                      <a:pt x="25" y="31"/>
                    </a:cubicBezTo>
                    <a:cubicBezTo>
                      <a:pt x="24" y="35"/>
                      <a:pt x="20" y="37"/>
                      <a:pt x="16" y="40"/>
                    </a:cubicBezTo>
                    <a:cubicBezTo>
                      <a:pt x="14" y="41"/>
                      <a:pt x="10" y="43"/>
                      <a:pt x="10" y="44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4" y="47"/>
                      <a:pt x="15" y="50"/>
                      <a:pt x="13" y="51"/>
                    </a:cubicBezTo>
                    <a:cubicBezTo>
                      <a:pt x="12" y="52"/>
                      <a:pt x="10" y="52"/>
                      <a:pt x="9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Freeform 94"/>
              <p:cNvSpPr/>
              <p:nvPr/>
            </p:nvSpPr>
            <p:spPr bwMode="auto">
              <a:xfrm>
                <a:off x="2195513" y="2894013"/>
                <a:ext cx="60325" cy="112713"/>
              </a:xfrm>
              <a:custGeom>
                <a:avLst/>
                <a:gdLst>
                  <a:gd name="T0" fmla="*/ 10 w 28"/>
                  <a:gd name="T1" fmla="*/ 53 h 53"/>
                  <a:gd name="T2" fmla="*/ 6 w 28"/>
                  <a:gd name="T3" fmla="*/ 52 h 53"/>
                  <a:gd name="T4" fmla="*/ 1 w 28"/>
                  <a:gd name="T5" fmla="*/ 44 h 53"/>
                  <a:gd name="T6" fmla="*/ 10 w 28"/>
                  <a:gd name="T7" fmla="*/ 34 h 53"/>
                  <a:gd name="T8" fmla="*/ 16 w 28"/>
                  <a:gd name="T9" fmla="*/ 29 h 53"/>
                  <a:gd name="T10" fmla="*/ 16 w 28"/>
                  <a:gd name="T11" fmla="*/ 29 h 53"/>
                  <a:gd name="T12" fmla="*/ 9 w 28"/>
                  <a:gd name="T13" fmla="*/ 20 h 53"/>
                  <a:gd name="T14" fmla="*/ 0 w 28"/>
                  <a:gd name="T15" fmla="*/ 9 h 53"/>
                  <a:gd name="T16" fmla="*/ 6 w 28"/>
                  <a:gd name="T17" fmla="*/ 1 h 53"/>
                  <a:gd name="T18" fmla="*/ 13 w 28"/>
                  <a:gd name="T19" fmla="*/ 2 h 53"/>
                  <a:gd name="T20" fmla="*/ 12 w 28"/>
                  <a:gd name="T21" fmla="*/ 7 h 53"/>
                  <a:gd name="T22" fmla="*/ 10 w 28"/>
                  <a:gd name="T23" fmla="*/ 9 h 53"/>
                  <a:gd name="T24" fmla="*/ 16 w 28"/>
                  <a:gd name="T25" fmla="*/ 15 h 53"/>
                  <a:gd name="T26" fmla="*/ 26 w 28"/>
                  <a:gd name="T27" fmla="*/ 31 h 53"/>
                  <a:gd name="T28" fmla="*/ 16 w 28"/>
                  <a:gd name="T29" fmla="*/ 40 h 53"/>
                  <a:gd name="T30" fmla="*/ 11 w 28"/>
                  <a:gd name="T31" fmla="*/ 44 h 53"/>
                  <a:gd name="T32" fmla="*/ 13 w 28"/>
                  <a:gd name="T33" fmla="*/ 46 h 53"/>
                  <a:gd name="T34" fmla="*/ 13 w 28"/>
                  <a:gd name="T35" fmla="*/ 51 h 53"/>
                  <a:gd name="T36" fmla="*/ 10 w 28"/>
                  <a:gd name="T3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53">
                    <a:moveTo>
                      <a:pt x="10" y="53"/>
                    </a:moveTo>
                    <a:cubicBezTo>
                      <a:pt x="8" y="53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3" y="33"/>
                      <a:pt x="16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7"/>
                      <a:pt x="14" y="24"/>
                      <a:pt x="9" y="20"/>
                    </a:cubicBezTo>
                    <a:cubicBezTo>
                      <a:pt x="5" y="17"/>
                      <a:pt x="0" y="13"/>
                      <a:pt x="0" y="9"/>
                    </a:cubicBezTo>
                    <a:cubicBezTo>
                      <a:pt x="0" y="6"/>
                      <a:pt x="2" y="4"/>
                      <a:pt x="6" y="1"/>
                    </a:cubicBezTo>
                    <a:cubicBezTo>
                      <a:pt x="8" y="0"/>
                      <a:pt x="11" y="0"/>
                      <a:pt x="13" y="2"/>
                    </a:cubicBezTo>
                    <a:cubicBezTo>
                      <a:pt x="14" y="3"/>
                      <a:pt x="14" y="6"/>
                      <a:pt x="12" y="7"/>
                    </a:cubicBezTo>
                    <a:cubicBezTo>
                      <a:pt x="11" y="8"/>
                      <a:pt x="10" y="9"/>
                      <a:pt x="10" y="9"/>
                    </a:cubicBezTo>
                    <a:cubicBezTo>
                      <a:pt x="10" y="10"/>
                      <a:pt x="13" y="13"/>
                      <a:pt x="16" y="15"/>
                    </a:cubicBezTo>
                    <a:cubicBezTo>
                      <a:pt x="21" y="19"/>
                      <a:pt x="28" y="24"/>
                      <a:pt x="26" y="31"/>
                    </a:cubicBezTo>
                    <a:cubicBezTo>
                      <a:pt x="25" y="35"/>
                      <a:pt x="20" y="38"/>
                      <a:pt x="16" y="40"/>
                    </a:cubicBezTo>
                    <a:cubicBezTo>
                      <a:pt x="15" y="41"/>
                      <a:pt x="11" y="44"/>
                      <a:pt x="11" y="44"/>
                    </a:cubicBezTo>
                    <a:cubicBezTo>
                      <a:pt x="11" y="44"/>
                      <a:pt x="11" y="45"/>
                      <a:pt x="13" y="46"/>
                    </a:cubicBezTo>
                    <a:cubicBezTo>
                      <a:pt x="15" y="47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7410450" y="2152650"/>
            <a:ext cx="1647825" cy="419100"/>
            <a:chOff x="7410450" y="2152650"/>
            <a:chExt cx="1647825" cy="419100"/>
          </a:xfrm>
        </p:grpSpPr>
        <p:sp>
          <p:nvSpPr>
            <p:cNvPr id="6" name="圆角矩形 5"/>
            <p:cNvSpPr/>
            <p:nvPr/>
          </p:nvSpPr>
          <p:spPr>
            <a:xfrm>
              <a:off x="7410450" y="2152650"/>
              <a:ext cx="1647825" cy="419100"/>
            </a:xfrm>
            <a:prstGeom prst="round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Group 1501"/>
            <p:cNvGrpSpPr/>
            <p:nvPr/>
          </p:nvGrpSpPr>
          <p:grpSpPr>
            <a:xfrm>
              <a:off x="8126007" y="2254682"/>
              <a:ext cx="216710" cy="215036"/>
              <a:chOff x="2736851" y="5092700"/>
              <a:chExt cx="411163" cy="407988"/>
            </a:xfrm>
            <a:solidFill>
              <a:schemeClr val="bg1"/>
            </a:solidFill>
          </p:grpSpPr>
          <p:sp>
            <p:nvSpPr>
              <p:cNvPr id="27" name="Freeform 89"/>
              <p:cNvSpPr/>
              <p:nvPr/>
            </p:nvSpPr>
            <p:spPr bwMode="auto">
              <a:xfrm>
                <a:off x="2890838" y="5229225"/>
                <a:ext cx="101600" cy="204788"/>
              </a:xfrm>
              <a:custGeom>
                <a:avLst/>
                <a:gdLst>
                  <a:gd name="T0" fmla="*/ 28 w 48"/>
                  <a:gd name="T1" fmla="*/ 41 h 97"/>
                  <a:gd name="T2" fmla="*/ 15 w 48"/>
                  <a:gd name="T3" fmla="*/ 30 h 97"/>
                  <a:gd name="T4" fmla="*/ 25 w 48"/>
                  <a:gd name="T5" fmla="*/ 22 h 97"/>
                  <a:gd name="T6" fmla="*/ 37 w 48"/>
                  <a:gd name="T7" fmla="*/ 25 h 97"/>
                  <a:gd name="T8" fmla="*/ 39 w 48"/>
                  <a:gd name="T9" fmla="*/ 25 h 97"/>
                  <a:gd name="T10" fmla="*/ 43 w 48"/>
                  <a:gd name="T11" fmla="*/ 23 h 97"/>
                  <a:gd name="T12" fmla="*/ 45 w 48"/>
                  <a:gd name="T13" fmla="*/ 18 h 97"/>
                  <a:gd name="T14" fmla="*/ 43 w 48"/>
                  <a:gd name="T15" fmla="*/ 14 h 97"/>
                  <a:gd name="T16" fmla="*/ 30 w 48"/>
                  <a:gd name="T17" fmla="*/ 11 h 97"/>
                  <a:gd name="T18" fmla="*/ 30 w 48"/>
                  <a:gd name="T19" fmla="*/ 10 h 97"/>
                  <a:gd name="T20" fmla="*/ 30 w 48"/>
                  <a:gd name="T21" fmla="*/ 3 h 97"/>
                  <a:gd name="T22" fmla="*/ 26 w 48"/>
                  <a:gd name="T23" fmla="*/ 0 h 97"/>
                  <a:gd name="T24" fmla="*/ 23 w 48"/>
                  <a:gd name="T25" fmla="*/ 0 h 97"/>
                  <a:gd name="T26" fmla="*/ 19 w 48"/>
                  <a:gd name="T27" fmla="*/ 3 h 97"/>
                  <a:gd name="T28" fmla="*/ 19 w 48"/>
                  <a:gd name="T29" fmla="*/ 11 h 97"/>
                  <a:gd name="T30" fmla="*/ 18 w 48"/>
                  <a:gd name="T31" fmla="*/ 12 h 97"/>
                  <a:gd name="T32" fmla="*/ 1 w 48"/>
                  <a:gd name="T33" fmla="*/ 31 h 97"/>
                  <a:gd name="T34" fmla="*/ 21 w 48"/>
                  <a:gd name="T35" fmla="*/ 53 h 97"/>
                  <a:gd name="T36" fmla="*/ 33 w 48"/>
                  <a:gd name="T37" fmla="*/ 64 h 97"/>
                  <a:gd name="T38" fmla="*/ 21 w 48"/>
                  <a:gd name="T39" fmla="*/ 74 h 97"/>
                  <a:gd name="T40" fmla="*/ 7 w 48"/>
                  <a:gd name="T41" fmla="*/ 70 h 97"/>
                  <a:gd name="T42" fmla="*/ 6 w 48"/>
                  <a:gd name="T43" fmla="*/ 69 h 97"/>
                  <a:gd name="T44" fmla="*/ 2 w 48"/>
                  <a:gd name="T45" fmla="*/ 72 h 97"/>
                  <a:gd name="T46" fmla="*/ 0 w 48"/>
                  <a:gd name="T47" fmla="*/ 77 h 97"/>
                  <a:gd name="T48" fmla="*/ 2 w 48"/>
                  <a:gd name="T49" fmla="*/ 81 h 97"/>
                  <a:gd name="T50" fmla="*/ 17 w 48"/>
                  <a:gd name="T51" fmla="*/ 85 h 97"/>
                  <a:gd name="T52" fmla="*/ 18 w 48"/>
                  <a:gd name="T53" fmla="*/ 86 h 97"/>
                  <a:gd name="T54" fmla="*/ 18 w 48"/>
                  <a:gd name="T55" fmla="*/ 93 h 97"/>
                  <a:gd name="T56" fmla="*/ 22 w 48"/>
                  <a:gd name="T57" fmla="*/ 97 h 97"/>
                  <a:gd name="T58" fmla="*/ 25 w 48"/>
                  <a:gd name="T59" fmla="*/ 97 h 97"/>
                  <a:gd name="T60" fmla="*/ 29 w 48"/>
                  <a:gd name="T61" fmla="*/ 93 h 97"/>
                  <a:gd name="T62" fmla="*/ 29 w 48"/>
                  <a:gd name="T63" fmla="*/ 85 h 97"/>
                  <a:gd name="T64" fmla="*/ 30 w 48"/>
                  <a:gd name="T65" fmla="*/ 84 h 97"/>
                  <a:gd name="T66" fmla="*/ 48 w 48"/>
                  <a:gd name="T67" fmla="*/ 64 h 97"/>
                  <a:gd name="T68" fmla="*/ 28 w 48"/>
                  <a:gd name="T69" fmla="*/ 4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" h="97">
                    <a:moveTo>
                      <a:pt x="28" y="41"/>
                    </a:moveTo>
                    <a:cubicBezTo>
                      <a:pt x="18" y="37"/>
                      <a:pt x="15" y="34"/>
                      <a:pt x="15" y="30"/>
                    </a:cubicBezTo>
                    <a:cubicBezTo>
                      <a:pt x="15" y="26"/>
                      <a:pt x="18" y="22"/>
                      <a:pt x="25" y="22"/>
                    </a:cubicBezTo>
                    <a:cubicBezTo>
                      <a:pt x="32" y="22"/>
                      <a:pt x="37" y="25"/>
                      <a:pt x="37" y="25"/>
                    </a:cubicBezTo>
                    <a:cubicBezTo>
                      <a:pt x="38" y="25"/>
                      <a:pt x="39" y="25"/>
                      <a:pt x="39" y="25"/>
                    </a:cubicBezTo>
                    <a:cubicBezTo>
                      <a:pt x="41" y="25"/>
                      <a:pt x="42" y="24"/>
                      <a:pt x="43" y="23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6"/>
                      <a:pt x="44" y="15"/>
                      <a:pt x="43" y="14"/>
                    </a:cubicBezTo>
                    <a:cubicBezTo>
                      <a:pt x="39" y="12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0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1"/>
                      <a:pt x="28" y="0"/>
                      <a:pt x="2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0" y="0"/>
                      <a:pt x="19" y="1"/>
                      <a:pt x="19" y="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1"/>
                      <a:pt x="18" y="12"/>
                      <a:pt x="18" y="12"/>
                    </a:cubicBezTo>
                    <a:cubicBezTo>
                      <a:pt x="7" y="14"/>
                      <a:pt x="1" y="22"/>
                      <a:pt x="1" y="31"/>
                    </a:cubicBezTo>
                    <a:cubicBezTo>
                      <a:pt x="1" y="43"/>
                      <a:pt x="11" y="49"/>
                      <a:pt x="21" y="53"/>
                    </a:cubicBezTo>
                    <a:cubicBezTo>
                      <a:pt x="30" y="56"/>
                      <a:pt x="33" y="59"/>
                      <a:pt x="33" y="64"/>
                    </a:cubicBezTo>
                    <a:cubicBezTo>
                      <a:pt x="33" y="70"/>
                      <a:pt x="29" y="74"/>
                      <a:pt x="21" y="74"/>
                    </a:cubicBezTo>
                    <a:cubicBezTo>
                      <a:pt x="15" y="74"/>
                      <a:pt x="7" y="70"/>
                      <a:pt x="7" y="70"/>
                    </a:cubicBezTo>
                    <a:cubicBezTo>
                      <a:pt x="7" y="69"/>
                      <a:pt x="6" y="69"/>
                      <a:pt x="6" y="69"/>
                    </a:cubicBezTo>
                    <a:cubicBezTo>
                      <a:pt x="4" y="69"/>
                      <a:pt x="3" y="70"/>
                      <a:pt x="2" y="72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8"/>
                      <a:pt x="1" y="80"/>
                      <a:pt x="2" y="81"/>
                    </a:cubicBezTo>
                    <a:cubicBezTo>
                      <a:pt x="7" y="83"/>
                      <a:pt x="17" y="85"/>
                      <a:pt x="17" y="85"/>
                    </a:cubicBezTo>
                    <a:cubicBezTo>
                      <a:pt x="17" y="85"/>
                      <a:pt x="18" y="85"/>
                      <a:pt x="18" y="86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18" y="95"/>
                      <a:pt x="20" y="97"/>
                      <a:pt x="22" y="97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7" y="97"/>
                      <a:pt x="29" y="95"/>
                      <a:pt x="29" y="93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4"/>
                      <a:pt x="30" y="84"/>
                      <a:pt x="30" y="84"/>
                    </a:cubicBezTo>
                    <a:cubicBezTo>
                      <a:pt x="41" y="82"/>
                      <a:pt x="48" y="74"/>
                      <a:pt x="48" y="64"/>
                    </a:cubicBezTo>
                    <a:cubicBezTo>
                      <a:pt x="48" y="53"/>
                      <a:pt x="42" y="46"/>
                      <a:pt x="28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8" name="Freeform 90"/>
              <p:cNvSpPr>
                <a:spLocks noEditPoints="1"/>
              </p:cNvSpPr>
              <p:nvPr/>
            </p:nvSpPr>
            <p:spPr bwMode="auto">
              <a:xfrm>
                <a:off x="2736851" y="5092700"/>
                <a:ext cx="411163" cy="407988"/>
              </a:xfrm>
              <a:custGeom>
                <a:avLst/>
                <a:gdLst>
                  <a:gd name="T0" fmla="*/ 165 w 194"/>
                  <a:gd name="T1" fmla="*/ 192 h 192"/>
                  <a:gd name="T2" fmla="*/ 28 w 194"/>
                  <a:gd name="T3" fmla="*/ 192 h 192"/>
                  <a:gd name="T4" fmla="*/ 16 w 194"/>
                  <a:gd name="T5" fmla="*/ 180 h 192"/>
                  <a:gd name="T6" fmla="*/ 16 w 194"/>
                  <a:gd name="T7" fmla="*/ 97 h 192"/>
                  <a:gd name="T8" fmla="*/ 15 w 194"/>
                  <a:gd name="T9" fmla="*/ 95 h 192"/>
                  <a:gd name="T10" fmla="*/ 6 w 194"/>
                  <a:gd name="T11" fmla="*/ 89 h 192"/>
                  <a:gd name="T12" fmla="*/ 0 w 194"/>
                  <a:gd name="T13" fmla="*/ 81 h 192"/>
                  <a:gd name="T14" fmla="*/ 4 w 194"/>
                  <a:gd name="T15" fmla="*/ 72 h 192"/>
                  <a:gd name="T16" fmla="*/ 88 w 194"/>
                  <a:gd name="T17" fmla="*/ 3 h 192"/>
                  <a:gd name="T18" fmla="*/ 97 w 194"/>
                  <a:gd name="T19" fmla="*/ 0 h 192"/>
                  <a:gd name="T20" fmla="*/ 105 w 194"/>
                  <a:gd name="T21" fmla="*/ 3 h 192"/>
                  <a:gd name="T22" fmla="*/ 189 w 194"/>
                  <a:gd name="T23" fmla="*/ 72 h 192"/>
                  <a:gd name="T24" fmla="*/ 194 w 194"/>
                  <a:gd name="T25" fmla="*/ 81 h 192"/>
                  <a:gd name="T26" fmla="*/ 188 w 194"/>
                  <a:gd name="T27" fmla="*/ 89 h 192"/>
                  <a:gd name="T28" fmla="*/ 179 w 194"/>
                  <a:gd name="T29" fmla="*/ 95 h 192"/>
                  <a:gd name="T30" fmla="*/ 178 w 194"/>
                  <a:gd name="T31" fmla="*/ 97 h 192"/>
                  <a:gd name="T32" fmla="*/ 178 w 194"/>
                  <a:gd name="T33" fmla="*/ 180 h 192"/>
                  <a:gd name="T34" fmla="*/ 165 w 194"/>
                  <a:gd name="T35" fmla="*/ 192 h 192"/>
                  <a:gd name="T36" fmla="*/ 30 w 194"/>
                  <a:gd name="T37" fmla="*/ 173 h 192"/>
                  <a:gd name="T38" fmla="*/ 34 w 194"/>
                  <a:gd name="T39" fmla="*/ 178 h 192"/>
                  <a:gd name="T40" fmla="*/ 156 w 194"/>
                  <a:gd name="T41" fmla="*/ 178 h 192"/>
                  <a:gd name="T42" fmla="*/ 163 w 194"/>
                  <a:gd name="T43" fmla="*/ 171 h 192"/>
                  <a:gd name="T44" fmla="*/ 163 w 194"/>
                  <a:gd name="T45" fmla="*/ 96 h 192"/>
                  <a:gd name="T46" fmla="*/ 171 w 194"/>
                  <a:gd name="T47" fmla="*/ 82 h 192"/>
                  <a:gd name="T48" fmla="*/ 173 w 194"/>
                  <a:gd name="T49" fmla="*/ 81 h 192"/>
                  <a:gd name="T50" fmla="*/ 173 w 194"/>
                  <a:gd name="T51" fmla="*/ 77 h 192"/>
                  <a:gd name="T52" fmla="*/ 103 w 194"/>
                  <a:gd name="T53" fmla="*/ 20 h 192"/>
                  <a:gd name="T54" fmla="*/ 91 w 194"/>
                  <a:gd name="T55" fmla="*/ 20 h 192"/>
                  <a:gd name="T56" fmla="*/ 21 w 194"/>
                  <a:gd name="T57" fmla="*/ 77 h 192"/>
                  <a:gd name="T58" fmla="*/ 20 w 194"/>
                  <a:gd name="T59" fmla="*/ 81 h 192"/>
                  <a:gd name="T60" fmla="*/ 22 w 194"/>
                  <a:gd name="T61" fmla="*/ 82 h 192"/>
                  <a:gd name="T62" fmla="*/ 30 w 194"/>
                  <a:gd name="T63" fmla="*/ 96 h 192"/>
                  <a:gd name="T64" fmla="*/ 30 w 194"/>
                  <a:gd name="T65" fmla="*/ 17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4" h="192">
                    <a:moveTo>
                      <a:pt x="165" y="192"/>
                    </a:moveTo>
                    <a:cubicBezTo>
                      <a:pt x="28" y="192"/>
                      <a:pt x="28" y="192"/>
                      <a:pt x="28" y="192"/>
                    </a:cubicBezTo>
                    <a:cubicBezTo>
                      <a:pt x="22" y="192"/>
                      <a:pt x="16" y="187"/>
                      <a:pt x="16" y="180"/>
                    </a:cubicBezTo>
                    <a:cubicBezTo>
                      <a:pt x="16" y="97"/>
                      <a:pt x="16" y="97"/>
                      <a:pt x="16" y="97"/>
                    </a:cubicBezTo>
                    <a:cubicBezTo>
                      <a:pt x="16" y="96"/>
                      <a:pt x="16" y="95"/>
                      <a:pt x="15" y="95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2" y="88"/>
                      <a:pt x="0" y="84"/>
                      <a:pt x="0" y="81"/>
                    </a:cubicBezTo>
                    <a:cubicBezTo>
                      <a:pt x="0" y="77"/>
                      <a:pt x="1" y="74"/>
                      <a:pt x="4" y="72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91" y="1"/>
                      <a:pt x="94" y="0"/>
                      <a:pt x="97" y="0"/>
                    </a:cubicBezTo>
                    <a:cubicBezTo>
                      <a:pt x="100" y="0"/>
                      <a:pt x="103" y="1"/>
                      <a:pt x="105" y="3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92" y="74"/>
                      <a:pt x="194" y="77"/>
                      <a:pt x="194" y="81"/>
                    </a:cubicBezTo>
                    <a:cubicBezTo>
                      <a:pt x="193" y="84"/>
                      <a:pt x="191" y="88"/>
                      <a:pt x="188" y="89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8" y="95"/>
                      <a:pt x="178" y="96"/>
                      <a:pt x="178" y="97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8" y="187"/>
                      <a:pt x="172" y="192"/>
                      <a:pt x="165" y="192"/>
                    </a:cubicBezTo>
                    <a:close/>
                    <a:moveTo>
                      <a:pt x="30" y="173"/>
                    </a:moveTo>
                    <a:cubicBezTo>
                      <a:pt x="30" y="178"/>
                      <a:pt x="34" y="178"/>
                      <a:pt x="34" y="178"/>
                    </a:cubicBezTo>
                    <a:cubicBezTo>
                      <a:pt x="156" y="178"/>
                      <a:pt x="156" y="178"/>
                      <a:pt x="156" y="178"/>
                    </a:cubicBezTo>
                    <a:cubicBezTo>
                      <a:pt x="156" y="178"/>
                      <a:pt x="163" y="179"/>
                      <a:pt x="163" y="171"/>
                    </a:cubicBezTo>
                    <a:cubicBezTo>
                      <a:pt x="163" y="152"/>
                      <a:pt x="163" y="96"/>
                      <a:pt x="163" y="96"/>
                    </a:cubicBezTo>
                    <a:cubicBezTo>
                      <a:pt x="163" y="88"/>
                      <a:pt x="167" y="85"/>
                      <a:pt x="171" y="82"/>
                    </a:cubicBezTo>
                    <a:cubicBezTo>
                      <a:pt x="171" y="82"/>
                      <a:pt x="173" y="81"/>
                      <a:pt x="173" y="81"/>
                    </a:cubicBezTo>
                    <a:cubicBezTo>
                      <a:pt x="176" y="79"/>
                      <a:pt x="173" y="77"/>
                      <a:pt x="173" y="77"/>
                    </a:cubicBezTo>
                    <a:cubicBezTo>
                      <a:pt x="173" y="77"/>
                      <a:pt x="122" y="35"/>
                      <a:pt x="103" y="20"/>
                    </a:cubicBezTo>
                    <a:cubicBezTo>
                      <a:pt x="99" y="16"/>
                      <a:pt x="96" y="15"/>
                      <a:pt x="91" y="20"/>
                    </a:cubicBezTo>
                    <a:cubicBezTo>
                      <a:pt x="72" y="35"/>
                      <a:pt x="21" y="77"/>
                      <a:pt x="21" y="77"/>
                    </a:cubicBezTo>
                    <a:cubicBezTo>
                      <a:pt x="21" y="77"/>
                      <a:pt x="18" y="79"/>
                      <a:pt x="20" y="81"/>
                    </a:cubicBezTo>
                    <a:cubicBezTo>
                      <a:pt x="21" y="81"/>
                      <a:pt x="22" y="82"/>
                      <a:pt x="22" y="82"/>
                    </a:cubicBezTo>
                    <a:cubicBezTo>
                      <a:pt x="27" y="85"/>
                      <a:pt x="30" y="87"/>
                      <a:pt x="30" y="96"/>
                    </a:cubicBezTo>
                    <a:cubicBezTo>
                      <a:pt x="30" y="96"/>
                      <a:pt x="30" y="154"/>
                      <a:pt x="30" y="1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cxnSp>
        <p:nvCxnSpPr>
          <p:cNvPr id="30" name="直接连接符 29"/>
          <p:cNvCxnSpPr/>
          <p:nvPr/>
        </p:nvCxnSpPr>
        <p:spPr>
          <a:xfrm>
            <a:off x="4953000" y="3352800"/>
            <a:ext cx="66579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1499"/>
          <p:cNvGrpSpPr/>
          <p:nvPr/>
        </p:nvGrpSpPr>
        <p:grpSpPr>
          <a:xfrm>
            <a:off x="6937774" y="5566330"/>
            <a:ext cx="302484" cy="285750"/>
            <a:chOff x="4922838" y="4403725"/>
            <a:chExt cx="373063" cy="352425"/>
          </a:xfrm>
          <a:solidFill>
            <a:srgbClr val="0E3C05"/>
          </a:solidFill>
        </p:grpSpPr>
        <p:sp>
          <p:nvSpPr>
            <p:cNvPr id="32" name="Freeform 96"/>
            <p:cNvSpPr/>
            <p:nvPr/>
          </p:nvSpPr>
          <p:spPr bwMode="auto">
            <a:xfrm>
              <a:off x="4976813" y="4560888"/>
              <a:ext cx="69850" cy="55563"/>
            </a:xfrm>
            <a:custGeom>
              <a:avLst/>
              <a:gdLst>
                <a:gd name="T0" fmla="*/ 33 w 33"/>
                <a:gd name="T1" fmla="*/ 21 h 26"/>
                <a:gd name="T2" fmla="*/ 29 w 33"/>
                <a:gd name="T3" fmla="*/ 26 h 26"/>
                <a:gd name="T4" fmla="*/ 5 w 33"/>
                <a:gd name="T5" fmla="*/ 26 h 26"/>
                <a:gd name="T6" fmla="*/ 0 w 33"/>
                <a:gd name="T7" fmla="*/ 21 h 26"/>
                <a:gd name="T8" fmla="*/ 0 w 33"/>
                <a:gd name="T9" fmla="*/ 5 h 26"/>
                <a:gd name="T10" fmla="*/ 5 w 33"/>
                <a:gd name="T11" fmla="*/ 0 h 26"/>
                <a:gd name="T12" fmla="*/ 29 w 33"/>
                <a:gd name="T13" fmla="*/ 0 h 26"/>
                <a:gd name="T14" fmla="*/ 33 w 33"/>
                <a:gd name="T15" fmla="*/ 5 h 26"/>
                <a:gd name="T16" fmla="*/ 33 w 33"/>
                <a:gd name="T1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33" y="21"/>
                  </a:moveTo>
                  <a:cubicBezTo>
                    <a:pt x="33" y="24"/>
                    <a:pt x="31" y="26"/>
                    <a:pt x="29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26"/>
                    <a:pt x="0" y="24"/>
                    <a:pt x="0" y="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3" y="3"/>
                    <a:pt x="33" y="5"/>
                  </a:cubicBezTo>
                  <a:lnTo>
                    <a:pt x="33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Freeform 97"/>
            <p:cNvSpPr/>
            <p:nvPr/>
          </p:nvSpPr>
          <p:spPr bwMode="auto">
            <a:xfrm>
              <a:off x="4976813" y="4649788"/>
              <a:ext cx="69850" cy="55563"/>
            </a:xfrm>
            <a:custGeom>
              <a:avLst/>
              <a:gdLst>
                <a:gd name="T0" fmla="*/ 33 w 33"/>
                <a:gd name="T1" fmla="*/ 21 h 26"/>
                <a:gd name="T2" fmla="*/ 29 w 33"/>
                <a:gd name="T3" fmla="*/ 26 h 26"/>
                <a:gd name="T4" fmla="*/ 5 w 33"/>
                <a:gd name="T5" fmla="*/ 26 h 26"/>
                <a:gd name="T6" fmla="*/ 0 w 33"/>
                <a:gd name="T7" fmla="*/ 21 h 26"/>
                <a:gd name="T8" fmla="*/ 0 w 33"/>
                <a:gd name="T9" fmla="*/ 5 h 26"/>
                <a:gd name="T10" fmla="*/ 5 w 33"/>
                <a:gd name="T11" fmla="*/ 0 h 26"/>
                <a:gd name="T12" fmla="*/ 29 w 33"/>
                <a:gd name="T13" fmla="*/ 0 h 26"/>
                <a:gd name="T14" fmla="*/ 33 w 33"/>
                <a:gd name="T15" fmla="*/ 5 h 26"/>
                <a:gd name="T16" fmla="*/ 33 w 33"/>
                <a:gd name="T1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33" y="21"/>
                  </a:moveTo>
                  <a:cubicBezTo>
                    <a:pt x="33" y="24"/>
                    <a:pt x="31" y="26"/>
                    <a:pt x="29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26"/>
                    <a:pt x="0" y="24"/>
                    <a:pt x="0" y="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3" y="3"/>
                    <a:pt x="33" y="5"/>
                  </a:cubicBezTo>
                  <a:lnTo>
                    <a:pt x="33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Freeform 98"/>
            <p:cNvSpPr/>
            <p:nvPr/>
          </p:nvSpPr>
          <p:spPr bwMode="auto">
            <a:xfrm>
              <a:off x="5075238" y="4560888"/>
              <a:ext cx="69850" cy="55563"/>
            </a:xfrm>
            <a:custGeom>
              <a:avLst/>
              <a:gdLst>
                <a:gd name="T0" fmla="*/ 33 w 33"/>
                <a:gd name="T1" fmla="*/ 21 h 26"/>
                <a:gd name="T2" fmla="*/ 28 w 33"/>
                <a:gd name="T3" fmla="*/ 26 h 26"/>
                <a:gd name="T4" fmla="*/ 4 w 33"/>
                <a:gd name="T5" fmla="*/ 26 h 26"/>
                <a:gd name="T6" fmla="*/ 0 w 33"/>
                <a:gd name="T7" fmla="*/ 21 h 26"/>
                <a:gd name="T8" fmla="*/ 0 w 33"/>
                <a:gd name="T9" fmla="*/ 5 h 26"/>
                <a:gd name="T10" fmla="*/ 4 w 33"/>
                <a:gd name="T11" fmla="*/ 0 h 26"/>
                <a:gd name="T12" fmla="*/ 28 w 33"/>
                <a:gd name="T13" fmla="*/ 0 h 26"/>
                <a:gd name="T14" fmla="*/ 33 w 33"/>
                <a:gd name="T15" fmla="*/ 5 h 26"/>
                <a:gd name="T16" fmla="*/ 33 w 33"/>
                <a:gd name="T1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33" y="21"/>
                  </a:moveTo>
                  <a:cubicBezTo>
                    <a:pt x="33" y="24"/>
                    <a:pt x="31" y="26"/>
                    <a:pt x="28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4"/>
                    <a:pt x="0" y="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3" y="3"/>
                    <a:pt x="33" y="5"/>
                  </a:cubicBezTo>
                  <a:lnTo>
                    <a:pt x="33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99"/>
            <p:cNvSpPr/>
            <p:nvPr/>
          </p:nvSpPr>
          <p:spPr bwMode="auto">
            <a:xfrm>
              <a:off x="5075238" y="4649788"/>
              <a:ext cx="69850" cy="55563"/>
            </a:xfrm>
            <a:custGeom>
              <a:avLst/>
              <a:gdLst>
                <a:gd name="T0" fmla="*/ 33 w 33"/>
                <a:gd name="T1" fmla="*/ 21 h 26"/>
                <a:gd name="T2" fmla="*/ 28 w 33"/>
                <a:gd name="T3" fmla="*/ 26 h 26"/>
                <a:gd name="T4" fmla="*/ 4 w 33"/>
                <a:gd name="T5" fmla="*/ 26 h 26"/>
                <a:gd name="T6" fmla="*/ 0 w 33"/>
                <a:gd name="T7" fmla="*/ 21 h 26"/>
                <a:gd name="T8" fmla="*/ 0 w 33"/>
                <a:gd name="T9" fmla="*/ 5 h 26"/>
                <a:gd name="T10" fmla="*/ 4 w 33"/>
                <a:gd name="T11" fmla="*/ 0 h 26"/>
                <a:gd name="T12" fmla="*/ 28 w 33"/>
                <a:gd name="T13" fmla="*/ 0 h 26"/>
                <a:gd name="T14" fmla="*/ 33 w 33"/>
                <a:gd name="T15" fmla="*/ 5 h 26"/>
                <a:gd name="T16" fmla="*/ 33 w 33"/>
                <a:gd name="T1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33" y="21"/>
                  </a:moveTo>
                  <a:cubicBezTo>
                    <a:pt x="33" y="24"/>
                    <a:pt x="31" y="26"/>
                    <a:pt x="28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4"/>
                    <a:pt x="0" y="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3" y="3"/>
                    <a:pt x="33" y="5"/>
                  </a:cubicBezTo>
                  <a:lnTo>
                    <a:pt x="33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100"/>
            <p:cNvSpPr/>
            <p:nvPr/>
          </p:nvSpPr>
          <p:spPr bwMode="auto">
            <a:xfrm>
              <a:off x="5170488" y="4560888"/>
              <a:ext cx="69850" cy="55563"/>
            </a:xfrm>
            <a:custGeom>
              <a:avLst/>
              <a:gdLst>
                <a:gd name="T0" fmla="*/ 33 w 33"/>
                <a:gd name="T1" fmla="*/ 21 h 26"/>
                <a:gd name="T2" fmla="*/ 28 w 33"/>
                <a:gd name="T3" fmla="*/ 26 h 26"/>
                <a:gd name="T4" fmla="*/ 4 w 33"/>
                <a:gd name="T5" fmla="*/ 26 h 26"/>
                <a:gd name="T6" fmla="*/ 0 w 33"/>
                <a:gd name="T7" fmla="*/ 21 h 26"/>
                <a:gd name="T8" fmla="*/ 0 w 33"/>
                <a:gd name="T9" fmla="*/ 5 h 26"/>
                <a:gd name="T10" fmla="*/ 4 w 33"/>
                <a:gd name="T11" fmla="*/ 0 h 26"/>
                <a:gd name="T12" fmla="*/ 28 w 33"/>
                <a:gd name="T13" fmla="*/ 0 h 26"/>
                <a:gd name="T14" fmla="*/ 33 w 33"/>
                <a:gd name="T15" fmla="*/ 5 h 26"/>
                <a:gd name="T16" fmla="*/ 33 w 33"/>
                <a:gd name="T1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33" y="21"/>
                  </a:moveTo>
                  <a:cubicBezTo>
                    <a:pt x="33" y="24"/>
                    <a:pt x="31" y="26"/>
                    <a:pt x="28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4"/>
                    <a:pt x="0" y="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3" y="3"/>
                    <a:pt x="33" y="5"/>
                  </a:cubicBezTo>
                  <a:lnTo>
                    <a:pt x="33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101"/>
            <p:cNvSpPr/>
            <p:nvPr/>
          </p:nvSpPr>
          <p:spPr bwMode="auto">
            <a:xfrm>
              <a:off x="5170488" y="4649788"/>
              <a:ext cx="69850" cy="55563"/>
            </a:xfrm>
            <a:custGeom>
              <a:avLst/>
              <a:gdLst>
                <a:gd name="T0" fmla="*/ 33 w 33"/>
                <a:gd name="T1" fmla="*/ 21 h 26"/>
                <a:gd name="T2" fmla="*/ 28 w 33"/>
                <a:gd name="T3" fmla="*/ 26 h 26"/>
                <a:gd name="T4" fmla="*/ 4 w 33"/>
                <a:gd name="T5" fmla="*/ 26 h 26"/>
                <a:gd name="T6" fmla="*/ 0 w 33"/>
                <a:gd name="T7" fmla="*/ 21 h 26"/>
                <a:gd name="T8" fmla="*/ 0 w 33"/>
                <a:gd name="T9" fmla="*/ 5 h 26"/>
                <a:gd name="T10" fmla="*/ 4 w 33"/>
                <a:gd name="T11" fmla="*/ 0 h 26"/>
                <a:gd name="T12" fmla="*/ 28 w 33"/>
                <a:gd name="T13" fmla="*/ 0 h 26"/>
                <a:gd name="T14" fmla="*/ 33 w 33"/>
                <a:gd name="T15" fmla="*/ 5 h 26"/>
                <a:gd name="T16" fmla="*/ 33 w 33"/>
                <a:gd name="T1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33" y="21"/>
                  </a:moveTo>
                  <a:cubicBezTo>
                    <a:pt x="33" y="24"/>
                    <a:pt x="31" y="26"/>
                    <a:pt x="28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4"/>
                    <a:pt x="0" y="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3" y="3"/>
                    <a:pt x="33" y="5"/>
                  </a:cubicBezTo>
                  <a:lnTo>
                    <a:pt x="33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102"/>
            <p:cNvSpPr/>
            <p:nvPr/>
          </p:nvSpPr>
          <p:spPr bwMode="auto">
            <a:xfrm>
              <a:off x="4992688" y="4403725"/>
              <a:ext cx="44450" cy="82550"/>
            </a:xfrm>
            <a:custGeom>
              <a:avLst/>
              <a:gdLst>
                <a:gd name="T0" fmla="*/ 5 w 21"/>
                <a:gd name="T1" fmla="*/ 39 h 39"/>
                <a:gd name="T2" fmla="*/ 0 w 21"/>
                <a:gd name="T3" fmla="*/ 33 h 39"/>
                <a:gd name="T4" fmla="*/ 0 w 21"/>
                <a:gd name="T5" fmla="*/ 5 h 39"/>
                <a:gd name="T6" fmla="*/ 5 w 21"/>
                <a:gd name="T7" fmla="*/ 0 h 39"/>
                <a:gd name="T8" fmla="*/ 16 w 21"/>
                <a:gd name="T9" fmla="*/ 0 h 39"/>
                <a:gd name="T10" fmla="*/ 21 w 21"/>
                <a:gd name="T11" fmla="*/ 5 h 39"/>
                <a:gd name="T12" fmla="*/ 21 w 21"/>
                <a:gd name="T13" fmla="*/ 33 h 39"/>
                <a:gd name="T14" fmla="*/ 16 w 21"/>
                <a:gd name="T15" fmla="*/ 39 h 39"/>
                <a:gd name="T16" fmla="*/ 5 w 21"/>
                <a:gd name="T1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39">
                  <a:moveTo>
                    <a:pt x="5" y="39"/>
                  </a:moveTo>
                  <a:cubicBezTo>
                    <a:pt x="2" y="39"/>
                    <a:pt x="0" y="36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9" y="0"/>
                    <a:pt x="21" y="2"/>
                    <a:pt x="21" y="5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6"/>
                    <a:pt x="19" y="39"/>
                    <a:pt x="16" y="39"/>
                  </a:cubicBezTo>
                  <a:lnTo>
                    <a:pt x="5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Freeform 103"/>
            <p:cNvSpPr/>
            <p:nvPr/>
          </p:nvSpPr>
          <p:spPr bwMode="auto">
            <a:xfrm>
              <a:off x="5183188" y="4403725"/>
              <a:ext cx="44450" cy="82550"/>
            </a:xfrm>
            <a:custGeom>
              <a:avLst/>
              <a:gdLst>
                <a:gd name="T0" fmla="*/ 5 w 21"/>
                <a:gd name="T1" fmla="*/ 39 h 39"/>
                <a:gd name="T2" fmla="*/ 0 w 21"/>
                <a:gd name="T3" fmla="*/ 33 h 39"/>
                <a:gd name="T4" fmla="*/ 0 w 21"/>
                <a:gd name="T5" fmla="*/ 5 h 39"/>
                <a:gd name="T6" fmla="*/ 5 w 21"/>
                <a:gd name="T7" fmla="*/ 0 h 39"/>
                <a:gd name="T8" fmla="*/ 16 w 21"/>
                <a:gd name="T9" fmla="*/ 0 h 39"/>
                <a:gd name="T10" fmla="*/ 21 w 21"/>
                <a:gd name="T11" fmla="*/ 5 h 39"/>
                <a:gd name="T12" fmla="*/ 21 w 21"/>
                <a:gd name="T13" fmla="*/ 33 h 39"/>
                <a:gd name="T14" fmla="*/ 16 w 21"/>
                <a:gd name="T15" fmla="*/ 39 h 39"/>
                <a:gd name="T16" fmla="*/ 5 w 21"/>
                <a:gd name="T1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39">
                  <a:moveTo>
                    <a:pt x="5" y="39"/>
                  </a:moveTo>
                  <a:cubicBezTo>
                    <a:pt x="2" y="39"/>
                    <a:pt x="0" y="36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9" y="0"/>
                    <a:pt x="21" y="2"/>
                    <a:pt x="21" y="5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6"/>
                    <a:pt x="19" y="39"/>
                    <a:pt x="16" y="39"/>
                  </a:cubicBezTo>
                  <a:lnTo>
                    <a:pt x="5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Freeform 104"/>
            <p:cNvSpPr>
              <a:spLocks noEditPoints="1"/>
            </p:cNvSpPr>
            <p:nvPr/>
          </p:nvSpPr>
          <p:spPr bwMode="auto">
            <a:xfrm>
              <a:off x="4922838" y="4448175"/>
              <a:ext cx="373063" cy="307975"/>
            </a:xfrm>
            <a:custGeom>
              <a:avLst/>
              <a:gdLst>
                <a:gd name="T0" fmla="*/ 171 w 176"/>
                <a:gd name="T1" fmla="*/ 0 h 145"/>
                <a:gd name="T2" fmla="*/ 156 w 176"/>
                <a:gd name="T3" fmla="*/ 0 h 145"/>
                <a:gd name="T4" fmla="*/ 154 w 176"/>
                <a:gd name="T5" fmla="*/ 2 h 145"/>
                <a:gd name="T6" fmla="*/ 154 w 176"/>
                <a:gd name="T7" fmla="*/ 11 h 145"/>
                <a:gd name="T8" fmla="*/ 138 w 176"/>
                <a:gd name="T9" fmla="*/ 27 h 145"/>
                <a:gd name="T10" fmla="*/ 128 w 176"/>
                <a:gd name="T11" fmla="*/ 27 h 145"/>
                <a:gd name="T12" fmla="*/ 113 w 176"/>
                <a:gd name="T13" fmla="*/ 11 h 145"/>
                <a:gd name="T14" fmla="*/ 113 w 176"/>
                <a:gd name="T15" fmla="*/ 3 h 145"/>
                <a:gd name="T16" fmla="*/ 110 w 176"/>
                <a:gd name="T17" fmla="*/ 0 h 145"/>
                <a:gd name="T18" fmla="*/ 67 w 176"/>
                <a:gd name="T19" fmla="*/ 0 h 145"/>
                <a:gd name="T20" fmla="*/ 64 w 176"/>
                <a:gd name="T21" fmla="*/ 3 h 145"/>
                <a:gd name="T22" fmla="*/ 64 w 176"/>
                <a:gd name="T23" fmla="*/ 11 h 145"/>
                <a:gd name="T24" fmla="*/ 48 w 176"/>
                <a:gd name="T25" fmla="*/ 27 h 145"/>
                <a:gd name="T26" fmla="*/ 38 w 176"/>
                <a:gd name="T27" fmla="*/ 27 h 145"/>
                <a:gd name="T28" fmla="*/ 23 w 176"/>
                <a:gd name="T29" fmla="*/ 11 h 145"/>
                <a:gd name="T30" fmla="*/ 23 w 176"/>
                <a:gd name="T31" fmla="*/ 3 h 145"/>
                <a:gd name="T32" fmla="*/ 20 w 176"/>
                <a:gd name="T33" fmla="*/ 0 h 145"/>
                <a:gd name="T34" fmla="*/ 5 w 176"/>
                <a:gd name="T35" fmla="*/ 0 h 145"/>
                <a:gd name="T36" fmla="*/ 0 w 176"/>
                <a:gd name="T37" fmla="*/ 9 h 145"/>
                <a:gd name="T38" fmla="*/ 0 w 176"/>
                <a:gd name="T39" fmla="*/ 143 h 145"/>
                <a:gd name="T40" fmla="*/ 5 w 176"/>
                <a:gd name="T41" fmla="*/ 145 h 145"/>
                <a:gd name="T42" fmla="*/ 171 w 176"/>
                <a:gd name="T43" fmla="*/ 145 h 145"/>
                <a:gd name="T44" fmla="*/ 176 w 176"/>
                <a:gd name="T45" fmla="*/ 143 h 145"/>
                <a:gd name="T46" fmla="*/ 176 w 176"/>
                <a:gd name="T47" fmla="*/ 9 h 145"/>
                <a:gd name="T48" fmla="*/ 171 w 176"/>
                <a:gd name="T49" fmla="*/ 0 h 145"/>
                <a:gd name="T50" fmla="*/ 165 w 176"/>
                <a:gd name="T51" fmla="*/ 128 h 145"/>
                <a:gd name="T52" fmla="*/ 160 w 176"/>
                <a:gd name="T53" fmla="*/ 133 h 145"/>
                <a:gd name="T54" fmla="*/ 16 w 176"/>
                <a:gd name="T55" fmla="*/ 133 h 145"/>
                <a:gd name="T56" fmla="*/ 11 w 176"/>
                <a:gd name="T57" fmla="*/ 128 h 145"/>
                <a:gd name="T58" fmla="*/ 11 w 176"/>
                <a:gd name="T59" fmla="*/ 45 h 145"/>
                <a:gd name="T60" fmla="*/ 16 w 176"/>
                <a:gd name="T61" fmla="*/ 40 h 145"/>
                <a:gd name="T62" fmla="*/ 160 w 176"/>
                <a:gd name="T63" fmla="*/ 40 h 145"/>
                <a:gd name="T64" fmla="*/ 165 w 176"/>
                <a:gd name="T65" fmla="*/ 45 h 145"/>
                <a:gd name="T66" fmla="*/ 165 w 176"/>
                <a:gd name="T67" fmla="*/ 12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45">
                  <a:moveTo>
                    <a:pt x="171" y="0"/>
                  </a:moveTo>
                  <a:cubicBezTo>
                    <a:pt x="171" y="0"/>
                    <a:pt x="163" y="0"/>
                    <a:pt x="156" y="0"/>
                  </a:cubicBezTo>
                  <a:cubicBezTo>
                    <a:pt x="155" y="0"/>
                    <a:pt x="154" y="0"/>
                    <a:pt x="154" y="2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54" y="20"/>
                    <a:pt x="149" y="27"/>
                    <a:pt x="138" y="27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18" y="27"/>
                    <a:pt x="113" y="20"/>
                    <a:pt x="113" y="11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3" y="1"/>
                    <a:pt x="112" y="0"/>
                    <a:pt x="110" y="0"/>
                  </a:cubicBezTo>
                  <a:cubicBezTo>
                    <a:pt x="98" y="0"/>
                    <a:pt x="80" y="0"/>
                    <a:pt x="67" y="0"/>
                  </a:cubicBezTo>
                  <a:cubicBezTo>
                    <a:pt x="66" y="0"/>
                    <a:pt x="64" y="0"/>
                    <a:pt x="64" y="3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4" y="20"/>
                    <a:pt x="59" y="27"/>
                    <a:pt x="4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26" y="27"/>
                    <a:pt x="23" y="20"/>
                    <a:pt x="23" y="11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3" y="0"/>
                    <a:pt x="5" y="0"/>
                    <a:pt x="5" y="0"/>
                  </a:cubicBezTo>
                  <a:cubicBezTo>
                    <a:pt x="3" y="0"/>
                    <a:pt x="0" y="3"/>
                    <a:pt x="0" y="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2"/>
                    <a:pt x="3" y="145"/>
                    <a:pt x="5" y="145"/>
                  </a:cubicBezTo>
                  <a:cubicBezTo>
                    <a:pt x="171" y="145"/>
                    <a:pt x="171" y="145"/>
                    <a:pt x="171" y="145"/>
                  </a:cubicBezTo>
                  <a:cubicBezTo>
                    <a:pt x="174" y="145"/>
                    <a:pt x="176" y="142"/>
                    <a:pt x="176" y="143"/>
                  </a:cubicBezTo>
                  <a:cubicBezTo>
                    <a:pt x="176" y="9"/>
                    <a:pt x="176" y="9"/>
                    <a:pt x="176" y="9"/>
                  </a:cubicBezTo>
                  <a:cubicBezTo>
                    <a:pt x="176" y="3"/>
                    <a:pt x="174" y="0"/>
                    <a:pt x="171" y="0"/>
                  </a:cubicBezTo>
                  <a:close/>
                  <a:moveTo>
                    <a:pt x="165" y="128"/>
                  </a:moveTo>
                  <a:cubicBezTo>
                    <a:pt x="165" y="131"/>
                    <a:pt x="163" y="133"/>
                    <a:pt x="160" y="133"/>
                  </a:cubicBezTo>
                  <a:cubicBezTo>
                    <a:pt x="16" y="133"/>
                    <a:pt x="16" y="133"/>
                    <a:pt x="16" y="133"/>
                  </a:cubicBezTo>
                  <a:cubicBezTo>
                    <a:pt x="14" y="133"/>
                    <a:pt x="11" y="131"/>
                    <a:pt x="11" y="128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2"/>
                    <a:pt x="14" y="40"/>
                    <a:pt x="16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3" y="40"/>
                    <a:pt x="165" y="42"/>
                    <a:pt x="165" y="45"/>
                  </a:cubicBezTo>
                  <a:cubicBezTo>
                    <a:pt x="165" y="128"/>
                    <a:pt x="165" y="128"/>
                    <a:pt x="16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" name="Group 126"/>
          <p:cNvGrpSpPr/>
          <p:nvPr/>
        </p:nvGrpSpPr>
        <p:grpSpPr>
          <a:xfrm>
            <a:off x="5095948" y="3679179"/>
            <a:ext cx="379710" cy="414462"/>
            <a:chOff x="1985963" y="2894013"/>
            <a:chExt cx="468313" cy="511175"/>
          </a:xfrm>
          <a:solidFill>
            <a:srgbClr val="0E3C05"/>
          </a:solidFill>
        </p:grpSpPr>
        <p:sp>
          <p:nvSpPr>
            <p:cNvPr id="42" name="Freeform 91"/>
            <p:cNvSpPr>
              <a:spLocks noEditPoints="1"/>
            </p:cNvSpPr>
            <p:nvPr/>
          </p:nvSpPr>
          <p:spPr bwMode="auto">
            <a:xfrm>
              <a:off x="1985963" y="3041650"/>
              <a:ext cx="468313" cy="295275"/>
            </a:xfrm>
            <a:custGeom>
              <a:avLst/>
              <a:gdLst>
                <a:gd name="T0" fmla="*/ 188 w 221"/>
                <a:gd name="T1" fmla="*/ 11 h 139"/>
                <a:gd name="T2" fmla="*/ 182 w 221"/>
                <a:gd name="T3" fmla="*/ 11 h 139"/>
                <a:gd name="T4" fmla="*/ 180 w 221"/>
                <a:gd name="T5" fmla="*/ 10 h 139"/>
                <a:gd name="T6" fmla="*/ 180 w 221"/>
                <a:gd name="T7" fmla="*/ 5 h 139"/>
                <a:gd name="T8" fmla="*/ 175 w 221"/>
                <a:gd name="T9" fmla="*/ 0 h 139"/>
                <a:gd name="T10" fmla="*/ 2 w 221"/>
                <a:gd name="T11" fmla="*/ 0 h 139"/>
                <a:gd name="T12" fmla="*/ 0 w 221"/>
                <a:gd name="T13" fmla="*/ 3 h 139"/>
                <a:gd name="T14" fmla="*/ 0 w 221"/>
                <a:gd name="T15" fmla="*/ 64 h 139"/>
                <a:gd name="T16" fmla="*/ 74 w 221"/>
                <a:gd name="T17" fmla="*/ 139 h 139"/>
                <a:gd name="T18" fmla="*/ 105 w 221"/>
                <a:gd name="T19" fmla="*/ 139 h 139"/>
                <a:gd name="T20" fmla="*/ 175 w 221"/>
                <a:gd name="T21" fmla="*/ 91 h 139"/>
                <a:gd name="T22" fmla="*/ 178 w 221"/>
                <a:gd name="T23" fmla="*/ 90 h 139"/>
                <a:gd name="T24" fmla="*/ 188 w 221"/>
                <a:gd name="T25" fmla="*/ 91 h 139"/>
                <a:gd name="T26" fmla="*/ 221 w 221"/>
                <a:gd name="T27" fmla="*/ 58 h 139"/>
                <a:gd name="T28" fmla="*/ 221 w 221"/>
                <a:gd name="T29" fmla="*/ 44 h 139"/>
                <a:gd name="T30" fmla="*/ 188 w 221"/>
                <a:gd name="T31" fmla="*/ 11 h 139"/>
                <a:gd name="T32" fmla="*/ 207 w 221"/>
                <a:gd name="T33" fmla="*/ 58 h 139"/>
                <a:gd name="T34" fmla="*/ 188 w 221"/>
                <a:gd name="T35" fmla="*/ 77 h 139"/>
                <a:gd name="T36" fmla="*/ 182 w 221"/>
                <a:gd name="T37" fmla="*/ 76 h 139"/>
                <a:gd name="T38" fmla="*/ 179 w 221"/>
                <a:gd name="T39" fmla="*/ 73 h 139"/>
                <a:gd name="T40" fmla="*/ 180 w 221"/>
                <a:gd name="T41" fmla="*/ 64 h 139"/>
                <a:gd name="T42" fmla="*/ 180 w 221"/>
                <a:gd name="T43" fmla="*/ 28 h 139"/>
                <a:gd name="T44" fmla="*/ 182 w 221"/>
                <a:gd name="T45" fmla="*/ 26 h 139"/>
                <a:gd name="T46" fmla="*/ 188 w 221"/>
                <a:gd name="T47" fmla="*/ 25 h 139"/>
                <a:gd name="T48" fmla="*/ 207 w 221"/>
                <a:gd name="T49" fmla="*/ 44 h 139"/>
                <a:gd name="T50" fmla="*/ 207 w 221"/>
                <a:gd name="T51" fmla="*/ 5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1" h="139">
                  <a:moveTo>
                    <a:pt x="188" y="11"/>
                  </a:moveTo>
                  <a:cubicBezTo>
                    <a:pt x="186" y="11"/>
                    <a:pt x="184" y="11"/>
                    <a:pt x="182" y="11"/>
                  </a:cubicBezTo>
                  <a:cubicBezTo>
                    <a:pt x="182" y="11"/>
                    <a:pt x="180" y="12"/>
                    <a:pt x="180" y="10"/>
                  </a:cubicBezTo>
                  <a:cubicBezTo>
                    <a:pt x="180" y="5"/>
                    <a:pt x="180" y="5"/>
                    <a:pt x="180" y="5"/>
                  </a:cubicBezTo>
                  <a:cubicBezTo>
                    <a:pt x="180" y="5"/>
                    <a:pt x="180" y="0"/>
                    <a:pt x="175" y="0"/>
                  </a:cubicBezTo>
                  <a:cubicBezTo>
                    <a:pt x="132" y="0"/>
                    <a:pt x="47" y="0"/>
                    <a:pt x="2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105"/>
                    <a:pt x="33" y="139"/>
                    <a:pt x="74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38" y="139"/>
                    <a:pt x="165" y="120"/>
                    <a:pt x="175" y="91"/>
                  </a:cubicBezTo>
                  <a:cubicBezTo>
                    <a:pt x="176" y="89"/>
                    <a:pt x="178" y="90"/>
                    <a:pt x="178" y="90"/>
                  </a:cubicBezTo>
                  <a:cubicBezTo>
                    <a:pt x="181" y="91"/>
                    <a:pt x="185" y="91"/>
                    <a:pt x="188" y="91"/>
                  </a:cubicBezTo>
                  <a:cubicBezTo>
                    <a:pt x="206" y="91"/>
                    <a:pt x="221" y="76"/>
                    <a:pt x="221" y="58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26"/>
                    <a:pt x="206" y="11"/>
                    <a:pt x="188" y="11"/>
                  </a:cubicBezTo>
                  <a:close/>
                  <a:moveTo>
                    <a:pt x="207" y="58"/>
                  </a:moveTo>
                  <a:cubicBezTo>
                    <a:pt x="207" y="69"/>
                    <a:pt x="198" y="77"/>
                    <a:pt x="188" y="77"/>
                  </a:cubicBezTo>
                  <a:cubicBezTo>
                    <a:pt x="186" y="77"/>
                    <a:pt x="184" y="77"/>
                    <a:pt x="182" y="76"/>
                  </a:cubicBezTo>
                  <a:cubicBezTo>
                    <a:pt x="181" y="76"/>
                    <a:pt x="179" y="76"/>
                    <a:pt x="179" y="73"/>
                  </a:cubicBezTo>
                  <a:cubicBezTo>
                    <a:pt x="180" y="70"/>
                    <a:pt x="180" y="68"/>
                    <a:pt x="180" y="64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26"/>
                    <a:pt x="181" y="26"/>
                    <a:pt x="182" y="26"/>
                  </a:cubicBezTo>
                  <a:cubicBezTo>
                    <a:pt x="184" y="25"/>
                    <a:pt x="186" y="25"/>
                    <a:pt x="188" y="25"/>
                  </a:cubicBezTo>
                  <a:cubicBezTo>
                    <a:pt x="198" y="25"/>
                    <a:pt x="207" y="33"/>
                    <a:pt x="207" y="44"/>
                  </a:cubicBezTo>
                  <a:lnTo>
                    <a:pt x="207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3" name="Freeform 92"/>
            <p:cNvSpPr/>
            <p:nvPr/>
          </p:nvSpPr>
          <p:spPr bwMode="auto">
            <a:xfrm>
              <a:off x="2005013" y="3357563"/>
              <a:ext cx="354013" cy="47625"/>
            </a:xfrm>
            <a:custGeom>
              <a:avLst/>
              <a:gdLst>
                <a:gd name="T0" fmla="*/ 167 w 167"/>
                <a:gd name="T1" fmla="*/ 17 h 22"/>
                <a:gd name="T2" fmla="*/ 162 w 167"/>
                <a:gd name="T3" fmla="*/ 22 h 22"/>
                <a:gd name="T4" fmla="*/ 5 w 167"/>
                <a:gd name="T5" fmla="*/ 22 h 22"/>
                <a:gd name="T6" fmla="*/ 0 w 167"/>
                <a:gd name="T7" fmla="*/ 17 h 22"/>
                <a:gd name="T8" fmla="*/ 0 w 167"/>
                <a:gd name="T9" fmla="*/ 5 h 22"/>
                <a:gd name="T10" fmla="*/ 5 w 167"/>
                <a:gd name="T11" fmla="*/ 0 h 22"/>
                <a:gd name="T12" fmla="*/ 162 w 167"/>
                <a:gd name="T13" fmla="*/ 0 h 22"/>
                <a:gd name="T14" fmla="*/ 167 w 167"/>
                <a:gd name="T15" fmla="*/ 5 h 22"/>
                <a:gd name="T16" fmla="*/ 167 w 167"/>
                <a:gd name="T1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22">
                  <a:moveTo>
                    <a:pt x="167" y="17"/>
                  </a:moveTo>
                  <a:cubicBezTo>
                    <a:pt x="167" y="19"/>
                    <a:pt x="165" y="22"/>
                    <a:pt x="162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" y="22"/>
                    <a:pt x="0" y="19"/>
                    <a:pt x="0" y="1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5" y="0"/>
                    <a:pt x="167" y="2"/>
                    <a:pt x="167" y="5"/>
                  </a:cubicBezTo>
                  <a:cubicBezTo>
                    <a:pt x="167" y="17"/>
                    <a:pt x="167" y="17"/>
                    <a:pt x="167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Freeform 93"/>
            <p:cNvSpPr/>
            <p:nvPr/>
          </p:nvSpPr>
          <p:spPr bwMode="auto">
            <a:xfrm>
              <a:off x="2103438" y="2906713"/>
              <a:ext cx="57150" cy="109538"/>
            </a:xfrm>
            <a:custGeom>
              <a:avLst/>
              <a:gdLst>
                <a:gd name="T0" fmla="*/ 9 w 27"/>
                <a:gd name="T1" fmla="*/ 52 h 52"/>
                <a:gd name="T2" fmla="*/ 6 w 27"/>
                <a:gd name="T3" fmla="*/ 52 h 52"/>
                <a:gd name="T4" fmla="*/ 1 w 27"/>
                <a:gd name="T5" fmla="*/ 44 h 52"/>
                <a:gd name="T6" fmla="*/ 10 w 27"/>
                <a:gd name="T7" fmla="*/ 34 h 52"/>
                <a:gd name="T8" fmla="*/ 16 w 27"/>
                <a:gd name="T9" fmla="*/ 29 h 52"/>
                <a:gd name="T10" fmla="*/ 16 w 27"/>
                <a:gd name="T11" fmla="*/ 29 h 52"/>
                <a:gd name="T12" fmla="*/ 9 w 27"/>
                <a:gd name="T13" fmla="*/ 20 h 52"/>
                <a:gd name="T14" fmla="*/ 0 w 27"/>
                <a:gd name="T15" fmla="*/ 9 h 52"/>
                <a:gd name="T16" fmla="*/ 5 w 27"/>
                <a:gd name="T17" fmla="*/ 1 h 52"/>
                <a:gd name="T18" fmla="*/ 12 w 27"/>
                <a:gd name="T19" fmla="*/ 2 h 52"/>
                <a:gd name="T20" fmla="*/ 11 w 27"/>
                <a:gd name="T21" fmla="*/ 7 h 52"/>
                <a:gd name="T22" fmla="*/ 9 w 27"/>
                <a:gd name="T23" fmla="*/ 9 h 52"/>
                <a:gd name="T24" fmla="*/ 15 w 27"/>
                <a:gd name="T25" fmla="*/ 15 h 52"/>
                <a:gd name="T26" fmla="*/ 25 w 27"/>
                <a:gd name="T27" fmla="*/ 31 h 52"/>
                <a:gd name="T28" fmla="*/ 16 w 27"/>
                <a:gd name="T29" fmla="*/ 40 h 52"/>
                <a:gd name="T30" fmla="*/ 10 w 27"/>
                <a:gd name="T31" fmla="*/ 44 h 52"/>
                <a:gd name="T32" fmla="*/ 12 w 27"/>
                <a:gd name="T33" fmla="*/ 46 h 52"/>
                <a:gd name="T34" fmla="*/ 13 w 27"/>
                <a:gd name="T35" fmla="*/ 51 h 52"/>
                <a:gd name="T36" fmla="*/ 9 w 27"/>
                <a:gd name="T3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52">
                  <a:moveTo>
                    <a:pt x="9" y="52"/>
                  </a:moveTo>
                  <a:cubicBezTo>
                    <a:pt x="8" y="52"/>
                    <a:pt x="7" y="52"/>
                    <a:pt x="6" y="52"/>
                  </a:cubicBezTo>
                  <a:cubicBezTo>
                    <a:pt x="3" y="49"/>
                    <a:pt x="1" y="47"/>
                    <a:pt x="1" y="44"/>
                  </a:cubicBezTo>
                  <a:cubicBezTo>
                    <a:pt x="1" y="40"/>
                    <a:pt x="6" y="37"/>
                    <a:pt x="10" y="34"/>
                  </a:cubicBezTo>
                  <a:cubicBezTo>
                    <a:pt x="12" y="33"/>
                    <a:pt x="15" y="31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6"/>
                    <a:pt x="14" y="24"/>
                    <a:pt x="9" y="20"/>
                  </a:cubicBezTo>
                  <a:cubicBezTo>
                    <a:pt x="4" y="17"/>
                    <a:pt x="0" y="13"/>
                    <a:pt x="0" y="9"/>
                  </a:cubicBezTo>
                  <a:cubicBezTo>
                    <a:pt x="0" y="6"/>
                    <a:pt x="2" y="3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cubicBezTo>
                    <a:pt x="14" y="3"/>
                    <a:pt x="14" y="6"/>
                    <a:pt x="11" y="7"/>
                  </a:cubicBezTo>
                  <a:cubicBezTo>
                    <a:pt x="10" y="8"/>
                    <a:pt x="9" y="8"/>
                    <a:pt x="9" y="9"/>
                  </a:cubicBezTo>
                  <a:cubicBezTo>
                    <a:pt x="9" y="10"/>
                    <a:pt x="13" y="13"/>
                    <a:pt x="15" y="15"/>
                  </a:cubicBezTo>
                  <a:cubicBezTo>
                    <a:pt x="21" y="19"/>
                    <a:pt x="27" y="24"/>
                    <a:pt x="25" y="31"/>
                  </a:cubicBezTo>
                  <a:cubicBezTo>
                    <a:pt x="24" y="35"/>
                    <a:pt x="20" y="37"/>
                    <a:pt x="16" y="40"/>
                  </a:cubicBezTo>
                  <a:cubicBezTo>
                    <a:pt x="14" y="41"/>
                    <a:pt x="10" y="43"/>
                    <a:pt x="10" y="44"/>
                  </a:cubicBezTo>
                  <a:cubicBezTo>
                    <a:pt x="10" y="44"/>
                    <a:pt x="11" y="45"/>
                    <a:pt x="12" y="46"/>
                  </a:cubicBezTo>
                  <a:cubicBezTo>
                    <a:pt x="14" y="47"/>
                    <a:pt x="15" y="50"/>
                    <a:pt x="13" y="51"/>
                  </a:cubicBezTo>
                  <a:cubicBezTo>
                    <a:pt x="12" y="52"/>
                    <a:pt x="10" y="52"/>
                    <a:pt x="9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5" name="Freeform 94"/>
            <p:cNvSpPr/>
            <p:nvPr/>
          </p:nvSpPr>
          <p:spPr bwMode="auto">
            <a:xfrm>
              <a:off x="2195513" y="2894013"/>
              <a:ext cx="60325" cy="112713"/>
            </a:xfrm>
            <a:custGeom>
              <a:avLst/>
              <a:gdLst>
                <a:gd name="T0" fmla="*/ 10 w 28"/>
                <a:gd name="T1" fmla="*/ 53 h 53"/>
                <a:gd name="T2" fmla="*/ 6 w 28"/>
                <a:gd name="T3" fmla="*/ 52 h 53"/>
                <a:gd name="T4" fmla="*/ 1 w 28"/>
                <a:gd name="T5" fmla="*/ 44 h 53"/>
                <a:gd name="T6" fmla="*/ 10 w 28"/>
                <a:gd name="T7" fmla="*/ 34 h 53"/>
                <a:gd name="T8" fmla="*/ 16 w 28"/>
                <a:gd name="T9" fmla="*/ 29 h 53"/>
                <a:gd name="T10" fmla="*/ 16 w 28"/>
                <a:gd name="T11" fmla="*/ 29 h 53"/>
                <a:gd name="T12" fmla="*/ 9 w 28"/>
                <a:gd name="T13" fmla="*/ 20 h 53"/>
                <a:gd name="T14" fmla="*/ 0 w 28"/>
                <a:gd name="T15" fmla="*/ 9 h 53"/>
                <a:gd name="T16" fmla="*/ 6 w 28"/>
                <a:gd name="T17" fmla="*/ 1 h 53"/>
                <a:gd name="T18" fmla="*/ 13 w 28"/>
                <a:gd name="T19" fmla="*/ 2 h 53"/>
                <a:gd name="T20" fmla="*/ 12 w 28"/>
                <a:gd name="T21" fmla="*/ 7 h 53"/>
                <a:gd name="T22" fmla="*/ 10 w 28"/>
                <a:gd name="T23" fmla="*/ 9 h 53"/>
                <a:gd name="T24" fmla="*/ 16 w 28"/>
                <a:gd name="T25" fmla="*/ 15 h 53"/>
                <a:gd name="T26" fmla="*/ 26 w 28"/>
                <a:gd name="T27" fmla="*/ 31 h 53"/>
                <a:gd name="T28" fmla="*/ 16 w 28"/>
                <a:gd name="T29" fmla="*/ 40 h 53"/>
                <a:gd name="T30" fmla="*/ 11 w 28"/>
                <a:gd name="T31" fmla="*/ 44 h 53"/>
                <a:gd name="T32" fmla="*/ 13 w 28"/>
                <a:gd name="T33" fmla="*/ 46 h 53"/>
                <a:gd name="T34" fmla="*/ 13 w 28"/>
                <a:gd name="T35" fmla="*/ 51 h 53"/>
                <a:gd name="T36" fmla="*/ 10 w 28"/>
                <a:gd name="T3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53">
                  <a:moveTo>
                    <a:pt x="10" y="53"/>
                  </a:moveTo>
                  <a:cubicBezTo>
                    <a:pt x="8" y="53"/>
                    <a:pt x="7" y="52"/>
                    <a:pt x="6" y="52"/>
                  </a:cubicBezTo>
                  <a:cubicBezTo>
                    <a:pt x="3" y="49"/>
                    <a:pt x="1" y="47"/>
                    <a:pt x="1" y="44"/>
                  </a:cubicBezTo>
                  <a:cubicBezTo>
                    <a:pt x="1" y="40"/>
                    <a:pt x="6" y="37"/>
                    <a:pt x="10" y="34"/>
                  </a:cubicBezTo>
                  <a:cubicBezTo>
                    <a:pt x="13" y="33"/>
                    <a:pt x="16" y="31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7"/>
                    <a:pt x="14" y="24"/>
                    <a:pt x="9" y="20"/>
                  </a:cubicBezTo>
                  <a:cubicBezTo>
                    <a:pt x="5" y="17"/>
                    <a:pt x="0" y="13"/>
                    <a:pt x="0" y="9"/>
                  </a:cubicBezTo>
                  <a:cubicBezTo>
                    <a:pt x="0" y="6"/>
                    <a:pt x="2" y="4"/>
                    <a:pt x="6" y="1"/>
                  </a:cubicBezTo>
                  <a:cubicBezTo>
                    <a:pt x="8" y="0"/>
                    <a:pt x="11" y="0"/>
                    <a:pt x="13" y="2"/>
                  </a:cubicBezTo>
                  <a:cubicBezTo>
                    <a:pt x="14" y="3"/>
                    <a:pt x="14" y="6"/>
                    <a:pt x="12" y="7"/>
                  </a:cubicBezTo>
                  <a:cubicBezTo>
                    <a:pt x="11" y="8"/>
                    <a:pt x="10" y="9"/>
                    <a:pt x="10" y="9"/>
                  </a:cubicBezTo>
                  <a:cubicBezTo>
                    <a:pt x="10" y="10"/>
                    <a:pt x="13" y="13"/>
                    <a:pt x="16" y="15"/>
                  </a:cubicBezTo>
                  <a:cubicBezTo>
                    <a:pt x="21" y="19"/>
                    <a:pt x="28" y="24"/>
                    <a:pt x="26" y="31"/>
                  </a:cubicBezTo>
                  <a:cubicBezTo>
                    <a:pt x="25" y="35"/>
                    <a:pt x="20" y="38"/>
                    <a:pt x="16" y="40"/>
                  </a:cubicBezTo>
                  <a:cubicBezTo>
                    <a:pt x="15" y="41"/>
                    <a:pt x="11" y="44"/>
                    <a:pt x="11" y="44"/>
                  </a:cubicBezTo>
                  <a:cubicBezTo>
                    <a:pt x="11" y="44"/>
                    <a:pt x="11" y="45"/>
                    <a:pt x="13" y="46"/>
                  </a:cubicBezTo>
                  <a:cubicBezTo>
                    <a:pt x="15" y="47"/>
                    <a:pt x="15" y="50"/>
                    <a:pt x="13" y="51"/>
                  </a:cubicBezTo>
                  <a:cubicBezTo>
                    <a:pt x="12" y="52"/>
                    <a:pt x="11" y="53"/>
                    <a:pt x="1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6" name="Group 1501"/>
          <p:cNvGrpSpPr/>
          <p:nvPr/>
        </p:nvGrpSpPr>
        <p:grpSpPr>
          <a:xfrm>
            <a:off x="5812632" y="4664585"/>
            <a:ext cx="333374" cy="330800"/>
            <a:chOff x="2736851" y="5092700"/>
            <a:chExt cx="411163" cy="407988"/>
          </a:xfrm>
          <a:solidFill>
            <a:srgbClr val="0E3C05"/>
          </a:solidFill>
        </p:grpSpPr>
        <p:sp>
          <p:nvSpPr>
            <p:cNvPr id="47" name="Freeform 89"/>
            <p:cNvSpPr/>
            <p:nvPr/>
          </p:nvSpPr>
          <p:spPr bwMode="auto">
            <a:xfrm>
              <a:off x="2890838" y="5229225"/>
              <a:ext cx="101600" cy="204788"/>
            </a:xfrm>
            <a:custGeom>
              <a:avLst/>
              <a:gdLst>
                <a:gd name="T0" fmla="*/ 28 w 48"/>
                <a:gd name="T1" fmla="*/ 41 h 97"/>
                <a:gd name="T2" fmla="*/ 15 w 48"/>
                <a:gd name="T3" fmla="*/ 30 h 97"/>
                <a:gd name="T4" fmla="*/ 25 w 48"/>
                <a:gd name="T5" fmla="*/ 22 h 97"/>
                <a:gd name="T6" fmla="*/ 37 w 48"/>
                <a:gd name="T7" fmla="*/ 25 h 97"/>
                <a:gd name="T8" fmla="*/ 39 w 48"/>
                <a:gd name="T9" fmla="*/ 25 h 97"/>
                <a:gd name="T10" fmla="*/ 43 w 48"/>
                <a:gd name="T11" fmla="*/ 23 h 97"/>
                <a:gd name="T12" fmla="*/ 45 w 48"/>
                <a:gd name="T13" fmla="*/ 18 h 97"/>
                <a:gd name="T14" fmla="*/ 43 w 48"/>
                <a:gd name="T15" fmla="*/ 14 h 97"/>
                <a:gd name="T16" fmla="*/ 30 w 48"/>
                <a:gd name="T17" fmla="*/ 11 h 97"/>
                <a:gd name="T18" fmla="*/ 30 w 48"/>
                <a:gd name="T19" fmla="*/ 10 h 97"/>
                <a:gd name="T20" fmla="*/ 30 w 48"/>
                <a:gd name="T21" fmla="*/ 3 h 97"/>
                <a:gd name="T22" fmla="*/ 26 w 48"/>
                <a:gd name="T23" fmla="*/ 0 h 97"/>
                <a:gd name="T24" fmla="*/ 23 w 48"/>
                <a:gd name="T25" fmla="*/ 0 h 97"/>
                <a:gd name="T26" fmla="*/ 19 w 48"/>
                <a:gd name="T27" fmla="*/ 3 h 97"/>
                <a:gd name="T28" fmla="*/ 19 w 48"/>
                <a:gd name="T29" fmla="*/ 11 h 97"/>
                <a:gd name="T30" fmla="*/ 18 w 48"/>
                <a:gd name="T31" fmla="*/ 12 h 97"/>
                <a:gd name="T32" fmla="*/ 1 w 48"/>
                <a:gd name="T33" fmla="*/ 31 h 97"/>
                <a:gd name="T34" fmla="*/ 21 w 48"/>
                <a:gd name="T35" fmla="*/ 53 h 97"/>
                <a:gd name="T36" fmla="*/ 33 w 48"/>
                <a:gd name="T37" fmla="*/ 64 h 97"/>
                <a:gd name="T38" fmla="*/ 21 w 48"/>
                <a:gd name="T39" fmla="*/ 74 h 97"/>
                <a:gd name="T40" fmla="*/ 7 w 48"/>
                <a:gd name="T41" fmla="*/ 70 h 97"/>
                <a:gd name="T42" fmla="*/ 6 w 48"/>
                <a:gd name="T43" fmla="*/ 69 h 97"/>
                <a:gd name="T44" fmla="*/ 2 w 48"/>
                <a:gd name="T45" fmla="*/ 72 h 97"/>
                <a:gd name="T46" fmla="*/ 0 w 48"/>
                <a:gd name="T47" fmla="*/ 77 h 97"/>
                <a:gd name="T48" fmla="*/ 2 w 48"/>
                <a:gd name="T49" fmla="*/ 81 h 97"/>
                <a:gd name="T50" fmla="*/ 17 w 48"/>
                <a:gd name="T51" fmla="*/ 85 h 97"/>
                <a:gd name="T52" fmla="*/ 18 w 48"/>
                <a:gd name="T53" fmla="*/ 86 h 97"/>
                <a:gd name="T54" fmla="*/ 18 w 48"/>
                <a:gd name="T55" fmla="*/ 93 h 97"/>
                <a:gd name="T56" fmla="*/ 22 w 48"/>
                <a:gd name="T57" fmla="*/ 97 h 97"/>
                <a:gd name="T58" fmla="*/ 25 w 48"/>
                <a:gd name="T59" fmla="*/ 97 h 97"/>
                <a:gd name="T60" fmla="*/ 29 w 48"/>
                <a:gd name="T61" fmla="*/ 93 h 97"/>
                <a:gd name="T62" fmla="*/ 29 w 48"/>
                <a:gd name="T63" fmla="*/ 85 h 97"/>
                <a:gd name="T64" fmla="*/ 30 w 48"/>
                <a:gd name="T65" fmla="*/ 84 h 97"/>
                <a:gd name="T66" fmla="*/ 48 w 48"/>
                <a:gd name="T67" fmla="*/ 64 h 97"/>
                <a:gd name="T68" fmla="*/ 28 w 48"/>
                <a:gd name="T69" fmla="*/ 4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97">
                  <a:moveTo>
                    <a:pt x="28" y="41"/>
                  </a:moveTo>
                  <a:cubicBezTo>
                    <a:pt x="18" y="37"/>
                    <a:pt x="15" y="34"/>
                    <a:pt x="15" y="30"/>
                  </a:cubicBezTo>
                  <a:cubicBezTo>
                    <a:pt x="15" y="26"/>
                    <a:pt x="18" y="22"/>
                    <a:pt x="25" y="22"/>
                  </a:cubicBezTo>
                  <a:cubicBezTo>
                    <a:pt x="32" y="22"/>
                    <a:pt x="37" y="25"/>
                    <a:pt x="37" y="25"/>
                  </a:cubicBezTo>
                  <a:cubicBezTo>
                    <a:pt x="38" y="25"/>
                    <a:pt x="39" y="25"/>
                    <a:pt x="39" y="25"/>
                  </a:cubicBezTo>
                  <a:cubicBezTo>
                    <a:pt x="41" y="25"/>
                    <a:pt x="42" y="24"/>
                    <a:pt x="43" y="23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6"/>
                    <a:pt x="44" y="15"/>
                    <a:pt x="43" y="14"/>
                  </a:cubicBezTo>
                  <a:cubicBezTo>
                    <a:pt x="39" y="12"/>
                    <a:pt x="30" y="11"/>
                    <a:pt x="30" y="11"/>
                  </a:cubicBezTo>
                  <a:cubicBezTo>
                    <a:pt x="30" y="11"/>
                    <a:pt x="30" y="11"/>
                    <a:pt x="30" y="10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9" y="1"/>
                    <a:pt x="19" y="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7" y="14"/>
                    <a:pt x="1" y="22"/>
                    <a:pt x="1" y="31"/>
                  </a:cubicBezTo>
                  <a:cubicBezTo>
                    <a:pt x="1" y="43"/>
                    <a:pt x="11" y="49"/>
                    <a:pt x="21" y="53"/>
                  </a:cubicBezTo>
                  <a:cubicBezTo>
                    <a:pt x="30" y="56"/>
                    <a:pt x="33" y="59"/>
                    <a:pt x="33" y="64"/>
                  </a:cubicBezTo>
                  <a:cubicBezTo>
                    <a:pt x="33" y="70"/>
                    <a:pt x="29" y="74"/>
                    <a:pt x="21" y="74"/>
                  </a:cubicBezTo>
                  <a:cubicBezTo>
                    <a:pt x="15" y="74"/>
                    <a:pt x="7" y="70"/>
                    <a:pt x="7" y="70"/>
                  </a:cubicBezTo>
                  <a:cubicBezTo>
                    <a:pt x="7" y="69"/>
                    <a:pt x="6" y="69"/>
                    <a:pt x="6" y="69"/>
                  </a:cubicBezTo>
                  <a:cubicBezTo>
                    <a:pt x="4" y="69"/>
                    <a:pt x="3" y="70"/>
                    <a:pt x="2" y="72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80"/>
                    <a:pt x="2" y="81"/>
                  </a:cubicBezTo>
                  <a:cubicBezTo>
                    <a:pt x="7" y="83"/>
                    <a:pt x="17" y="85"/>
                    <a:pt x="17" y="85"/>
                  </a:cubicBezTo>
                  <a:cubicBezTo>
                    <a:pt x="17" y="85"/>
                    <a:pt x="18" y="85"/>
                    <a:pt x="18" y="86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95"/>
                    <a:pt x="20" y="97"/>
                    <a:pt x="22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7" y="97"/>
                    <a:pt x="29" y="95"/>
                    <a:pt x="29" y="9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30" y="84"/>
                    <a:pt x="30" y="84"/>
                  </a:cubicBezTo>
                  <a:cubicBezTo>
                    <a:pt x="41" y="82"/>
                    <a:pt x="48" y="74"/>
                    <a:pt x="48" y="64"/>
                  </a:cubicBezTo>
                  <a:cubicBezTo>
                    <a:pt x="48" y="53"/>
                    <a:pt x="42" y="46"/>
                    <a:pt x="28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8" name="Freeform 90"/>
            <p:cNvSpPr>
              <a:spLocks noEditPoints="1"/>
            </p:cNvSpPr>
            <p:nvPr/>
          </p:nvSpPr>
          <p:spPr bwMode="auto">
            <a:xfrm>
              <a:off x="2736851" y="5092700"/>
              <a:ext cx="411163" cy="407988"/>
            </a:xfrm>
            <a:custGeom>
              <a:avLst/>
              <a:gdLst>
                <a:gd name="T0" fmla="*/ 165 w 194"/>
                <a:gd name="T1" fmla="*/ 192 h 192"/>
                <a:gd name="T2" fmla="*/ 28 w 194"/>
                <a:gd name="T3" fmla="*/ 192 h 192"/>
                <a:gd name="T4" fmla="*/ 16 w 194"/>
                <a:gd name="T5" fmla="*/ 180 h 192"/>
                <a:gd name="T6" fmla="*/ 16 w 194"/>
                <a:gd name="T7" fmla="*/ 97 h 192"/>
                <a:gd name="T8" fmla="*/ 15 w 194"/>
                <a:gd name="T9" fmla="*/ 95 h 192"/>
                <a:gd name="T10" fmla="*/ 6 w 194"/>
                <a:gd name="T11" fmla="*/ 89 h 192"/>
                <a:gd name="T12" fmla="*/ 0 w 194"/>
                <a:gd name="T13" fmla="*/ 81 h 192"/>
                <a:gd name="T14" fmla="*/ 4 w 194"/>
                <a:gd name="T15" fmla="*/ 72 h 192"/>
                <a:gd name="T16" fmla="*/ 88 w 194"/>
                <a:gd name="T17" fmla="*/ 3 h 192"/>
                <a:gd name="T18" fmla="*/ 97 w 194"/>
                <a:gd name="T19" fmla="*/ 0 h 192"/>
                <a:gd name="T20" fmla="*/ 105 w 194"/>
                <a:gd name="T21" fmla="*/ 3 h 192"/>
                <a:gd name="T22" fmla="*/ 189 w 194"/>
                <a:gd name="T23" fmla="*/ 72 h 192"/>
                <a:gd name="T24" fmla="*/ 194 w 194"/>
                <a:gd name="T25" fmla="*/ 81 h 192"/>
                <a:gd name="T26" fmla="*/ 188 w 194"/>
                <a:gd name="T27" fmla="*/ 89 h 192"/>
                <a:gd name="T28" fmla="*/ 179 w 194"/>
                <a:gd name="T29" fmla="*/ 95 h 192"/>
                <a:gd name="T30" fmla="*/ 178 w 194"/>
                <a:gd name="T31" fmla="*/ 97 h 192"/>
                <a:gd name="T32" fmla="*/ 178 w 194"/>
                <a:gd name="T33" fmla="*/ 180 h 192"/>
                <a:gd name="T34" fmla="*/ 165 w 194"/>
                <a:gd name="T35" fmla="*/ 192 h 192"/>
                <a:gd name="T36" fmla="*/ 30 w 194"/>
                <a:gd name="T37" fmla="*/ 173 h 192"/>
                <a:gd name="T38" fmla="*/ 34 w 194"/>
                <a:gd name="T39" fmla="*/ 178 h 192"/>
                <a:gd name="T40" fmla="*/ 156 w 194"/>
                <a:gd name="T41" fmla="*/ 178 h 192"/>
                <a:gd name="T42" fmla="*/ 163 w 194"/>
                <a:gd name="T43" fmla="*/ 171 h 192"/>
                <a:gd name="T44" fmla="*/ 163 w 194"/>
                <a:gd name="T45" fmla="*/ 96 h 192"/>
                <a:gd name="T46" fmla="*/ 171 w 194"/>
                <a:gd name="T47" fmla="*/ 82 h 192"/>
                <a:gd name="T48" fmla="*/ 173 w 194"/>
                <a:gd name="T49" fmla="*/ 81 h 192"/>
                <a:gd name="T50" fmla="*/ 173 w 194"/>
                <a:gd name="T51" fmla="*/ 77 h 192"/>
                <a:gd name="T52" fmla="*/ 103 w 194"/>
                <a:gd name="T53" fmla="*/ 20 h 192"/>
                <a:gd name="T54" fmla="*/ 91 w 194"/>
                <a:gd name="T55" fmla="*/ 20 h 192"/>
                <a:gd name="T56" fmla="*/ 21 w 194"/>
                <a:gd name="T57" fmla="*/ 77 h 192"/>
                <a:gd name="T58" fmla="*/ 20 w 194"/>
                <a:gd name="T59" fmla="*/ 81 h 192"/>
                <a:gd name="T60" fmla="*/ 22 w 194"/>
                <a:gd name="T61" fmla="*/ 82 h 192"/>
                <a:gd name="T62" fmla="*/ 30 w 194"/>
                <a:gd name="T63" fmla="*/ 96 h 192"/>
                <a:gd name="T64" fmla="*/ 30 w 194"/>
                <a:gd name="T65" fmla="*/ 17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4" h="192">
                  <a:moveTo>
                    <a:pt x="165" y="192"/>
                  </a:moveTo>
                  <a:cubicBezTo>
                    <a:pt x="28" y="192"/>
                    <a:pt x="28" y="192"/>
                    <a:pt x="28" y="192"/>
                  </a:cubicBezTo>
                  <a:cubicBezTo>
                    <a:pt x="22" y="192"/>
                    <a:pt x="16" y="187"/>
                    <a:pt x="16" y="18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96"/>
                    <a:pt x="16" y="95"/>
                    <a:pt x="15" y="95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2" y="88"/>
                    <a:pt x="0" y="84"/>
                    <a:pt x="0" y="81"/>
                  </a:cubicBezTo>
                  <a:cubicBezTo>
                    <a:pt x="0" y="77"/>
                    <a:pt x="1" y="74"/>
                    <a:pt x="4" y="72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91" y="1"/>
                    <a:pt x="94" y="0"/>
                    <a:pt x="97" y="0"/>
                  </a:cubicBezTo>
                  <a:cubicBezTo>
                    <a:pt x="100" y="0"/>
                    <a:pt x="103" y="1"/>
                    <a:pt x="105" y="3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92" y="74"/>
                    <a:pt x="194" y="77"/>
                    <a:pt x="194" y="81"/>
                  </a:cubicBezTo>
                  <a:cubicBezTo>
                    <a:pt x="193" y="84"/>
                    <a:pt x="191" y="88"/>
                    <a:pt x="188" y="89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6"/>
                    <a:pt x="178" y="97"/>
                  </a:cubicBezTo>
                  <a:cubicBezTo>
                    <a:pt x="178" y="180"/>
                    <a:pt x="178" y="180"/>
                    <a:pt x="178" y="180"/>
                  </a:cubicBezTo>
                  <a:cubicBezTo>
                    <a:pt x="178" y="187"/>
                    <a:pt x="172" y="192"/>
                    <a:pt x="165" y="192"/>
                  </a:cubicBezTo>
                  <a:close/>
                  <a:moveTo>
                    <a:pt x="30" y="173"/>
                  </a:moveTo>
                  <a:cubicBezTo>
                    <a:pt x="30" y="178"/>
                    <a:pt x="34" y="178"/>
                    <a:pt x="34" y="178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56" y="178"/>
                    <a:pt x="163" y="179"/>
                    <a:pt x="163" y="171"/>
                  </a:cubicBezTo>
                  <a:cubicBezTo>
                    <a:pt x="163" y="152"/>
                    <a:pt x="163" y="96"/>
                    <a:pt x="163" y="96"/>
                  </a:cubicBezTo>
                  <a:cubicBezTo>
                    <a:pt x="163" y="88"/>
                    <a:pt x="167" y="85"/>
                    <a:pt x="171" y="82"/>
                  </a:cubicBezTo>
                  <a:cubicBezTo>
                    <a:pt x="171" y="82"/>
                    <a:pt x="173" y="81"/>
                    <a:pt x="173" y="81"/>
                  </a:cubicBezTo>
                  <a:cubicBezTo>
                    <a:pt x="176" y="79"/>
                    <a:pt x="173" y="77"/>
                    <a:pt x="173" y="77"/>
                  </a:cubicBezTo>
                  <a:cubicBezTo>
                    <a:pt x="173" y="77"/>
                    <a:pt x="122" y="35"/>
                    <a:pt x="103" y="20"/>
                  </a:cubicBezTo>
                  <a:cubicBezTo>
                    <a:pt x="99" y="16"/>
                    <a:pt x="96" y="15"/>
                    <a:pt x="91" y="20"/>
                  </a:cubicBezTo>
                  <a:cubicBezTo>
                    <a:pt x="72" y="35"/>
                    <a:pt x="21" y="77"/>
                    <a:pt x="21" y="77"/>
                  </a:cubicBezTo>
                  <a:cubicBezTo>
                    <a:pt x="21" y="77"/>
                    <a:pt x="18" y="79"/>
                    <a:pt x="20" y="81"/>
                  </a:cubicBezTo>
                  <a:cubicBezTo>
                    <a:pt x="21" y="81"/>
                    <a:pt x="22" y="82"/>
                    <a:pt x="22" y="82"/>
                  </a:cubicBezTo>
                  <a:cubicBezTo>
                    <a:pt x="27" y="85"/>
                    <a:pt x="30" y="87"/>
                    <a:pt x="30" y="96"/>
                  </a:cubicBezTo>
                  <a:cubicBezTo>
                    <a:pt x="30" y="96"/>
                    <a:pt x="30" y="154"/>
                    <a:pt x="30" y="1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607237" y="3570219"/>
            <a:ext cx="3812830" cy="695681"/>
            <a:chOff x="5508397" y="2883842"/>
            <a:chExt cx="3812830" cy="695681"/>
          </a:xfrm>
        </p:grpSpPr>
        <p:sp>
          <p:nvSpPr>
            <p:cNvPr id="50" name="矩形 49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300753" y="4497948"/>
            <a:ext cx="3812830" cy="695681"/>
            <a:chOff x="5508397" y="2883842"/>
            <a:chExt cx="3812830" cy="695681"/>
          </a:xfrm>
        </p:grpSpPr>
        <p:sp>
          <p:nvSpPr>
            <p:cNvPr id="53" name="矩形 52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410450" y="5425677"/>
            <a:ext cx="3812830" cy="695681"/>
            <a:chOff x="5508397" y="2883842"/>
            <a:chExt cx="3812830" cy="695681"/>
          </a:xfrm>
        </p:grpSpPr>
        <p:sp>
          <p:nvSpPr>
            <p:cNvPr id="56" name="矩形 55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2000" advTm="4356">
        <p15:prstTrans prst="crush"/>
      </p:transition>
    </mc:Choice>
    <mc:Fallback>
      <p:transition spd="slow" advTm="43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5" y="1533525"/>
            <a:ext cx="2847975" cy="28479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049104" y="2337984"/>
            <a:ext cx="3643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sp>
        <p:nvSpPr>
          <p:cNvPr id="4" name="矩形 3"/>
          <p:cNvSpPr/>
          <p:nvPr/>
        </p:nvSpPr>
        <p:spPr>
          <a:xfrm>
            <a:off x="5049103" y="3176670"/>
            <a:ext cx="5723671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162550" y="3090945"/>
            <a:ext cx="5324475" cy="0"/>
          </a:xfrm>
          <a:prstGeom prst="line">
            <a:avLst/>
          </a:prstGeom>
          <a:ln>
            <a:solidFill>
              <a:srgbClr val="0E3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82">
        <p14:flythrough/>
      </p:transition>
    </mc:Choice>
    <mc:Fallback xmlns="">
      <p:transition spd="slow" advTm="10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4" y="1182711"/>
            <a:ext cx="5438775" cy="3533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r="4921" b="1405"/>
          <a:stretch>
            <a:fillRect/>
          </a:stretch>
        </p:blipFill>
        <p:spPr>
          <a:xfrm>
            <a:off x="457200" y="2071125"/>
            <a:ext cx="5438776" cy="35815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238874" y="4944301"/>
            <a:ext cx="4514849" cy="725062"/>
            <a:chOff x="6238874" y="4944301"/>
            <a:chExt cx="4514849" cy="725062"/>
          </a:xfrm>
        </p:grpSpPr>
        <p:sp>
          <p:nvSpPr>
            <p:cNvPr id="6" name="矩形 5"/>
            <p:cNvSpPr/>
            <p:nvPr/>
          </p:nvSpPr>
          <p:spPr>
            <a:xfrm>
              <a:off x="6238874" y="5301063"/>
              <a:ext cx="4514849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238875" y="4944301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81126" y="1314253"/>
            <a:ext cx="4514849" cy="725062"/>
            <a:chOff x="1381126" y="1314253"/>
            <a:chExt cx="4514849" cy="725062"/>
          </a:xfrm>
        </p:grpSpPr>
        <p:sp>
          <p:nvSpPr>
            <p:cNvPr id="8" name="矩形 7"/>
            <p:cNvSpPr/>
            <p:nvPr/>
          </p:nvSpPr>
          <p:spPr>
            <a:xfrm>
              <a:off x="1381126" y="1671015"/>
              <a:ext cx="4514849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454555" y="1314253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253">
        <p14:pan dir="u"/>
      </p:transition>
    </mc:Choice>
    <mc:Fallback xmlns="">
      <p:transition spd="slow" advTm="22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70604" y="1660011"/>
            <a:ext cx="3126658" cy="2979175"/>
            <a:chOff x="884904" y="2803011"/>
            <a:chExt cx="3126658" cy="2979175"/>
          </a:xfrm>
        </p:grpSpPr>
        <p:sp>
          <p:nvSpPr>
            <p:cNvPr id="5" name="矩形 4"/>
            <p:cNvSpPr/>
            <p:nvPr/>
          </p:nvSpPr>
          <p:spPr>
            <a:xfrm>
              <a:off x="884904" y="2803011"/>
              <a:ext cx="3126658" cy="2979175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Freeform 19"/>
            <p:cNvSpPr>
              <a:spLocks noEditPoints="1"/>
            </p:cNvSpPr>
            <p:nvPr/>
          </p:nvSpPr>
          <p:spPr bwMode="auto">
            <a:xfrm>
              <a:off x="1314450" y="3510159"/>
              <a:ext cx="323850" cy="390525"/>
            </a:xfrm>
            <a:custGeom>
              <a:avLst/>
              <a:gdLst>
                <a:gd name="T0" fmla="*/ 87 w 164"/>
                <a:gd name="T1" fmla="*/ 102 h 197"/>
                <a:gd name="T2" fmla="*/ 87 w 164"/>
                <a:gd name="T3" fmla="*/ 69 h 197"/>
                <a:gd name="T4" fmla="*/ 75 w 164"/>
                <a:gd name="T5" fmla="*/ 69 h 197"/>
                <a:gd name="T6" fmla="*/ 75 w 164"/>
                <a:gd name="T7" fmla="*/ 102 h 197"/>
                <a:gd name="T8" fmla="*/ 67 w 164"/>
                <a:gd name="T9" fmla="*/ 115 h 197"/>
                <a:gd name="T10" fmla="*/ 74 w 164"/>
                <a:gd name="T11" fmla="*/ 127 h 197"/>
                <a:gd name="T12" fmla="*/ 74 w 164"/>
                <a:gd name="T13" fmla="*/ 136 h 197"/>
                <a:gd name="T14" fmla="*/ 87 w 164"/>
                <a:gd name="T15" fmla="*/ 136 h 197"/>
                <a:gd name="T16" fmla="*/ 87 w 164"/>
                <a:gd name="T17" fmla="*/ 127 h 197"/>
                <a:gd name="T18" fmla="*/ 97 w 164"/>
                <a:gd name="T19" fmla="*/ 115 h 197"/>
                <a:gd name="T20" fmla="*/ 87 w 164"/>
                <a:gd name="T21" fmla="*/ 102 h 197"/>
                <a:gd name="T22" fmla="*/ 147 w 164"/>
                <a:gd name="T23" fmla="*/ 65 h 197"/>
                <a:gd name="T24" fmla="*/ 163 w 164"/>
                <a:gd name="T25" fmla="*/ 49 h 197"/>
                <a:gd name="T26" fmla="*/ 147 w 164"/>
                <a:gd name="T27" fmla="*/ 33 h 197"/>
                <a:gd name="T28" fmla="*/ 131 w 164"/>
                <a:gd name="T29" fmla="*/ 49 h 197"/>
                <a:gd name="T30" fmla="*/ 87 w 164"/>
                <a:gd name="T31" fmla="*/ 33 h 197"/>
                <a:gd name="T32" fmla="*/ 87 w 164"/>
                <a:gd name="T33" fmla="*/ 16 h 197"/>
                <a:gd name="T34" fmla="*/ 99 w 164"/>
                <a:gd name="T35" fmla="*/ 16 h 197"/>
                <a:gd name="T36" fmla="*/ 99 w 164"/>
                <a:gd name="T37" fmla="*/ 0 h 197"/>
                <a:gd name="T38" fmla="*/ 63 w 164"/>
                <a:gd name="T39" fmla="*/ 0 h 197"/>
                <a:gd name="T40" fmla="*/ 63 w 164"/>
                <a:gd name="T41" fmla="*/ 16 h 197"/>
                <a:gd name="T42" fmla="*/ 75 w 164"/>
                <a:gd name="T43" fmla="*/ 16 h 197"/>
                <a:gd name="T44" fmla="*/ 75 w 164"/>
                <a:gd name="T45" fmla="*/ 33 h 197"/>
                <a:gd name="T46" fmla="*/ 0 w 164"/>
                <a:gd name="T47" fmla="*/ 115 h 197"/>
                <a:gd name="T48" fmla="*/ 82 w 164"/>
                <a:gd name="T49" fmla="*/ 197 h 197"/>
                <a:gd name="T50" fmla="*/ 164 w 164"/>
                <a:gd name="T51" fmla="*/ 115 h 197"/>
                <a:gd name="T52" fmla="*/ 147 w 164"/>
                <a:gd name="T53" fmla="*/ 65 h 197"/>
                <a:gd name="T54" fmla="*/ 82 w 164"/>
                <a:gd name="T55" fmla="*/ 182 h 197"/>
                <a:gd name="T56" fmla="*/ 15 w 164"/>
                <a:gd name="T57" fmla="*/ 115 h 197"/>
                <a:gd name="T58" fmla="*/ 82 w 164"/>
                <a:gd name="T59" fmla="*/ 48 h 197"/>
                <a:gd name="T60" fmla="*/ 149 w 164"/>
                <a:gd name="T61" fmla="*/ 115 h 197"/>
                <a:gd name="T62" fmla="*/ 82 w 164"/>
                <a:gd name="T63" fmla="*/ 18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97">
                  <a:moveTo>
                    <a:pt x="87" y="102"/>
                  </a:moveTo>
                  <a:cubicBezTo>
                    <a:pt x="87" y="69"/>
                    <a:pt x="87" y="69"/>
                    <a:pt x="87" y="69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70" y="104"/>
                    <a:pt x="67" y="109"/>
                    <a:pt x="67" y="115"/>
                  </a:cubicBezTo>
                  <a:cubicBezTo>
                    <a:pt x="67" y="120"/>
                    <a:pt x="70" y="125"/>
                    <a:pt x="74" y="127"/>
                  </a:cubicBezTo>
                  <a:cubicBezTo>
                    <a:pt x="74" y="136"/>
                    <a:pt x="74" y="136"/>
                    <a:pt x="74" y="136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92" y="125"/>
                    <a:pt x="97" y="120"/>
                    <a:pt x="97" y="115"/>
                  </a:cubicBezTo>
                  <a:cubicBezTo>
                    <a:pt x="97" y="109"/>
                    <a:pt x="92" y="104"/>
                    <a:pt x="87" y="102"/>
                  </a:cubicBezTo>
                  <a:close/>
                  <a:moveTo>
                    <a:pt x="147" y="65"/>
                  </a:moveTo>
                  <a:cubicBezTo>
                    <a:pt x="163" y="49"/>
                    <a:pt x="163" y="49"/>
                    <a:pt x="163" y="49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19" y="40"/>
                    <a:pt x="103" y="35"/>
                    <a:pt x="87" y="33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33" y="37"/>
                    <a:pt x="0" y="72"/>
                    <a:pt x="0" y="115"/>
                  </a:cubicBezTo>
                  <a:cubicBezTo>
                    <a:pt x="0" y="160"/>
                    <a:pt x="36" y="197"/>
                    <a:pt x="82" y="197"/>
                  </a:cubicBezTo>
                  <a:cubicBezTo>
                    <a:pt x="127" y="197"/>
                    <a:pt x="164" y="160"/>
                    <a:pt x="164" y="115"/>
                  </a:cubicBezTo>
                  <a:cubicBezTo>
                    <a:pt x="164" y="96"/>
                    <a:pt x="157" y="79"/>
                    <a:pt x="147" y="65"/>
                  </a:cubicBezTo>
                  <a:close/>
                  <a:moveTo>
                    <a:pt x="82" y="182"/>
                  </a:moveTo>
                  <a:cubicBezTo>
                    <a:pt x="45" y="182"/>
                    <a:pt x="15" y="152"/>
                    <a:pt x="15" y="115"/>
                  </a:cubicBezTo>
                  <a:cubicBezTo>
                    <a:pt x="15" y="78"/>
                    <a:pt x="45" y="48"/>
                    <a:pt x="82" y="48"/>
                  </a:cubicBezTo>
                  <a:cubicBezTo>
                    <a:pt x="119" y="48"/>
                    <a:pt x="149" y="78"/>
                    <a:pt x="149" y="115"/>
                  </a:cubicBezTo>
                  <a:cubicBezTo>
                    <a:pt x="149" y="152"/>
                    <a:pt x="119" y="182"/>
                    <a:pt x="82" y="182"/>
                  </a:cubicBezTo>
                  <a:close/>
                </a:path>
              </a:pathLst>
            </a:custGeom>
            <a:solidFill>
              <a:srgbClr val="0E3C0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062688" y="4102298"/>
              <a:ext cx="2832116" cy="722190"/>
              <a:chOff x="4845428" y="2883842"/>
              <a:chExt cx="2832116" cy="72219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4845428" y="3240604"/>
                <a:ext cx="2832116" cy="365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</a:t>
                </a: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845428" y="2883842"/>
                <a:ext cx="14414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 加 标 题</a:t>
                </a: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4500717" y="1660011"/>
            <a:ext cx="3126658" cy="2979175"/>
            <a:chOff x="4615017" y="2803011"/>
            <a:chExt cx="3126658" cy="2979175"/>
          </a:xfrm>
        </p:grpSpPr>
        <p:sp>
          <p:nvSpPr>
            <p:cNvPr id="11" name="矩形 10"/>
            <p:cNvSpPr/>
            <p:nvPr/>
          </p:nvSpPr>
          <p:spPr>
            <a:xfrm>
              <a:off x="4615017" y="2803011"/>
              <a:ext cx="3126658" cy="2979175"/>
            </a:xfrm>
            <a:prstGeom prst="rect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5046266" y="3506984"/>
              <a:ext cx="395288" cy="396875"/>
            </a:xfrm>
            <a:custGeom>
              <a:avLst/>
              <a:gdLst>
                <a:gd name="T0" fmla="*/ 40 w 200"/>
                <a:gd name="T1" fmla="*/ 200 h 200"/>
                <a:gd name="T2" fmla="*/ 0 w 200"/>
                <a:gd name="T3" fmla="*/ 40 h 200"/>
                <a:gd name="T4" fmla="*/ 160 w 200"/>
                <a:gd name="T5" fmla="*/ 0 h 200"/>
                <a:gd name="T6" fmla="*/ 200 w 200"/>
                <a:gd name="T7" fmla="*/ 160 h 200"/>
                <a:gd name="T8" fmla="*/ 160 w 200"/>
                <a:gd name="T9" fmla="*/ 107 h 200"/>
                <a:gd name="T10" fmla="*/ 155 w 200"/>
                <a:gd name="T11" fmla="*/ 105 h 200"/>
                <a:gd name="T12" fmla="*/ 160 w 200"/>
                <a:gd name="T13" fmla="*/ 107 h 200"/>
                <a:gd name="T14" fmla="*/ 138 w 200"/>
                <a:gd name="T15" fmla="*/ 137 h 200"/>
                <a:gd name="T16" fmla="*/ 122 w 200"/>
                <a:gd name="T17" fmla="*/ 182 h 200"/>
                <a:gd name="T18" fmla="*/ 146 w 200"/>
                <a:gd name="T19" fmla="*/ 168 h 200"/>
                <a:gd name="T20" fmla="*/ 159 w 200"/>
                <a:gd name="T21" fmla="*/ 126 h 200"/>
                <a:gd name="T22" fmla="*/ 134 w 200"/>
                <a:gd name="T23" fmla="*/ 104 h 200"/>
                <a:gd name="T24" fmla="*/ 124 w 200"/>
                <a:gd name="T25" fmla="*/ 119 h 200"/>
                <a:gd name="T26" fmla="*/ 148 w 200"/>
                <a:gd name="T27" fmla="*/ 100 h 200"/>
                <a:gd name="T28" fmla="*/ 154 w 200"/>
                <a:gd name="T29" fmla="*/ 102 h 200"/>
                <a:gd name="T30" fmla="*/ 145 w 200"/>
                <a:gd name="T31" fmla="*/ 92 h 200"/>
                <a:gd name="T32" fmla="*/ 142 w 200"/>
                <a:gd name="T33" fmla="*/ 102 h 200"/>
                <a:gd name="T34" fmla="*/ 145 w 200"/>
                <a:gd name="T35" fmla="*/ 92 h 200"/>
                <a:gd name="T36" fmla="*/ 133 w 200"/>
                <a:gd name="T37" fmla="*/ 92 h 200"/>
                <a:gd name="T38" fmla="*/ 139 w 200"/>
                <a:gd name="T39" fmla="*/ 95 h 200"/>
                <a:gd name="T40" fmla="*/ 127 w 200"/>
                <a:gd name="T41" fmla="*/ 83 h 200"/>
                <a:gd name="T42" fmla="*/ 123 w 200"/>
                <a:gd name="T43" fmla="*/ 97 h 200"/>
                <a:gd name="T44" fmla="*/ 127 w 200"/>
                <a:gd name="T45" fmla="*/ 83 h 200"/>
                <a:gd name="T46" fmla="*/ 52 w 200"/>
                <a:gd name="T47" fmla="*/ 155 h 200"/>
                <a:gd name="T48" fmla="*/ 65 w 200"/>
                <a:gd name="T49" fmla="*/ 189 h 200"/>
                <a:gd name="T50" fmla="*/ 71 w 200"/>
                <a:gd name="T51" fmla="*/ 163 h 200"/>
                <a:gd name="T52" fmla="*/ 77 w 200"/>
                <a:gd name="T53" fmla="*/ 119 h 200"/>
                <a:gd name="T54" fmla="*/ 66 w 200"/>
                <a:gd name="T55" fmla="*/ 104 h 200"/>
                <a:gd name="T56" fmla="*/ 41 w 200"/>
                <a:gd name="T57" fmla="*/ 126 h 200"/>
                <a:gd name="T58" fmla="*/ 73 w 200"/>
                <a:gd name="T59" fmla="*/ 83 h 200"/>
                <a:gd name="T60" fmla="*/ 77 w 200"/>
                <a:gd name="T61" fmla="*/ 97 h 200"/>
                <a:gd name="T62" fmla="*/ 67 w 200"/>
                <a:gd name="T63" fmla="*/ 92 h 200"/>
                <a:gd name="T64" fmla="*/ 61 w 200"/>
                <a:gd name="T65" fmla="*/ 95 h 200"/>
                <a:gd name="T66" fmla="*/ 67 w 200"/>
                <a:gd name="T67" fmla="*/ 92 h 200"/>
                <a:gd name="T68" fmla="*/ 56 w 200"/>
                <a:gd name="T69" fmla="*/ 92 h 200"/>
                <a:gd name="T70" fmla="*/ 59 w 200"/>
                <a:gd name="T71" fmla="*/ 102 h 200"/>
                <a:gd name="T72" fmla="*/ 52 w 200"/>
                <a:gd name="T73" fmla="*/ 100 h 200"/>
                <a:gd name="T74" fmla="*/ 47 w 200"/>
                <a:gd name="T75" fmla="*/ 102 h 200"/>
                <a:gd name="T76" fmla="*/ 52 w 200"/>
                <a:gd name="T77" fmla="*/ 100 h 200"/>
                <a:gd name="T78" fmla="*/ 44 w 200"/>
                <a:gd name="T79" fmla="*/ 111 h 200"/>
                <a:gd name="T80" fmla="*/ 42 w 200"/>
                <a:gd name="T81" fmla="*/ 102 h 200"/>
                <a:gd name="T82" fmla="*/ 101 w 200"/>
                <a:gd name="T83" fmla="*/ 17 h 200"/>
                <a:gd name="T84" fmla="*/ 68 w 200"/>
                <a:gd name="T85" fmla="*/ 76 h 200"/>
                <a:gd name="T86" fmla="*/ 104 w 200"/>
                <a:gd name="T87" fmla="*/ 76 h 200"/>
                <a:gd name="T88" fmla="*/ 161 w 200"/>
                <a:gd name="T89" fmla="*/ 48 h 200"/>
                <a:gd name="T90" fmla="*/ 85 w 200"/>
                <a:gd name="T91" fmla="*/ 24 h 200"/>
                <a:gd name="T92" fmla="*/ 88 w 200"/>
                <a:gd name="T93" fmla="*/ 7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0" h="200">
                  <a:moveTo>
                    <a:pt x="160" y="200"/>
                  </a:moveTo>
                  <a:cubicBezTo>
                    <a:pt x="40" y="200"/>
                    <a:pt x="40" y="200"/>
                    <a:pt x="40" y="200"/>
                  </a:cubicBezTo>
                  <a:cubicBezTo>
                    <a:pt x="17" y="200"/>
                    <a:pt x="0" y="182"/>
                    <a:pt x="0" y="16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7" y="0"/>
                    <a:pt x="4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82" y="0"/>
                    <a:pt x="200" y="18"/>
                    <a:pt x="200" y="40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200" y="182"/>
                    <a:pt x="182" y="200"/>
                    <a:pt x="160" y="200"/>
                  </a:cubicBezTo>
                  <a:close/>
                  <a:moveTo>
                    <a:pt x="160" y="107"/>
                  </a:moveTo>
                  <a:cubicBezTo>
                    <a:pt x="160" y="105"/>
                    <a:pt x="160" y="103"/>
                    <a:pt x="159" y="102"/>
                  </a:cubicBezTo>
                  <a:cubicBezTo>
                    <a:pt x="157" y="101"/>
                    <a:pt x="156" y="103"/>
                    <a:pt x="155" y="105"/>
                  </a:cubicBezTo>
                  <a:cubicBezTo>
                    <a:pt x="154" y="108"/>
                    <a:pt x="155" y="110"/>
                    <a:pt x="156" y="111"/>
                  </a:cubicBezTo>
                  <a:cubicBezTo>
                    <a:pt x="158" y="111"/>
                    <a:pt x="159" y="110"/>
                    <a:pt x="160" y="107"/>
                  </a:cubicBezTo>
                  <a:close/>
                  <a:moveTo>
                    <a:pt x="124" y="119"/>
                  </a:moveTo>
                  <a:cubicBezTo>
                    <a:pt x="133" y="125"/>
                    <a:pt x="138" y="137"/>
                    <a:pt x="138" y="137"/>
                  </a:cubicBezTo>
                  <a:cubicBezTo>
                    <a:pt x="141" y="150"/>
                    <a:pt x="130" y="163"/>
                    <a:pt x="130" y="163"/>
                  </a:cubicBezTo>
                  <a:cubicBezTo>
                    <a:pt x="118" y="174"/>
                    <a:pt x="122" y="182"/>
                    <a:pt x="122" y="182"/>
                  </a:cubicBezTo>
                  <a:cubicBezTo>
                    <a:pt x="126" y="193"/>
                    <a:pt x="136" y="189"/>
                    <a:pt x="136" y="189"/>
                  </a:cubicBezTo>
                  <a:cubicBezTo>
                    <a:pt x="146" y="187"/>
                    <a:pt x="146" y="168"/>
                    <a:pt x="146" y="168"/>
                  </a:cubicBezTo>
                  <a:cubicBezTo>
                    <a:pt x="145" y="163"/>
                    <a:pt x="148" y="155"/>
                    <a:pt x="148" y="155"/>
                  </a:cubicBezTo>
                  <a:cubicBezTo>
                    <a:pt x="156" y="137"/>
                    <a:pt x="159" y="126"/>
                    <a:pt x="159" y="126"/>
                  </a:cubicBezTo>
                  <a:cubicBezTo>
                    <a:pt x="161" y="110"/>
                    <a:pt x="144" y="107"/>
                    <a:pt x="144" y="107"/>
                  </a:cubicBezTo>
                  <a:cubicBezTo>
                    <a:pt x="139" y="107"/>
                    <a:pt x="134" y="104"/>
                    <a:pt x="134" y="104"/>
                  </a:cubicBezTo>
                  <a:cubicBezTo>
                    <a:pt x="121" y="94"/>
                    <a:pt x="117" y="105"/>
                    <a:pt x="117" y="105"/>
                  </a:cubicBezTo>
                  <a:cubicBezTo>
                    <a:pt x="115" y="113"/>
                    <a:pt x="124" y="119"/>
                    <a:pt x="124" y="119"/>
                  </a:cubicBezTo>
                  <a:close/>
                  <a:moveTo>
                    <a:pt x="152" y="96"/>
                  </a:moveTo>
                  <a:cubicBezTo>
                    <a:pt x="151" y="96"/>
                    <a:pt x="149" y="98"/>
                    <a:pt x="148" y="100"/>
                  </a:cubicBezTo>
                  <a:cubicBezTo>
                    <a:pt x="147" y="103"/>
                    <a:pt x="148" y="105"/>
                    <a:pt x="150" y="106"/>
                  </a:cubicBezTo>
                  <a:cubicBezTo>
                    <a:pt x="151" y="107"/>
                    <a:pt x="153" y="105"/>
                    <a:pt x="154" y="102"/>
                  </a:cubicBezTo>
                  <a:cubicBezTo>
                    <a:pt x="154" y="100"/>
                    <a:pt x="154" y="97"/>
                    <a:pt x="152" y="96"/>
                  </a:cubicBezTo>
                  <a:close/>
                  <a:moveTo>
                    <a:pt x="145" y="92"/>
                  </a:moveTo>
                  <a:cubicBezTo>
                    <a:pt x="143" y="91"/>
                    <a:pt x="141" y="93"/>
                    <a:pt x="140" y="96"/>
                  </a:cubicBezTo>
                  <a:cubicBezTo>
                    <a:pt x="140" y="99"/>
                    <a:pt x="140" y="102"/>
                    <a:pt x="142" y="102"/>
                  </a:cubicBezTo>
                  <a:cubicBezTo>
                    <a:pt x="144" y="103"/>
                    <a:pt x="146" y="101"/>
                    <a:pt x="146" y="98"/>
                  </a:cubicBezTo>
                  <a:cubicBezTo>
                    <a:pt x="147" y="95"/>
                    <a:pt x="147" y="92"/>
                    <a:pt x="145" y="92"/>
                  </a:cubicBezTo>
                  <a:close/>
                  <a:moveTo>
                    <a:pt x="138" y="88"/>
                  </a:moveTo>
                  <a:cubicBezTo>
                    <a:pt x="136" y="88"/>
                    <a:pt x="134" y="89"/>
                    <a:pt x="133" y="92"/>
                  </a:cubicBezTo>
                  <a:cubicBezTo>
                    <a:pt x="133" y="95"/>
                    <a:pt x="133" y="98"/>
                    <a:pt x="135" y="99"/>
                  </a:cubicBezTo>
                  <a:cubicBezTo>
                    <a:pt x="137" y="100"/>
                    <a:pt x="139" y="98"/>
                    <a:pt x="139" y="95"/>
                  </a:cubicBezTo>
                  <a:cubicBezTo>
                    <a:pt x="140" y="92"/>
                    <a:pt x="139" y="89"/>
                    <a:pt x="138" y="88"/>
                  </a:cubicBezTo>
                  <a:close/>
                  <a:moveTo>
                    <a:pt x="127" y="83"/>
                  </a:moveTo>
                  <a:cubicBezTo>
                    <a:pt x="125" y="82"/>
                    <a:pt x="122" y="85"/>
                    <a:pt x="121" y="89"/>
                  </a:cubicBezTo>
                  <a:cubicBezTo>
                    <a:pt x="120" y="93"/>
                    <a:pt x="121" y="97"/>
                    <a:pt x="123" y="97"/>
                  </a:cubicBezTo>
                  <a:cubicBezTo>
                    <a:pt x="126" y="98"/>
                    <a:pt x="128" y="96"/>
                    <a:pt x="129" y="92"/>
                  </a:cubicBezTo>
                  <a:cubicBezTo>
                    <a:pt x="130" y="88"/>
                    <a:pt x="130" y="84"/>
                    <a:pt x="127" y="83"/>
                  </a:cubicBezTo>
                  <a:close/>
                  <a:moveTo>
                    <a:pt x="41" y="126"/>
                  </a:moveTo>
                  <a:cubicBezTo>
                    <a:pt x="41" y="126"/>
                    <a:pt x="45" y="137"/>
                    <a:pt x="52" y="155"/>
                  </a:cubicBezTo>
                  <a:cubicBezTo>
                    <a:pt x="52" y="155"/>
                    <a:pt x="55" y="163"/>
                    <a:pt x="54" y="168"/>
                  </a:cubicBezTo>
                  <a:cubicBezTo>
                    <a:pt x="54" y="168"/>
                    <a:pt x="54" y="187"/>
                    <a:pt x="65" y="189"/>
                  </a:cubicBezTo>
                  <a:cubicBezTo>
                    <a:pt x="65" y="189"/>
                    <a:pt x="75" y="193"/>
                    <a:pt x="78" y="182"/>
                  </a:cubicBezTo>
                  <a:cubicBezTo>
                    <a:pt x="78" y="182"/>
                    <a:pt x="83" y="174"/>
                    <a:pt x="71" y="163"/>
                  </a:cubicBezTo>
                  <a:cubicBezTo>
                    <a:pt x="71" y="163"/>
                    <a:pt x="59" y="150"/>
                    <a:pt x="63" y="137"/>
                  </a:cubicBezTo>
                  <a:cubicBezTo>
                    <a:pt x="63" y="137"/>
                    <a:pt x="68" y="125"/>
                    <a:pt x="77" y="119"/>
                  </a:cubicBezTo>
                  <a:cubicBezTo>
                    <a:pt x="77" y="119"/>
                    <a:pt x="86" y="113"/>
                    <a:pt x="84" y="105"/>
                  </a:cubicBezTo>
                  <a:cubicBezTo>
                    <a:pt x="84" y="105"/>
                    <a:pt x="80" y="94"/>
                    <a:pt x="66" y="104"/>
                  </a:cubicBezTo>
                  <a:cubicBezTo>
                    <a:pt x="66" y="104"/>
                    <a:pt x="62" y="107"/>
                    <a:pt x="57" y="107"/>
                  </a:cubicBezTo>
                  <a:cubicBezTo>
                    <a:pt x="57" y="107"/>
                    <a:pt x="40" y="110"/>
                    <a:pt x="41" y="126"/>
                  </a:cubicBezTo>
                  <a:close/>
                  <a:moveTo>
                    <a:pt x="79" y="89"/>
                  </a:moveTo>
                  <a:cubicBezTo>
                    <a:pt x="78" y="85"/>
                    <a:pt x="75" y="82"/>
                    <a:pt x="73" y="83"/>
                  </a:cubicBezTo>
                  <a:cubicBezTo>
                    <a:pt x="71" y="84"/>
                    <a:pt x="70" y="88"/>
                    <a:pt x="71" y="92"/>
                  </a:cubicBezTo>
                  <a:cubicBezTo>
                    <a:pt x="72" y="96"/>
                    <a:pt x="75" y="98"/>
                    <a:pt x="77" y="97"/>
                  </a:cubicBezTo>
                  <a:cubicBezTo>
                    <a:pt x="79" y="97"/>
                    <a:pt x="80" y="93"/>
                    <a:pt x="79" y="89"/>
                  </a:cubicBezTo>
                  <a:close/>
                  <a:moveTo>
                    <a:pt x="67" y="92"/>
                  </a:moveTo>
                  <a:cubicBezTo>
                    <a:pt x="66" y="89"/>
                    <a:pt x="64" y="88"/>
                    <a:pt x="63" y="88"/>
                  </a:cubicBezTo>
                  <a:cubicBezTo>
                    <a:pt x="61" y="89"/>
                    <a:pt x="60" y="92"/>
                    <a:pt x="61" y="95"/>
                  </a:cubicBezTo>
                  <a:cubicBezTo>
                    <a:pt x="62" y="98"/>
                    <a:pt x="64" y="100"/>
                    <a:pt x="66" y="99"/>
                  </a:cubicBezTo>
                  <a:cubicBezTo>
                    <a:pt x="67" y="98"/>
                    <a:pt x="68" y="95"/>
                    <a:pt x="67" y="92"/>
                  </a:cubicBezTo>
                  <a:close/>
                  <a:moveTo>
                    <a:pt x="60" y="96"/>
                  </a:moveTo>
                  <a:cubicBezTo>
                    <a:pt x="59" y="93"/>
                    <a:pt x="57" y="91"/>
                    <a:pt x="56" y="92"/>
                  </a:cubicBezTo>
                  <a:cubicBezTo>
                    <a:pt x="54" y="92"/>
                    <a:pt x="53" y="95"/>
                    <a:pt x="54" y="98"/>
                  </a:cubicBezTo>
                  <a:cubicBezTo>
                    <a:pt x="55" y="101"/>
                    <a:pt x="57" y="103"/>
                    <a:pt x="59" y="102"/>
                  </a:cubicBezTo>
                  <a:cubicBezTo>
                    <a:pt x="60" y="102"/>
                    <a:pt x="61" y="99"/>
                    <a:pt x="60" y="96"/>
                  </a:cubicBezTo>
                  <a:close/>
                  <a:moveTo>
                    <a:pt x="52" y="100"/>
                  </a:moveTo>
                  <a:cubicBezTo>
                    <a:pt x="52" y="98"/>
                    <a:pt x="50" y="96"/>
                    <a:pt x="48" y="96"/>
                  </a:cubicBezTo>
                  <a:cubicBezTo>
                    <a:pt x="47" y="97"/>
                    <a:pt x="46" y="100"/>
                    <a:pt x="47" y="102"/>
                  </a:cubicBezTo>
                  <a:cubicBezTo>
                    <a:pt x="48" y="105"/>
                    <a:pt x="50" y="107"/>
                    <a:pt x="51" y="106"/>
                  </a:cubicBezTo>
                  <a:cubicBezTo>
                    <a:pt x="53" y="105"/>
                    <a:pt x="53" y="103"/>
                    <a:pt x="52" y="100"/>
                  </a:cubicBezTo>
                  <a:close/>
                  <a:moveTo>
                    <a:pt x="41" y="107"/>
                  </a:moveTo>
                  <a:cubicBezTo>
                    <a:pt x="41" y="110"/>
                    <a:pt x="43" y="111"/>
                    <a:pt x="44" y="111"/>
                  </a:cubicBezTo>
                  <a:cubicBezTo>
                    <a:pt x="46" y="110"/>
                    <a:pt x="46" y="108"/>
                    <a:pt x="46" y="105"/>
                  </a:cubicBezTo>
                  <a:cubicBezTo>
                    <a:pt x="45" y="103"/>
                    <a:pt x="43" y="101"/>
                    <a:pt x="42" y="102"/>
                  </a:cubicBezTo>
                  <a:cubicBezTo>
                    <a:pt x="41" y="103"/>
                    <a:pt x="40" y="105"/>
                    <a:pt x="41" y="107"/>
                  </a:cubicBezTo>
                  <a:close/>
                  <a:moveTo>
                    <a:pt x="101" y="17"/>
                  </a:moveTo>
                  <a:cubicBezTo>
                    <a:pt x="76" y="17"/>
                    <a:pt x="55" y="29"/>
                    <a:pt x="42" y="47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7" y="29"/>
                    <a:pt x="126" y="17"/>
                    <a:pt x="101" y="17"/>
                  </a:cubicBezTo>
                  <a:close/>
                  <a:moveTo>
                    <a:pt x="85" y="24"/>
                  </a:moveTo>
                  <a:cubicBezTo>
                    <a:pt x="108" y="72"/>
                    <a:pt x="108" y="72"/>
                    <a:pt x="108" y="72"/>
                  </a:cubicBezTo>
                  <a:cubicBezTo>
                    <a:pt x="88" y="72"/>
                    <a:pt x="88" y="72"/>
                    <a:pt x="88" y="72"/>
                  </a:cubicBezTo>
                  <a:lnTo>
                    <a:pt x="8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805151" y="4102298"/>
              <a:ext cx="2832116" cy="722190"/>
              <a:chOff x="4845428" y="2883842"/>
              <a:chExt cx="2832116" cy="72219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4845428" y="3240604"/>
                <a:ext cx="2832116" cy="365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845428" y="2883842"/>
                <a:ext cx="14414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 加 标 题</a:t>
                </a: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8230829" y="1660011"/>
            <a:ext cx="3126658" cy="2979175"/>
            <a:chOff x="8345129" y="2803011"/>
            <a:chExt cx="3126658" cy="2979175"/>
          </a:xfrm>
        </p:grpSpPr>
        <p:sp>
          <p:nvSpPr>
            <p:cNvPr id="17" name="矩形 16"/>
            <p:cNvSpPr/>
            <p:nvPr/>
          </p:nvSpPr>
          <p:spPr>
            <a:xfrm>
              <a:off x="8345129" y="2803011"/>
              <a:ext cx="3126658" cy="2979175"/>
            </a:xfrm>
            <a:prstGeom prst="rect">
              <a:avLst/>
            </a:prstGeom>
            <a:solidFill>
              <a:srgbClr val="1A1C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8"/>
            <p:cNvSpPr>
              <a:spLocks noEditPoints="1"/>
            </p:cNvSpPr>
            <p:nvPr/>
          </p:nvSpPr>
          <p:spPr bwMode="auto">
            <a:xfrm>
              <a:off x="8849519" y="3514921"/>
              <a:ext cx="398463" cy="381000"/>
            </a:xfrm>
            <a:custGeom>
              <a:avLst/>
              <a:gdLst>
                <a:gd name="T0" fmla="*/ 197 w 201"/>
                <a:gd name="T1" fmla="*/ 193 h 193"/>
                <a:gd name="T2" fmla="*/ 185 w 201"/>
                <a:gd name="T3" fmla="*/ 193 h 193"/>
                <a:gd name="T4" fmla="*/ 69 w 201"/>
                <a:gd name="T5" fmla="*/ 193 h 193"/>
                <a:gd name="T6" fmla="*/ 69 w 201"/>
                <a:gd name="T7" fmla="*/ 193 h 193"/>
                <a:gd name="T8" fmla="*/ 5 w 201"/>
                <a:gd name="T9" fmla="*/ 135 h 193"/>
                <a:gd name="T10" fmla="*/ 5 w 201"/>
                <a:gd name="T11" fmla="*/ 65 h 193"/>
                <a:gd name="T12" fmla="*/ 17 w 201"/>
                <a:gd name="T13" fmla="*/ 76 h 193"/>
                <a:gd name="T14" fmla="*/ 17 w 201"/>
                <a:gd name="T15" fmla="*/ 135 h 193"/>
                <a:gd name="T16" fmla="*/ 41 w 201"/>
                <a:gd name="T17" fmla="*/ 174 h 193"/>
                <a:gd name="T18" fmla="*/ 41 w 201"/>
                <a:gd name="T19" fmla="*/ 141 h 193"/>
                <a:gd name="T20" fmla="*/ 49 w 201"/>
                <a:gd name="T21" fmla="*/ 141 h 193"/>
                <a:gd name="T22" fmla="*/ 49 w 201"/>
                <a:gd name="T23" fmla="*/ 177 h 193"/>
                <a:gd name="T24" fmla="*/ 65 w 201"/>
                <a:gd name="T25" fmla="*/ 180 h 193"/>
                <a:gd name="T26" fmla="*/ 65 w 201"/>
                <a:gd name="T27" fmla="*/ 141 h 193"/>
                <a:gd name="T28" fmla="*/ 73 w 201"/>
                <a:gd name="T29" fmla="*/ 141 h 193"/>
                <a:gd name="T30" fmla="*/ 73 w 201"/>
                <a:gd name="T31" fmla="*/ 181 h 193"/>
                <a:gd name="T32" fmla="*/ 93 w 201"/>
                <a:gd name="T33" fmla="*/ 181 h 193"/>
                <a:gd name="T34" fmla="*/ 93 w 201"/>
                <a:gd name="T35" fmla="*/ 121 h 193"/>
                <a:gd name="T36" fmla="*/ 101 w 201"/>
                <a:gd name="T37" fmla="*/ 113 h 193"/>
                <a:gd name="T38" fmla="*/ 109 w 201"/>
                <a:gd name="T39" fmla="*/ 121 h 193"/>
                <a:gd name="T40" fmla="*/ 109 w 201"/>
                <a:gd name="T41" fmla="*/ 181 h 193"/>
                <a:gd name="T42" fmla="*/ 129 w 201"/>
                <a:gd name="T43" fmla="*/ 181 h 193"/>
                <a:gd name="T44" fmla="*/ 129 w 201"/>
                <a:gd name="T45" fmla="*/ 141 h 193"/>
                <a:gd name="T46" fmla="*/ 137 w 201"/>
                <a:gd name="T47" fmla="*/ 141 h 193"/>
                <a:gd name="T48" fmla="*/ 137 w 201"/>
                <a:gd name="T49" fmla="*/ 181 h 193"/>
                <a:gd name="T50" fmla="*/ 157 w 201"/>
                <a:gd name="T51" fmla="*/ 181 h 193"/>
                <a:gd name="T52" fmla="*/ 157 w 201"/>
                <a:gd name="T53" fmla="*/ 141 h 193"/>
                <a:gd name="T54" fmla="*/ 165 w 201"/>
                <a:gd name="T55" fmla="*/ 141 h 193"/>
                <a:gd name="T56" fmla="*/ 165 w 201"/>
                <a:gd name="T57" fmla="*/ 181 h 193"/>
                <a:gd name="T58" fmla="*/ 189 w 201"/>
                <a:gd name="T59" fmla="*/ 181 h 193"/>
                <a:gd name="T60" fmla="*/ 189 w 201"/>
                <a:gd name="T61" fmla="*/ 77 h 193"/>
                <a:gd name="T62" fmla="*/ 133 w 201"/>
                <a:gd name="T63" fmla="*/ 77 h 193"/>
                <a:gd name="T64" fmla="*/ 105 w 201"/>
                <a:gd name="T65" fmla="*/ 77 h 193"/>
                <a:gd name="T66" fmla="*/ 69 w 201"/>
                <a:gd name="T67" fmla="*/ 77 h 193"/>
                <a:gd name="T68" fmla="*/ 69 w 201"/>
                <a:gd name="T69" fmla="*/ 77 h 193"/>
                <a:gd name="T70" fmla="*/ 6 w 201"/>
                <a:gd name="T71" fmla="*/ 39 h 193"/>
                <a:gd name="T72" fmla="*/ 70 w 201"/>
                <a:gd name="T73" fmla="*/ 0 h 193"/>
                <a:gd name="T74" fmla="*/ 133 w 201"/>
                <a:gd name="T75" fmla="*/ 37 h 193"/>
                <a:gd name="T76" fmla="*/ 133 w 201"/>
                <a:gd name="T77" fmla="*/ 37 h 193"/>
                <a:gd name="T78" fmla="*/ 133 w 201"/>
                <a:gd name="T79" fmla="*/ 38 h 193"/>
                <a:gd name="T80" fmla="*/ 133 w 201"/>
                <a:gd name="T81" fmla="*/ 39 h 193"/>
                <a:gd name="T82" fmla="*/ 133 w 201"/>
                <a:gd name="T83" fmla="*/ 39 h 193"/>
                <a:gd name="T84" fmla="*/ 133 w 201"/>
                <a:gd name="T85" fmla="*/ 65 h 193"/>
                <a:gd name="T86" fmla="*/ 185 w 201"/>
                <a:gd name="T87" fmla="*/ 65 h 193"/>
                <a:gd name="T88" fmla="*/ 197 w 201"/>
                <a:gd name="T89" fmla="*/ 65 h 193"/>
                <a:gd name="T90" fmla="*/ 201 w 201"/>
                <a:gd name="T91" fmla="*/ 65 h 193"/>
                <a:gd name="T92" fmla="*/ 201 w 201"/>
                <a:gd name="T93" fmla="*/ 193 h 193"/>
                <a:gd name="T94" fmla="*/ 197 w 201"/>
                <a:gd name="T95" fmla="*/ 193 h 193"/>
                <a:gd name="T96" fmla="*/ 70 w 201"/>
                <a:gd name="T97" fmla="*/ 25 h 193"/>
                <a:gd name="T98" fmla="*/ 47 w 201"/>
                <a:gd name="T99" fmla="*/ 39 h 193"/>
                <a:gd name="T100" fmla="*/ 70 w 201"/>
                <a:gd name="T101" fmla="*/ 52 h 193"/>
                <a:gd name="T102" fmla="*/ 93 w 201"/>
                <a:gd name="T103" fmla="*/ 39 h 193"/>
                <a:gd name="T104" fmla="*/ 70 w 201"/>
                <a:gd name="T105" fmla="*/ 2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1" h="193">
                  <a:moveTo>
                    <a:pt x="197" y="193"/>
                  </a:moveTo>
                  <a:cubicBezTo>
                    <a:pt x="185" y="193"/>
                    <a:pt x="185" y="193"/>
                    <a:pt x="185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0" y="191"/>
                    <a:pt x="5" y="135"/>
                    <a:pt x="5" y="13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135"/>
                    <a:pt x="17" y="135"/>
                    <a:pt x="17" y="135"/>
                  </a:cubicBezTo>
                  <a:cubicBezTo>
                    <a:pt x="17" y="135"/>
                    <a:pt x="17" y="161"/>
                    <a:pt x="41" y="174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9" y="141"/>
                    <a:pt x="49" y="141"/>
                    <a:pt x="49" y="141"/>
                  </a:cubicBezTo>
                  <a:cubicBezTo>
                    <a:pt x="49" y="177"/>
                    <a:pt x="49" y="177"/>
                    <a:pt x="49" y="177"/>
                  </a:cubicBezTo>
                  <a:cubicBezTo>
                    <a:pt x="54" y="179"/>
                    <a:pt x="59" y="180"/>
                    <a:pt x="65" y="18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93" y="181"/>
                    <a:pt x="93" y="181"/>
                    <a:pt x="93" y="18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16"/>
                    <a:pt x="97" y="113"/>
                    <a:pt x="101" y="113"/>
                  </a:cubicBezTo>
                  <a:cubicBezTo>
                    <a:pt x="105" y="113"/>
                    <a:pt x="109" y="116"/>
                    <a:pt x="109" y="121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81"/>
                    <a:pt x="137" y="181"/>
                    <a:pt x="137" y="181"/>
                  </a:cubicBezTo>
                  <a:cubicBezTo>
                    <a:pt x="157" y="181"/>
                    <a:pt x="157" y="181"/>
                    <a:pt x="157" y="181"/>
                  </a:cubicBezTo>
                  <a:cubicBezTo>
                    <a:pt x="157" y="141"/>
                    <a:pt x="157" y="141"/>
                    <a:pt x="157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81"/>
                    <a:pt x="165" y="181"/>
                    <a:pt x="165" y="181"/>
                  </a:cubicBezTo>
                  <a:cubicBezTo>
                    <a:pt x="189" y="181"/>
                    <a:pt x="189" y="181"/>
                    <a:pt x="189" y="181"/>
                  </a:cubicBezTo>
                  <a:cubicBezTo>
                    <a:pt x="189" y="77"/>
                    <a:pt x="189" y="77"/>
                    <a:pt x="189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34" y="76"/>
                    <a:pt x="6" y="59"/>
                    <a:pt x="6" y="39"/>
                  </a:cubicBezTo>
                  <a:cubicBezTo>
                    <a:pt x="6" y="18"/>
                    <a:pt x="35" y="0"/>
                    <a:pt x="70" y="0"/>
                  </a:cubicBezTo>
                  <a:cubicBezTo>
                    <a:pt x="105" y="0"/>
                    <a:pt x="131" y="17"/>
                    <a:pt x="133" y="37"/>
                  </a:cubicBezTo>
                  <a:cubicBezTo>
                    <a:pt x="133" y="37"/>
                    <a:pt x="133" y="37"/>
                    <a:pt x="133" y="37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3" y="38"/>
                    <a:pt x="133" y="38"/>
                    <a:pt x="133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3" y="65"/>
                    <a:pt x="133" y="65"/>
                    <a:pt x="133" y="65"/>
                  </a:cubicBezTo>
                  <a:cubicBezTo>
                    <a:pt x="185" y="65"/>
                    <a:pt x="185" y="65"/>
                    <a:pt x="185" y="65"/>
                  </a:cubicBezTo>
                  <a:cubicBezTo>
                    <a:pt x="197" y="65"/>
                    <a:pt x="197" y="65"/>
                    <a:pt x="197" y="65"/>
                  </a:cubicBezTo>
                  <a:cubicBezTo>
                    <a:pt x="201" y="65"/>
                    <a:pt x="201" y="65"/>
                    <a:pt x="201" y="65"/>
                  </a:cubicBezTo>
                  <a:cubicBezTo>
                    <a:pt x="201" y="193"/>
                    <a:pt x="201" y="193"/>
                    <a:pt x="201" y="193"/>
                  </a:cubicBezTo>
                  <a:lnTo>
                    <a:pt x="197" y="193"/>
                  </a:lnTo>
                  <a:close/>
                  <a:moveTo>
                    <a:pt x="70" y="25"/>
                  </a:moveTo>
                  <a:cubicBezTo>
                    <a:pt x="58" y="25"/>
                    <a:pt x="47" y="31"/>
                    <a:pt x="47" y="39"/>
                  </a:cubicBezTo>
                  <a:cubicBezTo>
                    <a:pt x="47" y="46"/>
                    <a:pt x="58" y="52"/>
                    <a:pt x="70" y="52"/>
                  </a:cubicBezTo>
                  <a:cubicBezTo>
                    <a:pt x="83" y="52"/>
                    <a:pt x="93" y="46"/>
                    <a:pt x="93" y="39"/>
                  </a:cubicBezTo>
                  <a:cubicBezTo>
                    <a:pt x="93" y="31"/>
                    <a:pt x="83" y="25"/>
                    <a:pt x="70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547613" y="4102298"/>
              <a:ext cx="2832116" cy="722190"/>
              <a:chOff x="4845428" y="2883842"/>
              <a:chExt cx="2832116" cy="72219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4845428" y="3240604"/>
                <a:ext cx="2832116" cy="365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4845428" y="2883842"/>
                <a:ext cx="14414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 加 标 题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67">
        <p:blinds dir="vert"/>
      </p:transition>
    </mc:Choice>
    <mc:Fallback xmlns="">
      <p:transition spd="slow" advTm="206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612534" y="1810218"/>
            <a:ext cx="2560818" cy="3792512"/>
            <a:chOff x="8612534" y="2143593"/>
            <a:chExt cx="2560818" cy="3792512"/>
          </a:xfrm>
        </p:grpSpPr>
        <p:sp>
          <p:nvSpPr>
            <p:cNvPr id="5" name="矩形 4"/>
            <p:cNvSpPr/>
            <p:nvPr/>
          </p:nvSpPr>
          <p:spPr>
            <a:xfrm>
              <a:off x="8612534" y="2143593"/>
              <a:ext cx="2560818" cy="37925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917695" y="3516628"/>
              <a:ext cx="19431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8655039" y="4390678"/>
              <a:ext cx="2468472" cy="1076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501278" y="4257207"/>
              <a:ext cx="724097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4766966" y="1810218"/>
            <a:ext cx="2560818" cy="3792512"/>
            <a:chOff x="4766966" y="2143593"/>
            <a:chExt cx="2560818" cy="3792512"/>
          </a:xfrm>
        </p:grpSpPr>
        <p:sp>
          <p:nvSpPr>
            <p:cNvPr id="10" name="矩形 9"/>
            <p:cNvSpPr/>
            <p:nvPr/>
          </p:nvSpPr>
          <p:spPr>
            <a:xfrm>
              <a:off x="4766966" y="2143593"/>
              <a:ext cx="2560818" cy="379251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73961" y="3516628"/>
              <a:ext cx="19431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811305" y="4390678"/>
              <a:ext cx="2468472" cy="1076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5657544" y="4257207"/>
              <a:ext cx="724097" cy="0"/>
            </a:xfrm>
            <a:prstGeom prst="line">
              <a:avLst/>
            </a:prstGeom>
            <a:ln w="28575">
              <a:solidFill>
                <a:srgbClr val="0E3C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921398" y="1810218"/>
            <a:ext cx="2560818" cy="3792512"/>
            <a:chOff x="921398" y="2143593"/>
            <a:chExt cx="2560818" cy="3792512"/>
          </a:xfrm>
        </p:grpSpPr>
        <p:sp>
          <p:nvSpPr>
            <p:cNvPr id="15" name="矩形 14"/>
            <p:cNvSpPr/>
            <p:nvPr/>
          </p:nvSpPr>
          <p:spPr>
            <a:xfrm>
              <a:off x="921398" y="2143593"/>
              <a:ext cx="2560818" cy="37925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30227" y="3516628"/>
              <a:ext cx="19431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967571" y="4390678"/>
              <a:ext cx="2468472" cy="1076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813810" y="4257207"/>
              <a:ext cx="724097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921398" y="1360515"/>
            <a:ext cx="2560818" cy="1304144"/>
            <a:chOff x="921398" y="1693890"/>
            <a:chExt cx="2560818" cy="1304144"/>
          </a:xfrm>
        </p:grpSpPr>
        <p:sp>
          <p:nvSpPr>
            <p:cNvPr id="20" name="矩形: 圆角 13"/>
            <p:cNvSpPr/>
            <p:nvPr/>
          </p:nvSpPr>
          <p:spPr>
            <a:xfrm>
              <a:off x="921398" y="1693890"/>
              <a:ext cx="2560818" cy="1304144"/>
            </a:xfrm>
            <a:prstGeom prst="roundRect">
              <a:avLst>
                <a:gd name="adj" fmla="val 7576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046232" y="2192258"/>
              <a:ext cx="311150" cy="249237"/>
              <a:chOff x="9372601" y="3308351"/>
              <a:chExt cx="311150" cy="249237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Freeform 325"/>
              <p:cNvSpPr/>
              <p:nvPr/>
            </p:nvSpPr>
            <p:spPr bwMode="auto">
              <a:xfrm>
                <a:off x="9407526" y="3376613"/>
                <a:ext cx="58738" cy="134938"/>
              </a:xfrm>
              <a:custGeom>
                <a:avLst/>
                <a:gdLst>
                  <a:gd name="T0" fmla="*/ 10 w 37"/>
                  <a:gd name="T1" fmla="*/ 86 h 86"/>
                  <a:gd name="T2" fmla="*/ 27 w 37"/>
                  <a:gd name="T3" fmla="*/ 86 h 86"/>
                  <a:gd name="T4" fmla="*/ 37 w 37"/>
                  <a:gd name="T5" fmla="*/ 76 h 86"/>
                  <a:gd name="T6" fmla="*/ 37 w 37"/>
                  <a:gd name="T7" fmla="*/ 9 h 86"/>
                  <a:gd name="T8" fmla="*/ 27 w 37"/>
                  <a:gd name="T9" fmla="*/ 0 h 86"/>
                  <a:gd name="T10" fmla="*/ 10 w 37"/>
                  <a:gd name="T11" fmla="*/ 0 h 86"/>
                  <a:gd name="T12" fmla="*/ 0 w 37"/>
                  <a:gd name="T13" fmla="*/ 9 h 86"/>
                  <a:gd name="T14" fmla="*/ 0 w 37"/>
                  <a:gd name="T15" fmla="*/ 76 h 86"/>
                  <a:gd name="T16" fmla="*/ 10 w 37"/>
                  <a:gd name="T1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86">
                    <a:moveTo>
                      <a:pt x="10" y="86"/>
                    </a:moveTo>
                    <a:cubicBezTo>
                      <a:pt x="27" y="86"/>
                      <a:pt x="27" y="86"/>
                      <a:pt x="27" y="86"/>
                    </a:cubicBezTo>
                    <a:cubicBezTo>
                      <a:pt x="32" y="86"/>
                      <a:pt x="37" y="81"/>
                      <a:pt x="37" y="76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4"/>
                      <a:pt x="32" y="0"/>
                      <a:pt x="2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1"/>
                      <a:pt x="5" y="86"/>
                      <a:pt x="1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326"/>
              <p:cNvSpPr/>
              <p:nvPr/>
            </p:nvSpPr>
            <p:spPr bwMode="auto">
              <a:xfrm>
                <a:off x="9496426" y="3433763"/>
                <a:ext cx="57150" cy="77788"/>
              </a:xfrm>
              <a:custGeom>
                <a:avLst/>
                <a:gdLst>
                  <a:gd name="T0" fmla="*/ 10 w 37"/>
                  <a:gd name="T1" fmla="*/ 50 h 50"/>
                  <a:gd name="T2" fmla="*/ 27 w 37"/>
                  <a:gd name="T3" fmla="*/ 50 h 50"/>
                  <a:gd name="T4" fmla="*/ 37 w 37"/>
                  <a:gd name="T5" fmla="*/ 40 h 50"/>
                  <a:gd name="T6" fmla="*/ 37 w 37"/>
                  <a:gd name="T7" fmla="*/ 9 h 50"/>
                  <a:gd name="T8" fmla="*/ 27 w 37"/>
                  <a:gd name="T9" fmla="*/ 0 h 50"/>
                  <a:gd name="T10" fmla="*/ 10 w 37"/>
                  <a:gd name="T11" fmla="*/ 0 h 50"/>
                  <a:gd name="T12" fmla="*/ 0 w 37"/>
                  <a:gd name="T13" fmla="*/ 9 h 50"/>
                  <a:gd name="T14" fmla="*/ 0 w 37"/>
                  <a:gd name="T15" fmla="*/ 40 h 50"/>
                  <a:gd name="T16" fmla="*/ 10 w 37"/>
                  <a:gd name="T1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50">
                    <a:moveTo>
                      <a:pt x="10" y="50"/>
                    </a:moveTo>
                    <a:cubicBezTo>
                      <a:pt x="27" y="50"/>
                      <a:pt x="27" y="50"/>
                      <a:pt x="27" y="50"/>
                    </a:cubicBezTo>
                    <a:cubicBezTo>
                      <a:pt x="32" y="50"/>
                      <a:pt x="37" y="45"/>
                      <a:pt x="37" y="4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4"/>
                      <a:pt x="32" y="0"/>
                      <a:pt x="2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5"/>
                      <a:pt x="5" y="50"/>
                      <a:pt x="10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327"/>
              <p:cNvSpPr/>
              <p:nvPr/>
            </p:nvSpPr>
            <p:spPr bwMode="auto">
              <a:xfrm>
                <a:off x="9583738" y="3308351"/>
                <a:ext cx="57150" cy="203200"/>
              </a:xfrm>
              <a:custGeom>
                <a:avLst/>
                <a:gdLst>
                  <a:gd name="T0" fmla="*/ 10 w 37"/>
                  <a:gd name="T1" fmla="*/ 130 h 130"/>
                  <a:gd name="T2" fmla="*/ 27 w 37"/>
                  <a:gd name="T3" fmla="*/ 130 h 130"/>
                  <a:gd name="T4" fmla="*/ 37 w 37"/>
                  <a:gd name="T5" fmla="*/ 120 h 130"/>
                  <a:gd name="T6" fmla="*/ 37 w 37"/>
                  <a:gd name="T7" fmla="*/ 9 h 130"/>
                  <a:gd name="T8" fmla="*/ 27 w 37"/>
                  <a:gd name="T9" fmla="*/ 0 h 130"/>
                  <a:gd name="T10" fmla="*/ 10 w 37"/>
                  <a:gd name="T11" fmla="*/ 0 h 130"/>
                  <a:gd name="T12" fmla="*/ 0 w 37"/>
                  <a:gd name="T13" fmla="*/ 9 h 130"/>
                  <a:gd name="T14" fmla="*/ 0 w 37"/>
                  <a:gd name="T15" fmla="*/ 120 h 130"/>
                  <a:gd name="T16" fmla="*/ 10 w 37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30">
                    <a:moveTo>
                      <a:pt x="10" y="130"/>
                    </a:moveTo>
                    <a:cubicBezTo>
                      <a:pt x="27" y="130"/>
                      <a:pt x="27" y="130"/>
                      <a:pt x="27" y="130"/>
                    </a:cubicBezTo>
                    <a:cubicBezTo>
                      <a:pt x="32" y="130"/>
                      <a:pt x="37" y="125"/>
                      <a:pt x="37" y="12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4"/>
                      <a:pt x="32" y="0"/>
                      <a:pt x="2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5" y="130"/>
                      <a:pt x="10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328"/>
              <p:cNvSpPr/>
              <p:nvPr/>
            </p:nvSpPr>
            <p:spPr bwMode="auto">
              <a:xfrm>
                <a:off x="9372601" y="3532188"/>
                <a:ext cx="311150" cy="25400"/>
              </a:xfrm>
              <a:custGeom>
                <a:avLst/>
                <a:gdLst>
                  <a:gd name="T0" fmla="*/ 191 w 199"/>
                  <a:gd name="T1" fmla="*/ 0 h 16"/>
                  <a:gd name="T2" fmla="*/ 8 w 199"/>
                  <a:gd name="T3" fmla="*/ 0 h 16"/>
                  <a:gd name="T4" fmla="*/ 0 w 199"/>
                  <a:gd name="T5" fmla="*/ 8 h 16"/>
                  <a:gd name="T6" fmla="*/ 0 w 199"/>
                  <a:gd name="T7" fmla="*/ 8 h 16"/>
                  <a:gd name="T8" fmla="*/ 8 w 199"/>
                  <a:gd name="T9" fmla="*/ 16 h 16"/>
                  <a:gd name="T10" fmla="*/ 191 w 199"/>
                  <a:gd name="T11" fmla="*/ 16 h 16"/>
                  <a:gd name="T12" fmla="*/ 199 w 199"/>
                  <a:gd name="T13" fmla="*/ 8 h 16"/>
                  <a:gd name="T14" fmla="*/ 199 w 199"/>
                  <a:gd name="T15" fmla="*/ 8 h 16"/>
                  <a:gd name="T16" fmla="*/ 191 w 199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9" h="16">
                    <a:moveTo>
                      <a:pt x="191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3"/>
                      <a:pt x="3" y="16"/>
                      <a:pt x="8" y="16"/>
                    </a:cubicBezTo>
                    <a:cubicBezTo>
                      <a:pt x="191" y="16"/>
                      <a:pt x="191" y="16"/>
                      <a:pt x="191" y="16"/>
                    </a:cubicBezTo>
                    <a:cubicBezTo>
                      <a:pt x="196" y="16"/>
                      <a:pt x="199" y="13"/>
                      <a:pt x="199" y="8"/>
                    </a:cubicBezTo>
                    <a:cubicBezTo>
                      <a:pt x="199" y="8"/>
                      <a:pt x="199" y="8"/>
                      <a:pt x="199" y="8"/>
                    </a:cubicBezTo>
                    <a:cubicBezTo>
                      <a:pt x="199" y="3"/>
                      <a:pt x="196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766967" y="1360515"/>
            <a:ext cx="2560818" cy="1304144"/>
            <a:chOff x="4766967" y="1693890"/>
            <a:chExt cx="2560818" cy="1304144"/>
          </a:xfrm>
        </p:grpSpPr>
        <p:sp>
          <p:nvSpPr>
            <p:cNvPr id="27" name="矩形: 圆角 14"/>
            <p:cNvSpPr/>
            <p:nvPr/>
          </p:nvSpPr>
          <p:spPr>
            <a:xfrm>
              <a:off x="4766967" y="1693890"/>
              <a:ext cx="2560818" cy="1304144"/>
            </a:xfrm>
            <a:prstGeom prst="roundRect">
              <a:avLst>
                <a:gd name="adj" fmla="val 7576"/>
              </a:avLst>
            </a:prstGeom>
            <a:solidFill>
              <a:srgbClr val="0E3C0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930693" y="2170033"/>
              <a:ext cx="233363" cy="293687"/>
              <a:chOff x="11293476" y="3908426"/>
              <a:chExt cx="233363" cy="293687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Freeform 315"/>
              <p:cNvSpPr/>
              <p:nvPr/>
            </p:nvSpPr>
            <p:spPr bwMode="auto">
              <a:xfrm>
                <a:off x="11382376" y="4173538"/>
                <a:ext cx="52388" cy="28575"/>
              </a:xfrm>
              <a:custGeom>
                <a:avLst/>
                <a:gdLst>
                  <a:gd name="T0" fmla="*/ 32 w 34"/>
                  <a:gd name="T1" fmla="*/ 0 h 18"/>
                  <a:gd name="T2" fmla="*/ 2 w 34"/>
                  <a:gd name="T3" fmla="*/ 0 h 18"/>
                  <a:gd name="T4" fmla="*/ 0 w 34"/>
                  <a:gd name="T5" fmla="*/ 2 h 18"/>
                  <a:gd name="T6" fmla="*/ 17 w 34"/>
                  <a:gd name="T7" fmla="*/ 18 h 18"/>
                  <a:gd name="T8" fmla="*/ 34 w 34"/>
                  <a:gd name="T9" fmla="*/ 2 h 18"/>
                  <a:gd name="T10" fmla="*/ 32 w 3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8">
                    <a:moveTo>
                      <a:pt x="3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1"/>
                      <a:pt x="8" y="18"/>
                      <a:pt x="17" y="18"/>
                    </a:cubicBezTo>
                    <a:cubicBezTo>
                      <a:pt x="27" y="18"/>
                      <a:pt x="34" y="11"/>
                      <a:pt x="34" y="2"/>
                    </a:cubicBezTo>
                    <a:cubicBezTo>
                      <a:pt x="34" y="1"/>
                      <a:pt x="33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Freeform 316"/>
              <p:cNvSpPr/>
              <p:nvPr/>
            </p:nvSpPr>
            <p:spPr bwMode="auto">
              <a:xfrm>
                <a:off x="11293476" y="3908426"/>
                <a:ext cx="233363" cy="246063"/>
              </a:xfrm>
              <a:custGeom>
                <a:avLst/>
                <a:gdLst>
                  <a:gd name="T0" fmla="*/ 124 w 149"/>
                  <a:gd name="T1" fmla="*/ 123 h 157"/>
                  <a:gd name="T2" fmla="*/ 127 w 149"/>
                  <a:gd name="T3" fmla="*/ 108 h 157"/>
                  <a:gd name="T4" fmla="*/ 127 w 149"/>
                  <a:gd name="T5" fmla="*/ 66 h 157"/>
                  <a:gd name="T6" fmla="*/ 91 w 149"/>
                  <a:gd name="T7" fmla="*/ 20 h 157"/>
                  <a:gd name="T8" fmla="*/ 91 w 149"/>
                  <a:gd name="T9" fmla="*/ 16 h 157"/>
                  <a:gd name="T10" fmla="*/ 74 w 149"/>
                  <a:gd name="T11" fmla="*/ 0 h 157"/>
                  <a:gd name="T12" fmla="*/ 57 w 149"/>
                  <a:gd name="T13" fmla="*/ 16 h 157"/>
                  <a:gd name="T14" fmla="*/ 57 w 149"/>
                  <a:gd name="T15" fmla="*/ 20 h 157"/>
                  <a:gd name="T16" fmla="*/ 22 w 149"/>
                  <a:gd name="T17" fmla="*/ 66 h 157"/>
                  <a:gd name="T18" fmla="*/ 22 w 149"/>
                  <a:gd name="T19" fmla="*/ 108 h 157"/>
                  <a:gd name="T20" fmla="*/ 25 w 149"/>
                  <a:gd name="T21" fmla="*/ 123 h 157"/>
                  <a:gd name="T22" fmla="*/ 0 w 149"/>
                  <a:gd name="T23" fmla="*/ 140 h 157"/>
                  <a:gd name="T24" fmla="*/ 0 w 149"/>
                  <a:gd name="T25" fmla="*/ 155 h 157"/>
                  <a:gd name="T26" fmla="*/ 2 w 149"/>
                  <a:gd name="T27" fmla="*/ 157 h 157"/>
                  <a:gd name="T28" fmla="*/ 147 w 149"/>
                  <a:gd name="T29" fmla="*/ 157 h 157"/>
                  <a:gd name="T30" fmla="*/ 149 w 149"/>
                  <a:gd name="T31" fmla="*/ 155 h 157"/>
                  <a:gd name="T32" fmla="*/ 149 w 149"/>
                  <a:gd name="T33" fmla="*/ 140 h 157"/>
                  <a:gd name="T34" fmla="*/ 124 w 149"/>
                  <a:gd name="T35" fmla="*/ 123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9" h="157">
                    <a:moveTo>
                      <a:pt x="124" y="123"/>
                    </a:moveTo>
                    <a:cubicBezTo>
                      <a:pt x="126" y="118"/>
                      <a:pt x="127" y="113"/>
                      <a:pt x="127" y="108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27" y="45"/>
                      <a:pt x="113" y="27"/>
                      <a:pt x="91" y="20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91" y="7"/>
                      <a:pt x="84" y="0"/>
                      <a:pt x="74" y="0"/>
                    </a:cubicBezTo>
                    <a:cubicBezTo>
                      <a:pt x="65" y="0"/>
                      <a:pt x="57" y="7"/>
                      <a:pt x="57" y="16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36" y="27"/>
                      <a:pt x="22" y="45"/>
                      <a:pt x="22" y="66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13"/>
                      <a:pt x="23" y="118"/>
                      <a:pt x="25" y="123"/>
                    </a:cubicBezTo>
                    <a:cubicBezTo>
                      <a:pt x="11" y="124"/>
                      <a:pt x="0" y="131"/>
                      <a:pt x="0" y="140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56"/>
                      <a:pt x="1" y="157"/>
                      <a:pt x="2" y="157"/>
                    </a:cubicBezTo>
                    <a:cubicBezTo>
                      <a:pt x="147" y="157"/>
                      <a:pt x="147" y="157"/>
                      <a:pt x="147" y="157"/>
                    </a:cubicBezTo>
                    <a:cubicBezTo>
                      <a:pt x="148" y="157"/>
                      <a:pt x="149" y="156"/>
                      <a:pt x="149" y="155"/>
                    </a:cubicBezTo>
                    <a:cubicBezTo>
                      <a:pt x="149" y="140"/>
                      <a:pt x="149" y="140"/>
                      <a:pt x="149" y="140"/>
                    </a:cubicBezTo>
                    <a:cubicBezTo>
                      <a:pt x="149" y="131"/>
                      <a:pt x="138" y="124"/>
                      <a:pt x="124" y="1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8612535" y="1360515"/>
            <a:ext cx="2560818" cy="1304144"/>
            <a:chOff x="8612535" y="1693890"/>
            <a:chExt cx="2560818" cy="1304144"/>
          </a:xfrm>
        </p:grpSpPr>
        <p:sp>
          <p:nvSpPr>
            <p:cNvPr id="32" name="矩形: 圆角 15"/>
            <p:cNvSpPr/>
            <p:nvPr/>
          </p:nvSpPr>
          <p:spPr>
            <a:xfrm>
              <a:off x="8612535" y="1693890"/>
              <a:ext cx="2560818" cy="1304144"/>
            </a:xfrm>
            <a:prstGeom prst="roundRect">
              <a:avLst>
                <a:gd name="adj" fmla="val 7576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9740743" y="2174001"/>
              <a:ext cx="309563" cy="285750"/>
              <a:chOff x="8745538" y="2649538"/>
              <a:chExt cx="309563" cy="285750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Freeform 313"/>
              <p:cNvSpPr/>
              <p:nvPr/>
            </p:nvSpPr>
            <p:spPr bwMode="auto">
              <a:xfrm>
                <a:off x="8745538" y="2649538"/>
                <a:ext cx="309563" cy="238125"/>
              </a:xfrm>
              <a:custGeom>
                <a:avLst/>
                <a:gdLst>
                  <a:gd name="T0" fmla="*/ 197 w 198"/>
                  <a:gd name="T1" fmla="*/ 0 h 152"/>
                  <a:gd name="T2" fmla="*/ 195 w 198"/>
                  <a:gd name="T3" fmla="*/ 0 h 152"/>
                  <a:gd name="T4" fmla="*/ 1 w 198"/>
                  <a:gd name="T5" fmla="*/ 99 h 152"/>
                  <a:gd name="T6" fmla="*/ 0 w 198"/>
                  <a:gd name="T7" fmla="*/ 101 h 152"/>
                  <a:gd name="T8" fmla="*/ 2 w 198"/>
                  <a:gd name="T9" fmla="*/ 103 h 152"/>
                  <a:gd name="T10" fmla="*/ 67 w 198"/>
                  <a:gd name="T11" fmla="*/ 124 h 152"/>
                  <a:gd name="T12" fmla="*/ 68 w 198"/>
                  <a:gd name="T13" fmla="*/ 123 h 152"/>
                  <a:gd name="T14" fmla="*/ 158 w 198"/>
                  <a:gd name="T15" fmla="*/ 42 h 152"/>
                  <a:gd name="T16" fmla="*/ 87 w 198"/>
                  <a:gd name="T17" fmla="*/ 127 h 152"/>
                  <a:gd name="T18" fmla="*/ 86 w 198"/>
                  <a:gd name="T19" fmla="*/ 129 h 152"/>
                  <a:gd name="T20" fmla="*/ 88 w 198"/>
                  <a:gd name="T21" fmla="*/ 130 h 152"/>
                  <a:gd name="T22" fmla="*/ 160 w 198"/>
                  <a:gd name="T23" fmla="*/ 152 h 152"/>
                  <a:gd name="T24" fmla="*/ 160 w 198"/>
                  <a:gd name="T25" fmla="*/ 152 h 152"/>
                  <a:gd name="T26" fmla="*/ 161 w 198"/>
                  <a:gd name="T27" fmla="*/ 152 h 152"/>
                  <a:gd name="T28" fmla="*/ 162 w 198"/>
                  <a:gd name="T29" fmla="*/ 151 h 152"/>
                  <a:gd name="T30" fmla="*/ 198 w 198"/>
                  <a:gd name="T31" fmla="*/ 2 h 152"/>
                  <a:gd name="T32" fmla="*/ 197 w 198"/>
                  <a:gd name="T33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8" h="152">
                    <a:moveTo>
                      <a:pt x="197" y="0"/>
                    </a:moveTo>
                    <a:cubicBezTo>
                      <a:pt x="197" y="0"/>
                      <a:pt x="196" y="0"/>
                      <a:pt x="195" y="0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1" y="100"/>
                      <a:pt x="0" y="100"/>
                      <a:pt x="0" y="101"/>
                    </a:cubicBezTo>
                    <a:cubicBezTo>
                      <a:pt x="0" y="102"/>
                      <a:pt x="1" y="103"/>
                      <a:pt x="2" y="103"/>
                    </a:cubicBezTo>
                    <a:cubicBezTo>
                      <a:pt x="67" y="124"/>
                      <a:pt x="67" y="124"/>
                      <a:pt x="67" y="124"/>
                    </a:cubicBezTo>
                    <a:cubicBezTo>
                      <a:pt x="67" y="124"/>
                      <a:pt x="68" y="124"/>
                      <a:pt x="68" y="123"/>
                    </a:cubicBezTo>
                    <a:cubicBezTo>
                      <a:pt x="158" y="42"/>
                      <a:pt x="158" y="42"/>
                      <a:pt x="158" y="42"/>
                    </a:cubicBezTo>
                    <a:cubicBezTo>
                      <a:pt x="87" y="127"/>
                      <a:pt x="87" y="127"/>
                      <a:pt x="87" y="127"/>
                    </a:cubicBezTo>
                    <a:cubicBezTo>
                      <a:pt x="86" y="128"/>
                      <a:pt x="86" y="128"/>
                      <a:pt x="86" y="129"/>
                    </a:cubicBezTo>
                    <a:cubicBezTo>
                      <a:pt x="86" y="130"/>
                      <a:pt x="87" y="130"/>
                      <a:pt x="88" y="130"/>
                    </a:cubicBezTo>
                    <a:cubicBezTo>
                      <a:pt x="160" y="152"/>
                      <a:pt x="160" y="152"/>
                      <a:pt x="160" y="152"/>
                    </a:cubicBezTo>
                    <a:cubicBezTo>
                      <a:pt x="160" y="152"/>
                      <a:pt x="160" y="152"/>
                      <a:pt x="160" y="152"/>
                    </a:cubicBezTo>
                    <a:cubicBezTo>
                      <a:pt x="161" y="152"/>
                      <a:pt x="161" y="152"/>
                      <a:pt x="161" y="152"/>
                    </a:cubicBezTo>
                    <a:cubicBezTo>
                      <a:pt x="162" y="152"/>
                      <a:pt x="162" y="151"/>
                      <a:pt x="162" y="151"/>
                    </a:cubicBezTo>
                    <a:cubicBezTo>
                      <a:pt x="198" y="2"/>
                      <a:pt x="198" y="2"/>
                      <a:pt x="198" y="2"/>
                    </a:cubicBezTo>
                    <a:cubicBezTo>
                      <a:pt x="198" y="2"/>
                      <a:pt x="198" y="1"/>
                      <a:pt x="1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314"/>
              <p:cNvSpPr/>
              <p:nvPr/>
            </p:nvSpPr>
            <p:spPr bwMode="auto">
              <a:xfrm>
                <a:off x="8880476" y="2868613"/>
                <a:ext cx="36513" cy="66675"/>
              </a:xfrm>
              <a:custGeom>
                <a:avLst/>
                <a:gdLst>
                  <a:gd name="T0" fmla="*/ 23 w 24"/>
                  <a:gd name="T1" fmla="*/ 6 h 42"/>
                  <a:gd name="T2" fmla="*/ 3 w 24"/>
                  <a:gd name="T3" fmla="*/ 0 h 42"/>
                  <a:gd name="T4" fmla="*/ 1 w 24"/>
                  <a:gd name="T5" fmla="*/ 0 h 42"/>
                  <a:gd name="T6" fmla="*/ 0 w 24"/>
                  <a:gd name="T7" fmla="*/ 2 h 42"/>
                  <a:gd name="T8" fmla="*/ 0 w 24"/>
                  <a:gd name="T9" fmla="*/ 40 h 42"/>
                  <a:gd name="T10" fmla="*/ 2 w 24"/>
                  <a:gd name="T11" fmla="*/ 41 h 42"/>
                  <a:gd name="T12" fmla="*/ 2 w 24"/>
                  <a:gd name="T13" fmla="*/ 42 h 42"/>
                  <a:gd name="T14" fmla="*/ 4 w 24"/>
                  <a:gd name="T15" fmla="*/ 41 h 42"/>
                  <a:gd name="T16" fmla="*/ 24 w 24"/>
                  <a:gd name="T17" fmla="*/ 9 h 42"/>
                  <a:gd name="T18" fmla="*/ 24 w 24"/>
                  <a:gd name="T19" fmla="*/ 7 h 42"/>
                  <a:gd name="T20" fmla="*/ 23 w 24"/>
                  <a:gd name="T2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42">
                    <a:moveTo>
                      <a:pt x="23" y="6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1" y="41"/>
                      <a:pt x="2" y="41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3" y="41"/>
                      <a:pt x="4" y="4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8"/>
                      <a:pt x="24" y="7"/>
                    </a:cubicBezTo>
                    <a:cubicBezTo>
                      <a:pt x="24" y="7"/>
                      <a:pt x="23" y="6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909">
        <p:split orient="vert"/>
      </p:transition>
    </mc:Choice>
    <mc:Fallback xmlns="">
      <p:transition spd="slow" advTm="290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接连接符 66"/>
          <p:cNvCxnSpPr>
            <a:endCxn id="8" idx="12"/>
          </p:cNvCxnSpPr>
          <p:nvPr/>
        </p:nvCxnSpPr>
        <p:spPr>
          <a:xfrm>
            <a:off x="5764577" y="2041905"/>
            <a:ext cx="0" cy="26372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152400"/>
            <a:ext cx="581026" cy="5810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1454" y="212080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E3C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 加 您 的 标 题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5456235" y="4308298"/>
            <a:ext cx="638175" cy="638175"/>
            <a:chOff x="5456235" y="4308298"/>
            <a:chExt cx="638175" cy="638175"/>
          </a:xfrm>
        </p:grpSpPr>
        <p:sp>
          <p:nvSpPr>
            <p:cNvPr id="34" name="椭圆 33"/>
            <p:cNvSpPr/>
            <p:nvPr/>
          </p:nvSpPr>
          <p:spPr>
            <a:xfrm>
              <a:off x="5456235" y="4308298"/>
              <a:ext cx="638175" cy="6381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E3C05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7" name="Group 1500"/>
            <p:cNvGrpSpPr/>
            <p:nvPr/>
          </p:nvGrpSpPr>
          <p:grpSpPr>
            <a:xfrm>
              <a:off x="5614778" y="4490860"/>
              <a:ext cx="321088" cy="273050"/>
              <a:chOff x="1277938" y="5121275"/>
              <a:chExt cx="403225" cy="342900"/>
            </a:xfrm>
            <a:solidFill>
              <a:srgbClr val="0E3C05"/>
            </a:solidFill>
          </p:grpSpPr>
          <p:sp>
            <p:nvSpPr>
              <p:cNvPr id="8" name="Freeform 66"/>
              <p:cNvSpPr>
                <a:spLocks noEditPoints="1"/>
              </p:cNvSpPr>
              <p:nvPr/>
            </p:nvSpPr>
            <p:spPr bwMode="auto">
              <a:xfrm>
                <a:off x="1411288" y="5130800"/>
                <a:ext cx="100013" cy="277813"/>
              </a:xfrm>
              <a:custGeom>
                <a:avLst/>
                <a:gdLst>
                  <a:gd name="T0" fmla="*/ 41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1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1 w 47"/>
                  <a:gd name="T17" fmla="*/ 0 h 131"/>
                  <a:gd name="T18" fmla="*/ 24 w 47"/>
                  <a:gd name="T19" fmla="*/ 121 h 131"/>
                  <a:gd name="T20" fmla="*/ 11 w 47"/>
                  <a:gd name="T21" fmla="*/ 107 h 131"/>
                  <a:gd name="T22" fmla="*/ 24 w 47"/>
                  <a:gd name="T23" fmla="*/ 94 h 131"/>
                  <a:gd name="T24" fmla="*/ 37 w 47"/>
                  <a:gd name="T25" fmla="*/ 107 h 131"/>
                  <a:gd name="T26" fmla="*/ 24 w 47"/>
                  <a:gd name="T27" fmla="*/ 121 h 131"/>
                  <a:gd name="T28" fmla="*/ 41 w 47"/>
                  <a:gd name="T29" fmla="*/ 63 h 131"/>
                  <a:gd name="T30" fmla="*/ 37 w 47"/>
                  <a:gd name="T31" fmla="*/ 68 h 131"/>
                  <a:gd name="T32" fmla="*/ 11 w 47"/>
                  <a:gd name="T33" fmla="*/ 68 h 131"/>
                  <a:gd name="T34" fmla="*/ 7 w 47"/>
                  <a:gd name="T35" fmla="*/ 63 h 131"/>
                  <a:gd name="T36" fmla="*/ 7 w 47"/>
                  <a:gd name="T37" fmla="*/ 16 h 131"/>
                  <a:gd name="T38" fmla="*/ 11 w 47"/>
                  <a:gd name="T39" fmla="*/ 11 h 131"/>
                  <a:gd name="T40" fmla="*/ 37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1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1" y="131"/>
                      <a:pt x="41" y="131"/>
                      <a:pt x="41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1" y="0"/>
                    </a:cubicBezTo>
                    <a:close/>
                    <a:moveTo>
                      <a:pt x="24" y="121"/>
                    </a:moveTo>
                    <a:cubicBezTo>
                      <a:pt x="17" y="121"/>
                      <a:pt x="11" y="115"/>
                      <a:pt x="11" y="107"/>
                    </a:cubicBezTo>
                    <a:cubicBezTo>
                      <a:pt x="11" y="100"/>
                      <a:pt x="17" y="94"/>
                      <a:pt x="24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4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7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9" y="68"/>
                      <a:pt x="7" y="66"/>
                      <a:pt x="7" y="63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3"/>
                      <a:pt x="9" y="11"/>
                      <a:pt x="11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9" y="11"/>
                      <a:pt x="41" y="13"/>
                      <a:pt x="41" y="16"/>
                    </a:cubicBezTo>
                    <a:cubicBezTo>
                      <a:pt x="41" y="63"/>
                      <a:pt x="41" y="63"/>
                      <a:pt x="41" y="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9" name="Freeform 67"/>
              <p:cNvSpPr/>
              <p:nvPr/>
            </p:nvSpPr>
            <p:spPr bwMode="auto">
              <a:xfrm>
                <a:off x="1433513" y="5175250"/>
                <a:ext cx="39688" cy="11113"/>
              </a:xfrm>
              <a:custGeom>
                <a:avLst/>
                <a:gdLst>
                  <a:gd name="T0" fmla="*/ 17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2 h 5"/>
                  <a:gd name="T12" fmla="*/ 17 w 1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7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" name="Freeform 68"/>
              <p:cNvSpPr>
                <a:spLocks noEditPoints="1"/>
              </p:cNvSpPr>
              <p:nvPr/>
            </p:nvSpPr>
            <p:spPr bwMode="auto">
              <a:xfrm>
                <a:off x="1295401" y="5130800"/>
                <a:ext cx="100013" cy="277813"/>
              </a:xfrm>
              <a:custGeom>
                <a:avLst/>
                <a:gdLst>
                  <a:gd name="T0" fmla="*/ 40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0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0 w 47"/>
                  <a:gd name="T17" fmla="*/ 0 h 131"/>
                  <a:gd name="T18" fmla="*/ 23 w 47"/>
                  <a:gd name="T19" fmla="*/ 121 h 131"/>
                  <a:gd name="T20" fmla="*/ 10 w 47"/>
                  <a:gd name="T21" fmla="*/ 107 h 131"/>
                  <a:gd name="T22" fmla="*/ 23 w 47"/>
                  <a:gd name="T23" fmla="*/ 94 h 131"/>
                  <a:gd name="T24" fmla="*/ 37 w 47"/>
                  <a:gd name="T25" fmla="*/ 107 h 131"/>
                  <a:gd name="T26" fmla="*/ 23 w 47"/>
                  <a:gd name="T27" fmla="*/ 121 h 131"/>
                  <a:gd name="T28" fmla="*/ 41 w 47"/>
                  <a:gd name="T29" fmla="*/ 63 h 131"/>
                  <a:gd name="T30" fmla="*/ 36 w 47"/>
                  <a:gd name="T31" fmla="*/ 68 h 131"/>
                  <a:gd name="T32" fmla="*/ 11 w 47"/>
                  <a:gd name="T33" fmla="*/ 68 h 131"/>
                  <a:gd name="T34" fmla="*/ 6 w 47"/>
                  <a:gd name="T35" fmla="*/ 63 h 131"/>
                  <a:gd name="T36" fmla="*/ 6 w 47"/>
                  <a:gd name="T37" fmla="*/ 16 h 131"/>
                  <a:gd name="T38" fmla="*/ 11 w 47"/>
                  <a:gd name="T39" fmla="*/ 11 h 131"/>
                  <a:gd name="T40" fmla="*/ 36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0" y="131"/>
                      <a:pt x="40" y="131"/>
                      <a:pt x="40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0" y="0"/>
                    </a:cubicBezTo>
                    <a:close/>
                    <a:moveTo>
                      <a:pt x="23" y="121"/>
                    </a:moveTo>
                    <a:cubicBezTo>
                      <a:pt x="16" y="121"/>
                      <a:pt x="10" y="115"/>
                      <a:pt x="10" y="107"/>
                    </a:cubicBezTo>
                    <a:cubicBezTo>
                      <a:pt x="10" y="100"/>
                      <a:pt x="16" y="94"/>
                      <a:pt x="23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3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6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8" y="68"/>
                      <a:pt x="6" y="66"/>
                      <a:pt x="6" y="63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3"/>
                      <a:pt x="8" y="11"/>
                      <a:pt x="11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9" y="11"/>
                      <a:pt x="41" y="13"/>
                      <a:pt x="41" y="16"/>
                    </a:cubicBezTo>
                    <a:lnTo>
                      <a:pt x="41" y="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Freeform 69"/>
              <p:cNvSpPr/>
              <p:nvPr/>
            </p:nvSpPr>
            <p:spPr bwMode="auto">
              <a:xfrm>
                <a:off x="1316038" y="5175250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" name="Freeform 70"/>
              <p:cNvSpPr/>
              <p:nvPr/>
            </p:nvSpPr>
            <p:spPr bwMode="auto">
              <a:xfrm>
                <a:off x="1316038" y="5199063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" name="Freeform 71"/>
              <p:cNvSpPr/>
              <p:nvPr/>
            </p:nvSpPr>
            <p:spPr bwMode="auto">
              <a:xfrm>
                <a:off x="1316038" y="5222875"/>
                <a:ext cx="38100" cy="7938"/>
              </a:xfrm>
              <a:custGeom>
                <a:avLst/>
                <a:gdLst>
                  <a:gd name="T0" fmla="*/ 16 w 18"/>
                  <a:gd name="T1" fmla="*/ 4 h 4"/>
                  <a:gd name="T2" fmla="*/ 2 w 18"/>
                  <a:gd name="T3" fmla="*/ 4 h 4"/>
                  <a:gd name="T4" fmla="*/ 0 w 18"/>
                  <a:gd name="T5" fmla="*/ 2 h 4"/>
                  <a:gd name="T6" fmla="*/ 2 w 18"/>
                  <a:gd name="T7" fmla="*/ 0 h 4"/>
                  <a:gd name="T8" fmla="*/ 16 w 18"/>
                  <a:gd name="T9" fmla="*/ 0 h 4"/>
                  <a:gd name="T10" fmla="*/ 18 w 18"/>
                  <a:gd name="T11" fmla="*/ 2 h 4"/>
                  <a:gd name="T12" fmla="*/ 16 w 1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">
                    <a:moveTo>
                      <a:pt x="16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Freeform 72"/>
              <p:cNvSpPr>
                <a:spLocks noEditPoints="1"/>
              </p:cNvSpPr>
              <p:nvPr/>
            </p:nvSpPr>
            <p:spPr bwMode="auto">
              <a:xfrm>
                <a:off x="1525588" y="5121275"/>
                <a:ext cx="139700" cy="290513"/>
              </a:xfrm>
              <a:custGeom>
                <a:avLst/>
                <a:gdLst>
                  <a:gd name="T0" fmla="*/ 65 w 66"/>
                  <a:gd name="T1" fmla="*/ 123 h 137"/>
                  <a:gd name="T2" fmla="*/ 47 w 66"/>
                  <a:gd name="T3" fmla="*/ 7 h 137"/>
                  <a:gd name="T4" fmla="*/ 40 w 66"/>
                  <a:gd name="T5" fmla="*/ 1 h 137"/>
                  <a:gd name="T6" fmla="*/ 7 w 66"/>
                  <a:gd name="T7" fmla="*/ 6 h 137"/>
                  <a:gd name="T8" fmla="*/ 1 w 66"/>
                  <a:gd name="T9" fmla="*/ 14 h 137"/>
                  <a:gd name="T10" fmla="*/ 18 w 66"/>
                  <a:gd name="T11" fmla="*/ 130 h 137"/>
                  <a:gd name="T12" fmla="*/ 26 w 66"/>
                  <a:gd name="T13" fmla="*/ 136 h 137"/>
                  <a:gd name="T14" fmla="*/ 59 w 66"/>
                  <a:gd name="T15" fmla="*/ 131 h 137"/>
                  <a:gd name="T16" fmla="*/ 65 w 66"/>
                  <a:gd name="T17" fmla="*/ 123 h 137"/>
                  <a:gd name="T18" fmla="*/ 21 w 66"/>
                  <a:gd name="T19" fmla="*/ 73 h 137"/>
                  <a:gd name="T20" fmla="*/ 15 w 66"/>
                  <a:gd name="T21" fmla="*/ 69 h 137"/>
                  <a:gd name="T22" fmla="*/ 8 w 66"/>
                  <a:gd name="T23" fmla="*/ 22 h 137"/>
                  <a:gd name="T24" fmla="*/ 12 w 66"/>
                  <a:gd name="T25" fmla="*/ 17 h 137"/>
                  <a:gd name="T26" fmla="*/ 37 w 66"/>
                  <a:gd name="T27" fmla="*/ 13 h 137"/>
                  <a:gd name="T28" fmla="*/ 43 w 66"/>
                  <a:gd name="T29" fmla="*/ 17 h 137"/>
                  <a:gd name="T30" fmla="*/ 50 w 66"/>
                  <a:gd name="T31" fmla="*/ 64 h 137"/>
                  <a:gd name="T32" fmla="*/ 46 w 66"/>
                  <a:gd name="T33" fmla="*/ 69 h 137"/>
                  <a:gd name="T34" fmla="*/ 21 w 66"/>
                  <a:gd name="T35" fmla="*/ 73 h 137"/>
                  <a:gd name="T36" fmla="*/ 50 w 66"/>
                  <a:gd name="T37" fmla="*/ 118 h 137"/>
                  <a:gd name="T38" fmla="*/ 41 w 66"/>
                  <a:gd name="T39" fmla="*/ 123 h 137"/>
                  <a:gd name="T40" fmla="*/ 39 w 66"/>
                  <a:gd name="T41" fmla="*/ 123 h 137"/>
                  <a:gd name="T42" fmla="*/ 26 w 66"/>
                  <a:gd name="T43" fmla="*/ 112 h 137"/>
                  <a:gd name="T44" fmla="*/ 28 w 66"/>
                  <a:gd name="T45" fmla="*/ 102 h 137"/>
                  <a:gd name="T46" fmla="*/ 37 w 66"/>
                  <a:gd name="T47" fmla="*/ 97 h 137"/>
                  <a:gd name="T48" fmla="*/ 39 w 66"/>
                  <a:gd name="T49" fmla="*/ 97 h 137"/>
                  <a:gd name="T50" fmla="*/ 52 w 66"/>
                  <a:gd name="T51" fmla="*/ 108 h 137"/>
                  <a:gd name="T52" fmla="*/ 50 w 66"/>
                  <a:gd name="T53" fmla="*/ 11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137">
                    <a:moveTo>
                      <a:pt x="65" y="123"/>
                    </a:moveTo>
                    <a:cubicBezTo>
                      <a:pt x="47" y="7"/>
                      <a:pt x="47" y="7"/>
                      <a:pt x="47" y="7"/>
                    </a:cubicBezTo>
                    <a:cubicBezTo>
                      <a:pt x="47" y="3"/>
                      <a:pt x="43" y="0"/>
                      <a:pt x="40" y="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3" y="7"/>
                      <a:pt x="0" y="10"/>
                      <a:pt x="1" y="14"/>
                    </a:cubicBezTo>
                    <a:cubicBezTo>
                      <a:pt x="18" y="130"/>
                      <a:pt x="18" y="130"/>
                      <a:pt x="18" y="130"/>
                    </a:cubicBezTo>
                    <a:cubicBezTo>
                      <a:pt x="19" y="134"/>
                      <a:pt x="23" y="137"/>
                      <a:pt x="26" y="136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63" y="131"/>
                      <a:pt x="66" y="127"/>
                      <a:pt x="65" y="123"/>
                    </a:cubicBezTo>
                    <a:close/>
                    <a:moveTo>
                      <a:pt x="21" y="73"/>
                    </a:moveTo>
                    <a:cubicBezTo>
                      <a:pt x="18" y="73"/>
                      <a:pt x="16" y="71"/>
                      <a:pt x="15" y="6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0"/>
                      <a:pt x="10" y="17"/>
                      <a:pt x="12" y="17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40" y="13"/>
                      <a:pt x="42" y="15"/>
                      <a:pt x="43" y="17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6"/>
                      <a:pt x="48" y="69"/>
                      <a:pt x="46" y="69"/>
                    </a:cubicBezTo>
                    <a:lnTo>
                      <a:pt x="21" y="73"/>
                    </a:lnTo>
                    <a:close/>
                    <a:moveTo>
                      <a:pt x="50" y="118"/>
                    </a:moveTo>
                    <a:cubicBezTo>
                      <a:pt x="48" y="121"/>
                      <a:pt x="45" y="123"/>
                      <a:pt x="41" y="123"/>
                    </a:cubicBezTo>
                    <a:cubicBezTo>
                      <a:pt x="40" y="123"/>
                      <a:pt x="40" y="123"/>
                      <a:pt x="39" y="123"/>
                    </a:cubicBezTo>
                    <a:cubicBezTo>
                      <a:pt x="33" y="123"/>
                      <a:pt x="27" y="118"/>
                      <a:pt x="26" y="112"/>
                    </a:cubicBezTo>
                    <a:cubicBezTo>
                      <a:pt x="25" y="109"/>
                      <a:pt x="26" y="105"/>
                      <a:pt x="28" y="102"/>
                    </a:cubicBezTo>
                    <a:cubicBezTo>
                      <a:pt x="31" y="99"/>
                      <a:pt x="34" y="97"/>
                      <a:pt x="37" y="97"/>
                    </a:cubicBezTo>
                    <a:cubicBezTo>
                      <a:pt x="38" y="97"/>
                      <a:pt x="38" y="97"/>
                      <a:pt x="39" y="97"/>
                    </a:cubicBezTo>
                    <a:cubicBezTo>
                      <a:pt x="46" y="97"/>
                      <a:pt x="51" y="102"/>
                      <a:pt x="52" y="108"/>
                    </a:cubicBezTo>
                    <a:cubicBezTo>
                      <a:pt x="53" y="112"/>
                      <a:pt x="52" y="115"/>
                      <a:pt x="50" y="1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Freeform 73"/>
              <p:cNvSpPr/>
              <p:nvPr/>
            </p:nvSpPr>
            <p:spPr bwMode="auto">
              <a:xfrm>
                <a:off x="1550988" y="5160963"/>
                <a:ext cx="41275" cy="14288"/>
              </a:xfrm>
              <a:custGeom>
                <a:avLst/>
                <a:gdLst>
                  <a:gd name="T0" fmla="*/ 2 w 19"/>
                  <a:gd name="T1" fmla="*/ 7 h 7"/>
                  <a:gd name="T2" fmla="*/ 0 w 19"/>
                  <a:gd name="T3" fmla="*/ 5 h 7"/>
                  <a:gd name="T4" fmla="*/ 2 w 19"/>
                  <a:gd name="T5" fmla="*/ 2 h 7"/>
                  <a:gd name="T6" fmla="*/ 16 w 19"/>
                  <a:gd name="T7" fmla="*/ 0 h 7"/>
                  <a:gd name="T8" fmla="*/ 19 w 19"/>
                  <a:gd name="T9" fmla="*/ 2 h 7"/>
                  <a:gd name="T10" fmla="*/ 17 w 19"/>
                  <a:gd name="T11" fmla="*/ 5 h 7"/>
                  <a:gd name="T12" fmla="*/ 3 w 19"/>
                  <a:gd name="T13" fmla="*/ 7 h 7"/>
                  <a:gd name="T14" fmla="*/ 2 w 19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">
                    <a:moveTo>
                      <a:pt x="2" y="7"/>
                    </a:move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2"/>
                      <a:pt x="2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9" y="1"/>
                      <a:pt x="19" y="2"/>
                    </a:cubicBezTo>
                    <a:cubicBezTo>
                      <a:pt x="19" y="3"/>
                      <a:pt x="18" y="4"/>
                      <a:pt x="17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Freeform 74"/>
              <p:cNvSpPr/>
              <p:nvPr/>
            </p:nvSpPr>
            <p:spPr bwMode="auto">
              <a:xfrm>
                <a:off x="1555751" y="5180013"/>
                <a:ext cx="55563" cy="17463"/>
              </a:xfrm>
              <a:custGeom>
                <a:avLst/>
                <a:gdLst>
                  <a:gd name="T0" fmla="*/ 2 w 26"/>
                  <a:gd name="T1" fmla="*/ 8 h 8"/>
                  <a:gd name="T2" fmla="*/ 0 w 26"/>
                  <a:gd name="T3" fmla="*/ 6 h 8"/>
                  <a:gd name="T4" fmla="*/ 2 w 26"/>
                  <a:gd name="T5" fmla="*/ 4 h 8"/>
                  <a:gd name="T6" fmla="*/ 24 w 26"/>
                  <a:gd name="T7" fmla="*/ 0 h 8"/>
                  <a:gd name="T8" fmla="*/ 26 w 26"/>
                  <a:gd name="T9" fmla="*/ 2 h 8"/>
                  <a:gd name="T10" fmla="*/ 24 w 26"/>
                  <a:gd name="T11" fmla="*/ 5 h 8"/>
                  <a:gd name="T12" fmla="*/ 2 w 26"/>
                  <a:gd name="T13" fmla="*/ 8 h 8"/>
                  <a:gd name="T14" fmla="*/ 2 w 26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5"/>
                      <a:pt x="0" y="4"/>
                      <a:pt x="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4"/>
                      <a:pt x="26" y="5"/>
                      <a:pt x="24" y="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" name="Freeform 75"/>
              <p:cNvSpPr/>
              <p:nvPr/>
            </p:nvSpPr>
            <p:spPr bwMode="auto">
              <a:xfrm>
                <a:off x="1277938" y="5432425"/>
                <a:ext cx="403225" cy="31750"/>
              </a:xfrm>
              <a:custGeom>
                <a:avLst/>
                <a:gdLst>
                  <a:gd name="T0" fmla="*/ 190 w 190"/>
                  <a:gd name="T1" fmla="*/ 10 h 15"/>
                  <a:gd name="T2" fmla="*/ 185 w 190"/>
                  <a:gd name="T3" fmla="*/ 15 h 15"/>
                  <a:gd name="T4" fmla="*/ 5 w 190"/>
                  <a:gd name="T5" fmla="*/ 15 h 15"/>
                  <a:gd name="T6" fmla="*/ 0 w 190"/>
                  <a:gd name="T7" fmla="*/ 10 h 15"/>
                  <a:gd name="T8" fmla="*/ 0 w 190"/>
                  <a:gd name="T9" fmla="*/ 6 h 15"/>
                  <a:gd name="T10" fmla="*/ 5 w 190"/>
                  <a:gd name="T11" fmla="*/ 0 h 15"/>
                  <a:gd name="T12" fmla="*/ 185 w 190"/>
                  <a:gd name="T13" fmla="*/ 0 h 15"/>
                  <a:gd name="T14" fmla="*/ 190 w 190"/>
                  <a:gd name="T15" fmla="*/ 6 h 15"/>
                  <a:gd name="T16" fmla="*/ 190 w 190"/>
                  <a:gd name="T1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15">
                    <a:moveTo>
                      <a:pt x="190" y="10"/>
                    </a:moveTo>
                    <a:cubicBezTo>
                      <a:pt x="190" y="13"/>
                      <a:pt x="187" y="15"/>
                      <a:pt x="18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0" y="13"/>
                      <a:pt x="0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7" y="0"/>
                      <a:pt x="190" y="3"/>
                      <a:pt x="190" y="6"/>
                    </a:cubicBezTo>
                    <a:lnTo>
                      <a:pt x="190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5456235" y="3022511"/>
            <a:ext cx="638175" cy="638175"/>
            <a:chOff x="5456235" y="3022511"/>
            <a:chExt cx="638175" cy="638175"/>
          </a:xfrm>
        </p:grpSpPr>
        <p:sp>
          <p:nvSpPr>
            <p:cNvPr id="33" name="椭圆 32"/>
            <p:cNvSpPr/>
            <p:nvPr/>
          </p:nvSpPr>
          <p:spPr>
            <a:xfrm>
              <a:off x="5456235" y="3022511"/>
              <a:ext cx="638175" cy="6381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E3C05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18" name="Group 1498"/>
            <p:cNvGrpSpPr/>
            <p:nvPr/>
          </p:nvGrpSpPr>
          <p:grpSpPr>
            <a:xfrm>
              <a:off x="5575360" y="3207717"/>
              <a:ext cx="399924" cy="267762"/>
              <a:chOff x="4117976" y="4379913"/>
              <a:chExt cx="552450" cy="369888"/>
            </a:xfrm>
            <a:solidFill>
              <a:srgbClr val="0E3C05"/>
            </a:solidFill>
          </p:grpSpPr>
          <p:sp>
            <p:nvSpPr>
              <p:cNvPr id="19" name="Freeform 61"/>
              <p:cNvSpPr/>
              <p:nvPr/>
            </p:nvSpPr>
            <p:spPr bwMode="auto">
              <a:xfrm>
                <a:off x="4157663" y="4578350"/>
                <a:ext cx="66675" cy="52388"/>
              </a:xfrm>
              <a:custGeom>
                <a:avLst/>
                <a:gdLst>
                  <a:gd name="T0" fmla="*/ 7 w 32"/>
                  <a:gd name="T1" fmla="*/ 25 h 25"/>
                  <a:gd name="T2" fmla="*/ 30 w 32"/>
                  <a:gd name="T3" fmla="*/ 8 h 25"/>
                  <a:gd name="T4" fmla="*/ 31 w 32"/>
                  <a:gd name="T5" fmla="*/ 2 h 25"/>
                  <a:gd name="T6" fmla="*/ 26 w 32"/>
                  <a:gd name="T7" fmla="*/ 2 h 25"/>
                  <a:gd name="T8" fmla="*/ 2 w 32"/>
                  <a:gd name="T9" fmla="*/ 19 h 25"/>
                  <a:gd name="T10" fmla="*/ 2 w 32"/>
                  <a:gd name="T11" fmla="*/ 24 h 25"/>
                  <a:gd name="T12" fmla="*/ 5 w 32"/>
                  <a:gd name="T13" fmla="*/ 25 h 25"/>
                  <a:gd name="T14" fmla="*/ 7 w 32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5">
                    <a:moveTo>
                      <a:pt x="7" y="25"/>
                    </a:moveTo>
                    <a:cubicBezTo>
                      <a:pt x="30" y="8"/>
                      <a:pt x="30" y="8"/>
                      <a:pt x="30" y="8"/>
                    </a:cubicBezTo>
                    <a:cubicBezTo>
                      <a:pt x="32" y="6"/>
                      <a:pt x="32" y="4"/>
                      <a:pt x="31" y="2"/>
                    </a:cubicBezTo>
                    <a:cubicBezTo>
                      <a:pt x="30" y="1"/>
                      <a:pt x="27" y="0"/>
                      <a:pt x="26" y="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20"/>
                      <a:pt x="0" y="22"/>
                      <a:pt x="2" y="24"/>
                    </a:cubicBezTo>
                    <a:cubicBezTo>
                      <a:pt x="2" y="25"/>
                      <a:pt x="4" y="25"/>
                      <a:pt x="5" y="25"/>
                    </a:cubicBezTo>
                    <a:cubicBezTo>
                      <a:pt x="5" y="25"/>
                      <a:pt x="6" y="25"/>
                      <a:pt x="7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Freeform 62"/>
              <p:cNvSpPr/>
              <p:nvPr/>
            </p:nvSpPr>
            <p:spPr bwMode="auto">
              <a:xfrm>
                <a:off x="4164013" y="4586288"/>
                <a:ext cx="122238" cy="93663"/>
              </a:xfrm>
              <a:custGeom>
                <a:avLst/>
                <a:gdLst>
                  <a:gd name="T0" fmla="*/ 52 w 58"/>
                  <a:gd name="T1" fmla="*/ 2 h 44"/>
                  <a:gd name="T2" fmla="*/ 2 w 58"/>
                  <a:gd name="T3" fmla="*/ 37 h 44"/>
                  <a:gd name="T4" fmla="*/ 1 w 58"/>
                  <a:gd name="T5" fmla="*/ 42 h 44"/>
                  <a:gd name="T6" fmla="*/ 4 w 58"/>
                  <a:gd name="T7" fmla="*/ 44 h 44"/>
                  <a:gd name="T8" fmla="*/ 6 w 58"/>
                  <a:gd name="T9" fmla="*/ 43 h 44"/>
                  <a:gd name="T10" fmla="*/ 56 w 58"/>
                  <a:gd name="T11" fmla="*/ 8 h 44"/>
                  <a:gd name="T12" fmla="*/ 57 w 58"/>
                  <a:gd name="T13" fmla="*/ 2 h 44"/>
                  <a:gd name="T14" fmla="*/ 52 w 58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4">
                    <a:moveTo>
                      <a:pt x="52" y="2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0" y="38"/>
                      <a:pt x="0" y="40"/>
                      <a:pt x="1" y="42"/>
                    </a:cubicBezTo>
                    <a:cubicBezTo>
                      <a:pt x="2" y="43"/>
                      <a:pt x="3" y="44"/>
                      <a:pt x="4" y="44"/>
                    </a:cubicBezTo>
                    <a:cubicBezTo>
                      <a:pt x="5" y="44"/>
                      <a:pt x="5" y="43"/>
                      <a:pt x="6" y="4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8" y="6"/>
                      <a:pt x="58" y="4"/>
                      <a:pt x="57" y="2"/>
                    </a:cubicBezTo>
                    <a:cubicBezTo>
                      <a:pt x="56" y="1"/>
                      <a:pt x="53" y="0"/>
                      <a:pt x="5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1" name="Freeform 63"/>
              <p:cNvSpPr/>
              <p:nvPr/>
            </p:nvSpPr>
            <p:spPr bwMode="auto">
              <a:xfrm>
                <a:off x="4457701" y="4578350"/>
                <a:ext cx="66675" cy="52388"/>
              </a:xfrm>
              <a:custGeom>
                <a:avLst/>
                <a:gdLst>
                  <a:gd name="T0" fmla="*/ 6 w 31"/>
                  <a:gd name="T1" fmla="*/ 25 h 25"/>
                  <a:gd name="T2" fmla="*/ 29 w 31"/>
                  <a:gd name="T3" fmla="*/ 8 h 25"/>
                  <a:gd name="T4" fmla="*/ 30 w 31"/>
                  <a:gd name="T5" fmla="*/ 2 h 25"/>
                  <a:gd name="T6" fmla="*/ 25 w 31"/>
                  <a:gd name="T7" fmla="*/ 2 h 25"/>
                  <a:gd name="T8" fmla="*/ 2 w 31"/>
                  <a:gd name="T9" fmla="*/ 19 h 25"/>
                  <a:gd name="T10" fmla="*/ 1 w 31"/>
                  <a:gd name="T11" fmla="*/ 24 h 25"/>
                  <a:gd name="T12" fmla="*/ 4 w 31"/>
                  <a:gd name="T13" fmla="*/ 25 h 25"/>
                  <a:gd name="T14" fmla="*/ 6 w 31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25">
                    <a:moveTo>
                      <a:pt x="6" y="25"/>
                    </a:moveTo>
                    <a:cubicBezTo>
                      <a:pt x="29" y="8"/>
                      <a:pt x="29" y="8"/>
                      <a:pt x="29" y="8"/>
                    </a:cubicBezTo>
                    <a:cubicBezTo>
                      <a:pt x="31" y="6"/>
                      <a:pt x="31" y="4"/>
                      <a:pt x="30" y="2"/>
                    </a:cubicBezTo>
                    <a:cubicBezTo>
                      <a:pt x="29" y="1"/>
                      <a:pt x="26" y="0"/>
                      <a:pt x="25" y="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20"/>
                      <a:pt x="0" y="22"/>
                      <a:pt x="1" y="24"/>
                    </a:cubicBezTo>
                    <a:cubicBezTo>
                      <a:pt x="2" y="25"/>
                      <a:pt x="3" y="25"/>
                      <a:pt x="4" y="25"/>
                    </a:cubicBezTo>
                    <a:cubicBezTo>
                      <a:pt x="5" y="25"/>
                      <a:pt x="5" y="25"/>
                      <a:pt x="6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Freeform 64"/>
              <p:cNvSpPr/>
              <p:nvPr/>
            </p:nvSpPr>
            <p:spPr bwMode="auto">
              <a:xfrm>
                <a:off x="4462463" y="4586288"/>
                <a:ext cx="122238" cy="93663"/>
              </a:xfrm>
              <a:custGeom>
                <a:avLst/>
                <a:gdLst>
                  <a:gd name="T0" fmla="*/ 52 w 58"/>
                  <a:gd name="T1" fmla="*/ 2 h 44"/>
                  <a:gd name="T2" fmla="*/ 2 w 58"/>
                  <a:gd name="T3" fmla="*/ 37 h 44"/>
                  <a:gd name="T4" fmla="*/ 1 w 58"/>
                  <a:gd name="T5" fmla="*/ 42 h 44"/>
                  <a:gd name="T6" fmla="*/ 4 w 58"/>
                  <a:gd name="T7" fmla="*/ 44 h 44"/>
                  <a:gd name="T8" fmla="*/ 6 w 58"/>
                  <a:gd name="T9" fmla="*/ 43 h 44"/>
                  <a:gd name="T10" fmla="*/ 56 w 58"/>
                  <a:gd name="T11" fmla="*/ 8 h 44"/>
                  <a:gd name="T12" fmla="*/ 57 w 58"/>
                  <a:gd name="T13" fmla="*/ 2 h 44"/>
                  <a:gd name="T14" fmla="*/ 52 w 58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4">
                    <a:moveTo>
                      <a:pt x="52" y="2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0" y="38"/>
                      <a:pt x="0" y="40"/>
                      <a:pt x="1" y="42"/>
                    </a:cubicBezTo>
                    <a:cubicBezTo>
                      <a:pt x="2" y="43"/>
                      <a:pt x="3" y="44"/>
                      <a:pt x="4" y="44"/>
                    </a:cubicBezTo>
                    <a:cubicBezTo>
                      <a:pt x="5" y="44"/>
                      <a:pt x="6" y="43"/>
                      <a:pt x="6" y="4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8" y="6"/>
                      <a:pt x="58" y="4"/>
                      <a:pt x="57" y="2"/>
                    </a:cubicBezTo>
                    <a:cubicBezTo>
                      <a:pt x="56" y="1"/>
                      <a:pt x="53" y="0"/>
                      <a:pt x="5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Freeform 65"/>
              <p:cNvSpPr>
                <a:spLocks noEditPoints="1"/>
              </p:cNvSpPr>
              <p:nvPr/>
            </p:nvSpPr>
            <p:spPr bwMode="auto">
              <a:xfrm>
                <a:off x="4117976" y="4379913"/>
                <a:ext cx="552450" cy="369888"/>
              </a:xfrm>
              <a:custGeom>
                <a:avLst/>
                <a:gdLst>
                  <a:gd name="T0" fmla="*/ 254 w 260"/>
                  <a:gd name="T1" fmla="*/ 76 h 174"/>
                  <a:gd name="T2" fmla="*/ 185 w 260"/>
                  <a:gd name="T3" fmla="*/ 9 h 174"/>
                  <a:gd name="T4" fmla="*/ 155 w 260"/>
                  <a:gd name="T5" fmla="*/ 9 h 174"/>
                  <a:gd name="T6" fmla="*/ 152 w 260"/>
                  <a:gd name="T7" fmla="*/ 36 h 174"/>
                  <a:gd name="T8" fmla="*/ 157 w 260"/>
                  <a:gd name="T9" fmla="*/ 37 h 174"/>
                  <a:gd name="T10" fmla="*/ 162 w 260"/>
                  <a:gd name="T11" fmla="*/ 32 h 174"/>
                  <a:gd name="T12" fmla="*/ 162 w 260"/>
                  <a:gd name="T13" fmla="*/ 28 h 174"/>
                  <a:gd name="T14" fmla="*/ 164 w 260"/>
                  <a:gd name="T15" fmla="*/ 17 h 174"/>
                  <a:gd name="T16" fmla="*/ 177 w 260"/>
                  <a:gd name="T17" fmla="*/ 17 h 174"/>
                  <a:gd name="T18" fmla="*/ 236 w 260"/>
                  <a:gd name="T19" fmla="*/ 75 h 174"/>
                  <a:gd name="T20" fmla="*/ 154 w 260"/>
                  <a:gd name="T21" fmla="*/ 75 h 174"/>
                  <a:gd name="T22" fmla="*/ 143 w 260"/>
                  <a:gd name="T23" fmla="*/ 86 h 174"/>
                  <a:gd name="T24" fmla="*/ 143 w 260"/>
                  <a:gd name="T25" fmla="*/ 110 h 174"/>
                  <a:gd name="T26" fmla="*/ 142 w 260"/>
                  <a:gd name="T27" fmla="*/ 112 h 174"/>
                  <a:gd name="T28" fmla="*/ 130 w 260"/>
                  <a:gd name="T29" fmla="*/ 111 h 174"/>
                  <a:gd name="T30" fmla="*/ 119 w 260"/>
                  <a:gd name="T31" fmla="*/ 112 h 174"/>
                  <a:gd name="T32" fmla="*/ 117 w 260"/>
                  <a:gd name="T33" fmla="*/ 110 h 174"/>
                  <a:gd name="T34" fmla="*/ 117 w 260"/>
                  <a:gd name="T35" fmla="*/ 86 h 174"/>
                  <a:gd name="T36" fmla="*/ 106 w 260"/>
                  <a:gd name="T37" fmla="*/ 75 h 174"/>
                  <a:gd name="T38" fmla="*/ 25 w 260"/>
                  <a:gd name="T39" fmla="*/ 75 h 174"/>
                  <a:gd name="T40" fmla="*/ 84 w 260"/>
                  <a:gd name="T41" fmla="*/ 17 h 174"/>
                  <a:gd name="T42" fmla="*/ 97 w 260"/>
                  <a:gd name="T43" fmla="*/ 17 h 174"/>
                  <a:gd name="T44" fmla="*/ 99 w 260"/>
                  <a:gd name="T45" fmla="*/ 28 h 174"/>
                  <a:gd name="T46" fmla="*/ 99 w 260"/>
                  <a:gd name="T47" fmla="*/ 32 h 174"/>
                  <a:gd name="T48" fmla="*/ 104 w 260"/>
                  <a:gd name="T49" fmla="*/ 37 h 174"/>
                  <a:gd name="T50" fmla="*/ 110 w 260"/>
                  <a:gd name="T51" fmla="*/ 34 h 174"/>
                  <a:gd name="T52" fmla="*/ 106 w 260"/>
                  <a:gd name="T53" fmla="*/ 9 h 174"/>
                  <a:gd name="T54" fmla="*/ 75 w 260"/>
                  <a:gd name="T55" fmla="*/ 9 h 174"/>
                  <a:gd name="T56" fmla="*/ 7 w 260"/>
                  <a:gd name="T57" fmla="*/ 76 h 174"/>
                  <a:gd name="T58" fmla="*/ 0 w 260"/>
                  <a:gd name="T59" fmla="*/ 86 h 174"/>
                  <a:gd name="T60" fmla="*/ 0 w 260"/>
                  <a:gd name="T61" fmla="*/ 163 h 174"/>
                  <a:gd name="T62" fmla="*/ 11 w 260"/>
                  <a:gd name="T63" fmla="*/ 174 h 174"/>
                  <a:gd name="T64" fmla="*/ 106 w 260"/>
                  <a:gd name="T65" fmla="*/ 174 h 174"/>
                  <a:gd name="T66" fmla="*/ 117 w 260"/>
                  <a:gd name="T67" fmla="*/ 163 h 174"/>
                  <a:gd name="T68" fmla="*/ 117 w 260"/>
                  <a:gd name="T69" fmla="*/ 131 h 174"/>
                  <a:gd name="T70" fmla="*/ 119 w 260"/>
                  <a:gd name="T71" fmla="*/ 125 h 174"/>
                  <a:gd name="T72" fmla="*/ 130 w 260"/>
                  <a:gd name="T73" fmla="*/ 122 h 174"/>
                  <a:gd name="T74" fmla="*/ 142 w 260"/>
                  <a:gd name="T75" fmla="*/ 125 h 174"/>
                  <a:gd name="T76" fmla="*/ 143 w 260"/>
                  <a:gd name="T77" fmla="*/ 131 h 174"/>
                  <a:gd name="T78" fmla="*/ 143 w 260"/>
                  <a:gd name="T79" fmla="*/ 163 h 174"/>
                  <a:gd name="T80" fmla="*/ 154 w 260"/>
                  <a:gd name="T81" fmla="*/ 174 h 174"/>
                  <a:gd name="T82" fmla="*/ 249 w 260"/>
                  <a:gd name="T83" fmla="*/ 174 h 174"/>
                  <a:gd name="T84" fmla="*/ 260 w 260"/>
                  <a:gd name="T85" fmla="*/ 163 h 174"/>
                  <a:gd name="T86" fmla="*/ 260 w 260"/>
                  <a:gd name="T87" fmla="*/ 86 h 174"/>
                  <a:gd name="T88" fmla="*/ 254 w 260"/>
                  <a:gd name="T89" fmla="*/ 76 h 174"/>
                  <a:gd name="T90" fmla="*/ 106 w 260"/>
                  <a:gd name="T91" fmla="*/ 152 h 174"/>
                  <a:gd name="T92" fmla="*/ 95 w 260"/>
                  <a:gd name="T93" fmla="*/ 163 h 174"/>
                  <a:gd name="T94" fmla="*/ 22 w 260"/>
                  <a:gd name="T95" fmla="*/ 163 h 174"/>
                  <a:gd name="T96" fmla="*/ 11 w 260"/>
                  <a:gd name="T97" fmla="*/ 152 h 174"/>
                  <a:gd name="T98" fmla="*/ 11 w 260"/>
                  <a:gd name="T99" fmla="*/ 97 h 174"/>
                  <a:gd name="T100" fmla="*/ 22 w 260"/>
                  <a:gd name="T101" fmla="*/ 86 h 174"/>
                  <a:gd name="T102" fmla="*/ 95 w 260"/>
                  <a:gd name="T103" fmla="*/ 86 h 174"/>
                  <a:gd name="T104" fmla="*/ 106 w 260"/>
                  <a:gd name="T105" fmla="*/ 97 h 174"/>
                  <a:gd name="T106" fmla="*/ 106 w 260"/>
                  <a:gd name="T107" fmla="*/ 152 h 174"/>
                  <a:gd name="T108" fmla="*/ 249 w 260"/>
                  <a:gd name="T109" fmla="*/ 152 h 174"/>
                  <a:gd name="T110" fmla="*/ 238 w 260"/>
                  <a:gd name="T111" fmla="*/ 163 h 174"/>
                  <a:gd name="T112" fmla="*/ 165 w 260"/>
                  <a:gd name="T113" fmla="*/ 163 h 174"/>
                  <a:gd name="T114" fmla="*/ 154 w 260"/>
                  <a:gd name="T115" fmla="*/ 152 h 174"/>
                  <a:gd name="T116" fmla="*/ 154 w 260"/>
                  <a:gd name="T117" fmla="*/ 97 h 174"/>
                  <a:gd name="T118" fmla="*/ 165 w 260"/>
                  <a:gd name="T119" fmla="*/ 86 h 174"/>
                  <a:gd name="T120" fmla="*/ 238 w 260"/>
                  <a:gd name="T121" fmla="*/ 86 h 174"/>
                  <a:gd name="T122" fmla="*/ 249 w 260"/>
                  <a:gd name="T123" fmla="*/ 97 h 174"/>
                  <a:gd name="T124" fmla="*/ 249 w 260"/>
                  <a:gd name="T125" fmla="*/ 15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0" h="174">
                    <a:moveTo>
                      <a:pt x="254" y="76"/>
                    </a:moveTo>
                    <a:cubicBezTo>
                      <a:pt x="236" y="58"/>
                      <a:pt x="185" y="9"/>
                      <a:pt x="185" y="9"/>
                    </a:cubicBezTo>
                    <a:cubicBezTo>
                      <a:pt x="177" y="0"/>
                      <a:pt x="163" y="0"/>
                      <a:pt x="155" y="9"/>
                    </a:cubicBezTo>
                    <a:cubicBezTo>
                      <a:pt x="148" y="16"/>
                      <a:pt x="147" y="27"/>
                      <a:pt x="152" y="36"/>
                    </a:cubicBezTo>
                    <a:cubicBezTo>
                      <a:pt x="153" y="37"/>
                      <a:pt x="155" y="39"/>
                      <a:pt x="157" y="37"/>
                    </a:cubicBezTo>
                    <a:cubicBezTo>
                      <a:pt x="162" y="32"/>
                      <a:pt x="162" y="32"/>
                      <a:pt x="162" y="32"/>
                    </a:cubicBezTo>
                    <a:cubicBezTo>
                      <a:pt x="163" y="30"/>
                      <a:pt x="162" y="29"/>
                      <a:pt x="162" y="28"/>
                    </a:cubicBezTo>
                    <a:cubicBezTo>
                      <a:pt x="160" y="24"/>
                      <a:pt x="161" y="20"/>
                      <a:pt x="164" y="17"/>
                    </a:cubicBezTo>
                    <a:cubicBezTo>
                      <a:pt x="167" y="14"/>
                      <a:pt x="173" y="14"/>
                      <a:pt x="177" y="17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48" y="75"/>
                      <a:pt x="143" y="80"/>
                      <a:pt x="143" y="86"/>
                    </a:cubicBezTo>
                    <a:cubicBezTo>
                      <a:pt x="143" y="110"/>
                      <a:pt x="143" y="110"/>
                      <a:pt x="143" y="110"/>
                    </a:cubicBezTo>
                    <a:cubicBezTo>
                      <a:pt x="143" y="114"/>
                      <a:pt x="142" y="113"/>
                      <a:pt x="142" y="112"/>
                    </a:cubicBezTo>
                    <a:cubicBezTo>
                      <a:pt x="139" y="111"/>
                      <a:pt x="135" y="111"/>
                      <a:pt x="130" y="111"/>
                    </a:cubicBezTo>
                    <a:cubicBezTo>
                      <a:pt x="126" y="111"/>
                      <a:pt x="122" y="111"/>
                      <a:pt x="119" y="112"/>
                    </a:cubicBezTo>
                    <a:cubicBezTo>
                      <a:pt x="119" y="113"/>
                      <a:pt x="117" y="114"/>
                      <a:pt x="117" y="110"/>
                    </a:cubicBezTo>
                    <a:cubicBezTo>
                      <a:pt x="117" y="86"/>
                      <a:pt x="117" y="86"/>
                      <a:pt x="117" y="86"/>
                    </a:cubicBezTo>
                    <a:cubicBezTo>
                      <a:pt x="117" y="80"/>
                      <a:pt x="112" y="75"/>
                      <a:pt x="106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8" y="14"/>
                      <a:pt x="94" y="14"/>
                      <a:pt x="97" y="17"/>
                    </a:cubicBezTo>
                    <a:cubicBezTo>
                      <a:pt x="100" y="20"/>
                      <a:pt x="101" y="25"/>
                      <a:pt x="99" y="28"/>
                    </a:cubicBezTo>
                    <a:cubicBezTo>
                      <a:pt x="98" y="29"/>
                      <a:pt x="98" y="31"/>
                      <a:pt x="99" y="32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106" y="39"/>
                      <a:pt x="109" y="36"/>
                      <a:pt x="110" y="34"/>
                    </a:cubicBezTo>
                    <a:cubicBezTo>
                      <a:pt x="114" y="26"/>
                      <a:pt x="112" y="16"/>
                      <a:pt x="106" y="9"/>
                    </a:cubicBezTo>
                    <a:cubicBezTo>
                      <a:pt x="97" y="0"/>
                      <a:pt x="84" y="0"/>
                      <a:pt x="75" y="9"/>
                    </a:cubicBezTo>
                    <a:cubicBezTo>
                      <a:pt x="75" y="9"/>
                      <a:pt x="27" y="56"/>
                      <a:pt x="7" y="76"/>
                    </a:cubicBezTo>
                    <a:cubicBezTo>
                      <a:pt x="4" y="79"/>
                      <a:pt x="0" y="82"/>
                      <a:pt x="0" y="86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9"/>
                      <a:pt x="5" y="174"/>
                      <a:pt x="11" y="174"/>
                    </a:cubicBezTo>
                    <a:cubicBezTo>
                      <a:pt x="106" y="174"/>
                      <a:pt x="106" y="174"/>
                      <a:pt x="106" y="174"/>
                    </a:cubicBezTo>
                    <a:cubicBezTo>
                      <a:pt x="112" y="174"/>
                      <a:pt x="117" y="169"/>
                      <a:pt x="117" y="163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29"/>
                      <a:pt x="118" y="126"/>
                      <a:pt x="119" y="125"/>
                    </a:cubicBezTo>
                    <a:cubicBezTo>
                      <a:pt x="120" y="123"/>
                      <a:pt x="124" y="122"/>
                      <a:pt x="130" y="122"/>
                    </a:cubicBezTo>
                    <a:cubicBezTo>
                      <a:pt x="136" y="122"/>
                      <a:pt x="140" y="123"/>
                      <a:pt x="142" y="125"/>
                    </a:cubicBezTo>
                    <a:cubicBezTo>
                      <a:pt x="143" y="126"/>
                      <a:pt x="143" y="129"/>
                      <a:pt x="143" y="131"/>
                    </a:cubicBezTo>
                    <a:cubicBezTo>
                      <a:pt x="143" y="163"/>
                      <a:pt x="143" y="163"/>
                      <a:pt x="143" y="163"/>
                    </a:cubicBezTo>
                    <a:cubicBezTo>
                      <a:pt x="143" y="169"/>
                      <a:pt x="148" y="174"/>
                      <a:pt x="154" y="174"/>
                    </a:cubicBezTo>
                    <a:cubicBezTo>
                      <a:pt x="249" y="174"/>
                      <a:pt x="249" y="174"/>
                      <a:pt x="249" y="174"/>
                    </a:cubicBezTo>
                    <a:cubicBezTo>
                      <a:pt x="255" y="174"/>
                      <a:pt x="260" y="169"/>
                      <a:pt x="260" y="163"/>
                    </a:cubicBezTo>
                    <a:cubicBezTo>
                      <a:pt x="260" y="86"/>
                      <a:pt x="260" y="86"/>
                      <a:pt x="260" y="86"/>
                    </a:cubicBezTo>
                    <a:cubicBezTo>
                      <a:pt x="260" y="82"/>
                      <a:pt x="257" y="79"/>
                      <a:pt x="254" y="76"/>
                    </a:cubicBezTo>
                    <a:close/>
                    <a:moveTo>
                      <a:pt x="106" y="152"/>
                    </a:moveTo>
                    <a:cubicBezTo>
                      <a:pt x="106" y="158"/>
                      <a:pt x="101" y="163"/>
                      <a:pt x="95" y="163"/>
                    </a:cubicBezTo>
                    <a:cubicBezTo>
                      <a:pt x="22" y="163"/>
                      <a:pt x="22" y="163"/>
                      <a:pt x="22" y="163"/>
                    </a:cubicBezTo>
                    <a:cubicBezTo>
                      <a:pt x="16" y="163"/>
                      <a:pt x="11" y="158"/>
                      <a:pt x="11" y="152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1" y="91"/>
                      <a:pt x="16" y="86"/>
                      <a:pt x="22" y="86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101" y="86"/>
                      <a:pt x="106" y="91"/>
                      <a:pt x="106" y="97"/>
                    </a:cubicBezTo>
                    <a:cubicBezTo>
                      <a:pt x="106" y="152"/>
                      <a:pt x="106" y="152"/>
                      <a:pt x="106" y="152"/>
                    </a:cubicBezTo>
                    <a:close/>
                    <a:moveTo>
                      <a:pt x="249" y="152"/>
                    </a:moveTo>
                    <a:cubicBezTo>
                      <a:pt x="249" y="158"/>
                      <a:pt x="244" y="163"/>
                      <a:pt x="238" y="163"/>
                    </a:cubicBezTo>
                    <a:cubicBezTo>
                      <a:pt x="165" y="163"/>
                      <a:pt x="165" y="163"/>
                      <a:pt x="165" y="163"/>
                    </a:cubicBezTo>
                    <a:cubicBezTo>
                      <a:pt x="159" y="163"/>
                      <a:pt x="154" y="158"/>
                      <a:pt x="154" y="152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4" y="91"/>
                      <a:pt x="159" y="86"/>
                      <a:pt x="165" y="86"/>
                    </a:cubicBezTo>
                    <a:cubicBezTo>
                      <a:pt x="238" y="86"/>
                      <a:pt x="238" y="86"/>
                      <a:pt x="238" y="86"/>
                    </a:cubicBezTo>
                    <a:cubicBezTo>
                      <a:pt x="244" y="86"/>
                      <a:pt x="249" y="91"/>
                      <a:pt x="249" y="97"/>
                    </a:cubicBezTo>
                    <a:lnTo>
                      <a:pt x="249" y="1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5456235" y="1736724"/>
            <a:ext cx="638175" cy="638175"/>
            <a:chOff x="5456235" y="1736724"/>
            <a:chExt cx="638175" cy="638175"/>
          </a:xfrm>
        </p:grpSpPr>
        <p:sp>
          <p:nvSpPr>
            <p:cNvPr id="32" name="椭圆 31"/>
            <p:cNvSpPr/>
            <p:nvPr/>
          </p:nvSpPr>
          <p:spPr>
            <a:xfrm>
              <a:off x="5456235" y="1736724"/>
              <a:ext cx="638175" cy="63817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E3C05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24" name="Group 1495"/>
            <p:cNvGrpSpPr/>
            <p:nvPr/>
          </p:nvGrpSpPr>
          <p:grpSpPr>
            <a:xfrm>
              <a:off x="5620467" y="1923078"/>
              <a:ext cx="309710" cy="265466"/>
              <a:chOff x="2025651" y="4484688"/>
              <a:chExt cx="388938" cy="333375"/>
            </a:xfrm>
            <a:solidFill>
              <a:srgbClr val="0E3C05"/>
            </a:solidFill>
          </p:grpSpPr>
          <p:sp>
            <p:nvSpPr>
              <p:cNvPr id="25" name="Freeform 48"/>
              <p:cNvSpPr/>
              <p:nvPr/>
            </p:nvSpPr>
            <p:spPr bwMode="auto">
              <a:xfrm>
                <a:off x="2157413" y="4484688"/>
                <a:ext cx="125413" cy="80963"/>
              </a:xfrm>
              <a:custGeom>
                <a:avLst/>
                <a:gdLst>
                  <a:gd name="T0" fmla="*/ 56 w 59"/>
                  <a:gd name="T1" fmla="*/ 15 h 38"/>
                  <a:gd name="T2" fmla="*/ 46 w 59"/>
                  <a:gd name="T3" fmla="*/ 15 h 38"/>
                  <a:gd name="T4" fmla="*/ 45 w 59"/>
                  <a:gd name="T5" fmla="*/ 13 h 38"/>
                  <a:gd name="T6" fmla="*/ 29 w 59"/>
                  <a:gd name="T7" fmla="*/ 0 h 38"/>
                  <a:gd name="T8" fmla="*/ 13 w 59"/>
                  <a:gd name="T9" fmla="*/ 13 h 38"/>
                  <a:gd name="T10" fmla="*/ 12 w 59"/>
                  <a:gd name="T11" fmla="*/ 15 h 38"/>
                  <a:gd name="T12" fmla="*/ 2 w 59"/>
                  <a:gd name="T13" fmla="*/ 15 h 38"/>
                  <a:gd name="T14" fmla="*/ 0 w 59"/>
                  <a:gd name="T15" fmla="*/ 18 h 38"/>
                  <a:gd name="T16" fmla="*/ 2 w 59"/>
                  <a:gd name="T17" fmla="*/ 36 h 38"/>
                  <a:gd name="T18" fmla="*/ 6 w 59"/>
                  <a:gd name="T19" fmla="*/ 38 h 38"/>
                  <a:gd name="T20" fmla="*/ 53 w 59"/>
                  <a:gd name="T21" fmla="*/ 38 h 38"/>
                  <a:gd name="T22" fmla="*/ 56 w 59"/>
                  <a:gd name="T23" fmla="*/ 36 h 38"/>
                  <a:gd name="T24" fmla="*/ 58 w 59"/>
                  <a:gd name="T25" fmla="*/ 18 h 38"/>
                  <a:gd name="T26" fmla="*/ 56 w 59"/>
                  <a:gd name="T27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9" h="38">
                    <a:moveTo>
                      <a:pt x="56" y="15"/>
                    </a:moveTo>
                    <a:cubicBezTo>
                      <a:pt x="46" y="15"/>
                      <a:pt x="46" y="15"/>
                      <a:pt x="46" y="15"/>
                    </a:cubicBezTo>
                    <a:cubicBezTo>
                      <a:pt x="45" y="15"/>
                      <a:pt x="45" y="14"/>
                      <a:pt x="45" y="13"/>
                    </a:cubicBezTo>
                    <a:cubicBezTo>
                      <a:pt x="44" y="6"/>
                      <a:pt x="37" y="0"/>
                      <a:pt x="29" y="0"/>
                    </a:cubicBezTo>
                    <a:cubicBezTo>
                      <a:pt x="21" y="0"/>
                      <a:pt x="15" y="6"/>
                      <a:pt x="13" y="13"/>
                    </a:cubicBezTo>
                    <a:cubicBezTo>
                      <a:pt x="13" y="14"/>
                      <a:pt x="13" y="15"/>
                      <a:pt x="1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3" y="37"/>
                      <a:pt x="4" y="38"/>
                      <a:pt x="6" y="38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4" y="38"/>
                      <a:pt x="56" y="37"/>
                      <a:pt x="56" y="36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9" y="16"/>
                      <a:pt x="58" y="15"/>
                      <a:pt x="56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Freeform 49"/>
              <p:cNvSpPr/>
              <p:nvPr/>
            </p:nvSpPr>
            <p:spPr bwMode="auto">
              <a:xfrm>
                <a:off x="2243138" y="4624388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1"/>
                      <a:pt x="55" y="3"/>
                    </a:cubicBezTo>
                    <a:cubicBezTo>
                      <a:pt x="55" y="5"/>
                      <a:pt x="53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Freeform 50"/>
              <p:cNvSpPr/>
              <p:nvPr/>
            </p:nvSpPr>
            <p:spPr bwMode="auto">
              <a:xfrm>
                <a:off x="2243138" y="4675188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1"/>
                      <a:pt x="55" y="3"/>
                    </a:cubicBezTo>
                    <a:cubicBezTo>
                      <a:pt x="55" y="4"/>
                      <a:pt x="53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8" name="Freeform 51"/>
              <p:cNvSpPr/>
              <p:nvPr/>
            </p:nvSpPr>
            <p:spPr bwMode="auto">
              <a:xfrm>
                <a:off x="2243138" y="4724400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2"/>
                      <a:pt x="55" y="3"/>
                    </a:cubicBezTo>
                    <a:cubicBezTo>
                      <a:pt x="55" y="5"/>
                      <a:pt x="53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9" name="Freeform 52"/>
              <p:cNvSpPr/>
              <p:nvPr/>
            </p:nvSpPr>
            <p:spPr bwMode="auto">
              <a:xfrm>
                <a:off x="2025651" y="4524375"/>
                <a:ext cx="388938" cy="293688"/>
              </a:xfrm>
              <a:custGeom>
                <a:avLst/>
                <a:gdLst>
                  <a:gd name="T0" fmla="*/ 175 w 183"/>
                  <a:gd name="T1" fmla="*/ 0 h 138"/>
                  <a:gd name="T2" fmla="*/ 133 w 183"/>
                  <a:gd name="T3" fmla="*/ 0 h 138"/>
                  <a:gd name="T4" fmla="*/ 131 w 183"/>
                  <a:gd name="T5" fmla="*/ 2 h 138"/>
                  <a:gd name="T6" fmla="*/ 130 w 183"/>
                  <a:gd name="T7" fmla="*/ 11 h 138"/>
                  <a:gd name="T8" fmla="*/ 131 w 183"/>
                  <a:gd name="T9" fmla="*/ 12 h 138"/>
                  <a:gd name="T10" fmla="*/ 164 w 183"/>
                  <a:gd name="T11" fmla="*/ 12 h 138"/>
                  <a:gd name="T12" fmla="*/ 171 w 183"/>
                  <a:gd name="T13" fmla="*/ 20 h 138"/>
                  <a:gd name="T14" fmla="*/ 171 w 183"/>
                  <a:gd name="T15" fmla="*/ 119 h 138"/>
                  <a:gd name="T16" fmla="*/ 164 w 183"/>
                  <a:gd name="T17" fmla="*/ 126 h 138"/>
                  <a:gd name="T18" fmla="*/ 19 w 183"/>
                  <a:gd name="T19" fmla="*/ 126 h 138"/>
                  <a:gd name="T20" fmla="*/ 11 w 183"/>
                  <a:gd name="T21" fmla="*/ 119 h 138"/>
                  <a:gd name="T22" fmla="*/ 11 w 183"/>
                  <a:gd name="T23" fmla="*/ 20 h 138"/>
                  <a:gd name="T24" fmla="*/ 19 w 183"/>
                  <a:gd name="T25" fmla="*/ 12 h 138"/>
                  <a:gd name="T26" fmla="*/ 51 w 183"/>
                  <a:gd name="T27" fmla="*/ 12 h 138"/>
                  <a:gd name="T28" fmla="*/ 52 w 183"/>
                  <a:gd name="T29" fmla="*/ 11 h 138"/>
                  <a:gd name="T30" fmla="*/ 51 w 183"/>
                  <a:gd name="T31" fmla="*/ 2 h 138"/>
                  <a:gd name="T32" fmla="*/ 49 w 183"/>
                  <a:gd name="T33" fmla="*/ 0 h 138"/>
                  <a:gd name="T34" fmla="*/ 7 w 183"/>
                  <a:gd name="T35" fmla="*/ 0 h 138"/>
                  <a:gd name="T36" fmla="*/ 0 w 183"/>
                  <a:gd name="T37" fmla="*/ 8 h 138"/>
                  <a:gd name="T38" fmla="*/ 0 w 183"/>
                  <a:gd name="T39" fmla="*/ 130 h 138"/>
                  <a:gd name="T40" fmla="*/ 7 w 183"/>
                  <a:gd name="T41" fmla="*/ 138 h 138"/>
                  <a:gd name="T42" fmla="*/ 175 w 183"/>
                  <a:gd name="T43" fmla="*/ 138 h 138"/>
                  <a:gd name="T44" fmla="*/ 183 w 183"/>
                  <a:gd name="T45" fmla="*/ 130 h 138"/>
                  <a:gd name="T46" fmla="*/ 183 w 183"/>
                  <a:gd name="T47" fmla="*/ 8 h 138"/>
                  <a:gd name="T48" fmla="*/ 175 w 183"/>
                  <a:gd name="T4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3" h="138">
                    <a:moveTo>
                      <a:pt x="175" y="0"/>
                    </a:moveTo>
                    <a:cubicBezTo>
                      <a:pt x="175" y="0"/>
                      <a:pt x="145" y="0"/>
                      <a:pt x="133" y="0"/>
                    </a:cubicBezTo>
                    <a:cubicBezTo>
                      <a:pt x="131" y="0"/>
                      <a:pt x="131" y="2"/>
                      <a:pt x="131" y="2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2"/>
                      <a:pt x="131" y="12"/>
                    </a:cubicBezTo>
                    <a:cubicBezTo>
                      <a:pt x="140" y="12"/>
                      <a:pt x="164" y="12"/>
                      <a:pt x="164" y="12"/>
                    </a:cubicBezTo>
                    <a:cubicBezTo>
                      <a:pt x="168" y="12"/>
                      <a:pt x="171" y="15"/>
                      <a:pt x="171" y="20"/>
                    </a:cubicBezTo>
                    <a:cubicBezTo>
                      <a:pt x="171" y="119"/>
                      <a:pt x="171" y="119"/>
                      <a:pt x="171" y="119"/>
                    </a:cubicBezTo>
                    <a:cubicBezTo>
                      <a:pt x="171" y="123"/>
                      <a:pt x="168" y="126"/>
                      <a:pt x="164" y="126"/>
                    </a:cubicBezTo>
                    <a:cubicBezTo>
                      <a:pt x="19" y="126"/>
                      <a:pt x="19" y="126"/>
                      <a:pt x="19" y="126"/>
                    </a:cubicBezTo>
                    <a:cubicBezTo>
                      <a:pt x="15" y="126"/>
                      <a:pt x="11" y="123"/>
                      <a:pt x="11" y="1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5"/>
                      <a:pt x="15" y="12"/>
                      <a:pt x="19" y="12"/>
                    </a:cubicBezTo>
                    <a:cubicBezTo>
                      <a:pt x="19" y="12"/>
                      <a:pt x="42" y="12"/>
                      <a:pt x="51" y="12"/>
                    </a:cubicBezTo>
                    <a:cubicBezTo>
                      <a:pt x="52" y="12"/>
                      <a:pt x="52" y="11"/>
                      <a:pt x="52" y="11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2"/>
                      <a:pt x="50" y="0"/>
                      <a:pt x="49" y="0"/>
                    </a:cubicBezTo>
                    <a:cubicBezTo>
                      <a:pt x="3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5"/>
                      <a:pt x="3" y="138"/>
                      <a:pt x="7" y="138"/>
                    </a:cubicBezTo>
                    <a:cubicBezTo>
                      <a:pt x="175" y="138"/>
                      <a:pt x="175" y="138"/>
                      <a:pt x="175" y="138"/>
                    </a:cubicBezTo>
                    <a:cubicBezTo>
                      <a:pt x="179" y="138"/>
                      <a:pt x="183" y="135"/>
                      <a:pt x="183" y="130"/>
                    </a:cubicBezTo>
                    <a:cubicBezTo>
                      <a:pt x="183" y="8"/>
                      <a:pt x="183" y="8"/>
                      <a:pt x="183" y="8"/>
                    </a:cubicBezTo>
                    <a:cubicBezTo>
                      <a:pt x="183" y="4"/>
                      <a:pt x="179" y="0"/>
                      <a:pt x="1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0" name="Oval 53"/>
              <p:cNvSpPr>
                <a:spLocks noChangeArrowheads="1"/>
              </p:cNvSpPr>
              <p:nvPr/>
            </p:nvSpPr>
            <p:spPr bwMode="auto">
              <a:xfrm>
                <a:off x="2116138" y="4603750"/>
                <a:ext cx="63500" cy="6032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Freeform 54"/>
              <p:cNvSpPr/>
              <p:nvPr/>
            </p:nvSpPr>
            <p:spPr bwMode="auto">
              <a:xfrm>
                <a:off x="2085976" y="4675188"/>
                <a:ext cx="120650" cy="68263"/>
              </a:xfrm>
              <a:custGeom>
                <a:avLst/>
                <a:gdLst>
                  <a:gd name="T0" fmla="*/ 57 w 57"/>
                  <a:gd name="T1" fmla="*/ 31 h 32"/>
                  <a:gd name="T2" fmla="*/ 47 w 57"/>
                  <a:gd name="T3" fmla="*/ 5 h 32"/>
                  <a:gd name="T4" fmla="*/ 41 w 57"/>
                  <a:gd name="T5" fmla="*/ 0 h 32"/>
                  <a:gd name="T6" fmla="*/ 40 w 57"/>
                  <a:gd name="T7" fmla="*/ 0 h 32"/>
                  <a:gd name="T8" fmla="*/ 37 w 57"/>
                  <a:gd name="T9" fmla="*/ 0 h 32"/>
                  <a:gd name="T10" fmla="*/ 20 w 57"/>
                  <a:gd name="T11" fmla="*/ 0 h 32"/>
                  <a:gd name="T12" fmla="*/ 18 w 57"/>
                  <a:gd name="T13" fmla="*/ 0 h 32"/>
                  <a:gd name="T14" fmla="*/ 17 w 57"/>
                  <a:gd name="T15" fmla="*/ 0 h 32"/>
                  <a:gd name="T16" fmla="*/ 11 w 57"/>
                  <a:gd name="T17" fmla="*/ 5 h 32"/>
                  <a:gd name="T18" fmla="*/ 1 w 57"/>
                  <a:gd name="T19" fmla="*/ 31 h 32"/>
                  <a:gd name="T20" fmla="*/ 2 w 57"/>
                  <a:gd name="T21" fmla="*/ 32 h 32"/>
                  <a:gd name="T22" fmla="*/ 56 w 57"/>
                  <a:gd name="T23" fmla="*/ 32 h 32"/>
                  <a:gd name="T24" fmla="*/ 57 w 57"/>
                  <a:gd name="T25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32">
                    <a:moveTo>
                      <a:pt x="57" y="31"/>
                    </a:moveTo>
                    <a:cubicBezTo>
                      <a:pt x="47" y="5"/>
                      <a:pt x="47" y="5"/>
                      <a:pt x="47" y="5"/>
                    </a:cubicBezTo>
                    <a:cubicBezTo>
                      <a:pt x="47" y="4"/>
                      <a:pt x="45" y="0"/>
                      <a:pt x="4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8" y="0"/>
                      <a:pt x="37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2" y="0"/>
                      <a:pt x="11" y="4"/>
                      <a:pt x="11" y="5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0" y="32"/>
                      <a:pt x="2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7" y="32"/>
                      <a:pt x="57" y="31"/>
                      <a:pt x="57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1554571" y="2019300"/>
            <a:ext cx="1425321" cy="1228725"/>
            <a:chOff x="1171575" y="2019300"/>
            <a:chExt cx="1425321" cy="1228725"/>
          </a:xfrm>
        </p:grpSpPr>
        <p:sp>
          <p:nvSpPr>
            <p:cNvPr id="4" name="六边形 3"/>
            <p:cNvSpPr/>
            <p:nvPr/>
          </p:nvSpPr>
          <p:spPr>
            <a:xfrm>
              <a:off x="1171575" y="2019300"/>
              <a:ext cx="1425321" cy="1228725"/>
            </a:xfrm>
            <a:prstGeom prst="hexagon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Group 1495"/>
            <p:cNvGrpSpPr/>
            <p:nvPr/>
          </p:nvGrpSpPr>
          <p:grpSpPr>
            <a:xfrm>
              <a:off x="1738905" y="2500929"/>
              <a:ext cx="309710" cy="265466"/>
              <a:chOff x="2025651" y="4484688"/>
              <a:chExt cx="388938" cy="333375"/>
            </a:xfrm>
            <a:solidFill>
              <a:schemeClr val="bg1"/>
            </a:solidFill>
          </p:grpSpPr>
          <p:sp>
            <p:nvSpPr>
              <p:cNvPr id="39" name="Freeform 48"/>
              <p:cNvSpPr/>
              <p:nvPr/>
            </p:nvSpPr>
            <p:spPr bwMode="auto">
              <a:xfrm>
                <a:off x="2157413" y="4484688"/>
                <a:ext cx="125413" cy="80963"/>
              </a:xfrm>
              <a:custGeom>
                <a:avLst/>
                <a:gdLst>
                  <a:gd name="T0" fmla="*/ 56 w 59"/>
                  <a:gd name="T1" fmla="*/ 15 h 38"/>
                  <a:gd name="T2" fmla="*/ 46 w 59"/>
                  <a:gd name="T3" fmla="*/ 15 h 38"/>
                  <a:gd name="T4" fmla="*/ 45 w 59"/>
                  <a:gd name="T5" fmla="*/ 13 h 38"/>
                  <a:gd name="T6" fmla="*/ 29 w 59"/>
                  <a:gd name="T7" fmla="*/ 0 h 38"/>
                  <a:gd name="T8" fmla="*/ 13 w 59"/>
                  <a:gd name="T9" fmla="*/ 13 h 38"/>
                  <a:gd name="T10" fmla="*/ 12 w 59"/>
                  <a:gd name="T11" fmla="*/ 15 h 38"/>
                  <a:gd name="T12" fmla="*/ 2 w 59"/>
                  <a:gd name="T13" fmla="*/ 15 h 38"/>
                  <a:gd name="T14" fmla="*/ 0 w 59"/>
                  <a:gd name="T15" fmla="*/ 18 h 38"/>
                  <a:gd name="T16" fmla="*/ 2 w 59"/>
                  <a:gd name="T17" fmla="*/ 36 h 38"/>
                  <a:gd name="T18" fmla="*/ 6 w 59"/>
                  <a:gd name="T19" fmla="*/ 38 h 38"/>
                  <a:gd name="T20" fmla="*/ 53 w 59"/>
                  <a:gd name="T21" fmla="*/ 38 h 38"/>
                  <a:gd name="T22" fmla="*/ 56 w 59"/>
                  <a:gd name="T23" fmla="*/ 36 h 38"/>
                  <a:gd name="T24" fmla="*/ 58 w 59"/>
                  <a:gd name="T25" fmla="*/ 18 h 38"/>
                  <a:gd name="T26" fmla="*/ 56 w 59"/>
                  <a:gd name="T27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9" h="38">
                    <a:moveTo>
                      <a:pt x="56" y="15"/>
                    </a:moveTo>
                    <a:cubicBezTo>
                      <a:pt x="46" y="15"/>
                      <a:pt x="46" y="15"/>
                      <a:pt x="46" y="15"/>
                    </a:cubicBezTo>
                    <a:cubicBezTo>
                      <a:pt x="45" y="15"/>
                      <a:pt x="45" y="14"/>
                      <a:pt x="45" y="13"/>
                    </a:cubicBezTo>
                    <a:cubicBezTo>
                      <a:pt x="44" y="6"/>
                      <a:pt x="37" y="0"/>
                      <a:pt x="29" y="0"/>
                    </a:cubicBezTo>
                    <a:cubicBezTo>
                      <a:pt x="21" y="0"/>
                      <a:pt x="15" y="6"/>
                      <a:pt x="13" y="13"/>
                    </a:cubicBezTo>
                    <a:cubicBezTo>
                      <a:pt x="13" y="14"/>
                      <a:pt x="13" y="15"/>
                      <a:pt x="1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3" y="37"/>
                      <a:pt x="4" y="38"/>
                      <a:pt x="6" y="38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4" y="38"/>
                      <a:pt x="56" y="37"/>
                      <a:pt x="56" y="36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9" y="16"/>
                      <a:pt x="58" y="15"/>
                      <a:pt x="56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0" name="Freeform 49"/>
              <p:cNvSpPr/>
              <p:nvPr/>
            </p:nvSpPr>
            <p:spPr bwMode="auto">
              <a:xfrm>
                <a:off x="2243138" y="4624388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1"/>
                      <a:pt x="55" y="3"/>
                    </a:cubicBezTo>
                    <a:cubicBezTo>
                      <a:pt x="55" y="5"/>
                      <a:pt x="53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Freeform 50"/>
              <p:cNvSpPr/>
              <p:nvPr/>
            </p:nvSpPr>
            <p:spPr bwMode="auto">
              <a:xfrm>
                <a:off x="2243138" y="4675188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1"/>
                      <a:pt x="55" y="3"/>
                    </a:cubicBezTo>
                    <a:cubicBezTo>
                      <a:pt x="55" y="4"/>
                      <a:pt x="53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2" name="Freeform 51"/>
              <p:cNvSpPr/>
              <p:nvPr/>
            </p:nvSpPr>
            <p:spPr bwMode="auto">
              <a:xfrm>
                <a:off x="2243138" y="4724400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2"/>
                      <a:pt x="55" y="3"/>
                    </a:cubicBezTo>
                    <a:cubicBezTo>
                      <a:pt x="55" y="5"/>
                      <a:pt x="53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3" name="Freeform 52"/>
              <p:cNvSpPr/>
              <p:nvPr/>
            </p:nvSpPr>
            <p:spPr bwMode="auto">
              <a:xfrm>
                <a:off x="2025651" y="4524375"/>
                <a:ext cx="388938" cy="293688"/>
              </a:xfrm>
              <a:custGeom>
                <a:avLst/>
                <a:gdLst>
                  <a:gd name="T0" fmla="*/ 175 w 183"/>
                  <a:gd name="T1" fmla="*/ 0 h 138"/>
                  <a:gd name="T2" fmla="*/ 133 w 183"/>
                  <a:gd name="T3" fmla="*/ 0 h 138"/>
                  <a:gd name="T4" fmla="*/ 131 w 183"/>
                  <a:gd name="T5" fmla="*/ 2 h 138"/>
                  <a:gd name="T6" fmla="*/ 130 w 183"/>
                  <a:gd name="T7" fmla="*/ 11 h 138"/>
                  <a:gd name="T8" fmla="*/ 131 w 183"/>
                  <a:gd name="T9" fmla="*/ 12 h 138"/>
                  <a:gd name="T10" fmla="*/ 164 w 183"/>
                  <a:gd name="T11" fmla="*/ 12 h 138"/>
                  <a:gd name="T12" fmla="*/ 171 w 183"/>
                  <a:gd name="T13" fmla="*/ 20 h 138"/>
                  <a:gd name="T14" fmla="*/ 171 w 183"/>
                  <a:gd name="T15" fmla="*/ 119 h 138"/>
                  <a:gd name="T16" fmla="*/ 164 w 183"/>
                  <a:gd name="T17" fmla="*/ 126 h 138"/>
                  <a:gd name="T18" fmla="*/ 19 w 183"/>
                  <a:gd name="T19" fmla="*/ 126 h 138"/>
                  <a:gd name="T20" fmla="*/ 11 w 183"/>
                  <a:gd name="T21" fmla="*/ 119 h 138"/>
                  <a:gd name="T22" fmla="*/ 11 w 183"/>
                  <a:gd name="T23" fmla="*/ 20 h 138"/>
                  <a:gd name="T24" fmla="*/ 19 w 183"/>
                  <a:gd name="T25" fmla="*/ 12 h 138"/>
                  <a:gd name="T26" fmla="*/ 51 w 183"/>
                  <a:gd name="T27" fmla="*/ 12 h 138"/>
                  <a:gd name="T28" fmla="*/ 52 w 183"/>
                  <a:gd name="T29" fmla="*/ 11 h 138"/>
                  <a:gd name="T30" fmla="*/ 51 w 183"/>
                  <a:gd name="T31" fmla="*/ 2 h 138"/>
                  <a:gd name="T32" fmla="*/ 49 w 183"/>
                  <a:gd name="T33" fmla="*/ 0 h 138"/>
                  <a:gd name="T34" fmla="*/ 7 w 183"/>
                  <a:gd name="T35" fmla="*/ 0 h 138"/>
                  <a:gd name="T36" fmla="*/ 0 w 183"/>
                  <a:gd name="T37" fmla="*/ 8 h 138"/>
                  <a:gd name="T38" fmla="*/ 0 w 183"/>
                  <a:gd name="T39" fmla="*/ 130 h 138"/>
                  <a:gd name="T40" fmla="*/ 7 w 183"/>
                  <a:gd name="T41" fmla="*/ 138 h 138"/>
                  <a:gd name="T42" fmla="*/ 175 w 183"/>
                  <a:gd name="T43" fmla="*/ 138 h 138"/>
                  <a:gd name="T44" fmla="*/ 183 w 183"/>
                  <a:gd name="T45" fmla="*/ 130 h 138"/>
                  <a:gd name="T46" fmla="*/ 183 w 183"/>
                  <a:gd name="T47" fmla="*/ 8 h 138"/>
                  <a:gd name="T48" fmla="*/ 175 w 183"/>
                  <a:gd name="T4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3" h="138">
                    <a:moveTo>
                      <a:pt x="175" y="0"/>
                    </a:moveTo>
                    <a:cubicBezTo>
                      <a:pt x="175" y="0"/>
                      <a:pt x="145" y="0"/>
                      <a:pt x="133" y="0"/>
                    </a:cubicBezTo>
                    <a:cubicBezTo>
                      <a:pt x="131" y="0"/>
                      <a:pt x="131" y="2"/>
                      <a:pt x="131" y="2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2"/>
                      <a:pt x="131" y="12"/>
                    </a:cubicBezTo>
                    <a:cubicBezTo>
                      <a:pt x="140" y="12"/>
                      <a:pt x="164" y="12"/>
                      <a:pt x="164" y="12"/>
                    </a:cubicBezTo>
                    <a:cubicBezTo>
                      <a:pt x="168" y="12"/>
                      <a:pt x="171" y="15"/>
                      <a:pt x="171" y="20"/>
                    </a:cubicBezTo>
                    <a:cubicBezTo>
                      <a:pt x="171" y="119"/>
                      <a:pt x="171" y="119"/>
                      <a:pt x="171" y="119"/>
                    </a:cubicBezTo>
                    <a:cubicBezTo>
                      <a:pt x="171" y="123"/>
                      <a:pt x="168" y="126"/>
                      <a:pt x="164" y="126"/>
                    </a:cubicBezTo>
                    <a:cubicBezTo>
                      <a:pt x="19" y="126"/>
                      <a:pt x="19" y="126"/>
                      <a:pt x="19" y="126"/>
                    </a:cubicBezTo>
                    <a:cubicBezTo>
                      <a:pt x="15" y="126"/>
                      <a:pt x="11" y="123"/>
                      <a:pt x="11" y="1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5"/>
                      <a:pt x="15" y="12"/>
                      <a:pt x="19" y="12"/>
                    </a:cubicBezTo>
                    <a:cubicBezTo>
                      <a:pt x="19" y="12"/>
                      <a:pt x="42" y="12"/>
                      <a:pt x="51" y="12"/>
                    </a:cubicBezTo>
                    <a:cubicBezTo>
                      <a:pt x="52" y="12"/>
                      <a:pt x="52" y="11"/>
                      <a:pt x="52" y="11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2"/>
                      <a:pt x="50" y="0"/>
                      <a:pt x="49" y="0"/>
                    </a:cubicBezTo>
                    <a:cubicBezTo>
                      <a:pt x="3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5"/>
                      <a:pt x="3" y="138"/>
                      <a:pt x="7" y="138"/>
                    </a:cubicBezTo>
                    <a:cubicBezTo>
                      <a:pt x="175" y="138"/>
                      <a:pt x="175" y="138"/>
                      <a:pt x="175" y="138"/>
                    </a:cubicBezTo>
                    <a:cubicBezTo>
                      <a:pt x="179" y="138"/>
                      <a:pt x="183" y="135"/>
                      <a:pt x="183" y="130"/>
                    </a:cubicBezTo>
                    <a:cubicBezTo>
                      <a:pt x="183" y="8"/>
                      <a:pt x="183" y="8"/>
                      <a:pt x="183" y="8"/>
                    </a:cubicBezTo>
                    <a:cubicBezTo>
                      <a:pt x="183" y="4"/>
                      <a:pt x="179" y="0"/>
                      <a:pt x="1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4" name="Oval 53"/>
              <p:cNvSpPr>
                <a:spLocks noChangeArrowheads="1"/>
              </p:cNvSpPr>
              <p:nvPr/>
            </p:nvSpPr>
            <p:spPr bwMode="auto">
              <a:xfrm>
                <a:off x="2116138" y="4603750"/>
                <a:ext cx="63500" cy="6032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5" name="Freeform 54"/>
              <p:cNvSpPr/>
              <p:nvPr/>
            </p:nvSpPr>
            <p:spPr bwMode="auto">
              <a:xfrm>
                <a:off x="2085976" y="4675188"/>
                <a:ext cx="120650" cy="68263"/>
              </a:xfrm>
              <a:custGeom>
                <a:avLst/>
                <a:gdLst>
                  <a:gd name="T0" fmla="*/ 57 w 57"/>
                  <a:gd name="T1" fmla="*/ 31 h 32"/>
                  <a:gd name="T2" fmla="*/ 47 w 57"/>
                  <a:gd name="T3" fmla="*/ 5 h 32"/>
                  <a:gd name="T4" fmla="*/ 41 w 57"/>
                  <a:gd name="T5" fmla="*/ 0 h 32"/>
                  <a:gd name="T6" fmla="*/ 40 w 57"/>
                  <a:gd name="T7" fmla="*/ 0 h 32"/>
                  <a:gd name="T8" fmla="*/ 37 w 57"/>
                  <a:gd name="T9" fmla="*/ 0 h 32"/>
                  <a:gd name="T10" fmla="*/ 20 w 57"/>
                  <a:gd name="T11" fmla="*/ 0 h 32"/>
                  <a:gd name="T12" fmla="*/ 18 w 57"/>
                  <a:gd name="T13" fmla="*/ 0 h 32"/>
                  <a:gd name="T14" fmla="*/ 17 w 57"/>
                  <a:gd name="T15" fmla="*/ 0 h 32"/>
                  <a:gd name="T16" fmla="*/ 11 w 57"/>
                  <a:gd name="T17" fmla="*/ 5 h 32"/>
                  <a:gd name="T18" fmla="*/ 1 w 57"/>
                  <a:gd name="T19" fmla="*/ 31 h 32"/>
                  <a:gd name="T20" fmla="*/ 2 w 57"/>
                  <a:gd name="T21" fmla="*/ 32 h 32"/>
                  <a:gd name="T22" fmla="*/ 56 w 57"/>
                  <a:gd name="T23" fmla="*/ 32 h 32"/>
                  <a:gd name="T24" fmla="*/ 57 w 57"/>
                  <a:gd name="T25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32">
                    <a:moveTo>
                      <a:pt x="57" y="31"/>
                    </a:moveTo>
                    <a:cubicBezTo>
                      <a:pt x="47" y="5"/>
                      <a:pt x="47" y="5"/>
                      <a:pt x="47" y="5"/>
                    </a:cubicBezTo>
                    <a:cubicBezTo>
                      <a:pt x="47" y="4"/>
                      <a:pt x="45" y="0"/>
                      <a:pt x="4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8" y="0"/>
                      <a:pt x="37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2" y="0"/>
                      <a:pt x="11" y="4"/>
                      <a:pt x="11" y="5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0" y="32"/>
                      <a:pt x="2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7" y="32"/>
                      <a:pt x="57" y="31"/>
                      <a:pt x="57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2726146" y="2647950"/>
            <a:ext cx="1425321" cy="1228725"/>
            <a:chOff x="2343150" y="2647950"/>
            <a:chExt cx="1425321" cy="1228725"/>
          </a:xfrm>
        </p:grpSpPr>
        <p:sp>
          <p:nvSpPr>
            <p:cNvPr id="5" name="六边形 4"/>
            <p:cNvSpPr/>
            <p:nvPr/>
          </p:nvSpPr>
          <p:spPr>
            <a:xfrm>
              <a:off x="2343150" y="2647950"/>
              <a:ext cx="1425321" cy="1228725"/>
            </a:xfrm>
            <a:prstGeom prst="hexagon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" name="Group 1498"/>
            <p:cNvGrpSpPr/>
            <p:nvPr/>
          </p:nvGrpSpPr>
          <p:grpSpPr>
            <a:xfrm>
              <a:off x="2855848" y="3114144"/>
              <a:ext cx="399924" cy="267762"/>
              <a:chOff x="4117976" y="4379913"/>
              <a:chExt cx="552450" cy="369888"/>
            </a:xfrm>
            <a:solidFill>
              <a:schemeClr val="bg1"/>
            </a:solidFill>
          </p:grpSpPr>
          <p:sp>
            <p:nvSpPr>
              <p:cNvPr id="47" name="Freeform 61"/>
              <p:cNvSpPr/>
              <p:nvPr/>
            </p:nvSpPr>
            <p:spPr bwMode="auto">
              <a:xfrm>
                <a:off x="4157663" y="4578350"/>
                <a:ext cx="66675" cy="52388"/>
              </a:xfrm>
              <a:custGeom>
                <a:avLst/>
                <a:gdLst>
                  <a:gd name="T0" fmla="*/ 7 w 32"/>
                  <a:gd name="T1" fmla="*/ 25 h 25"/>
                  <a:gd name="T2" fmla="*/ 30 w 32"/>
                  <a:gd name="T3" fmla="*/ 8 h 25"/>
                  <a:gd name="T4" fmla="*/ 31 w 32"/>
                  <a:gd name="T5" fmla="*/ 2 h 25"/>
                  <a:gd name="T6" fmla="*/ 26 w 32"/>
                  <a:gd name="T7" fmla="*/ 2 h 25"/>
                  <a:gd name="T8" fmla="*/ 2 w 32"/>
                  <a:gd name="T9" fmla="*/ 19 h 25"/>
                  <a:gd name="T10" fmla="*/ 2 w 32"/>
                  <a:gd name="T11" fmla="*/ 24 h 25"/>
                  <a:gd name="T12" fmla="*/ 5 w 32"/>
                  <a:gd name="T13" fmla="*/ 25 h 25"/>
                  <a:gd name="T14" fmla="*/ 7 w 32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5">
                    <a:moveTo>
                      <a:pt x="7" y="25"/>
                    </a:moveTo>
                    <a:cubicBezTo>
                      <a:pt x="30" y="8"/>
                      <a:pt x="30" y="8"/>
                      <a:pt x="30" y="8"/>
                    </a:cubicBezTo>
                    <a:cubicBezTo>
                      <a:pt x="32" y="6"/>
                      <a:pt x="32" y="4"/>
                      <a:pt x="31" y="2"/>
                    </a:cubicBezTo>
                    <a:cubicBezTo>
                      <a:pt x="30" y="1"/>
                      <a:pt x="27" y="0"/>
                      <a:pt x="26" y="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20"/>
                      <a:pt x="0" y="22"/>
                      <a:pt x="2" y="24"/>
                    </a:cubicBezTo>
                    <a:cubicBezTo>
                      <a:pt x="2" y="25"/>
                      <a:pt x="4" y="25"/>
                      <a:pt x="5" y="25"/>
                    </a:cubicBezTo>
                    <a:cubicBezTo>
                      <a:pt x="5" y="25"/>
                      <a:pt x="6" y="25"/>
                      <a:pt x="7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8" name="Freeform 62"/>
              <p:cNvSpPr/>
              <p:nvPr/>
            </p:nvSpPr>
            <p:spPr bwMode="auto">
              <a:xfrm>
                <a:off x="4164013" y="4586288"/>
                <a:ext cx="122238" cy="93663"/>
              </a:xfrm>
              <a:custGeom>
                <a:avLst/>
                <a:gdLst>
                  <a:gd name="T0" fmla="*/ 52 w 58"/>
                  <a:gd name="T1" fmla="*/ 2 h 44"/>
                  <a:gd name="T2" fmla="*/ 2 w 58"/>
                  <a:gd name="T3" fmla="*/ 37 h 44"/>
                  <a:gd name="T4" fmla="*/ 1 w 58"/>
                  <a:gd name="T5" fmla="*/ 42 h 44"/>
                  <a:gd name="T6" fmla="*/ 4 w 58"/>
                  <a:gd name="T7" fmla="*/ 44 h 44"/>
                  <a:gd name="T8" fmla="*/ 6 w 58"/>
                  <a:gd name="T9" fmla="*/ 43 h 44"/>
                  <a:gd name="T10" fmla="*/ 56 w 58"/>
                  <a:gd name="T11" fmla="*/ 8 h 44"/>
                  <a:gd name="T12" fmla="*/ 57 w 58"/>
                  <a:gd name="T13" fmla="*/ 2 h 44"/>
                  <a:gd name="T14" fmla="*/ 52 w 58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4">
                    <a:moveTo>
                      <a:pt x="52" y="2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0" y="38"/>
                      <a:pt x="0" y="40"/>
                      <a:pt x="1" y="42"/>
                    </a:cubicBezTo>
                    <a:cubicBezTo>
                      <a:pt x="2" y="43"/>
                      <a:pt x="3" y="44"/>
                      <a:pt x="4" y="44"/>
                    </a:cubicBezTo>
                    <a:cubicBezTo>
                      <a:pt x="5" y="44"/>
                      <a:pt x="5" y="43"/>
                      <a:pt x="6" y="4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8" y="6"/>
                      <a:pt x="58" y="4"/>
                      <a:pt x="57" y="2"/>
                    </a:cubicBezTo>
                    <a:cubicBezTo>
                      <a:pt x="56" y="1"/>
                      <a:pt x="53" y="0"/>
                      <a:pt x="5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9" name="Freeform 63"/>
              <p:cNvSpPr/>
              <p:nvPr/>
            </p:nvSpPr>
            <p:spPr bwMode="auto">
              <a:xfrm>
                <a:off x="4457701" y="4578350"/>
                <a:ext cx="66675" cy="52388"/>
              </a:xfrm>
              <a:custGeom>
                <a:avLst/>
                <a:gdLst>
                  <a:gd name="T0" fmla="*/ 6 w 31"/>
                  <a:gd name="T1" fmla="*/ 25 h 25"/>
                  <a:gd name="T2" fmla="*/ 29 w 31"/>
                  <a:gd name="T3" fmla="*/ 8 h 25"/>
                  <a:gd name="T4" fmla="*/ 30 w 31"/>
                  <a:gd name="T5" fmla="*/ 2 h 25"/>
                  <a:gd name="T6" fmla="*/ 25 w 31"/>
                  <a:gd name="T7" fmla="*/ 2 h 25"/>
                  <a:gd name="T8" fmla="*/ 2 w 31"/>
                  <a:gd name="T9" fmla="*/ 19 h 25"/>
                  <a:gd name="T10" fmla="*/ 1 w 31"/>
                  <a:gd name="T11" fmla="*/ 24 h 25"/>
                  <a:gd name="T12" fmla="*/ 4 w 31"/>
                  <a:gd name="T13" fmla="*/ 25 h 25"/>
                  <a:gd name="T14" fmla="*/ 6 w 31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25">
                    <a:moveTo>
                      <a:pt x="6" y="25"/>
                    </a:moveTo>
                    <a:cubicBezTo>
                      <a:pt x="29" y="8"/>
                      <a:pt x="29" y="8"/>
                      <a:pt x="29" y="8"/>
                    </a:cubicBezTo>
                    <a:cubicBezTo>
                      <a:pt x="31" y="6"/>
                      <a:pt x="31" y="4"/>
                      <a:pt x="30" y="2"/>
                    </a:cubicBezTo>
                    <a:cubicBezTo>
                      <a:pt x="29" y="1"/>
                      <a:pt x="26" y="0"/>
                      <a:pt x="25" y="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20"/>
                      <a:pt x="0" y="22"/>
                      <a:pt x="1" y="24"/>
                    </a:cubicBezTo>
                    <a:cubicBezTo>
                      <a:pt x="2" y="25"/>
                      <a:pt x="3" y="25"/>
                      <a:pt x="4" y="25"/>
                    </a:cubicBezTo>
                    <a:cubicBezTo>
                      <a:pt x="5" y="25"/>
                      <a:pt x="5" y="25"/>
                      <a:pt x="6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0" name="Freeform 64"/>
              <p:cNvSpPr/>
              <p:nvPr/>
            </p:nvSpPr>
            <p:spPr bwMode="auto">
              <a:xfrm>
                <a:off x="4462463" y="4586288"/>
                <a:ext cx="122238" cy="93663"/>
              </a:xfrm>
              <a:custGeom>
                <a:avLst/>
                <a:gdLst>
                  <a:gd name="T0" fmla="*/ 52 w 58"/>
                  <a:gd name="T1" fmla="*/ 2 h 44"/>
                  <a:gd name="T2" fmla="*/ 2 w 58"/>
                  <a:gd name="T3" fmla="*/ 37 h 44"/>
                  <a:gd name="T4" fmla="*/ 1 w 58"/>
                  <a:gd name="T5" fmla="*/ 42 h 44"/>
                  <a:gd name="T6" fmla="*/ 4 w 58"/>
                  <a:gd name="T7" fmla="*/ 44 h 44"/>
                  <a:gd name="T8" fmla="*/ 6 w 58"/>
                  <a:gd name="T9" fmla="*/ 43 h 44"/>
                  <a:gd name="T10" fmla="*/ 56 w 58"/>
                  <a:gd name="T11" fmla="*/ 8 h 44"/>
                  <a:gd name="T12" fmla="*/ 57 w 58"/>
                  <a:gd name="T13" fmla="*/ 2 h 44"/>
                  <a:gd name="T14" fmla="*/ 52 w 58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4">
                    <a:moveTo>
                      <a:pt x="52" y="2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0" y="38"/>
                      <a:pt x="0" y="40"/>
                      <a:pt x="1" y="42"/>
                    </a:cubicBezTo>
                    <a:cubicBezTo>
                      <a:pt x="2" y="43"/>
                      <a:pt x="3" y="44"/>
                      <a:pt x="4" y="44"/>
                    </a:cubicBezTo>
                    <a:cubicBezTo>
                      <a:pt x="5" y="44"/>
                      <a:pt x="6" y="43"/>
                      <a:pt x="6" y="43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8" y="6"/>
                      <a:pt x="58" y="4"/>
                      <a:pt x="57" y="2"/>
                    </a:cubicBezTo>
                    <a:cubicBezTo>
                      <a:pt x="56" y="1"/>
                      <a:pt x="53" y="0"/>
                      <a:pt x="5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Freeform 65"/>
              <p:cNvSpPr>
                <a:spLocks noEditPoints="1"/>
              </p:cNvSpPr>
              <p:nvPr/>
            </p:nvSpPr>
            <p:spPr bwMode="auto">
              <a:xfrm>
                <a:off x="4117976" y="4379913"/>
                <a:ext cx="552450" cy="369888"/>
              </a:xfrm>
              <a:custGeom>
                <a:avLst/>
                <a:gdLst>
                  <a:gd name="T0" fmla="*/ 254 w 260"/>
                  <a:gd name="T1" fmla="*/ 76 h 174"/>
                  <a:gd name="T2" fmla="*/ 185 w 260"/>
                  <a:gd name="T3" fmla="*/ 9 h 174"/>
                  <a:gd name="T4" fmla="*/ 155 w 260"/>
                  <a:gd name="T5" fmla="*/ 9 h 174"/>
                  <a:gd name="T6" fmla="*/ 152 w 260"/>
                  <a:gd name="T7" fmla="*/ 36 h 174"/>
                  <a:gd name="T8" fmla="*/ 157 w 260"/>
                  <a:gd name="T9" fmla="*/ 37 h 174"/>
                  <a:gd name="T10" fmla="*/ 162 w 260"/>
                  <a:gd name="T11" fmla="*/ 32 h 174"/>
                  <a:gd name="T12" fmla="*/ 162 w 260"/>
                  <a:gd name="T13" fmla="*/ 28 h 174"/>
                  <a:gd name="T14" fmla="*/ 164 w 260"/>
                  <a:gd name="T15" fmla="*/ 17 h 174"/>
                  <a:gd name="T16" fmla="*/ 177 w 260"/>
                  <a:gd name="T17" fmla="*/ 17 h 174"/>
                  <a:gd name="T18" fmla="*/ 236 w 260"/>
                  <a:gd name="T19" fmla="*/ 75 h 174"/>
                  <a:gd name="T20" fmla="*/ 154 w 260"/>
                  <a:gd name="T21" fmla="*/ 75 h 174"/>
                  <a:gd name="T22" fmla="*/ 143 w 260"/>
                  <a:gd name="T23" fmla="*/ 86 h 174"/>
                  <a:gd name="T24" fmla="*/ 143 w 260"/>
                  <a:gd name="T25" fmla="*/ 110 h 174"/>
                  <a:gd name="T26" fmla="*/ 142 w 260"/>
                  <a:gd name="T27" fmla="*/ 112 h 174"/>
                  <a:gd name="T28" fmla="*/ 130 w 260"/>
                  <a:gd name="T29" fmla="*/ 111 h 174"/>
                  <a:gd name="T30" fmla="*/ 119 w 260"/>
                  <a:gd name="T31" fmla="*/ 112 h 174"/>
                  <a:gd name="T32" fmla="*/ 117 w 260"/>
                  <a:gd name="T33" fmla="*/ 110 h 174"/>
                  <a:gd name="T34" fmla="*/ 117 w 260"/>
                  <a:gd name="T35" fmla="*/ 86 h 174"/>
                  <a:gd name="T36" fmla="*/ 106 w 260"/>
                  <a:gd name="T37" fmla="*/ 75 h 174"/>
                  <a:gd name="T38" fmla="*/ 25 w 260"/>
                  <a:gd name="T39" fmla="*/ 75 h 174"/>
                  <a:gd name="T40" fmla="*/ 84 w 260"/>
                  <a:gd name="T41" fmla="*/ 17 h 174"/>
                  <a:gd name="T42" fmla="*/ 97 w 260"/>
                  <a:gd name="T43" fmla="*/ 17 h 174"/>
                  <a:gd name="T44" fmla="*/ 99 w 260"/>
                  <a:gd name="T45" fmla="*/ 28 h 174"/>
                  <a:gd name="T46" fmla="*/ 99 w 260"/>
                  <a:gd name="T47" fmla="*/ 32 h 174"/>
                  <a:gd name="T48" fmla="*/ 104 w 260"/>
                  <a:gd name="T49" fmla="*/ 37 h 174"/>
                  <a:gd name="T50" fmla="*/ 110 w 260"/>
                  <a:gd name="T51" fmla="*/ 34 h 174"/>
                  <a:gd name="T52" fmla="*/ 106 w 260"/>
                  <a:gd name="T53" fmla="*/ 9 h 174"/>
                  <a:gd name="T54" fmla="*/ 75 w 260"/>
                  <a:gd name="T55" fmla="*/ 9 h 174"/>
                  <a:gd name="T56" fmla="*/ 7 w 260"/>
                  <a:gd name="T57" fmla="*/ 76 h 174"/>
                  <a:gd name="T58" fmla="*/ 0 w 260"/>
                  <a:gd name="T59" fmla="*/ 86 h 174"/>
                  <a:gd name="T60" fmla="*/ 0 w 260"/>
                  <a:gd name="T61" fmla="*/ 163 h 174"/>
                  <a:gd name="T62" fmla="*/ 11 w 260"/>
                  <a:gd name="T63" fmla="*/ 174 h 174"/>
                  <a:gd name="T64" fmla="*/ 106 w 260"/>
                  <a:gd name="T65" fmla="*/ 174 h 174"/>
                  <a:gd name="T66" fmla="*/ 117 w 260"/>
                  <a:gd name="T67" fmla="*/ 163 h 174"/>
                  <a:gd name="T68" fmla="*/ 117 w 260"/>
                  <a:gd name="T69" fmla="*/ 131 h 174"/>
                  <a:gd name="T70" fmla="*/ 119 w 260"/>
                  <a:gd name="T71" fmla="*/ 125 h 174"/>
                  <a:gd name="T72" fmla="*/ 130 w 260"/>
                  <a:gd name="T73" fmla="*/ 122 h 174"/>
                  <a:gd name="T74" fmla="*/ 142 w 260"/>
                  <a:gd name="T75" fmla="*/ 125 h 174"/>
                  <a:gd name="T76" fmla="*/ 143 w 260"/>
                  <a:gd name="T77" fmla="*/ 131 h 174"/>
                  <a:gd name="T78" fmla="*/ 143 w 260"/>
                  <a:gd name="T79" fmla="*/ 163 h 174"/>
                  <a:gd name="T80" fmla="*/ 154 w 260"/>
                  <a:gd name="T81" fmla="*/ 174 h 174"/>
                  <a:gd name="T82" fmla="*/ 249 w 260"/>
                  <a:gd name="T83" fmla="*/ 174 h 174"/>
                  <a:gd name="T84" fmla="*/ 260 w 260"/>
                  <a:gd name="T85" fmla="*/ 163 h 174"/>
                  <a:gd name="T86" fmla="*/ 260 w 260"/>
                  <a:gd name="T87" fmla="*/ 86 h 174"/>
                  <a:gd name="T88" fmla="*/ 254 w 260"/>
                  <a:gd name="T89" fmla="*/ 76 h 174"/>
                  <a:gd name="T90" fmla="*/ 106 w 260"/>
                  <a:gd name="T91" fmla="*/ 152 h 174"/>
                  <a:gd name="T92" fmla="*/ 95 w 260"/>
                  <a:gd name="T93" fmla="*/ 163 h 174"/>
                  <a:gd name="T94" fmla="*/ 22 w 260"/>
                  <a:gd name="T95" fmla="*/ 163 h 174"/>
                  <a:gd name="T96" fmla="*/ 11 w 260"/>
                  <a:gd name="T97" fmla="*/ 152 h 174"/>
                  <a:gd name="T98" fmla="*/ 11 w 260"/>
                  <a:gd name="T99" fmla="*/ 97 h 174"/>
                  <a:gd name="T100" fmla="*/ 22 w 260"/>
                  <a:gd name="T101" fmla="*/ 86 h 174"/>
                  <a:gd name="T102" fmla="*/ 95 w 260"/>
                  <a:gd name="T103" fmla="*/ 86 h 174"/>
                  <a:gd name="T104" fmla="*/ 106 w 260"/>
                  <a:gd name="T105" fmla="*/ 97 h 174"/>
                  <a:gd name="T106" fmla="*/ 106 w 260"/>
                  <a:gd name="T107" fmla="*/ 152 h 174"/>
                  <a:gd name="T108" fmla="*/ 249 w 260"/>
                  <a:gd name="T109" fmla="*/ 152 h 174"/>
                  <a:gd name="T110" fmla="*/ 238 w 260"/>
                  <a:gd name="T111" fmla="*/ 163 h 174"/>
                  <a:gd name="T112" fmla="*/ 165 w 260"/>
                  <a:gd name="T113" fmla="*/ 163 h 174"/>
                  <a:gd name="T114" fmla="*/ 154 w 260"/>
                  <a:gd name="T115" fmla="*/ 152 h 174"/>
                  <a:gd name="T116" fmla="*/ 154 w 260"/>
                  <a:gd name="T117" fmla="*/ 97 h 174"/>
                  <a:gd name="T118" fmla="*/ 165 w 260"/>
                  <a:gd name="T119" fmla="*/ 86 h 174"/>
                  <a:gd name="T120" fmla="*/ 238 w 260"/>
                  <a:gd name="T121" fmla="*/ 86 h 174"/>
                  <a:gd name="T122" fmla="*/ 249 w 260"/>
                  <a:gd name="T123" fmla="*/ 97 h 174"/>
                  <a:gd name="T124" fmla="*/ 249 w 260"/>
                  <a:gd name="T125" fmla="*/ 15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0" h="174">
                    <a:moveTo>
                      <a:pt x="254" y="76"/>
                    </a:moveTo>
                    <a:cubicBezTo>
                      <a:pt x="236" y="58"/>
                      <a:pt x="185" y="9"/>
                      <a:pt x="185" y="9"/>
                    </a:cubicBezTo>
                    <a:cubicBezTo>
                      <a:pt x="177" y="0"/>
                      <a:pt x="163" y="0"/>
                      <a:pt x="155" y="9"/>
                    </a:cubicBezTo>
                    <a:cubicBezTo>
                      <a:pt x="148" y="16"/>
                      <a:pt x="147" y="27"/>
                      <a:pt x="152" y="36"/>
                    </a:cubicBezTo>
                    <a:cubicBezTo>
                      <a:pt x="153" y="37"/>
                      <a:pt x="155" y="39"/>
                      <a:pt x="157" y="37"/>
                    </a:cubicBezTo>
                    <a:cubicBezTo>
                      <a:pt x="162" y="32"/>
                      <a:pt x="162" y="32"/>
                      <a:pt x="162" y="32"/>
                    </a:cubicBezTo>
                    <a:cubicBezTo>
                      <a:pt x="163" y="30"/>
                      <a:pt x="162" y="29"/>
                      <a:pt x="162" y="28"/>
                    </a:cubicBezTo>
                    <a:cubicBezTo>
                      <a:pt x="160" y="24"/>
                      <a:pt x="161" y="20"/>
                      <a:pt x="164" y="17"/>
                    </a:cubicBezTo>
                    <a:cubicBezTo>
                      <a:pt x="167" y="14"/>
                      <a:pt x="173" y="14"/>
                      <a:pt x="177" y="17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48" y="75"/>
                      <a:pt x="143" y="80"/>
                      <a:pt x="143" y="86"/>
                    </a:cubicBezTo>
                    <a:cubicBezTo>
                      <a:pt x="143" y="110"/>
                      <a:pt x="143" y="110"/>
                      <a:pt x="143" y="110"/>
                    </a:cubicBezTo>
                    <a:cubicBezTo>
                      <a:pt x="143" y="114"/>
                      <a:pt x="142" y="113"/>
                      <a:pt x="142" y="112"/>
                    </a:cubicBezTo>
                    <a:cubicBezTo>
                      <a:pt x="139" y="111"/>
                      <a:pt x="135" y="111"/>
                      <a:pt x="130" y="111"/>
                    </a:cubicBezTo>
                    <a:cubicBezTo>
                      <a:pt x="126" y="111"/>
                      <a:pt x="122" y="111"/>
                      <a:pt x="119" y="112"/>
                    </a:cubicBezTo>
                    <a:cubicBezTo>
                      <a:pt x="119" y="113"/>
                      <a:pt x="117" y="114"/>
                      <a:pt x="117" y="110"/>
                    </a:cubicBezTo>
                    <a:cubicBezTo>
                      <a:pt x="117" y="86"/>
                      <a:pt x="117" y="86"/>
                      <a:pt x="117" y="86"/>
                    </a:cubicBezTo>
                    <a:cubicBezTo>
                      <a:pt x="117" y="80"/>
                      <a:pt x="112" y="75"/>
                      <a:pt x="106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8" y="14"/>
                      <a:pt x="94" y="14"/>
                      <a:pt x="97" y="17"/>
                    </a:cubicBezTo>
                    <a:cubicBezTo>
                      <a:pt x="100" y="20"/>
                      <a:pt x="101" y="25"/>
                      <a:pt x="99" y="28"/>
                    </a:cubicBezTo>
                    <a:cubicBezTo>
                      <a:pt x="98" y="29"/>
                      <a:pt x="98" y="31"/>
                      <a:pt x="99" y="32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106" y="39"/>
                      <a:pt x="109" y="36"/>
                      <a:pt x="110" y="34"/>
                    </a:cubicBezTo>
                    <a:cubicBezTo>
                      <a:pt x="114" y="26"/>
                      <a:pt x="112" y="16"/>
                      <a:pt x="106" y="9"/>
                    </a:cubicBezTo>
                    <a:cubicBezTo>
                      <a:pt x="97" y="0"/>
                      <a:pt x="84" y="0"/>
                      <a:pt x="75" y="9"/>
                    </a:cubicBezTo>
                    <a:cubicBezTo>
                      <a:pt x="75" y="9"/>
                      <a:pt x="27" y="56"/>
                      <a:pt x="7" y="76"/>
                    </a:cubicBezTo>
                    <a:cubicBezTo>
                      <a:pt x="4" y="79"/>
                      <a:pt x="0" y="82"/>
                      <a:pt x="0" y="86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9"/>
                      <a:pt x="5" y="174"/>
                      <a:pt x="11" y="174"/>
                    </a:cubicBezTo>
                    <a:cubicBezTo>
                      <a:pt x="106" y="174"/>
                      <a:pt x="106" y="174"/>
                      <a:pt x="106" y="174"/>
                    </a:cubicBezTo>
                    <a:cubicBezTo>
                      <a:pt x="112" y="174"/>
                      <a:pt x="117" y="169"/>
                      <a:pt x="117" y="163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29"/>
                      <a:pt x="118" y="126"/>
                      <a:pt x="119" y="125"/>
                    </a:cubicBezTo>
                    <a:cubicBezTo>
                      <a:pt x="120" y="123"/>
                      <a:pt x="124" y="122"/>
                      <a:pt x="130" y="122"/>
                    </a:cubicBezTo>
                    <a:cubicBezTo>
                      <a:pt x="136" y="122"/>
                      <a:pt x="140" y="123"/>
                      <a:pt x="142" y="125"/>
                    </a:cubicBezTo>
                    <a:cubicBezTo>
                      <a:pt x="143" y="126"/>
                      <a:pt x="143" y="129"/>
                      <a:pt x="143" y="131"/>
                    </a:cubicBezTo>
                    <a:cubicBezTo>
                      <a:pt x="143" y="163"/>
                      <a:pt x="143" y="163"/>
                      <a:pt x="143" y="163"/>
                    </a:cubicBezTo>
                    <a:cubicBezTo>
                      <a:pt x="143" y="169"/>
                      <a:pt x="148" y="174"/>
                      <a:pt x="154" y="174"/>
                    </a:cubicBezTo>
                    <a:cubicBezTo>
                      <a:pt x="249" y="174"/>
                      <a:pt x="249" y="174"/>
                      <a:pt x="249" y="174"/>
                    </a:cubicBezTo>
                    <a:cubicBezTo>
                      <a:pt x="255" y="174"/>
                      <a:pt x="260" y="169"/>
                      <a:pt x="260" y="163"/>
                    </a:cubicBezTo>
                    <a:cubicBezTo>
                      <a:pt x="260" y="86"/>
                      <a:pt x="260" y="86"/>
                      <a:pt x="260" y="86"/>
                    </a:cubicBezTo>
                    <a:cubicBezTo>
                      <a:pt x="260" y="82"/>
                      <a:pt x="257" y="79"/>
                      <a:pt x="254" y="76"/>
                    </a:cubicBezTo>
                    <a:close/>
                    <a:moveTo>
                      <a:pt x="106" y="152"/>
                    </a:moveTo>
                    <a:cubicBezTo>
                      <a:pt x="106" y="158"/>
                      <a:pt x="101" y="163"/>
                      <a:pt x="95" y="163"/>
                    </a:cubicBezTo>
                    <a:cubicBezTo>
                      <a:pt x="22" y="163"/>
                      <a:pt x="22" y="163"/>
                      <a:pt x="22" y="163"/>
                    </a:cubicBezTo>
                    <a:cubicBezTo>
                      <a:pt x="16" y="163"/>
                      <a:pt x="11" y="158"/>
                      <a:pt x="11" y="152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1" y="91"/>
                      <a:pt x="16" y="86"/>
                      <a:pt x="22" y="86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101" y="86"/>
                      <a:pt x="106" y="91"/>
                      <a:pt x="106" y="97"/>
                    </a:cubicBezTo>
                    <a:cubicBezTo>
                      <a:pt x="106" y="152"/>
                      <a:pt x="106" y="152"/>
                      <a:pt x="106" y="152"/>
                    </a:cubicBezTo>
                    <a:close/>
                    <a:moveTo>
                      <a:pt x="249" y="152"/>
                    </a:moveTo>
                    <a:cubicBezTo>
                      <a:pt x="249" y="158"/>
                      <a:pt x="244" y="163"/>
                      <a:pt x="238" y="163"/>
                    </a:cubicBezTo>
                    <a:cubicBezTo>
                      <a:pt x="165" y="163"/>
                      <a:pt x="165" y="163"/>
                      <a:pt x="165" y="163"/>
                    </a:cubicBezTo>
                    <a:cubicBezTo>
                      <a:pt x="159" y="163"/>
                      <a:pt x="154" y="158"/>
                      <a:pt x="154" y="152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4" y="91"/>
                      <a:pt x="159" y="86"/>
                      <a:pt x="165" y="86"/>
                    </a:cubicBezTo>
                    <a:cubicBezTo>
                      <a:pt x="238" y="86"/>
                      <a:pt x="238" y="86"/>
                      <a:pt x="238" y="86"/>
                    </a:cubicBezTo>
                    <a:cubicBezTo>
                      <a:pt x="244" y="86"/>
                      <a:pt x="249" y="91"/>
                      <a:pt x="249" y="97"/>
                    </a:cubicBezTo>
                    <a:lnTo>
                      <a:pt x="249" y="1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1564096" y="3286125"/>
            <a:ext cx="1425321" cy="1228725"/>
            <a:chOff x="1181100" y="3286125"/>
            <a:chExt cx="1425321" cy="1228725"/>
          </a:xfrm>
        </p:grpSpPr>
        <p:sp>
          <p:nvSpPr>
            <p:cNvPr id="6" name="六边形 5"/>
            <p:cNvSpPr/>
            <p:nvPr/>
          </p:nvSpPr>
          <p:spPr>
            <a:xfrm>
              <a:off x="1181100" y="3286125"/>
              <a:ext cx="1425321" cy="1228725"/>
            </a:xfrm>
            <a:prstGeom prst="hexagon">
              <a:avLst/>
            </a:prstGeom>
            <a:solidFill>
              <a:srgbClr val="0E3C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Group 1500"/>
            <p:cNvGrpSpPr/>
            <p:nvPr/>
          </p:nvGrpSpPr>
          <p:grpSpPr>
            <a:xfrm>
              <a:off x="1673268" y="3769017"/>
              <a:ext cx="321088" cy="273050"/>
              <a:chOff x="1277938" y="5121275"/>
              <a:chExt cx="403225" cy="342900"/>
            </a:xfrm>
            <a:solidFill>
              <a:schemeClr val="bg1"/>
            </a:solidFill>
          </p:grpSpPr>
          <p:sp>
            <p:nvSpPr>
              <p:cNvPr id="53" name="Freeform 66"/>
              <p:cNvSpPr>
                <a:spLocks noEditPoints="1"/>
              </p:cNvSpPr>
              <p:nvPr/>
            </p:nvSpPr>
            <p:spPr bwMode="auto">
              <a:xfrm>
                <a:off x="1411288" y="5130800"/>
                <a:ext cx="100013" cy="277813"/>
              </a:xfrm>
              <a:custGeom>
                <a:avLst/>
                <a:gdLst>
                  <a:gd name="T0" fmla="*/ 41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1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1 w 47"/>
                  <a:gd name="T17" fmla="*/ 0 h 131"/>
                  <a:gd name="T18" fmla="*/ 24 w 47"/>
                  <a:gd name="T19" fmla="*/ 121 h 131"/>
                  <a:gd name="T20" fmla="*/ 11 w 47"/>
                  <a:gd name="T21" fmla="*/ 107 h 131"/>
                  <a:gd name="T22" fmla="*/ 24 w 47"/>
                  <a:gd name="T23" fmla="*/ 94 h 131"/>
                  <a:gd name="T24" fmla="*/ 37 w 47"/>
                  <a:gd name="T25" fmla="*/ 107 h 131"/>
                  <a:gd name="T26" fmla="*/ 24 w 47"/>
                  <a:gd name="T27" fmla="*/ 121 h 131"/>
                  <a:gd name="T28" fmla="*/ 41 w 47"/>
                  <a:gd name="T29" fmla="*/ 63 h 131"/>
                  <a:gd name="T30" fmla="*/ 37 w 47"/>
                  <a:gd name="T31" fmla="*/ 68 h 131"/>
                  <a:gd name="T32" fmla="*/ 11 w 47"/>
                  <a:gd name="T33" fmla="*/ 68 h 131"/>
                  <a:gd name="T34" fmla="*/ 7 w 47"/>
                  <a:gd name="T35" fmla="*/ 63 h 131"/>
                  <a:gd name="T36" fmla="*/ 7 w 47"/>
                  <a:gd name="T37" fmla="*/ 16 h 131"/>
                  <a:gd name="T38" fmla="*/ 11 w 47"/>
                  <a:gd name="T39" fmla="*/ 11 h 131"/>
                  <a:gd name="T40" fmla="*/ 37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1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1" y="131"/>
                      <a:pt x="41" y="131"/>
                      <a:pt x="41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1" y="0"/>
                    </a:cubicBezTo>
                    <a:close/>
                    <a:moveTo>
                      <a:pt x="24" y="121"/>
                    </a:moveTo>
                    <a:cubicBezTo>
                      <a:pt x="17" y="121"/>
                      <a:pt x="11" y="115"/>
                      <a:pt x="11" y="107"/>
                    </a:cubicBezTo>
                    <a:cubicBezTo>
                      <a:pt x="11" y="100"/>
                      <a:pt x="17" y="94"/>
                      <a:pt x="24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4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7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9" y="68"/>
                      <a:pt x="7" y="66"/>
                      <a:pt x="7" y="63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3"/>
                      <a:pt x="9" y="11"/>
                      <a:pt x="11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9" y="11"/>
                      <a:pt x="41" y="13"/>
                      <a:pt x="41" y="16"/>
                    </a:cubicBezTo>
                    <a:cubicBezTo>
                      <a:pt x="41" y="63"/>
                      <a:pt x="41" y="63"/>
                      <a:pt x="41" y="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4" name="Freeform 67"/>
              <p:cNvSpPr/>
              <p:nvPr/>
            </p:nvSpPr>
            <p:spPr bwMode="auto">
              <a:xfrm>
                <a:off x="1433513" y="5175250"/>
                <a:ext cx="39688" cy="11113"/>
              </a:xfrm>
              <a:custGeom>
                <a:avLst/>
                <a:gdLst>
                  <a:gd name="T0" fmla="*/ 17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2 h 5"/>
                  <a:gd name="T12" fmla="*/ 17 w 1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7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5" name="Freeform 68"/>
              <p:cNvSpPr>
                <a:spLocks noEditPoints="1"/>
              </p:cNvSpPr>
              <p:nvPr/>
            </p:nvSpPr>
            <p:spPr bwMode="auto">
              <a:xfrm>
                <a:off x="1295401" y="5130800"/>
                <a:ext cx="100013" cy="277813"/>
              </a:xfrm>
              <a:custGeom>
                <a:avLst/>
                <a:gdLst>
                  <a:gd name="T0" fmla="*/ 40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0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0 w 47"/>
                  <a:gd name="T17" fmla="*/ 0 h 131"/>
                  <a:gd name="T18" fmla="*/ 23 w 47"/>
                  <a:gd name="T19" fmla="*/ 121 h 131"/>
                  <a:gd name="T20" fmla="*/ 10 w 47"/>
                  <a:gd name="T21" fmla="*/ 107 h 131"/>
                  <a:gd name="T22" fmla="*/ 23 w 47"/>
                  <a:gd name="T23" fmla="*/ 94 h 131"/>
                  <a:gd name="T24" fmla="*/ 37 w 47"/>
                  <a:gd name="T25" fmla="*/ 107 h 131"/>
                  <a:gd name="T26" fmla="*/ 23 w 47"/>
                  <a:gd name="T27" fmla="*/ 121 h 131"/>
                  <a:gd name="T28" fmla="*/ 41 w 47"/>
                  <a:gd name="T29" fmla="*/ 63 h 131"/>
                  <a:gd name="T30" fmla="*/ 36 w 47"/>
                  <a:gd name="T31" fmla="*/ 68 h 131"/>
                  <a:gd name="T32" fmla="*/ 11 w 47"/>
                  <a:gd name="T33" fmla="*/ 68 h 131"/>
                  <a:gd name="T34" fmla="*/ 6 w 47"/>
                  <a:gd name="T35" fmla="*/ 63 h 131"/>
                  <a:gd name="T36" fmla="*/ 6 w 47"/>
                  <a:gd name="T37" fmla="*/ 16 h 131"/>
                  <a:gd name="T38" fmla="*/ 11 w 47"/>
                  <a:gd name="T39" fmla="*/ 11 h 131"/>
                  <a:gd name="T40" fmla="*/ 36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0" y="131"/>
                      <a:pt x="40" y="131"/>
                      <a:pt x="40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0" y="0"/>
                    </a:cubicBezTo>
                    <a:close/>
                    <a:moveTo>
                      <a:pt x="23" y="121"/>
                    </a:moveTo>
                    <a:cubicBezTo>
                      <a:pt x="16" y="121"/>
                      <a:pt x="10" y="115"/>
                      <a:pt x="10" y="107"/>
                    </a:cubicBezTo>
                    <a:cubicBezTo>
                      <a:pt x="10" y="100"/>
                      <a:pt x="16" y="94"/>
                      <a:pt x="23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3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6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8" y="68"/>
                      <a:pt x="6" y="66"/>
                      <a:pt x="6" y="63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3"/>
                      <a:pt x="8" y="11"/>
                      <a:pt x="11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9" y="11"/>
                      <a:pt x="41" y="13"/>
                      <a:pt x="41" y="16"/>
                    </a:cubicBezTo>
                    <a:lnTo>
                      <a:pt x="41" y="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Freeform 69"/>
              <p:cNvSpPr/>
              <p:nvPr/>
            </p:nvSpPr>
            <p:spPr bwMode="auto">
              <a:xfrm>
                <a:off x="1316038" y="5175250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7" name="Freeform 70"/>
              <p:cNvSpPr/>
              <p:nvPr/>
            </p:nvSpPr>
            <p:spPr bwMode="auto">
              <a:xfrm>
                <a:off x="1316038" y="5199063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8" name="Freeform 71"/>
              <p:cNvSpPr/>
              <p:nvPr/>
            </p:nvSpPr>
            <p:spPr bwMode="auto">
              <a:xfrm>
                <a:off x="1316038" y="5222875"/>
                <a:ext cx="38100" cy="7938"/>
              </a:xfrm>
              <a:custGeom>
                <a:avLst/>
                <a:gdLst>
                  <a:gd name="T0" fmla="*/ 16 w 18"/>
                  <a:gd name="T1" fmla="*/ 4 h 4"/>
                  <a:gd name="T2" fmla="*/ 2 w 18"/>
                  <a:gd name="T3" fmla="*/ 4 h 4"/>
                  <a:gd name="T4" fmla="*/ 0 w 18"/>
                  <a:gd name="T5" fmla="*/ 2 h 4"/>
                  <a:gd name="T6" fmla="*/ 2 w 18"/>
                  <a:gd name="T7" fmla="*/ 0 h 4"/>
                  <a:gd name="T8" fmla="*/ 16 w 18"/>
                  <a:gd name="T9" fmla="*/ 0 h 4"/>
                  <a:gd name="T10" fmla="*/ 18 w 18"/>
                  <a:gd name="T11" fmla="*/ 2 h 4"/>
                  <a:gd name="T12" fmla="*/ 16 w 1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">
                    <a:moveTo>
                      <a:pt x="16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9" name="Freeform 72"/>
              <p:cNvSpPr>
                <a:spLocks noEditPoints="1"/>
              </p:cNvSpPr>
              <p:nvPr/>
            </p:nvSpPr>
            <p:spPr bwMode="auto">
              <a:xfrm>
                <a:off x="1525588" y="5121275"/>
                <a:ext cx="139700" cy="290513"/>
              </a:xfrm>
              <a:custGeom>
                <a:avLst/>
                <a:gdLst>
                  <a:gd name="T0" fmla="*/ 65 w 66"/>
                  <a:gd name="T1" fmla="*/ 123 h 137"/>
                  <a:gd name="T2" fmla="*/ 47 w 66"/>
                  <a:gd name="T3" fmla="*/ 7 h 137"/>
                  <a:gd name="T4" fmla="*/ 40 w 66"/>
                  <a:gd name="T5" fmla="*/ 1 h 137"/>
                  <a:gd name="T6" fmla="*/ 7 w 66"/>
                  <a:gd name="T7" fmla="*/ 6 h 137"/>
                  <a:gd name="T8" fmla="*/ 1 w 66"/>
                  <a:gd name="T9" fmla="*/ 14 h 137"/>
                  <a:gd name="T10" fmla="*/ 18 w 66"/>
                  <a:gd name="T11" fmla="*/ 130 h 137"/>
                  <a:gd name="T12" fmla="*/ 26 w 66"/>
                  <a:gd name="T13" fmla="*/ 136 h 137"/>
                  <a:gd name="T14" fmla="*/ 59 w 66"/>
                  <a:gd name="T15" fmla="*/ 131 h 137"/>
                  <a:gd name="T16" fmla="*/ 65 w 66"/>
                  <a:gd name="T17" fmla="*/ 123 h 137"/>
                  <a:gd name="T18" fmla="*/ 21 w 66"/>
                  <a:gd name="T19" fmla="*/ 73 h 137"/>
                  <a:gd name="T20" fmla="*/ 15 w 66"/>
                  <a:gd name="T21" fmla="*/ 69 h 137"/>
                  <a:gd name="T22" fmla="*/ 8 w 66"/>
                  <a:gd name="T23" fmla="*/ 22 h 137"/>
                  <a:gd name="T24" fmla="*/ 12 w 66"/>
                  <a:gd name="T25" fmla="*/ 17 h 137"/>
                  <a:gd name="T26" fmla="*/ 37 w 66"/>
                  <a:gd name="T27" fmla="*/ 13 h 137"/>
                  <a:gd name="T28" fmla="*/ 43 w 66"/>
                  <a:gd name="T29" fmla="*/ 17 h 137"/>
                  <a:gd name="T30" fmla="*/ 50 w 66"/>
                  <a:gd name="T31" fmla="*/ 64 h 137"/>
                  <a:gd name="T32" fmla="*/ 46 w 66"/>
                  <a:gd name="T33" fmla="*/ 69 h 137"/>
                  <a:gd name="T34" fmla="*/ 21 w 66"/>
                  <a:gd name="T35" fmla="*/ 73 h 137"/>
                  <a:gd name="T36" fmla="*/ 50 w 66"/>
                  <a:gd name="T37" fmla="*/ 118 h 137"/>
                  <a:gd name="T38" fmla="*/ 41 w 66"/>
                  <a:gd name="T39" fmla="*/ 123 h 137"/>
                  <a:gd name="T40" fmla="*/ 39 w 66"/>
                  <a:gd name="T41" fmla="*/ 123 h 137"/>
                  <a:gd name="T42" fmla="*/ 26 w 66"/>
                  <a:gd name="T43" fmla="*/ 112 h 137"/>
                  <a:gd name="T44" fmla="*/ 28 w 66"/>
                  <a:gd name="T45" fmla="*/ 102 h 137"/>
                  <a:gd name="T46" fmla="*/ 37 w 66"/>
                  <a:gd name="T47" fmla="*/ 97 h 137"/>
                  <a:gd name="T48" fmla="*/ 39 w 66"/>
                  <a:gd name="T49" fmla="*/ 97 h 137"/>
                  <a:gd name="T50" fmla="*/ 52 w 66"/>
                  <a:gd name="T51" fmla="*/ 108 h 137"/>
                  <a:gd name="T52" fmla="*/ 50 w 66"/>
                  <a:gd name="T53" fmla="*/ 11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137">
                    <a:moveTo>
                      <a:pt x="65" y="123"/>
                    </a:moveTo>
                    <a:cubicBezTo>
                      <a:pt x="47" y="7"/>
                      <a:pt x="47" y="7"/>
                      <a:pt x="47" y="7"/>
                    </a:cubicBezTo>
                    <a:cubicBezTo>
                      <a:pt x="47" y="3"/>
                      <a:pt x="43" y="0"/>
                      <a:pt x="40" y="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3" y="7"/>
                      <a:pt x="0" y="10"/>
                      <a:pt x="1" y="14"/>
                    </a:cubicBezTo>
                    <a:cubicBezTo>
                      <a:pt x="18" y="130"/>
                      <a:pt x="18" y="130"/>
                      <a:pt x="18" y="130"/>
                    </a:cubicBezTo>
                    <a:cubicBezTo>
                      <a:pt x="19" y="134"/>
                      <a:pt x="23" y="137"/>
                      <a:pt x="26" y="136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63" y="131"/>
                      <a:pt x="66" y="127"/>
                      <a:pt x="65" y="123"/>
                    </a:cubicBezTo>
                    <a:close/>
                    <a:moveTo>
                      <a:pt x="21" y="73"/>
                    </a:moveTo>
                    <a:cubicBezTo>
                      <a:pt x="18" y="73"/>
                      <a:pt x="16" y="71"/>
                      <a:pt x="15" y="6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0"/>
                      <a:pt x="10" y="17"/>
                      <a:pt x="12" y="17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40" y="13"/>
                      <a:pt x="42" y="15"/>
                      <a:pt x="43" y="17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6"/>
                      <a:pt x="48" y="69"/>
                      <a:pt x="46" y="69"/>
                    </a:cubicBezTo>
                    <a:lnTo>
                      <a:pt x="21" y="73"/>
                    </a:lnTo>
                    <a:close/>
                    <a:moveTo>
                      <a:pt x="50" y="118"/>
                    </a:moveTo>
                    <a:cubicBezTo>
                      <a:pt x="48" y="121"/>
                      <a:pt x="45" y="123"/>
                      <a:pt x="41" y="123"/>
                    </a:cubicBezTo>
                    <a:cubicBezTo>
                      <a:pt x="40" y="123"/>
                      <a:pt x="40" y="123"/>
                      <a:pt x="39" y="123"/>
                    </a:cubicBezTo>
                    <a:cubicBezTo>
                      <a:pt x="33" y="123"/>
                      <a:pt x="27" y="118"/>
                      <a:pt x="26" y="112"/>
                    </a:cubicBezTo>
                    <a:cubicBezTo>
                      <a:pt x="25" y="109"/>
                      <a:pt x="26" y="105"/>
                      <a:pt x="28" y="102"/>
                    </a:cubicBezTo>
                    <a:cubicBezTo>
                      <a:pt x="31" y="99"/>
                      <a:pt x="34" y="97"/>
                      <a:pt x="37" y="97"/>
                    </a:cubicBezTo>
                    <a:cubicBezTo>
                      <a:pt x="38" y="97"/>
                      <a:pt x="38" y="97"/>
                      <a:pt x="39" y="97"/>
                    </a:cubicBezTo>
                    <a:cubicBezTo>
                      <a:pt x="46" y="97"/>
                      <a:pt x="51" y="102"/>
                      <a:pt x="52" y="108"/>
                    </a:cubicBezTo>
                    <a:cubicBezTo>
                      <a:pt x="53" y="112"/>
                      <a:pt x="52" y="115"/>
                      <a:pt x="50" y="1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Freeform 73"/>
              <p:cNvSpPr/>
              <p:nvPr/>
            </p:nvSpPr>
            <p:spPr bwMode="auto">
              <a:xfrm>
                <a:off x="1550988" y="5160963"/>
                <a:ext cx="41275" cy="14288"/>
              </a:xfrm>
              <a:custGeom>
                <a:avLst/>
                <a:gdLst>
                  <a:gd name="T0" fmla="*/ 2 w 19"/>
                  <a:gd name="T1" fmla="*/ 7 h 7"/>
                  <a:gd name="T2" fmla="*/ 0 w 19"/>
                  <a:gd name="T3" fmla="*/ 5 h 7"/>
                  <a:gd name="T4" fmla="*/ 2 w 19"/>
                  <a:gd name="T5" fmla="*/ 2 h 7"/>
                  <a:gd name="T6" fmla="*/ 16 w 19"/>
                  <a:gd name="T7" fmla="*/ 0 h 7"/>
                  <a:gd name="T8" fmla="*/ 19 w 19"/>
                  <a:gd name="T9" fmla="*/ 2 h 7"/>
                  <a:gd name="T10" fmla="*/ 17 w 19"/>
                  <a:gd name="T11" fmla="*/ 5 h 7"/>
                  <a:gd name="T12" fmla="*/ 3 w 19"/>
                  <a:gd name="T13" fmla="*/ 7 h 7"/>
                  <a:gd name="T14" fmla="*/ 2 w 19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">
                    <a:moveTo>
                      <a:pt x="2" y="7"/>
                    </a:move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2"/>
                      <a:pt x="2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9" y="1"/>
                      <a:pt x="19" y="2"/>
                    </a:cubicBezTo>
                    <a:cubicBezTo>
                      <a:pt x="19" y="3"/>
                      <a:pt x="18" y="4"/>
                      <a:pt x="17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Freeform 74"/>
              <p:cNvSpPr/>
              <p:nvPr/>
            </p:nvSpPr>
            <p:spPr bwMode="auto">
              <a:xfrm>
                <a:off x="1555751" y="5180013"/>
                <a:ext cx="55563" cy="17463"/>
              </a:xfrm>
              <a:custGeom>
                <a:avLst/>
                <a:gdLst>
                  <a:gd name="T0" fmla="*/ 2 w 26"/>
                  <a:gd name="T1" fmla="*/ 8 h 8"/>
                  <a:gd name="T2" fmla="*/ 0 w 26"/>
                  <a:gd name="T3" fmla="*/ 6 h 8"/>
                  <a:gd name="T4" fmla="*/ 2 w 26"/>
                  <a:gd name="T5" fmla="*/ 4 h 8"/>
                  <a:gd name="T6" fmla="*/ 24 w 26"/>
                  <a:gd name="T7" fmla="*/ 0 h 8"/>
                  <a:gd name="T8" fmla="*/ 26 w 26"/>
                  <a:gd name="T9" fmla="*/ 2 h 8"/>
                  <a:gd name="T10" fmla="*/ 24 w 26"/>
                  <a:gd name="T11" fmla="*/ 5 h 8"/>
                  <a:gd name="T12" fmla="*/ 2 w 26"/>
                  <a:gd name="T13" fmla="*/ 8 h 8"/>
                  <a:gd name="T14" fmla="*/ 2 w 26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5"/>
                      <a:pt x="0" y="4"/>
                      <a:pt x="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4"/>
                      <a:pt x="26" y="5"/>
                      <a:pt x="24" y="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Freeform 75"/>
              <p:cNvSpPr/>
              <p:nvPr/>
            </p:nvSpPr>
            <p:spPr bwMode="auto">
              <a:xfrm>
                <a:off x="1277938" y="5432425"/>
                <a:ext cx="403225" cy="31750"/>
              </a:xfrm>
              <a:custGeom>
                <a:avLst/>
                <a:gdLst>
                  <a:gd name="T0" fmla="*/ 190 w 190"/>
                  <a:gd name="T1" fmla="*/ 10 h 15"/>
                  <a:gd name="T2" fmla="*/ 185 w 190"/>
                  <a:gd name="T3" fmla="*/ 15 h 15"/>
                  <a:gd name="T4" fmla="*/ 5 w 190"/>
                  <a:gd name="T5" fmla="*/ 15 h 15"/>
                  <a:gd name="T6" fmla="*/ 0 w 190"/>
                  <a:gd name="T7" fmla="*/ 10 h 15"/>
                  <a:gd name="T8" fmla="*/ 0 w 190"/>
                  <a:gd name="T9" fmla="*/ 6 h 15"/>
                  <a:gd name="T10" fmla="*/ 5 w 190"/>
                  <a:gd name="T11" fmla="*/ 0 h 15"/>
                  <a:gd name="T12" fmla="*/ 185 w 190"/>
                  <a:gd name="T13" fmla="*/ 0 h 15"/>
                  <a:gd name="T14" fmla="*/ 190 w 190"/>
                  <a:gd name="T15" fmla="*/ 6 h 15"/>
                  <a:gd name="T16" fmla="*/ 190 w 190"/>
                  <a:gd name="T1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15">
                    <a:moveTo>
                      <a:pt x="190" y="10"/>
                    </a:moveTo>
                    <a:cubicBezTo>
                      <a:pt x="190" y="13"/>
                      <a:pt x="187" y="15"/>
                      <a:pt x="18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0" y="13"/>
                      <a:pt x="0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7" y="0"/>
                      <a:pt x="190" y="3"/>
                      <a:pt x="190" y="6"/>
                    </a:cubicBezTo>
                    <a:lnTo>
                      <a:pt x="190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6450157" y="1752600"/>
            <a:ext cx="3812830" cy="695681"/>
            <a:chOff x="5508397" y="2883842"/>
            <a:chExt cx="3812830" cy="695681"/>
          </a:xfrm>
        </p:grpSpPr>
        <p:sp>
          <p:nvSpPr>
            <p:cNvPr id="72" name="矩形 71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450157" y="3038290"/>
            <a:ext cx="3812830" cy="695681"/>
            <a:chOff x="5508397" y="2883842"/>
            <a:chExt cx="3812830" cy="695681"/>
          </a:xfrm>
        </p:grpSpPr>
        <p:sp>
          <p:nvSpPr>
            <p:cNvPr id="75" name="矩形 74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450157" y="4323980"/>
            <a:ext cx="3812830" cy="695681"/>
            <a:chOff x="5508397" y="2883842"/>
            <a:chExt cx="3812830" cy="695681"/>
          </a:xfrm>
        </p:grpSpPr>
        <p:sp>
          <p:nvSpPr>
            <p:cNvPr id="78" name="矩形 77"/>
            <p:cNvSpPr/>
            <p:nvPr/>
          </p:nvSpPr>
          <p:spPr>
            <a:xfrm>
              <a:off x="5508397" y="3211223"/>
              <a:ext cx="38128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5508397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3669">
        <p15:prstTrans prst="peelOff"/>
      </p:transition>
    </mc:Choice>
    <mc:Fallback>
      <p:transition spd="slow" advTm="36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5" r="18961"/>
          <a:stretch>
            <a:fillRect/>
          </a:stretch>
        </p:blipFill>
        <p:spPr>
          <a:xfrm>
            <a:off x="-117987" y="0"/>
            <a:ext cx="12329652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4500" y="158750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0E3C05"/>
                </a:solidFill>
              </a:rPr>
              <a:t>谢谢您的观看点评提问</a:t>
            </a:r>
            <a:endParaRPr lang="zh-CN" altLang="en-US" sz="4400" b="1" dirty="0">
              <a:solidFill>
                <a:srgbClr val="0E3C05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387171"/>
            <a:ext cx="251460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rgbClr val="0E3C05"/>
                </a:solidFill>
                <a:latin typeface="+mn-ea"/>
              </a:rPr>
              <a:t>201X</a:t>
            </a:r>
            <a:endParaRPr lang="zh-CN" altLang="en-US" sz="7200" b="1" dirty="0">
              <a:solidFill>
                <a:srgbClr val="0E3C05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4500" y="2326164"/>
            <a:ext cx="571293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20700" y="2908300"/>
            <a:ext cx="2298700" cy="469900"/>
          </a:xfrm>
          <a:prstGeom prst="roundRect">
            <a:avLst/>
          </a:prstGeom>
          <a:solidFill>
            <a:srgbClr val="0E3C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xxx</a:t>
            </a:r>
            <a:endParaRPr lang="zh-CN" altLang="en-US" sz="16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592">
        <p14:ripple/>
      </p:transition>
    </mc:Choice>
    <mc:Fallback xmlns="">
      <p:transition spd="slow" advTm="55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49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49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49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</Words>
  <Application>Microsoft Office PowerPoint</Application>
  <PresentationFormat>自定义</PresentationFormat>
  <Paragraphs>169</Paragraphs>
  <Slides>23</Slides>
  <Notes>23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Sky123.Org</cp:lastModifiedBy>
  <cp:revision>26</cp:revision>
  <dcterms:created xsi:type="dcterms:W3CDTF">2016-12-01T14:26:00Z</dcterms:created>
  <dcterms:modified xsi:type="dcterms:W3CDTF">2018-02-08T08:05:55Z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