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60" r:id="rId5"/>
    <p:sldId id="272" r:id="rId6"/>
    <p:sldId id="259" r:id="rId7"/>
    <p:sldId id="273" r:id="rId8"/>
    <p:sldId id="261" r:id="rId9"/>
    <p:sldId id="281" r:id="rId10"/>
    <p:sldId id="276" r:id="rId11"/>
    <p:sldId id="274" r:id="rId12"/>
    <p:sldId id="270" r:id="rId13"/>
    <p:sldId id="278" r:id="rId14"/>
    <p:sldId id="279" r:id="rId15"/>
    <p:sldId id="275" r:id="rId16"/>
    <p:sldId id="271" r:id="rId17"/>
    <p:sldId id="277" r:id="rId18"/>
    <p:sldId id="280" r:id="rId19"/>
    <p:sldId id="282" r:id="rId20"/>
    <p:sldId id="263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04" userDrawn="1">
          <p15:clr>
            <a:srgbClr val="A4A3A4"/>
          </p15:clr>
        </p15:guide>
        <p15:guide id="2" pos="688" userDrawn="1">
          <p15:clr>
            <a:srgbClr val="A4A3A4"/>
          </p15:clr>
        </p15:guide>
        <p15:guide id="3" pos="6984" userDrawn="1">
          <p15:clr>
            <a:srgbClr val="A4A3A4"/>
          </p15:clr>
        </p15:guide>
        <p15:guide id="4" orient="horz" pos="2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  <a:srgbClr val="F3F1E9"/>
    <a:srgbClr val="CECECE"/>
    <a:srgbClr val="7A7A7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9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684" y="-96"/>
      </p:cViewPr>
      <p:guideLst>
        <p:guide orient="horz" pos="4104"/>
        <p:guide orient="horz" pos="216"/>
        <p:guide pos="688"/>
        <p:guide pos="698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package" Target="../embeddings/Microsoft_Office_Excel____1.xlsx"/><Relationship Id="rId1" Type="http://schemas.openxmlformats.org/officeDocument/2006/relationships/image" Target="../media/image23.png"/><Relationship Id="rId4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title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none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 w="25400" cap="flat" cmpd="sng" algn="ctr">
              <a:noFill/>
              <a:miter lim="800000"/>
            </a:ln>
            <a:effectLst/>
          </c:spP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E3A-411E-BD9A-801325F0FE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 w="25400" cap="flat" cmpd="sng" algn="ctr">
              <a:noFill/>
              <a:miter lim="800000"/>
            </a:ln>
            <a:effectLst/>
          </c:spP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E3A-411E-BD9A-801325F0FEE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 w="25400" cap="flat" cmpd="sng" algn="ctr">
              <a:noFill/>
              <a:miter lim="800000"/>
            </a:ln>
            <a:effectLst/>
          </c:spP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E3A-411E-BD9A-801325F0FEE1}"/>
            </c:ext>
          </c:extLst>
        </c:ser>
        <c:dLbls/>
        <c:gapWidth val="227"/>
        <c:overlap val="-48"/>
        <c:axId val="48487040"/>
        <c:axId val="89154304"/>
      </c:barChart>
      <c:catAx>
        <c:axId val="48487040"/>
        <c:scaling>
          <c:orientation val="minMax"/>
        </c:scaling>
        <c:axPos val="l"/>
        <c:numFmt formatCode="General" sourceLinked="1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9154304"/>
        <c:crosses val="autoZero"/>
        <c:auto val="1"/>
        <c:lblAlgn val="ctr"/>
        <c:lblOffset val="100"/>
      </c:catAx>
      <c:valAx>
        <c:axId val="8915430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8487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35000"/>
          <a:lumOff val="65000"/>
        </a:schemeClr>
      </a:solidFill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/>
    <cs:fontRef idx="minor">
      <a:schemeClr val="dk1"/>
    </cs:fontRef>
    <cs:spPr>
      <a:noFill/>
      <a:ln w="25400" cap="flat" cmpd="sng" algn="ctr">
        <a:solidFill>
          <a:schemeClr val="phClr"/>
        </a:solidFill>
        <a:miter lim="800000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flat" cmpd="sng" algn="ctr">
        <a:solidFill>
          <a:schemeClr val="phClr"/>
        </a:solidFill>
        <a:miter lim="800000"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1"/>
    <cs:effectRef idx="0"/>
    <cs:fontRef idx="minor">
      <a:schemeClr val="tx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284E0-7CDF-48E4-8BDD-CCED6F234BB1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F1D406-AD9A-483B-A61C-55EE93B4894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96530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1D406-AD9A-483B-A61C-55EE93B48946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1D406-AD9A-483B-A61C-55EE93B48946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1D406-AD9A-483B-A61C-55EE93B48946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1D406-AD9A-483B-A61C-55EE93B48946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1D406-AD9A-483B-A61C-55EE93B48946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1D406-AD9A-483B-A61C-55EE93B48946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1D406-AD9A-483B-A61C-55EE93B48946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1D406-AD9A-483B-A61C-55EE93B48946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1D406-AD9A-483B-A61C-55EE93B48946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1D406-AD9A-483B-A61C-55EE93B48946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1D406-AD9A-483B-A61C-55EE93B48946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1D406-AD9A-483B-A61C-55EE93B48946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1D406-AD9A-483B-A61C-55EE93B48946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1D406-AD9A-483B-A61C-55EE93B48946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1D406-AD9A-483B-A61C-55EE93B48946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1D406-AD9A-483B-A61C-55EE93B48946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1D406-AD9A-483B-A61C-55EE93B48946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1D406-AD9A-483B-A61C-55EE93B48946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1D406-AD9A-483B-A61C-55EE93B48946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1D406-AD9A-483B-A61C-55EE93B48946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A799F39-E81F-44C4-AB6A-3723AB5D2C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3C8FAB1A-0D98-43DB-B682-6DA55497C1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1EC9CB0-45E0-4C11-93BB-83D3A8F759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833A61-C59D-4442-94B2-3D4E57BE2512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DF3FD2B-768F-40E4-8CFA-E53C4A8EC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554125E-FADE-4B72-BEC2-B1AB234EC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04AE-28F7-46A2-A948-C75A70E4ABB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73851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97418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图片包含 游戏机, 花, 烟花, 桌子&#10;&#10;描述已自动生成">
            <a:extLst>
              <a:ext uri="{FF2B5EF4-FFF2-40B4-BE49-F238E27FC236}">
                <a16:creationId xmlns="" xmlns:a16="http://schemas.microsoft.com/office/drawing/2014/main" id="{8FA7FA0E-7C3F-494C-B26C-59D40AD846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31612" y="297712"/>
            <a:ext cx="44129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74495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B1D070C-2F21-48BF-90D2-97F48526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E6D32BA0-9B80-43E6-8704-C33D7511B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6213173-C8D0-40BA-8CF0-BDB2CA321C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833A61-C59D-4442-94B2-3D4E57BE2512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85DBACE-EC5C-4EEF-90DE-737A2963A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BE77A54-ADB7-4B87-885A-9D5131804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04AE-28F7-46A2-A948-C75A70E4ABB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4997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5E52CC7-94D8-44C1-B8B5-9C4AAE400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A4F266C8-7405-4953-9776-A7186A9D94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F187CB5C-1810-43D5-8722-ECAFBC69AC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243AEBAB-8E6C-4835-A828-F1FED0C25A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833A61-C59D-4442-94B2-3D4E57BE2512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F7019C94-829F-480A-A533-1A0E35A23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DD43F7FC-BFC7-4924-A16E-15751D44E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04AE-28F7-46A2-A948-C75A70E4ABB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32345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D408D53-28AD-4879-A5FC-097C835C0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917484B3-A78B-41B4-827B-4298C8B68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9C2A0076-8590-4350-A44A-B093DB1FCF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76EA470C-6552-4553-83A8-06A903F189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ECEC7ED5-6DC9-4A5F-B1D8-135CBB7B2C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8F7F046E-CE5D-44B0-987C-B618224121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833A61-C59D-4442-94B2-3D4E57BE2512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54188F9D-A355-4D3B-B785-1815188BA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5BD5F113-94A3-4BC2-9942-D65E6B895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04AE-28F7-46A2-A948-C75A70E4ABB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29350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A117546-4ED5-427C-9FB4-9C62C66BC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EE708A22-DD77-43A6-8452-D94B603FBC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833A61-C59D-4442-94B2-3D4E57BE2512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6844CF8D-67D8-4B3D-81B1-4D095F005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F4DB2B40-D5BA-407C-AEF8-60DA5C215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04AE-28F7-46A2-A948-C75A70E4ABB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05226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422ED0C8-BFB4-47F6-BEE3-AA736E741E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833A61-C59D-4442-94B2-3D4E57BE2512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0DF29FA8-F19B-4B7D-A554-CF3043BD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21A842BE-17CF-498D-A45E-E3195B365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04AE-28F7-46A2-A948-C75A70E4ABB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0009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EFEB8B4-92E9-4382-9814-C9FEA6B34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BED77A24-F662-4BB2-84CA-AB7CC24D6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3929CEFE-E0EF-40C6-BA90-3D553BEEB3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AECDDB54-497D-4527-8734-AF1550452B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833A61-C59D-4442-94B2-3D4E57BE2512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793254FF-1594-4656-93BA-A6A40019A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399E099F-98A9-4E8A-BB68-3A6003812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04AE-28F7-46A2-A948-C75A70E4ABB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07935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F6A1AE5-98C1-4364-BEFA-DCF14223B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917078BA-FE50-46C6-A382-74C3EE349C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71D573AF-4240-4466-BDB4-4FC42EA2CB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77A3E66-3DAF-4638-BC8C-A986B9C56E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833A61-C59D-4442-94B2-3D4E57BE2512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F100B0D6-A25F-4D8A-B80A-4A7221670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AB9C00D5-9A23-4E40-AE9E-DFC5ADD9D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04AE-28F7-46A2-A948-C75A70E4ABB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66482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95C9C5F-D8BE-456B-90EC-1FB834926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E1975499-C563-479B-972F-CE694782BE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D7FAE14-7875-42B3-A00F-93C9CB2D72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833A61-C59D-4442-94B2-3D4E57BE2512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164F1D2-7353-4231-BC55-D31CF6154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47ECF5E-1117-42CA-A08D-AF517EB2B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04AE-28F7-46A2-A948-C75A70E4ABB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45487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FAFF92FC-EB32-4E45-811A-2754079B65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5B5B4380-B42E-4A06-9BC3-BBEA3FA7D5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E2BED6F-C484-4DE8-902B-0DA577D600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833A61-C59D-4442-94B2-3D4E57BE2512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E5EF2E5-B02A-407C-9E9B-5ECAAA0EB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9AE3A81F-70DB-4499-86C8-C07DBFB0B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04AE-28F7-46A2-A948-C75A70E4ABB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01066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56082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4104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6984" userDrawn="1">
          <p15:clr>
            <a:srgbClr val="F26B43"/>
          </p15:clr>
        </p15:guide>
        <p15:guide id="4" orient="horz" pos="2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1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14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00253C6-778F-4F74-B720-C3A02246DD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7394" t="21326" r="45142" b="602"/>
          <a:stretch/>
        </p:blipFill>
        <p:spPr>
          <a:xfrm>
            <a:off x="-2" y="-234666"/>
            <a:ext cx="12192000" cy="6616415"/>
          </a:xfrm>
          <a:prstGeom prst="rect">
            <a:avLst/>
          </a:prstGeom>
        </p:spPr>
      </p:pic>
      <p:pic>
        <p:nvPicPr>
          <p:cNvPr id="6" name="图片 5" descr="海上的风景&#10;&#10;描述已自动生成">
            <a:extLst>
              <a:ext uri="{FF2B5EF4-FFF2-40B4-BE49-F238E27FC236}">
                <a16:creationId xmlns="" xmlns:a16="http://schemas.microsoft.com/office/drawing/2014/main" id="{D8A786BC-A6F9-4B71-85E0-0CBE67E67D0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6" r="1779" b="41302"/>
          <a:stretch/>
        </p:blipFill>
        <p:spPr>
          <a:xfrm>
            <a:off x="0" y="4065219"/>
            <a:ext cx="12192001" cy="2792781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AB1BDA45-29F8-477D-8A14-20E9C02F8839}"/>
              </a:ext>
            </a:extLst>
          </p:cNvPr>
          <p:cNvSpPr txBox="1"/>
          <p:nvPr/>
        </p:nvSpPr>
        <p:spPr>
          <a:xfrm>
            <a:off x="536896" y="2218343"/>
            <a:ext cx="1095602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dirty="0">
                <a:latin typeface="+mj-ea"/>
                <a:ea typeface="+mj-ea"/>
              </a:rPr>
              <a:t>中国风</a:t>
            </a:r>
            <a:r>
              <a:rPr lang="en-US" altLang="zh-CN" sz="11500" dirty="0">
                <a:latin typeface="+mj-ea"/>
                <a:ea typeface="+mj-ea"/>
              </a:rPr>
              <a:t>PPT</a:t>
            </a:r>
            <a:r>
              <a:rPr lang="zh-CN" altLang="en-US" sz="11500" dirty="0">
                <a:latin typeface="+mj-ea"/>
                <a:ea typeface="+mj-ea"/>
              </a:rPr>
              <a:t>模板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52FB8EF1-5255-4219-9883-1D375EF2D4C6}"/>
              </a:ext>
            </a:extLst>
          </p:cNvPr>
          <p:cNvGrpSpPr/>
          <p:nvPr/>
        </p:nvGrpSpPr>
        <p:grpSpPr>
          <a:xfrm>
            <a:off x="3820160" y="4051351"/>
            <a:ext cx="4574540" cy="1135341"/>
            <a:chOff x="3788410" y="4432300"/>
            <a:chExt cx="4574540" cy="1135341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E625DEDD-A6F1-4F2C-9668-33E6C6EF1409}"/>
                </a:ext>
              </a:extLst>
            </p:cNvPr>
            <p:cNvSpPr txBox="1"/>
            <p:nvPr/>
          </p:nvSpPr>
          <p:spPr>
            <a:xfrm>
              <a:off x="4919980" y="4432300"/>
              <a:ext cx="2311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/>
                <a:t>设计师</a:t>
              </a:r>
              <a:r>
                <a:rPr lang="zh-CN" altLang="en-US" sz="2000" dirty="0" smtClean="0"/>
                <a:t>：</a:t>
              </a:r>
              <a:r>
                <a:rPr lang="en-US" altLang="zh-CN" sz="2000" dirty="0" err="1" smtClean="0"/>
                <a:t>ppt</a:t>
              </a:r>
              <a:endParaRPr lang="zh-CN" altLang="en-US" sz="2000" dirty="0"/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="" xmlns:a16="http://schemas.microsoft.com/office/drawing/2014/main" id="{45571D2C-6B24-4CC3-A088-138C8D62A6AD}"/>
                </a:ext>
              </a:extLst>
            </p:cNvPr>
            <p:cNvCxnSpPr/>
            <p:nvPr/>
          </p:nvCxnSpPr>
          <p:spPr>
            <a:xfrm>
              <a:off x="7124700" y="4632355"/>
              <a:ext cx="1238250" cy="0"/>
            </a:xfrm>
            <a:prstGeom prst="line">
              <a:avLst/>
            </a:prstGeom>
            <a:ln>
              <a:gradFill flip="none" rotWithShape="1">
                <a:gsLst>
                  <a:gs pos="24000">
                    <a:schemeClr val="bg1">
                      <a:lumMod val="5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="" xmlns:a16="http://schemas.microsoft.com/office/drawing/2014/main" id="{DA421930-B083-4DB6-834A-861DE83E8B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88410" y="4632355"/>
              <a:ext cx="1238250" cy="0"/>
            </a:xfrm>
            <a:prstGeom prst="line">
              <a:avLst/>
            </a:prstGeom>
            <a:ln>
              <a:gradFill flip="none" rotWithShape="1">
                <a:gsLst>
                  <a:gs pos="24000">
                    <a:schemeClr val="bg1">
                      <a:lumMod val="5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0C24CA81-C96F-47EA-93DE-FA44A5F17521}"/>
                </a:ext>
              </a:extLst>
            </p:cNvPr>
            <p:cNvSpPr txBox="1"/>
            <p:nvPr/>
          </p:nvSpPr>
          <p:spPr>
            <a:xfrm>
              <a:off x="4813300" y="4921310"/>
              <a:ext cx="2565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/>
                <a:t>二零二零年九月二十四日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052506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游戏机, 烟花, 树, 水&#10;&#10;描述已自动生成">
            <a:extLst>
              <a:ext uri="{FF2B5EF4-FFF2-40B4-BE49-F238E27FC236}">
                <a16:creationId xmlns="" xmlns:a16="http://schemas.microsoft.com/office/drawing/2014/main" id="{336B8F0B-98D4-497A-AA39-EAFF4EB627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6894" b="8132"/>
          <a:stretch/>
        </p:blipFill>
        <p:spPr>
          <a:xfrm flipH="1">
            <a:off x="-1" y="5218728"/>
            <a:ext cx="7069015" cy="2267922"/>
          </a:xfrm>
          <a:prstGeom prst="rect">
            <a:avLst/>
          </a:prstGeom>
        </p:spPr>
      </p:pic>
      <p:pic>
        <p:nvPicPr>
          <p:cNvPr id="9" name="图片 8" descr="图片包含 游戏机, 烟花, 树, 水&#10;&#10;描述已自动生成">
            <a:extLst>
              <a:ext uri="{FF2B5EF4-FFF2-40B4-BE49-F238E27FC236}">
                <a16:creationId xmlns="" xmlns:a16="http://schemas.microsoft.com/office/drawing/2014/main" id="{AE1A76EB-72CD-490E-87FA-B38116F1DE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535" t="49573" r="55490" b="36581"/>
          <a:stretch/>
        </p:blipFill>
        <p:spPr>
          <a:xfrm flipH="1">
            <a:off x="8030306" y="5042094"/>
            <a:ext cx="4161693" cy="2057696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D653A74D-443D-4462-B176-6CC43970468A}"/>
              </a:ext>
            </a:extLst>
          </p:cNvPr>
          <p:cNvGrpSpPr/>
          <p:nvPr/>
        </p:nvGrpSpPr>
        <p:grpSpPr>
          <a:xfrm>
            <a:off x="4420536" y="943709"/>
            <a:ext cx="959418" cy="4066033"/>
            <a:chOff x="4420536" y="715109"/>
            <a:chExt cx="959418" cy="4066033"/>
          </a:xfrm>
        </p:grpSpPr>
        <p:pic>
          <p:nvPicPr>
            <p:cNvPr id="5" name="图片 4" descr="图片包含 游戏机, 动物&#10;&#10;描述已自动生成">
              <a:extLst>
                <a:ext uri="{FF2B5EF4-FFF2-40B4-BE49-F238E27FC236}">
                  <a16:creationId xmlns="" xmlns:a16="http://schemas.microsoft.com/office/drawing/2014/main" id="{7A69905B-1E6D-4E96-AA0E-1D145E005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420536" y="715109"/>
              <a:ext cx="959418" cy="959418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A5AA3D01-114F-45AB-BFB9-9A54E7F2D0A4}"/>
                </a:ext>
              </a:extLst>
            </p:cNvPr>
            <p:cNvSpPr txBox="1"/>
            <p:nvPr/>
          </p:nvSpPr>
          <p:spPr>
            <a:xfrm>
              <a:off x="4727028" y="805567"/>
              <a:ext cx="346433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+mj-ea"/>
                  <a:ea typeface="+mj-ea"/>
                </a:rPr>
                <a:t>壹</a:t>
              </a:r>
            </a:p>
          </p:txBody>
        </p:sp>
        <p:pic>
          <p:nvPicPr>
            <p:cNvPr id="22" name="图片 21" descr="图片包含 游戏机, 动物&#10;&#10;描述已自动生成">
              <a:extLst>
                <a:ext uri="{FF2B5EF4-FFF2-40B4-BE49-F238E27FC236}">
                  <a16:creationId xmlns="" xmlns:a16="http://schemas.microsoft.com/office/drawing/2014/main" id="{5EB75F56-DE5D-4D29-B4E0-5309DC69A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420536" y="1750647"/>
              <a:ext cx="959418" cy="959418"/>
            </a:xfrm>
            <a:prstGeom prst="rect">
              <a:avLst/>
            </a:prstGeom>
          </p:spPr>
        </p:pic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3209D8F8-10FD-4F88-A8FA-9460F66EDA34}"/>
                </a:ext>
              </a:extLst>
            </p:cNvPr>
            <p:cNvSpPr txBox="1"/>
            <p:nvPr/>
          </p:nvSpPr>
          <p:spPr>
            <a:xfrm>
              <a:off x="4727032" y="1860665"/>
              <a:ext cx="346433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3200" b="1">
                  <a:latin typeface="+mj-ea"/>
                  <a:ea typeface="+mj-ea"/>
                </a:defRPr>
              </a:lvl1pPr>
            </a:lstStyle>
            <a:p>
              <a:r>
                <a:rPr lang="zh-CN" altLang="en-US" dirty="0"/>
                <a:t>贰</a:t>
              </a:r>
            </a:p>
          </p:txBody>
        </p:sp>
        <p:pic>
          <p:nvPicPr>
            <p:cNvPr id="25" name="图片 24" descr="图片包含 游戏机, 动物&#10;&#10;描述已自动生成">
              <a:extLst>
                <a:ext uri="{FF2B5EF4-FFF2-40B4-BE49-F238E27FC236}">
                  <a16:creationId xmlns="" xmlns:a16="http://schemas.microsoft.com/office/drawing/2014/main" id="{EEFEA0CB-9E22-48E8-94A6-D2DEEF09F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420536" y="2786183"/>
              <a:ext cx="959418" cy="959418"/>
            </a:xfrm>
            <a:prstGeom prst="rect">
              <a:avLst/>
            </a:prstGeom>
          </p:spPr>
        </p:pic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0A8336A0-A25A-4925-9B61-11F25AECD39B}"/>
                </a:ext>
              </a:extLst>
            </p:cNvPr>
            <p:cNvSpPr txBox="1"/>
            <p:nvPr/>
          </p:nvSpPr>
          <p:spPr>
            <a:xfrm>
              <a:off x="4727028" y="2921406"/>
              <a:ext cx="346433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3200" b="1">
                  <a:latin typeface="+mj-ea"/>
                  <a:ea typeface="+mj-ea"/>
                </a:defRPr>
              </a:lvl1pPr>
            </a:lstStyle>
            <a:p>
              <a:r>
                <a:rPr lang="zh-CN" altLang="en-US" dirty="0"/>
                <a:t>叁</a:t>
              </a:r>
            </a:p>
          </p:txBody>
        </p:sp>
        <p:pic>
          <p:nvPicPr>
            <p:cNvPr id="28" name="图片 27" descr="图片包含 游戏机, 动物&#10;&#10;描述已自动生成">
              <a:extLst>
                <a:ext uri="{FF2B5EF4-FFF2-40B4-BE49-F238E27FC236}">
                  <a16:creationId xmlns="" xmlns:a16="http://schemas.microsoft.com/office/drawing/2014/main" id="{70E14FDC-B38E-484C-9EEF-762B658FB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420536" y="3821724"/>
              <a:ext cx="959418" cy="959418"/>
            </a:xfrm>
            <a:prstGeom prst="rect">
              <a:avLst/>
            </a:prstGeom>
          </p:spPr>
        </p:pic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F899DAD5-B620-427E-80DD-320451367844}"/>
                </a:ext>
              </a:extLst>
            </p:cNvPr>
            <p:cNvSpPr txBox="1"/>
            <p:nvPr/>
          </p:nvSpPr>
          <p:spPr>
            <a:xfrm>
              <a:off x="4727027" y="3929181"/>
              <a:ext cx="346433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3200" b="1">
                  <a:latin typeface="+mj-ea"/>
                  <a:ea typeface="+mj-ea"/>
                </a:defRPr>
              </a:lvl1pPr>
            </a:lstStyle>
            <a:p>
              <a:r>
                <a:rPr lang="zh-CN" altLang="en-US" dirty="0"/>
                <a:t>肆</a:t>
              </a:r>
            </a:p>
          </p:txBody>
        </p:sp>
      </p:grpSp>
      <p:sp>
        <p:nvSpPr>
          <p:cNvPr id="32" name="矩形: 圆角 31">
            <a:extLst>
              <a:ext uri="{FF2B5EF4-FFF2-40B4-BE49-F238E27FC236}">
                <a16:creationId xmlns="" xmlns:a16="http://schemas.microsoft.com/office/drawing/2014/main" id="{04362DBD-9C66-449D-B7E6-8B85904923DA}"/>
              </a:ext>
            </a:extLst>
          </p:cNvPr>
          <p:cNvSpPr/>
          <p:nvPr/>
        </p:nvSpPr>
        <p:spPr>
          <a:xfrm>
            <a:off x="5673969" y="1178169"/>
            <a:ext cx="5040923" cy="609600"/>
          </a:xfrm>
          <a:prstGeom prst="roundRect">
            <a:avLst/>
          </a:prstGeom>
          <a:gradFill flip="none" rotWithShape="1">
            <a:gsLst>
              <a:gs pos="0">
                <a:srgbClr val="7A7A7B"/>
              </a:gs>
              <a:gs pos="100000">
                <a:srgbClr val="CECECE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: 圆角 32">
            <a:extLst>
              <a:ext uri="{FF2B5EF4-FFF2-40B4-BE49-F238E27FC236}">
                <a16:creationId xmlns="" xmlns:a16="http://schemas.microsoft.com/office/drawing/2014/main" id="{39F3CFBF-FC86-426A-BC2F-BE5F6196B124}"/>
              </a:ext>
            </a:extLst>
          </p:cNvPr>
          <p:cNvSpPr/>
          <p:nvPr/>
        </p:nvSpPr>
        <p:spPr>
          <a:xfrm>
            <a:off x="5673969" y="2213707"/>
            <a:ext cx="5040923" cy="609600"/>
          </a:xfrm>
          <a:prstGeom prst="roundRect">
            <a:avLst/>
          </a:prstGeom>
          <a:gradFill flip="none" rotWithShape="1">
            <a:gsLst>
              <a:gs pos="0">
                <a:srgbClr val="7A7A7B"/>
              </a:gs>
              <a:gs pos="100000">
                <a:srgbClr val="CECECE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: 圆角 33">
            <a:extLst>
              <a:ext uri="{FF2B5EF4-FFF2-40B4-BE49-F238E27FC236}">
                <a16:creationId xmlns="" xmlns:a16="http://schemas.microsoft.com/office/drawing/2014/main" id="{65FE171C-92DB-4B64-85D5-BA73BDBE4214}"/>
              </a:ext>
            </a:extLst>
          </p:cNvPr>
          <p:cNvSpPr/>
          <p:nvPr/>
        </p:nvSpPr>
        <p:spPr>
          <a:xfrm>
            <a:off x="5673969" y="3249245"/>
            <a:ext cx="5040923" cy="609600"/>
          </a:xfrm>
          <a:prstGeom prst="roundRect">
            <a:avLst/>
          </a:prstGeom>
          <a:gradFill flip="none" rotWithShape="1">
            <a:gsLst>
              <a:gs pos="0">
                <a:srgbClr val="7A7A7B"/>
              </a:gs>
              <a:gs pos="100000">
                <a:srgbClr val="CECECE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: 圆角 34">
            <a:extLst>
              <a:ext uri="{FF2B5EF4-FFF2-40B4-BE49-F238E27FC236}">
                <a16:creationId xmlns="" xmlns:a16="http://schemas.microsoft.com/office/drawing/2014/main" id="{AA2BFB5D-1AD6-497C-8902-E2DAEE4FB246}"/>
              </a:ext>
            </a:extLst>
          </p:cNvPr>
          <p:cNvSpPr/>
          <p:nvPr/>
        </p:nvSpPr>
        <p:spPr>
          <a:xfrm>
            <a:off x="5673969" y="4284784"/>
            <a:ext cx="5040923" cy="609600"/>
          </a:xfrm>
          <a:prstGeom prst="roundRect">
            <a:avLst/>
          </a:prstGeom>
          <a:gradFill flip="none" rotWithShape="1">
            <a:gsLst>
              <a:gs pos="0">
                <a:srgbClr val="7A7A7B"/>
              </a:gs>
              <a:gs pos="100000">
                <a:srgbClr val="CECECE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2">
            <a:extLst>
              <a:ext uri="{FF2B5EF4-FFF2-40B4-BE49-F238E27FC236}">
                <a16:creationId xmlns="" xmlns:a16="http://schemas.microsoft.com/office/drawing/2014/main" id="{A392AB8F-D417-4FE7-8336-C53A8F7DC8C8}"/>
              </a:ext>
            </a:extLst>
          </p:cNvPr>
          <p:cNvSpPr txBox="1"/>
          <p:nvPr/>
        </p:nvSpPr>
        <p:spPr>
          <a:xfrm>
            <a:off x="6096000" y="1232535"/>
            <a:ext cx="2981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</a:rPr>
              <a:t>单击此处添加标题</a:t>
            </a:r>
          </a:p>
        </p:txBody>
      </p:sp>
      <p:sp>
        <p:nvSpPr>
          <p:cNvPr id="31" name="TextBox 2">
            <a:extLst>
              <a:ext uri="{FF2B5EF4-FFF2-40B4-BE49-F238E27FC236}">
                <a16:creationId xmlns="" xmlns:a16="http://schemas.microsoft.com/office/drawing/2014/main" id="{4697FD0F-EABC-459A-B882-C92406C8758B}"/>
              </a:ext>
            </a:extLst>
          </p:cNvPr>
          <p:cNvSpPr txBox="1"/>
          <p:nvPr/>
        </p:nvSpPr>
        <p:spPr>
          <a:xfrm>
            <a:off x="6096000" y="2268855"/>
            <a:ext cx="2981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</a:rPr>
              <a:t>单击此处添加标题</a:t>
            </a:r>
          </a:p>
        </p:txBody>
      </p:sp>
      <p:sp>
        <p:nvSpPr>
          <p:cNvPr id="36" name="TextBox 2">
            <a:extLst>
              <a:ext uri="{FF2B5EF4-FFF2-40B4-BE49-F238E27FC236}">
                <a16:creationId xmlns="" xmlns:a16="http://schemas.microsoft.com/office/drawing/2014/main" id="{F3336E57-251E-4B1F-897F-EBB813E2AB14}"/>
              </a:ext>
            </a:extLst>
          </p:cNvPr>
          <p:cNvSpPr txBox="1"/>
          <p:nvPr/>
        </p:nvSpPr>
        <p:spPr>
          <a:xfrm>
            <a:off x="6096000" y="3305175"/>
            <a:ext cx="2981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latin typeface="+mn-ea"/>
              </a:defRPr>
            </a:lvl1pPr>
          </a:lstStyle>
          <a:p>
            <a:r>
              <a:rPr lang="zh-CN" altLang="en-US" dirty="0"/>
              <a:t>单击此处添加标题</a:t>
            </a:r>
          </a:p>
        </p:txBody>
      </p:sp>
      <p:sp>
        <p:nvSpPr>
          <p:cNvPr id="37" name="TextBox 2">
            <a:extLst>
              <a:ext uri="{FF2B5EF4-FFF2-40B4-BE49-F238E27FC236}">
                <a16:creationId xmlns="" xmlns:a16="http://schemas.microsoft.com/office/drawing/2014/main" id="{CA56FD68-F6C9-4198-8DEF-C08E623E3772}"/>
              </a:ext>
            </a:extLst>
          </p:cNvPr>
          <p:cNvSpPr txBox="1"/>
          <p:nvPr/>
        </p:nvSpPr>
        <p:spPr>
          <a:xfrm>
            <a:off x="6096000" y="4341495"/>
            <a:ext cx="2981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latin typeface="+mn-ea"/>
              </a:defRPr>
            </a:lvl1pPr>
          </a:lstStyle>
          <a:p>
            <a:r>
              <a:rPr lang="zh-CN" altLang="en-US" dirty="0"/>
              <a:t>单击此处添加标题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3FA93B6A-46A3-4802-8C11-24836622BD37}"/>
              </a:ext>
            </a:extLst>
          </p:cNvPr>
          <p:cNvSpPr txBox="1"/>
          <p:nvPr/>
        </p:nvSpPr>
        <p:spPr>
          <a:xfrm>
            <a:off x="941227" y="1232535"/>
            <a:ext cx="179671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dirty="0">
                <a:latin typeface="+mj-ea"/>
                <a:ea typeface="+mj-ea"/>
              </a:rPr>
              <a:t>目</a:t>
            </a:r>
            <a:endParaRPr lang="en-US" altLang="zh-CN" sz="11500" dirty="0">
              <a:latin typeface="+mj-ea"/>
              <a:ea typeface="+mj-ea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A52D538E-A908-4298-8835-45F3069DD448}"/>
              </a:ext>
            </a:extLst>
          </p:cNvPr>
          <p:cNvSpPr txBox="1"/>
          <p:nvPr/>
        </p:nvSpPr>
        <p:spPr>
          <a:xfrm>
            <a:off x="1970598" y="2040602"/>
            <a:ext cx="17967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800" dirty="0">
                <a:latin typeface="+mj-ea"/>
                <a:ea typeface="+mj-ea"/>
              </a:rPr>
              <a:t>录</a:t>
            </a:r>
            <a:endParaRPr lang="en-US" altLang="zh-CN" sz="13800" dirty="0">
              <a:latin typeface="+mj-ea"/>
              <a:ea typeface="+mj-ea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64149095-3002-4317-9A16-CBFCA8CC474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762" t="10580" b="64450"/>
          <a:stretch/>
        </p:blipFill>
        <p:spPr>
          <a:xfrm>
            <a:off x="2355798" y="1944571"/>
            <a:ext cx="1352317" cy="92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5933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黑暗中的灯光&#10;&#10;描述已自动生成">
            <a:extLst>
              <a:ext uri="{FF2B5EF4-FFF2-40B4-BE49-F238E27FC236}">
                <a16:creationId xmlns="" xmlns:a16="http://schemas.microsoft.com/office/drawing/2014/main" id="{D9753692-3A31-4B67-8875-98CA2188CD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669" r="27783" b="21005"/>
          <a:stretch/>
        </p:blipFill>
        <p:spPr>
          <a:xfrm>
            <a:off x="3325375" y="1"/>
            <a:ext cx="8866626" cy="68580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1F777AA-76B4-4EF4-9021-7CDB6A2CF9A2}"/>
              </a:ext>
            </a:extLst>
          </p:cNvPr>
          <p:cNvSpPr txBox="1"/>
          <p:nvPr/>
        </p:nvSpPr>
        <p:spPr>
          <a:xfrm>
            <a:off x="6745370" y="1804862"/>
            <a:ext cx="14718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800" dirty="0">
                <a:latin typeface="+mj-ea"/>
                <a:ea typeface="+mj-ea"/>
              </a:rPr>
              <a:t>壹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9D27ED74-BA92-42EA-A6B4-B61840092E79}"/>
              </a:ext>
            </a:extLst>
          </p:cNvPr>
          <p:cNvGrpSpPr/>
          <p:nvPr/>
        </p:nvGrpSpPr>
        <p:grpSpPr>
          <a:xfrm>
            <a:off x="1281719" y="2332549"/>
            <a:ext cx="4349258" cy="1096451"/>
            <a:chOff x="5282799" y="2848621"/>
            <a:chExt cx="3788756" cy="955148"/>
          </a:xfrm>
        </p:grpSpPr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674F9CED-1784-4ADB-AF1E-483E892997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t="10387" r="2300"/>
            <a:stretch/>
          </p:blipFill>
          <p:spPr>
            <a:xfrm flipH="1">
              <a:off x="5282799" y="2848621"/>
              <a:ext cx="3788756" cy="955148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F044EF0D-1737-4B5D-B416-6321E655CDCB}"/>
                </a:ext>
              </a:extLst>
            </p:cNvPr>
            <p:cNvSpPr txBox="1"/>
            <p:nvPr/>
          </p:nvSpPr>
          <p:spPr>
            <a:xfrm>
              <a:off x="6951818" y="3047520"/>
              <a:ext cx="1860225" cy="348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 b="1">
                  <a:latin typeface="+mn-ea"/>
                </a:defRPr>
              </a:lvl1pPr>
            </a:lstStyle>
            <a:p>
              <a:pPr algn="ctr"/>
              <a:r>
                <a:rPr lang="zh-CN" altLang="en-US" sz="2000" dirty="0">
                  <a:solidFill>
                    <a:schemeClr val="bg1"/>
                  </a:solidFill>
                </a:rPr>
                <a:t>单击添加标题</a:t>
              </a: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56A8998A-1C31-461E-8B0F-68E22E499E82}"/>
              </a:ext>
            </a:extLst>
          </p:cNvPr>
          <p:cNvSpPr/>
          <p:nvPr/>
        </p:nvSpPr>
        <p:spPr>
          <a:xfrm>
            <a:off x="1010428" y="3770808"/>
            <a:ext cx="48918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单击此处编辑您要的内容，</a:t>
            </a:r>
            <a:r>
              <a:rPr lang="zh-CN" altLang="en-US" sz="1600" b="1" dirty="0">
                <a:latin typeface="Times New Roman" panose="02020603050405020304" pitchFamily="18" charset="0"/>
              </a:rPr>
              <a:t>点击输入你的观点，文字为文本框占位，内容无实际意义可以忽略，替换文字内容</a:t>
            </a:r>
            <a:r>
              <a:rPr lang="zh-CN" altLang="en-US" sz="1600" b="1" dirty="0">
                <a:latin typeface="+mn-ea"/>
              </a:rPr>
              <a:t>，本模版所有图形线条及其相应素材均可自由编辑、改色、替换。</a:t>
            </a:r>
          </a:p>
        </p:txBody>
      </p:sp>
    </p:spTree>
    <p:extLst>
      <p:ext uri="{BB962C8B-B14F-4D97-AF65-F5344CB8AC3E}">
        <p14:creationId xmlns:p14="http://schemas.microsoft.com/office/powerpoint/2010/main" xmlns="" val="2966332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游戏机, 花, 烟花, 桌子&#10;&#10;描述已自动生成">
            <a:extLst>
              <a:ext uri="{FF2B5EF4-FFF2-40B4-BE49-F238E27FC236}">
                <a16:creationId xmlns="" xmlns:a16="http://schemas.microsoft.com/office/drawing/2014/main" id="{D282F5C3-8648-4B2F-9895-6F4EE8539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0227" y="85060"/>
            <a:ext cx="4412974" cy="6858000"/>
          </a:xfrm>
          <a:prstGeom prst="rect">
            <a:avLst/>
          </a:prstGeom>
        </p:spPr>
      </p:pic>
      <p:pic>
        <p:nvPicPr>
          <p:cNvPr id="8" name="图片 7" descr="图片包含 黑色, 游戏机, 男人, 白色&#10;&#10;描述已自动生成">
            <a:extLst>
              <a:ext uri="{FF2B5EF4-FFF2-40B4-BE49-F238E27FC236}">
                <a16:creationId xmlns="" xmlns:a16="http://schemas.microsoft.com/office/drawing/2014/main" id="{E9A6C420-24A7-4239-8784-5DAB32228AA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7364"/>
          <a:stretch/>
        </p:blipFill>
        <p:spPr>
          <a:xfrm>
            <a:off x="5334000" y="2806996"/>
            <a:ext cx="6858000" cy="4295553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91E2022C-1D40-46F3-9678-CF69EE8D9F6D}"/>
              </a:ext>
            </a:extLst>
          </p:cNvPr>
          <p:cNvSpPr/>
          <p:nvPr/>
        </p:nvSpPr>
        <p:spPr>
          <a:xfrm>
            <a:off x="3535899" y="3538830"/>
            <a:ext cx="73818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+mn-ea"/>
              </a:rPr>
              <a:t>单击此处编辑您要的内容，</a:t>
            </a:r>
            <a:r>
              <a:rPr lang="zh-CN" altLang="en-US" sz="1600" b="1" dirty="0">
                <a:latin typeface="Times New Roman" panose="02020603050405020304" pitchFamily="18" charset="0"/>
              </a:rPr>
              <a:t>点击输入你的观点，文字为文本框占位，内容无实际意义可以忽略，替换文字内容</a:t>
            </a:r>
            <a:r>
              <a:rPr lang="zh-CN" altLang="en-US" sz="1600" b="1" dirty="0">
                <a:latin typeface="+mn-ea"/>
              </a:rPr>
              <a:t>，本模版所有图形线条及其相应素材均可自由编辑、改色、替换。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7B178D46-74E1-4A78-86DA-C310120896C2}"/>
              </a:ext>
            </a:extLst>
          </p:cNvPr>
          <p:cNvGrpSpPr/>
          <p:nvPr/>
        </p:nvGrpSpPr>
        <p:grpSpPr>
          <a:xfrm>
            <a:off x="5501316" y="2340864"/>
            <a:ext cx="4179132" cy="1258824"/>
            <a:chOff x="5282799" y="2848621"/>
            <a:chExt cx="3788756" cy="955148"/>
          </a:xfrm>
        </p:grpSpPr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987F5FBB-A3FB-4E4A-8D3D-1A5D12D26D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t="10387" r="2300"/>
            <a:stretch/>
          </p:blipFill>
          <p:spPr>
            <a:xfrm>
              <a:off x="5282799" y="2848621"/>
              <a:ext cx="3788756" cy="955148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AC9219C0-9287-4359-9335-461068293F56}"/>
                </a:ext>
              </a:extLst>
            </p:cNvPr>
            <p:cNvSpPr txBox="1"/>
            <p:nvPr/>
          </p:nvSpPr>
          <p:spPr>
            <a:xfrm>
              <a:off x="5609202" y="3028950"/>
              <a:ext cx="1657350" cy="303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+mn-ea"/>
                </a:rPr>
                <a:t>单击添加标题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661193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海上的风景&#10;&#10;描述已自动生成">
            <a:extLst>
              <a:ext uri="{FF2B5EF4-FFF2-40B4-BE49-F238E27FC236}">
                <a16:creationId xmlns="" xmlns:a16="http://schemas.microsoft.com/office/drawing/2014/main" id="{06AB9B3F-7DAB-4DA1-B7D6-7E66BD010D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6" r="1779" b="41302"/>
          <a:stretch/>
        </p:blipFill>
        <p:spPr>
          <a:xfrm>
            <a:off x="0" y="4065219"/>
            <a:ext cx="12192001" cy="2792781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D86BC3EE-27E3-4567-91CD-0D2BD7AFBF00}"/>
              </a:ext>
            </a:extLst>
          </p:cNvPr>
          <p:cNvGrpSpPr/>
          <p:nvPr/>
        </p:nvGrpSpPr>
        <p:grpSpPr>
          <a:xfrm>
            <a:off x="1011577" y="2833946"/>
            <a:ext cx="3788756" cy="1900182"/>
            <a:chOff x="916327" y="2833946"/>
            <a:chExt cx="3788756" cy="1900182"/>
          </a:xfrm>
        </p:grpSpPr>
        <p:grpSp>
          <p:nvGrpSpPr>
            <p:cNvPr id="4" name="组合 3"/>
            <p:cNvGrpSpPr/>
            <p:nvPr/>
          </p:nvGrpSpPr>
          <p:grpSpPr>
            <a:xfrm flipH="1">
              <a:off x="916327" y="2833946"/>
              <a:ext cx="3788756" cy="1069185"/>
              <a:chOff x="5282799" y="2848621"/>
              <a:chExt cx="3788756" cy="955148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 t="10387" r="2300"/>
              <a:stretch/>
            </p:blipFill>
            <p:spPr>
              <a:xfrm>
                <a:off x="5282799" y="2848621"/>
                <a:ext cx="3788756" cy="955148"/>
              </a:xfrm>
              <a:prstGeom prst="rect">
                <a:avLst/>
              </a:prstGeom>
            </p:spPr>
          </p:pic>
          <p:sp>
            <p:nvSpPr>
              <p:cNvPr id="6" name="文本框 5"/>
              <p:cNvSpPr txBox="1"/>
              <p:nvPr/>
            </p:nvSpPr>
            <p:spPr>
              <a:xfrm>
                <a:off x="5494958" y="3028950"/>
                <a:ext cx="18297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/>
                  <a:t>单击添加标题</a:t>
                </a:r>
              </a:p>
            </p:txBody>
          </p:sp>
        </p:grp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2147E70A-0F37-472A-8B6D-6CE2DC7776AD}"/>
                </a:ext>
              </a:extLst>
            </p:cNvPr>
            <p:cNvSpPr txBox="1"/>
            <p:nvPr/>
          </p:nvSpPr>
          <p:spPr>
            <a:xfrm>
              <a:off x="916327" y="3903131"/>
              <a:ext cx="37887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Times New Roman" panose="02020603050405020304" pitchFamily="18" charset="0"/>
                </a:rPr>
                <a:t>点击输入你的观点，文字为文本框占位，内容无实际意义可以忽略，替换文字内容</a:t>
              </a:r>
              <a:endParaRPr lang="zh-CN" altLang="en-US" sz="1600" b="1" dirty="0">
                <a:latin typeface="+mn-ea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669474F5-B5EC-4CDE-8E7C-323101A676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18813" y="1733550"/>
            <a:ext cx="2154374" cy="3917882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F7B5070-E755-4841-A384-6858975B1D57}"/>
              </a:ext>
            </a:extLst>
          </p:cNvPr>
          <p:cNvGrpSpPr/>
          <p:nvPr/>
        </p:nvGrpSpPr>
        <p:grpSpPr>
          <a:xfrm>
            <a:off x="7391667" y="2833946"/>
            <a:ext cx="3788756" cy="1900182"/>
            <a:chOff x="7486917" y="2833946"/>
            <a:chExt cx="3788756" cy="1900182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46FB0C86-AD8C-41BE-B2B9-E62576742C81}"/>
                </a:ext>
              </a:extLst>
            </p:cNvPr>
            <p:cNvGrpSpPr/>
            <p:nvPr/>
          </p:nvGrpSpPr>
          <p:grpSpPr>
            <a:xfrm>
              <a:off x="7486917" y="2833946"/>
              <a:ext cx="3788756" cy="1069185"/>
              <a:chOff x="5282799" y="2848621"/>
              <a:chExt cx="3788756" cy="955148"/>
            </a:xfrm>
          </p:grpSpPr>
          <p:pic>
            <p:nvPicPr>
              <p:cNvPr id="11" name="图片 10">
                <a:extLst>
                  <a:ext uri="{FF2B5EF4-FFF2-40B4-BE49-F238E27FC236}">
                    <a16:creationId xmlns="" xmlns:a16="http://schemas.microsoft.com/office/drawing/2014/main" id="{4B977DB3-DBF5-47A5-86F8-3D0D35F2247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 t="10387" r="2300"/>
              <a:stretch/>
            </p:blipFill>
            <p:spPr>
              <a:xfrm>
                <a:off x="5282799" y="2848621"/>
                <a:ext cx="3788756" cy="955148"/>
              </a:xfrm>
              <a:prstGeom prst="rect">
                <a:avLst/>
              </a:prstGeom>
            </p:spPr>
          </p:pic>
          <p:sp>
            <p:nvSpPr>
              <p:cNvPr id="12" name="文本框 11">
                <a:extLst>
                  <a:ext uri="{FF2B5EF4-FFF2-40B4-BE49-F238E27FC236}">
                    <a16:creationId xmlns="" xmlns:a16="http://schemas.microsoft.com/office/drawing/2014/main" id="{7FA76A67-522D-4B6E-924F-EF052A858B66}"/>
                  </a:ext>
                </a:extLst>
              </p:cNvPr>
              <p:cNvSpPr txBox="1"/>
              <p:nvPr/>
            </p:nvSpPr>
            <p:spPr>
              <a:xfrm>
                <a:off x="5494958" y="3028950"/>
                <a:ext cx="18297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/>
                  <a:t>单击添加标题</a:t>
                </a:r>
              </a:p>
            </p:txBody>
          </p:sp>
        </p:grp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06B4BD04-9B7A-4F79-B885-7F4786A62BA1}"/>
                </a:ext>
              </a:extLst>
            </p:cNvPr>
            <p:cNvSpPr txBox="1"/>
            <p:nvPr/>
          </p:nvSpPr>
          <p:spPr>
            <a:xfrm>
              <a:off x="7486917" y="3903131"/>
              <a:ext cx="37887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Times New Roman" panose="02020603050405020304" pitchFamily="18" charset="0"/>
                </a:rPr>
                <a:t>点击输入你的观点，文字为文本框占位，内容无实际意义可以忽略，替换文字内容</a:t>
              </a:r>
              <a:endParaRPr lang="zh-CN" altLang="en-US" sz="1600" b="1" dirty="0">
                <a:latin typeface="+mn-ea"/>
              </a:endParaRPr>
            </a:p>
          </p:txBody>
        </p:sp>
      </p:grpSp>
      <p:pic>
        <p:nvPicPr>
          <p:cNvPr id="15" name="图片 14" descr="图片包含 游戏机, 看着, 照片, 黑暗&#10;&#10;描述已自动生成">
            <a:extLst>
              <a:ext uri="{FF2B5EF4-FFF2-40B4-BE49-F238E27FC236}">
                <a16:creationId xmlns="" xmlns:a16="http://schemas.microsoft.com/office/drawing/2014/main" id="{53302933-7D3A-42DE-AC26-D080849422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-631443" y="-662853"/>
            <a:ext cx="3551624" cy="3331744"/>
          </a:xfrm>
          <a:prstGeom prst="rect">
            <a:avLst/>
          </a:prstGeom>
        </p:spPr>
      </p:pic>
      <p:pic>
        <p:nvPicPr>
          <p:cNvPr id="16" name="图片 15" descr="图片包含 游戏机, 看着, 照片, 黑暗&#10;&#10;描述已自动生成">
            <a:extLst>
              <a:ext uri="{FF2B5EF4-FFF2-40B4-BE49-F238E27FC236}">
                <a16:creationId xmlns="" xmlns:a16="http://schemas.microsoft.com/office/drawing/2014/main" id="{34355D49-4802-4313-95CF-9CBEA853C21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71819" y="-662853"/>
            <a:ext cx="3551624" cy="333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15309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山上的风景&#10;&#10;描述已自动生成">
            <a:extLst>
              <a:ext uri="{FF2B5EF4-FFF2-40B4-BE49-F238E27FC236}">
                <a16:creationId xmlns="" xmlns:a16="http://schemas.microsoft.com/office/drawing/2014/main" id="{1AD30D9B-C936-4C73-BD41-AE168AFC94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7006"/>
          <a:stretch/>
        </p:blipFill>
        <p:spPr>
          <a:xfrm flipH="1">
            <a:off x="5837275" y="1581251"/>
            <a:ext cx="6549656" cy="536180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6="http://schemas.microsoft.com/office/drawing/2014/main" id="{54B7229B-FB61-4009-8122-97605C2BCB76}"/>
              </a:ext>
            </a:extLst>
          </p:cNvPr>
          <p:cNvSpPr/>
          <p:nvPr/>
        </p:nvSpPr>
        <p:spPr>
          <a:xfrm>
            <a:off x="1013660" y="4708181"/>
            <a:ext cx="4891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</a:rPr>
              <a:t>点击输入你的观点，文字为文本框占位，内容无实际意义可以忽略，替换文字内容</a:t>
            </a:r>
            <a:r>
              <a:rPr lang="zh-CN" altLang="en-US" sz="1600" b="1" dirty="0">
                <a:latin typeface="+mn-ea"/>
              </a:rPr>
              <a:t>，本模版所有图形线条及其相应素材均可自由编辑、改色、替换。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8BDB5333-FCF6-4EC7-898A-039C39E30D02}"/>
              </a:ext>
            </a:extLst>
          </p:cNvPr>
          <p:cNvSpPr/>
          <p:nvPr/>
        </p:nvSpPr>
        <p:spPr>
          <a:xfrm>
            <a:off x="1013660" y="3508573"/>
            <a:ext cx="4891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</a:rPr>
              <a:t>点击输入你的观点，文字为文本框占位，内容无实际意义可以忽略，替换文字内容</a:t>
            </a:r>
            <a:r>
              <a:rPr lang="zh-CN" altLang="en-US" sz="1600" b="1" dirty="0">
                <a:latin typeface="+mn-ea"/>
              </a:rPr>
              <a:t>，本模版所有图形线条及其相应素材均可自由编辑、改色、替换。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347F276B-1E4D-47B3-B83D-4731520D1334}"/>
              </a:ext>
            </a:extLst>
          </p:cNvPr>
          <p:cNvGrpSpPr/>
          <p:nvPr/>
        </p:nvGrpSpPr>
        <p:grpSpPr>
          <a:xfrm>
            <a:off x="1391612" y="1950720"/>
            <a:ext cx="4135936" cy="1189242"/>
            <a:chOff x="5282799" y="2848621"/>
            <a:chExt cx="3788756" cy="955148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9D8D3DF6-E85F-4062-9963-7CFE4D4D3C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t="10387" r="2300"/>
            <a:stretch/>
          </p:blipFill>
          <p:spPr>
            <a:xfrm>
              <a:off x="5282799" y="2848621"/>
              <a:ext cx="3788756" cy="95514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85DF7D12-58F6-40D5-BE4A-CC2BFB5200FF}"/>
                </a:ext>
              </a:extLst>
            </p:cNvPr>
            <p:cNvSpPr txBox="1"/>
            <p:nvPr/>
          </p:nvSpPr>
          <p:spPr>
            <a:xfrm>
              <a:off x="5667376" y="3028950"/>
              <a:ext cx="1657350" cy="321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+mn-ea"/>
                </a:rPr>
                <a:t>单击添加标题</a:t>
              </a:r>
            </a:p>
          </p:txBody>
        </p:sp>
      </p:grpSp>
      <p:pic>
        <p:nvPicPr>
          <p:cNvPr id="8" name="图片 7" descr="图片包含 游戏机, 看着, 照片, 黑暗&#10;&#10;描述已自动生成">
            <a:extLst>
              <a:ext uri="{FF2B5EF4-FFF2-40B4-BE49-F238E27FC236}">
                <a16:creationId xmlns="" xmlns:a16="http://schemas.microsoft.com/office/drawing/2014/main" id="{D51787DB-D2DC-4344-8ADA-B829A360E7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-631443" y="-662853"/>
            <a:ext cx="3551624" cy="333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0840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黑暗中的灯光&#10;&#10;描述已自动生成">
            <a:extLst>
              <a:ext uri="{FF2B5EF4-FFF2-40B4-BE49-F238E27FC236}">
                <a16:creationId xmlns="" xmlns:a16="http://schemas.microsoft.com/office/drawing/2014/main" id="{EDA2FBCC-EA17-4406-9A44-B24E01D6F5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669" r="27783" b="21005"/>
          <a:stretch/>
        </p:blipFill>
        <p:spPr>
          <a:xfrm>
            <a:off x="3325375" y="1"/>
            <a:ext cx="8866626" cy="68580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E4411A08-A74D-427E-A756-1F5F8DAD85B5}"/>
              </a:ext>
            </a:extLst>
          </p:cNvPr>
          <p:cNvSpPr txBox="1"/>
          <p:nvPr/>
        </p:nvSpPr>
        <p:spPr>
          <a:xfrm>
            <a:off x="6611718" y="2248678"/>
            <a:ext cx="14718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800" dirty="0">
                <a:latin typeface="+mj-ea"/>
                <a:ea typeface="+mj-ea"/>
              </a:rPr>
              <a:t>贰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4E6972FA-3A2D-46CC-B8AE-53AD4D7EC255}"/>
              </a:ext>
            </a:extLst>
          </p:cNvPr>
          <p:cNvGrpSpPr/>
          <p:nvPr/>
        </p:nvGrpSpPr>
        <p:grpSpPr>
          <a:xfrm>
            <a:off x="1373963" y="2332549"/>
            <a:ext cx="4349258" cy="1096451"/>
            <a:chOff x="5282799" y="2848621"/>
            <a:chExt cx="3788756" cy="955148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D20BBD9B-3E0D-4830-94D8-56914510FB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t="10387" r="2300"/>
            <a:stretch/>
          </p:blipFill>
          <p:spPr>
            <a:xfrm flipH="1">
              <a:off x="5282799" y="2848621"/>
              <a:ext cx="3788756" cy="955148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63FFD05F-9C2A-4834-931E-3AA990669C69}"/>
                </a:ext>
              </a:extLst>
            </p:cNvPr>
            <p:cNvSpPr txBox="1"/>
            <p:nvPr/>
          </p:nvSpPr>
          <p:spPr>
            <a:xfrm>
              <a:off x="7081648" y="2980182"/>
              <a:ext cx="16573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/>
                <a:t>单击添加标题</a:t>
              </a:r>
            </a:p>
          </p:txBody>
        </p:sp>
      </p:grp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8C420A5E-9A2D-4274-98DF-25CB2F52074D}"/>
              </a:ext>
            </a:extLst>
          </p:cNvPr>
          <p:cNvSpPr/>
          <p:nvPr/>
        </p:nvSpPr>
        <p:spPr>
          <a:xfrm>
            <a:off x="1102672" y="3770808"/>
            <a:ext cx="48918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单击此处编辑您要的内容，</a:t>
            </a:r>
            <a:r>
              <a:rPr lang="zh-CN" altLang="en-US" sz="1600" b="1" dirty="0">
                <a:latin typeface="Times New Roman" panose="02020603050405020304" pitchFamily="18" charset="0"/>
              </a:rPr>
              <a:t>点击输入你的观点，文字为文本框占位，内容无实际意义可以忽略，替换文字内容</a:t>
            </a:r>
            <a:r>
              <a:rPr lang="zh-CN" altLang="en-US" sz="1600" b="1" dirty="0">
                <a:latin typeface="+mn-ea"/>
              </a:rPr>
              <a:t>，本模版所有图形线条及其相应素材均可自由编辑、改色、替换。</a:t>
            </a:r>
          </a:p>
        </p:txBody>
      </p:sp>
    </p:spTree>
    <p:extLst>
      <p:ext uri="{BB962C8B-B14F-4D97-AF65-F5344CB8AC3E}">
        <p14:creationId xmlns:p14="http://schemas.microsoft.com/office/powerpoint/2010/main" xmlns="" val="2004930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84AC7480-F709-402F-8C65-40DE3DEC8048}"/>
              </a:ext>
            </a:extLst>
          </p:cNvPr>
          <p:cNvPicPr>
            <a:picLocks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7452" b="28345"/>
          <a:stretch/>
        </p:blipFill>
        <p:spPr>
          <a:xfrm>
            <a:off x="-151528" y="2588328"/>
            <a:ext cx="4704817" cy="4412788"/>
          </a:xfrm>
          <a:prstGeom prst="rect">
            <a:avLst/>
          </a:prstGeom>
        </p:spPr>
      </p:pic>
      <p:pic>
        <p:nvPicPr>
          <p:cNvPr id="46" name="图片 45" descr="树枝">
            <a:extLst>
              <a:ext uri="{FF2B5EF4-FFF2-40B4-BE49-F238E27FC236}">
                <a16:creationId xmlns="" xmlns:a16="http://schemas.microsoft.com/office/drawing/2014/main" id="{7EC786E2-F8AB-4BCA-818C-325FD9937C3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218207" y="0"/>
            <a:ext cx="1973793" cy="1040781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83E8CD62-0C8B-490E-953D-1F677FFD5821}"/>
              </a:ext>
            </a:extLst>
          </p:cNvPr>
          <p:cNvGrpSpPr/>
          <p:nvPr/>
        </p:nvGrpSpPr>
        <p:grpSpPr>
          <a:xfrm>
            <a:off x="4317001" y="1459585"/>
            <a:ext cx="6899766" cy="4852440"/>
            <a:chOff x="4317001" y="1459585"/>
            <a:chExt cx="6899766" cy="4852440"/>
          </a:xfrm>
        </p:grpSpPr>
        <p:grpSp>
          <p:nvGrpSpPr>
            <p:cNvPr id="2" name="组合 1">
              <a:extLst>
                <a:ext uri="{FF2B5EF4-FFF2-40B4-BE49-F238E27FC236}">
                  <a16:creationId xmlns="" xmlns:a16="http://schemas.microsoft.com/office/drawing/2014/main" id="{7D1F90B3-C42D-48FB-B2A7-01F810E162AE}"/>
                </a:ext>
              </a:extLst>
            </p:cNvPr>
            <p:cNvGrpSpPr/>
            <p:nvPr/>
          </p:nvGrpSpPr>
          <p:grpSpPr>
            <a:xfrm>
              <a:off x="4329212" y="1459585"/>
              <a:ext cx="2972780" cy="749440"/>
              <a:chOff x="4557812" y="1459585"/>
              <a:chExt cx="2972780" cy="749440"/>
            </a:xfrm>
          </p:grpSpPr>
          <p:pic>
            <p:nvPicPr>
              <p:cNvPr id="5" name="图片 4">
                <a:extLst>
                  <a:ext uri="{FF2B5EF4-FFF2-40B4-BE49-F238E27FC236}">
                    <a16:creationId xmlns="" xmlns:a16="http://schemas.microsoft.com/office/drawing/2014/main" id="{5976C62E-F5FF-4E1B-8E00-F8E2509D5BF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>
              <a:xfrm>
                <a:off x="4557812" y="1459585"/>
                <a:ext cx="2972780" cy="749440"/>
              </a:xfrm>
              <a:prstGeom prst="rect">
                <a:avLst/>
              </a:prstGeom>
            </p:spPr>
          </p:pic>
          <p:sp>
            <p:nvSpPr>
              <p:cNvPr id="6" name="文本框 5">
                <a:extLst>
                  <a:ext uri="{FF2B5EF4-FFF2-40B4-BE49-F238E27FC236}">
                    <a16:creationId xmlns="" xmlns:a16="http://schemas.microsoft.com/office/drawing/2014/main" id="{CF3B6E76-93B6-46FC-9C74-EFB19AC4EC1B}"/>
                  </a:ext>
                </a:extLst>
              </p:cNvPr>
              <p:cNvSpPr txBox="1"/>
              <p:nvPr/>
            </p:nvSpPr>
            <p:spPr>
              <a:xfrm>
                <a:off x="4557812" y="1524011"/>
                <a:ext cx="16573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/>
                  <a:t>添加标题</a:t>
                </a:r>
              </a:p>
            </p:txBody>
          </p:sp>
        </p:grpSp>
        <p:grpSp>
          <p:nvGrpSpPr>
            <p:cNvPr id="3" name="组合 2">
              <a:extLst>
                <a:ext uri="{FF2B5EF4-FFF2-40B4-BE49-F238E27FC236}">
                  <a16:creationId xmlns="" xmlns:a16="http://schemas.microsoft.com/office/drawing/2014/main" id="{C7E5DC2A-CC73-4766-BD55-DC430AE7AB82}"/>
                </a:ext>
              </a:extLst>
            </p:cNvPr>
            <p:cNvGrpSpPr/>
            <p:nvPr/>
          </p:nvGrpSpPr>
          <p:grpSpPr>
            <a:xfrm>
              <a:off x="8243987" y="1459585"/>
              <a:ext cx="2972780" cy="749440"/>
              <a:chOff x="8472587" y="1459585"/>
              <a:chExt cx="2972780" cy="749440"/>
            </a:xfrm>
          </p:grpSpPr>
          <p:pic>
            <p:nvPicPr>
              <p:cNvPr id="9" name="图片 8">
                <a:extLst>
                  <a:ext uri="{FF2B5EF4-FFF2-40B4-BE49-F238E27FC236}">
                    <a16:creationId xmlns="" xmlns:a16="http://schemas.microsoft.com/office/drawing/2014/main" id="{06998ACF-E769-4F2E-92E9-4BC39C92636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>
              <a:xfrm>
                <a:off x="8472587" y="1459585"/>
                <a:ext cx="2972780" cy="749440"/>
              </a:xfrm>
              <a:prstGeom prst="rect">
                <a:avLst/>
              </a:prstGeom>
            </p:spPr>
          </p:pic>
          <p:sp>
            <p:nvSpPr>
              <p:cNvPr id="11" name="文本框 10">
                <a:extLst>
                  <a:ext uri="{FF2B5EF4-FFF2-40B4-BE49-F238E27FC236}">
                    <a16:creationId xmlns="" xmlns:a16="http://schemas.microsoft.com/office/drawing/2014/main" id="{63611912-5DED-4B25-9E78-F916C033983A}"/>
                  </a:ext>
                </a:extLst>
              </p:cNvPr>
              <p:cNvSpPr txBox="1"/>
              <p:nvPr/>
            </p:nvSpPr>
            <p:spPr>
              <a:xfrm>
                <a:off x="8472587" y="1517878"/>
                <a:ext cx="16573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/>
                  <a:t>添加标题</a:t>
                </a:r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xmlns="" xmlns:a16="http://schemas.microsoft.com/office/drawing/2014/main" id="{8C93AD81-63BF-45E7-9C3F-6397A1D37105}"/>
                </a:ext>
              </a:extLst>
            </p:cNvPr>
            <p:cNvGrpSpPr/>
            <p:nvPr/>
          </p:nvGrpSpPr>
          <p:grpSpPr>
            <a:xfrm>
              <a:off x="4317001" y="4210931"/>
              <a:ext cx="2984991" cy="749440"/>
              <a:chOff x="4545601" y="4210931"/>
              <a:chExt cx="2984991" cy="749440"/>
            </a:xfrm>
          </p:grpSpPr>
          <p:pic>
            <p:nvPicPr>
              <p:cNvPr id="14" name="图片 13">
                <a:extLst>
                  <a:ext uri="{FF2B5EF4-FFF2-40B4-BE49-F238E27FC236}">
                    <a16:creationId xmlns="" xmlns:a16="http://schemas.microsoft.com/office/drawing/2014/main" id="{18E5F022-3708-44FE-8CEF-9CF5B0FA8FB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>
              <a:xfrm>
                <a:off x="4557812" y="4210931"/>
                <a:ext cx="2972780" cy="749440"/>
              </a:xfrm>
              <a:prstGeom prst="rect">
                <a:avLst/>
              </a:prstGeom>
              <a:noFill/>
            </p:spPr>
          </p:pic>
          <p:sp>
            <p:nvSpPr>
              <p:cNvPr id="15" name="文本框 14">
                <a:extLst>
                  <a:ext uri="{FF2B5EF4-FFF2-40B4-BE49-F238E27FC236}">
                    <a16:creationId xmlns="" xmlns:a16="http://schemas.microsoft.com/office/drawing/2014/main" id="{264A7DB2-33F4-41C0-A3F1-B24F9288FDA2}"/>
                  </a:ext>
                </a:extLst>
              </p:cNvPr>
              <p:cNvSpPr txBox="1"/>
              <p:nvPr/>
            </p:nvSpPr>
            <p:spPr>
              <a:xfrm>
                <a:off x="4545601" y="4269224"/>
                <a:ext cx="16573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/>
                  <a:t>添加标题</a:t>
                </a: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B93BC3FB-A006-4620-83DB-DB68D063002A}"/>
                </a:ext>
              </a:extLst>
            </p:cNvPr>
            <p:cNvGrpSpPr/>
            <p:nvPr/>
          </p:nvGrpSpPr>
          <p:grpSpPr>
            <a:xfrm>
              <a:off x="8243987" y="4210931"/>
              <a:ext cx="2972780" cy="749440"/>
              <a:chOff x="8472587" y="4210931"/>
              <a:chExt cx="2972780" cy="749440"/>
            </a:xfrm>
          </p:grpSpPr>
          <p:pic>
            <p:nvPicPr>
              <p:cNvPr id="18" name="图片 17">
                <a:extLst>
                  <a:ext uri="{FF2B5EF4-FFF2-40B4-BE49-F238E27FC236}">
                    <a16:creationId xmlns="" xmlns:a16="http://schemas.microsoft.com/office/drawing/2014/main" id="{F26112A1-AB39-48EC-B38A-D5B3CEEFC40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>
              <a:xfrm>
                <a:off x="8472587" y="4210931"/>
                <a:ext cx="2972780" cy="749440"/>
              </a:xfrm>
              <a:prstGeom prst="rect">
                <a:avLst/>
              </a:prstGeom>
            </p:spPr>
          </p:pic>
          <p:sp>
            <p:nvSpPr>
              <p:cNvPr id="19" name="文本框 18">
                <a:extLst>
                  <a:ext uri="{FF2B5EF4-FFF2-40B4-BE49-F238E27FC236}">
                    <a16:creationId xmlns="" xmlns:a16="http://schemas.microsoft.com/office/drawing/2014/main" id="{25A7D540-7B39-4C34-B84D-58064F2DCCCD}"/>
                  </a:ext>
                </a:extLst>
              </p:cNvPr>
              <p:cNvSpPr txBox="1"/>
              <p:nvPr/>
            </p:nvSpPr>
            <p:spPr>
              <a:xfrm>
                <a:off x="8472587" y="4269224"/>
                <a:ext cx="16573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/>
                  <a:t>添加标题</a:t>
                </a:r>
              </a:p>
            </p:txBody>
          </p:sp>
        </p:grpSp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9849EE06-B5A7-40C0-9954-DE5456E73DE3}"/>
                </a:ext>
              </a:extLst>
            </p:cNvPr>
            <p:cNvSpPr/>
            <p:nvPr/>
          </p:nvSpPr>
          <p:spPr>
            <a:xfrm flipH="1">
              <a:off x="8392318" y="5039902"/>
              <a:ext cx="26761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Times New Roman" panose="02020603050405020304" pitchFamily="18" charset="0"/>
                </a:rPr>
                <a:t>点击输入你的观点，文字为文本框占位，内容无实际意义可以忽略，替换文字内容</a:t>
              </a:r>
              <a:endParaRPr lang="zh-CN" altLang="en-US" sz="1600" b="1" dirty="0">
                <a:latin typeface="+mn-ea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782FA4DF-CFAF-4495-AEEE-AC829034C3B5}"/>
                </a:ext>
              </a:extLst>
            </p:cNvPr>
            <p:cNvSpPr/>
            <p:nvPr/>
          </p:nvSpPr>
          <p:spPr>
            <a:xfrm flipH="1">
              <a:off x="4471437" y="5039902"/>
              <a:ext cx="26761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Times New Roman" panose="02020603050405020304" pitchFamily="18" charset="0"/>
                </a:rPr>
                <a:t>点击输入你的观点，文字为文本框占位，内容无实际意义可以忽略，替换文字内容</a:t>
              </a:r>
              <a:endParaRPr lang="zh-CN" altLang="en-US" sz="1600" b="1" dirty="0">
                <a:latin typeface="+mn-ea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20015895-0126-46F9-A420-3AA7F3693C17}"/>
                </a:ext>
              </a:extLst>
            </p:cNvPr>
            <p:cNvSpPr/>
            <p:nvPr/>
          </p:nvSpPr>
          <p:spPr>
            <a:xfrm flipH="1">
              <a:off x="8392318" y="2348793"/>
              <a:ext cx="26761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Times New Roman" panose="02020603050405020304" pitchFamily="18" charset="0"/>
                </a:rPr>
                <a:t>点击输入你的观点，文字为文本框占位，内容无实际意义可以忽略，替换文字内容</a:t>
              </a:r>
              <a:endParaRPr lang="zh-CN" altLang="en-US" sz="1600" b="1" dirty="0">
                <a:latin typeface="+mn-ea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6="http://schemas.microsoft.com/office/drawing/2014/main" id="{47715E33-25A4-4991-B7CE-3AAE1C961113}"/>
                </a:ext>
              </a:extLst>
            </p:cNvPr>
            <p:cNvSpPr/>
            <p:nvPr/>
          </p:nvSpPr>
          <p:spPr>
            <a:xfrm flipH="1">
              <a:off x="4477543" y="2348793"/>
              <a:ext cx="26761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Times New Roman" panose="02020603050405020304" pitchFamily="18" charset="0"/>
                </a:rPr>
                <a:t>点击输入你的观点，文字为文本框占位，内容无实际意义可以忽略，替换文字内容</a:t>
              </a:r>
              <a:endParaRPr lang="zh-CN" altLang="en-US" sz="1600" b="1" dirty="0">
                <a:latin typeface="+mn-ea"/>
              </a:endParaRPr>
            </a:p>
          </p:txBody>
        </p:sp>
        <p:pic>
          <p:nvPicPr>
            <p:cNvPr id="48" name="图片 47">
              <a:extLst>
                <a:ext uri="{FF2B5EF4-FFF2-40B4-BE49-F238E27FC236}">
                  <a16:creationId xmlns="" xmlns:a16="http://schemas.microsoft.com/office/drawing/2014/main" id="{A3C97EAD-EA2F-4C85-9D59-4005840FB5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5400000" flipH="1">
              <a:off x="5383181" y="1893909"/>
              <a:ext cx="730332" cy="2838271"/>
            </a:xfrm>
            <a:prstGeom prst="rect">
              <a:avLst/>
            </a:prstGeom>
          </p:spPr>
        </p:pic>
        <p:pic>
          <p:nvPicPr>
            <p:cNvPr id="49" name="图片 48">
              <a:extLst>
                <a:ext uri="{FF2B5EF4-FFF2-40B4-BE49-F238E27FC236}">
                  <a16:creationId xmlns="" xmlns:a16="http://schemas.microsoft.com/office/drawing/2014/main" id="{47CCEE2E-6460-4F50-AAAF-13C40FD10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5400000" flipH="1">
              <a:off x="9300378" y="1876708"/>
              <a:ext cx="730332" cy="2843114"/>
            </a:xfrm>
            <a:prstGeom prst="rect">
              <a:avLst/>
            </a:prstGeom>
          </p:spPr>
        </p:pic>
        <p:pic>
          <p:nvPicPr>
            <p:cNvPr id="50" name="图片 49">
              <a:extLst>
                <a:ext uri="{FF2B5EF4-FFF2-40B4-BE49-F238E27FC236}">
                  <a16:creationId xmlns="" xmlns:a16="http://schemas.microsoft.com/office/drawing/2014/main" id="{320C3008-782F-4CAB-9F8D-F2C9AA04B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5400000" flipH="1">
              <a:off x="9300377" y="4525302"/>
              <a:ext cx="730332" cy="2843114"/>
            </a:xfrm>
            <a:prstGeom prst="rect">
              <a:avLst/>
            </a:prstGeom>
          </p:spPr>
        </p:pic>
        <p:pic>
          <p:nvPicPr>
            <p:cNvPr id="51" name="图片 50">
              <a:extLst>
                <a:ext uri="{FF2B5EF4-FFF2-40B4-BE49-F238E27FC236}">
                  <a16:creationId xmlns="" xmlns:a16="http://schemas.microsoft.com/office/drawing/2014/main" id="{9824EDF1-7F48-4E56-9C7A-94AB43254A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5400000" flipH="1">
              <a:off x="5383180" y="4527723"/>
              <a:ext cx="730332" cy="2838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445659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自然, 游戏机&#10;&#10;描述已自动生成">
            <a:extLst>
              <a:ext uri="{FF2B5EF4-FFF2-40B4-BE49-F238E27FC236}">
                <a16:creationId xmlns="" xmlns:a16="http://schemas.microsoft.com/office/drawing/2014/main" id="{2DD9C8CF-B928-43F2-9A7D-AED3D14BE9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9006" y="2861187"/>
            <a:ext cx="5033988" cy="3146243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3C28D986-B040-45A3-AC06-68F2AD31A971}"/>
              </a:ext>
            </a:extLst>
          </p:cNvPr>
          <p:cNvGrpSpPr/>
          <p:nvPr/>
        </p:nvGrpSpPr>
        <p:grpSpPr>
          <a:xfrm>
            <a:off x="5616290" y="1901769"/>
            <a:ext cx="959418" cy="959418"/>
            <a:chOff x="5616291" y="1901769"/>
            <a:chExt cx="959418" cy="959418"/>
          </a:xfrm>
        </p:grpSpPr>
        <p:pic>
          <p:nvPicPr>
            <p:cNvPr id="5" name="图片 4" descr="图片包含 游戏机, 动物&#10;&#10;描述已自动生成">
              <a:extLst>
                <a:ext uri="{FF2B5EF4-FFF2-40B4-BE49-F238E27FC236}">
                  <a16:creationId xmlns="" xmlns:a16="http://schemas.microsoft.com/office/drawing/2014/main" id="{208708C7-97AD-4AB6-8F82-2C7243731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616291" y="1901769"/>
              <a:ext cx="959418" cy="95941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B2971E6D-C9E8-4E81-948E-FE4E41E4B5C2}"/>
                </a:ext>
              </a:extLst>
            </p:cNvPr>
            <p:cNvSpPr txBox="1"/>
            <p:nvPr/>
          </p:nvSpPr>
          <p:spPr>
            <a:xfrm>
              <a:off x="5922783" y="1986667"/>
              <a:ext cx="3464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+mj-ea"/>
                  <a:ea typeface="+mj-ea"/>
                </a:rPr>
                <a:t>贰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0EECAF0-10B4-4491-8FAF-F12C6804A0CB}"/>
              </a:ext>
            </a:extLst>
          </p:cNvPr>
          <p:cNvGrpSpPr/>
          <p:nvPr/>
        </p:nvGrpSpPr>
        <p:grpSpPr>
          <a:xfrm>
            <a:off x="3749774" y="3764574"/>
            <a:ext cx="959418" cy="959418"/>
            <a:chOff x="3525186" y="3764574"/>
            <a:chExt cx="959418" cy="959418"/>
          </a:xfrm>
        </p:grpSpPr>
        <p:pic>
          <p:nvPicPr>
            <p:cNvPr id="4" name="图片 3" descr="图片包含 游戏机, 动物&#10;&#10;描述已自动生成">
              <a:extLst>
                <a:ext uri="{FF2B5EF4-FFF2-40B4-BE49-F238E27FC236}">
                  <a16:creationId xmlns="" xmlns:a16="http://schemas.microsoft.com/office/drawing/2014/main" id="{9BD5A4AA-022D-4C8B-AC70-A563C50E9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525186" y="3764574"/>
              <a:ext cx="959418" cy="959418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21A3AF4F-A463-4809-A590-A2E7024DF87B}"/>
                </a:ext>
              </a:extLst>
            </p:cNvPr>
            <p:cNvSpPr txBox="1"/>
            <p:nvPr/>
          </p:nvSpPr>
          <p:spPr>
            <a:xfrm>
              <a:off x="3831678" y="3864812"/>
              <a:ext cx="346433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+mj-ea"/>
                  <a:ea typeface="+mj-ea"/>
                </a:rPr>
                <a:t>壹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EC2349CF-8A1A-4860-95C6-B5A151EAC3BC}"/>
              </a:ext>
            </a:extLst>
          </p:cNvPr>
          <p:cNvGrpSpPr/>
          <p:nvPr/>
        </p:nvGrpSpPr>
        <p:grpSpPr>
          <a:xfrm>
            <a:off x="7450726" y="3764574"/>
            <a:ext cx="959418" cy="959418"/>
            <a:chOff x="7707398" y="3764574"/>
            <a:chExt cx="959418" cy="959418"/>
          </a:xfrm>
        </p:grpSpPr>
        <p:pic>
          <p:nvPicPr>
            <p:cNvPr id="6" name="图片 5" descr="图片包含 游戏机, 动物&#10;&#10;描述已自动生成">
              <a:extLst>
                <a:ext uri="{FF2B5EF4-FFF2-40B4-BE49-F238E27FC236}">
                  <a16:creationId xmlns="" xmlns:a16="http://schemas.microsoft.com/office/drawing/2014/main" id="{9F1520D0-BCB1-4C9D-9EEE-7BA59DE0E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707398" y="3764574"/>
              <a:ext cx="959418" cy="959418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F668676A-8EB2-4239-8DEA-E2B15250628B}"/>
                </a:ext>
              </a:extLst>
            </p:cNvPr>
            <p:cNvSpPr txBox="1"/>
            <p:nvPr/>
          </p:nvSpPr>
          <p:spPr>
            <a:xfrm>
              <a:off x="8013890" y="3864812"/>
              <a:ext cx="3464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+mj-ea"/>
                  <a:ea typeface="+mj-ea"/>
                </a:rPr>
                <a:t>叁</a:t>
              </a: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72517141-5D54-40BF-B1C6-7FDF61F23A72}"/>
              </a:ext>
            </a:extLst>
          </p:cNvPr>
          <p:cNvSpPr/>
          <p:nvPr/>
        </p:nvSpPr>
        <p:spPr>
          <a:xfrm>
            <a:off x="8410143" y="3828785"/>
            <a:ext cx="2676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</a:rPr>
              <a:t>点击输入你的观点，文字为文本框占位，内容无实际意义可以忽略，替换文字内容</a:t>
            </a:r>
            <a:endParaRPr lang="zh-CN" altLang="en-US" sz="1600" b="1" dirty="0">
              <a:latin typeface="+mn-ea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A887F20F-3A5D-4F61-A878-7D4F587C329D}"/>
              </a:ext>
            </a:extLst>
          </p:cNvPr>
          <p:cNvSpPr/>
          <p:nvPr/>
        </p:nvSpPr>
        <p:spPr>
          <a:xfrm>
            <a:off x="1106810" y="3828785"/>
            <a:ext cx="2676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</a:rPr>
              <a:t>点击输入你的观点，文字为文本框占位，内容无实际意义可以忽略，替换文字内容</a:t>
            </a:r>
            <a:endParaRPr lang="zh-CN" altLang="en-US" sz="1600" b="1" dirty="0">
              <a:latin typeface="+mn-ea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B7B4A8AD-8092-48AC-9F64-AB605D52A09E}"/>
              </a:ext>
            </a:extLst>
          </p:cNvPr>
          <p:cNvSpPr/>
          <p:nvPr/>
        </p:nvSpPr>
        <p:spPr>
          <a:xfrm>
            <a:off x="4757940" y="1028323"/>
            <a:ext cx="2676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</a:rPr>
              <a:t>点击输入你的观点，文字为文本框占位，内容无实际意义可以忽略，替换文字内容</a:t>
            </a:r>
            <a:endParaRPr lang="zh-CN" altLang="en-US" sz="1600" b="1" dirty="0">
              <a:latin typeface="+mn-ea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C4CA0CE2-F1E4-467E-B781-0BFD3B3F96E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569" t="68033" b="-1068"/>
          <a:stretch/>
        </p:blipFill>
        <p:spPr>
          <a:xfrm>
            <a:off x="2229852" y="1874027"/>
            <a:ext cx="1775041" cy="101486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07371A90-FD2D-410F-AFBE-309FEBE8F9E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483" t="43493" b="35910"/>
          <a:stretch/>
        </p:blipFill>
        <p:spPr>
          <a:xfrm flipH="1">
            <a:off x="8393477" y="1245717"/>
            <a:ext cx="1215744" cy="626960"/>
          </a:xfrm>
          <a:prstGeom prst="rect">
            <a:avLst/>
          </a:prstGeom>
        </p:spPr>
      </p:pic>
      <p:pic>
        <p:nvPicPr>
          <p:cNvPr id="23" name="图片 22" descr="图片包含 烟, 照片, 白色, 黑色&#10;&#10;描述已自动生成">
            <a:extLst>
              <a:ext uri="{FF2B5EF4-FFF2-40B4-BE49-F238E27FC236}">
                <a16:creationId xmlns="" xmlns:a16="http://schemas.microsoft.com/office/drawing/2014/main" id="{D42CA203-B1A5-49EB-AC43-8070ACCEC00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193" r="26058" b="55807"/>
          <a:stretch/>
        </p:blipFill>
        <p:spPr>
          <a:xfrm flipH="1">
            <a:off x="8666814" y="4100711"/>
            <a:ext cx="3525185" cy="2757289"/>
          </a:xfrm>
          <a:prstGeom prst="rect">
            <a:avLst/>
          </a:prstGeom>
        </p:spPr>
      </p:pic>
      <p:pic>
        <p:nvPicPr>
          <p:cNvPr id="25" name="图片 24" descr="图片包含 烟, 照片, 白色, 黑色&#10;&#10;描述已自动生成">
            <a:extLst>
              <a:ext uri="{FF2B5EF4-FFF2-40B4-BE49-F238E27FC236}">
                <a16:creationId xmlns="" xmlns:a16="http://schemas.microsoft.com/office/drawing/2014/main" id="{EACEF1B9-E98E-4D40-98D1-C7145E3D081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521" r="30303" b="52092"/>
          <a:stretch/>
        </p:blipFill>
        <p:spPr>
          <a:xfrm flipH="1" flipV="1">
            <a:off x="8860830" y="-3"/>
            <a:ext cx="3331169" cy="2989129"/>
          </a:xfrm>
          <a:prstGeom prst="rect">
            <a:avLst/>
          </a:prstGeom>
        </p:spPr>
      </p:pic>
      <p:pic>
        <p:nvPicPr>
          <p:cNvPr id="28" name="图片 27" descr="图片包含 烟, 照片, 白色, 黑色&#10;&#10;描述已自动生成">
            <a:extLst>
              <a:ext uri="{FF2B5EF4-FFF2-40B4-BE49-F238E27FC236}">
                <a16:creationId xmlns="" xmlns:a16="http://schemas.microsoft.com/office/drawing/2014/main" id="{D343DD43-1343-4AB4-9E4F-5BC8BF8F3F3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193" r="26058" b="55807"/>
          <a:stretch/>
        </p:blipFill>
        <p:spPr>
          <a:xfrm>
            <a:off x="-15965" y="4138814"/>
            <a:ext cx="3525185" cy="2757289"/>
          </a:xfrm>
          <a:prstGeom prst="rect">
            <a:avLst/>
          </a:prstGeom>
        </p:spPr>
      </p:pic>
      <p:pic>
        <p:nvPicPr>
          <p:cNvPr id="29" name="图片 28" descr="图片包含 烟, 照片, 白色, 黑色&#10;&#10;描述已自动生成">
            <a:extLst>
              <a:ext uri="{FF2B5EF4-FFF2-40B4-BE49-F238E27FC236}">
                <a16:creationId xmlns="" xmlns:a16="http://schemas.microsoft.com/office/drawing/2014/main" id="{1984F806-F84A-4D4A-8331-3BC02134968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521" r="30303" b="52092"/>
          <a:stretch/>
        </p:blipFill>
        <p:spPr>
          <a:xfrm flipV="1">
            <a:off x="-12449" y="0"/>
            <a:ext cx="3331169" cy="298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58132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游戏机, 鸟&#10;&#10;描述已自动生成">
            <a:extLst>
              <a:ext uri="{FF2B5EF4-FFF2-40B4-BE49-F238E27FC236}">
                <a16:creationId xmlns="" xmlns:a16="http://schemas.microsoft.com/office/drawing/2014/main" id="{11CF778A-01FA-4BD7-A6BF-230AB940D4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86" y="1104888"/>
            <a:ext cx="5753112" cy="575311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FF19DDE1-1A20-423D-9A1E-39DEFF51AEA6}"/>
              </a:ext>
            </a:extLst>
          </p:cNvPr>
          <p:cNvSpPr txBox="1"/>
          <p:nvPr/>
        </p:nvSpPr>
        <p:spPr>
          <a:xfrm>
            <a:off x="6142253" y="1695444"/>
            <a:ext cx="3508653" cy="365761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/>
              <a:t>点击输入你的观点，该段文字为文本框占位，内容无实际意义可以忽略，替换为文字内容，点击输入你的观点该段文字为文本框占位，内容无实际意义可以忽略，替换为文字内容，点击输入你的观点，该段文字为文本框占位，内容无实际意义可以忽略，替换为文字内容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E7828488-55BC-4F46-B5B4-3929C17742C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5400000">
            <a:off x="8833128" y="2044134"/>
            <a:ext cx="2972780" cy="74944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FD5F0614-BFA5-4776-80D3-C7069EE1B9AD}"/>
              </a:ext>
            </a:extLst>
          </p:cNvPr>
          <p:cNvSpPr txBox="1"/>
          <p:nvPr/>
        </p:nvSpPr>
        <p:spPr>
          <a:xfrm>
            <a:off x="10171828" y="1313476"/>
            <a:ext cx="4616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sz="1800" dirty="0"/>
              <a:t>添加标题</a:t>
            </a:r>
          </a:p>
        </p:txBody>
      </p:sp>
      <p:pic>
        <p:nvPicPr>
          <p:cNvPr id="15" name="图片 14" descr="树枝">
            <a:extLst>
              <a:ext uri="{FF2B5EF4-FFF2-40B4-BE49-F238E27FC236}">
                <a16:creationId xmlns="" xmlns:a16="http://schemas.microsoft.com/office/drawing/2014/main" id="{0F9E1BC2-C6FC-4ABD-9BDD-15C50188545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650906" y="-238137"/>
            <a:ext cx="2546985" cy="134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73569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黑暗中的灯光&#10;&#10;描述已自动生成">
            <a:extLst>
              <a:ext uri="{FF2B5EF4-FFF2-40B4-BE49-F238E27FC236}">
                <a16:creationId xmlns="" xmlns:a16="http://schemas.microsoft.com/office/drawing/2014/main" id="{0531E01C-D619-40A0-A9AB-4492F178F5E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67" t="18669" r="27783" b="21005"/>
          <a:stretch/>
        </p:blipFill>
        <p:spPr>
          <a:xfrm>
            <a:off x="6611717" y="1"/>
            <a:ext cx="5580283" cy="68580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C70E4F22-5942-46C4-BB10-8511DBD360A8}"/>
              </a:ext>
            </a:extLst>
          </p:cNvPr>
          <p:cNvSpPr txBox="1"/>
          <p:nvPr/>
        </p:nvSpPr>
        <p:spPr>
          <a:xfrm>
            <a:off x="6611718" y="2248678"/>
            <a:ext cx="14718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800" dirty="0">
                <a:latin typeface="庞门正道粗书体" panose="02010600030101010101" pitchFamily="2" charset="-122"/>
                <a:ea typeface="庞门正道粗书体" panose="02010600030101010101" pitchFamily="2" charset="-122"/>
              </a:rPr>
              <a:t>叁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11AD6998-4274-441C-93DC-6AC149B1897B}"/>
              </a:ext>
            </a:extLst>
          </p:cNvPr>
          <p:cNvGrpSpPr/>
          <p:nvPr/>
        </p:nvGrpSpPr>
        <p:grpSpPr>
          <a:xfrm>
            <a:off x="1378975" y="2348591"/>
            <a:ext cx="4349258" cy="1096451"/>
            <a:chOff x="5282799" y="2848621"/>
            <a:chExt cx="3788756" cy="955148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3DCC2339-B876-4B3C-AEA2-9E79A1B3FA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t="10387" r="2300"/>
            <a:stretch/>
          </p:blipFill>
          <p:spPr>
            <a:xfrm flipH="1">
              <a:off x="5282799" y="2848621"/>
              <a:ext cx="3788756" cy="955148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AA87EE41-3E5F-49ED-83AF-A004B8621012}"/>
                </a:ext>
              </a:extLst>
            </p:cNvPr>
            <p:cNvSpPr txBox="1"/>
            <p:nvPr/>
          </p:nvSpPr>
          <p:spPr>
            <a:xfrm>
              <a:off x="7081648" y="2980182"/>
              <a:ext cx="16573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/>
                <a:t>单击添加标题</a:t>
              </a:r>
            </a:p>
          </p:txBody>
        </p:sp>
      </p:grp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187B19F0-C9A0-46DD-BBC3-25A2E466E025}"/>
              </a:ext>
            </a:extLst>
          </p:cNvPr>
          <p:cNvSpPr/>
          <p:nvPr/>
        </p:nvSpPr>
        <p:spPr>
          <a:xfrm>
            <a:off x="1107684" y="3786850"/>
            <a:ext cx="48918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单击此处编辑您要的内容，</a:t>
            </a:r>
            <a:r>
              <a:rPr lang="zh-CN" altLang="en-US" sz="1600" b="1" dirty="0">
                <a:latin typeface="Times New Roman" panose="02020603050405020304" pitchFamily="18" charset="0"/>
              </a:rPr>
              <a:t>点击输入你的观点，文字为文本框占位，内容无实际意义可以忽略，替换文字内容</a:t>
            </a:r>
            <a:r>
              <a:rPr lang="zh-CN" altLang="en-US" sz="1600" b="1" dirty="0">
                <a:latin typeface="+mn-ea"/>
              </a:rPr>
              <a:t>，本模版所有图形线条及其相应素材均可自由编辑、改色、替换。</a:t>
            </a:r>
          </a:p>
        </p:txBody>
      </p:sp>
    </p:spTree>
    <p:extLst>
      <p:ext uri="{BB962C8B-B14F-4D97-AF65-F5344CB8AC3E}">
        <p14:creationId xmlns:p14="http://schemas.microsoft.com/office/powerpoint/2010/main" xmlns="" val="3879174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树枝">
            <a:extLst>
              <a:ext uri="{FF2B5EF4-FFF2-40B4-BE49-F238E27FC236}">
                <a16:creationId xmlns="" xmlns:a16="http://schemas.microsoft.com/office/drawing/2014/main" id="{9473D127-AC4C-4740-AB25-BD8B3B1BFF5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-319677" y="-62434"/>
            <a:ext cx="2270397" cy="1197180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4176C8B9-81F0-4116-8235-82EDF2D4A714}"/>
              </a:ext>
            </a:extLst>
          </p:cNvPr>
          <p:cNvGrpSpPr/>
          <p:nvPr/>
        </p:nvGrpSpPr>
        <p:grpSpPr>
          <a:xfrm flipH="1">
            <a:off x="7697148" y="2358190"/>
            <a:ext cx="4513346" cy="4513346"/>
            <a:chOff x="5252085" y="1683385"/>
            <a:chExt cx="2499360" cy="2499360"/>
          </a:xfrm>
        </p:grpSpPr>
        <p:pic>
          <p:nvPicPr>
            <p:cNvPr id="26" name="图片 25" descr="山水">
              <a:extLst>
                <a:ext uri="{FF2B5EF4-FFF2-40B4-BE49-F238E27FC236}">
                  <a16:creationId xmlns="" xmlns:a16="http://schemas.microsoft.com/office/drawing/2014/main" id="{28A2B3D1-5B51-44A4-B93F-321FC977F99B}"/>
                </a:ext>
              </a:extLst>
            </p:cNvPr>
            <p:cNvPicPr/>
            <p:nvPr/>
          </p:nvPicPr>
          <p:blipFill>
            <a:blip r:embed="rId4" cstate="print"/>
            <a:srcRect r="3828"/>
            <a:stretch>
              <a:fillRect/>
            </a:stretch>
          </p:blipFill>
          <p:spPr>
            <a:xfrm>
              <a:off x="5263515" y="1683385"/>
              <a:ext cx="2484755" cy="2484755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椭圆 26">
              <a:extLst>
                <a:ext uri="{FF2B5EF4-FFF2-40B4-BE49-F238E27FC236}">
                  <a16:creationId xmlns="" xmlns:a16="http://schemas.microsoft.com/office/drawing/2014/main" id="{F3B833BE-C268-419A-8524-A49A97D4E215}"/>
                </a:ext>
              </a:extLst>
            </p:cNvPr>
            <p:cNvSpPr/>
            <p:nvPr/>
          </p:nvSpPr>
          <p:spPr>
            <a:xfrm>
              <a:off x="5252085" y="1683385"/>
              <a:ext cx="2499360" cy="249936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4BA10595-1B4C-454C-B40D-F2CBB0913467}"/>
              </a:ext>
            </a:extLst>
          </p:cNvPr>
          <p:cNvGrpSpPr/>
          <p:nvPr/>
        </p:nvGrpSpPr>
        <p:grpSpPr>
          <a:xfrm>
            <a:off x="995948" y="1134746"/>
            <a:ext cx="6899766" cy="4852440"/>
            <a:chOff x="995948" y="1134746"/>
            <a:chExt cx="6899766" cy="4852440"/>
          </a:xfrm>
        </p:grpSpPr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0B7D592D-C239-45FF-8E8B-5FAB0FB77CE8}"/>
                </a:ext>
              </a:extLst>
            </p:cNvPr>
            <p:cNvGrpSpPr/>
            <p:nvPr/>
          </p:nvGrpSpPr>
          <p:grpSpPr>
            <a:xfrm flipH="1">
              <a:off x="4910723" y="1134746"/>
              <a:ext cx="2972780" cy="749440"/>
              <a:chOff x="4557812" y="1459585"/>
              <a:chExt cx="2972780" cy="749440"/>
            </a:xfrm>
          </p:grpSpPr>
          <p:pic>
            <p:nvPicPr>
              <p:cNvPr id="48" name="图片 47">
                <a:extLst>
                  <a:ext uri="{FF2B5EF4-FFF2-40B4-BE49-F238E27FC236}">
                    <a16:creationId xmlns="" xmlns:a16="http://schemas.microsoft.com/office/drawing/2014/main" id="{56510703-B10A-4B62-BA33-BB379B612A4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>
              <a:xfrm>
                <a:off x="4557812" y="1459585"/>
                <a:ext cx="2972780" cy="749440"/>
              </a:xfrm>
              <a:prstGeom prst="rect">
                <a:avLst/>
              </a:prstGeom>
            </p:spPr>
          </p:pic>
          <p:sp>
            <p:nvSpPr>
              <p:cNvPr id="49" name="文本框 48">
                <a:extLst>
                  <a:ext uri="{FF2B5EF4-FFF2-40B4-BE49-F238E27FC236}">
                    <a16:creationId xmlns="" xmlns:a16="http://schemas.microsoft.com/office/drawing/2014/main" id="{C7797DF7-7A9E-4B6B-BD67-DA9BA4BD478E}"/>
                  </a:ext>
                </a:extLst>
              </p:cNvPr>
              <p:cNvSpPr txBox="1"/>
              <p:nvPr/>
            </p:nvSpPr>
            <p:spPr>
              <a:xfrm>
                <a:off x="4557812" y="1524011"/>
                <a:ext cx="16573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/>
                  <a:t>添加标题</a:t>
                </a:r>
              </a:p>
            </p:txBody>
          </p:sp>
        </p:grpSp>
        <p:grpSp>
          <p:nvGrpSpPr>
            <p:cNvPr id="30" name="组合 29">
              <a:extLst>
                <a:ext uri="{FF2B5EF4-FFF2-40B4-BE49-F238E27FC236}">
                  <a16:creationId xmlns="" xmlns:a16="http://schemas.microsoft.com/office/drawing/2014/main" id="{06B24A86-5FAC-443A-A97F-1DF6F162EC6A}"/>
                </a:ext>
              </a:extLst>
            </p:cNvPr>
            <p:cNvGrpSpPr/>
            <p:nvPr/>
          </p:nvGrpSpPr>
          <p:grpSpPr>
            <a:xfrm flipH="1">
              <a:off x="995948" y="1134746"/>
              <a:ext cx="2972780" cy="749440"/>
              <a:chOff x="8472587" y="1459585"/>
              <a:chExt cx="2972780" cy="749440"/>
            </a:xfrm>
          </p:grpSpPr>
          <p:pic>
            <p:nvPicPr>
              <p:cNvPr id="46" name="图片 45">
                <a:extLst>
                  <a:ext uri="{FF2B5EF4-FFF2-40B4-BE49-F238E27FC236}">
                    <a16:creationId xmlns="" xmlns:a16="http://schemas.microsoft.com/office/drawing/2014/main" id="{8D205B43-D595-4FA1-9AF0-0EBB3E85D4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>
              <a:xfrm>
                <a:off x="8472587" y="1459585"/>
                <a:ext cx="2972780" cy="749440"/>
              </a:xfrm>
              <a:prstGeom prst="rect">
                <a:avLst/>
              </a:prstGeom>
            </p:spPr>
          </p:pic>
          <p:sp>
            <p:nvSpPr>
              <p:cNvPr id="47" name="文本框 46">
                <a:extLst>
                  <a:ext uri="{FF2B5EF4-FFF2-40B4-BE49-F238E27FC236}">
                    <a16:creationId xmlns="" xmlns:a16="http://schemas.microsoft.com/office/drawing/2014/main" id="{415911FA-BAC7-435F-9331-8FD7E561639F}"/>
                  </a:ext>
                </a:extLst>
              </p:cNvPr>
              <p:cNvSpPr txBox="1"/>
              <p:nvPr/>
            </p:nvSpPr>
            <p:spPr>
              <a:xfrm>
                <a:off x="8472587" y="1517878"/>
                <a:ext cx="16573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/>
                  <a:t>添加标题</a:t>
                </a:r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="" xmlns:a16="http://schemas.microsoft.com/office/drawing/2014/main" id="{A4F8988D-9C48-464B-9E0C-82A7FBEB2EAA}"/>
                </a:ext>
              </a:extLst>
            </p:cNvPr>
            <p:cNvGrpSpPr/>
            <p:nvPr/>
          </p:nvGrpSpPr>
          <p:grpSpPr>
            <a:xfrm flipH="1">
              <a:off x="4910723" y="3886092"/>
              <a:ext cx="2984991" cy="749440"/>
              <a:chOff x="4545601" y="4210931"/>
              <a:chExt cx="2984991" cy="749440"/>
            </a:xfrm>
          </p:grpSpPr>
          <p:pic>
            <p:nvPicPr>
              <p:cNvPr id="44" name="图片 43">
                <a:extLst>
                  <a:ext uri="{FF2B5EF4-FFF2-40B4-BE49-F238E27FC236}">
                    <a16:creationId xmlns="" xmlns:a16="http://schemas.microsoft.com/office/drawing/2014/main" id="{F665B1AA-5E4E-492C-8D1F-36EEA7FB811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>
              <a:xfrm>
                <a:off x="4557812" y="4210931"/>
                <a:ext cx="2972780" cy="749440"/>
              </a:xfrm>
              <a:prstGeom prst="rect">
                <a:avLst/>
              </a:prstGeom>
              <a:noFill/>
            </p:spPr>
          </p:pic>
          <p:sp>
            <p:nvSpPr>
              <p:cNvPr id="45" name="文本框 44">
                <a:extLst>
                  <a:ext uri="{FF2B5EF4-FFF2-40B4-BE49-F238E27FC236}">
                    <a16:creationId xmlns="" xmlns:a16="http://schemas.microsoft.com/office/drawing/2014/main" id="{83AF2571-3ECD-459C-9150-5D3D843B7A12}"/>
                  </a:ext>
                </a:extLst>
              </p:cNvPr>
              <p:cNvSpPr txBox="1"/>
              <p:nvPr/>
            </p:nvSpPr>
            <p:spPr>
              <a:xfrm>
                <a:off x="4545601" y="4269224"/>
                <a:ext cx="16573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/>
                  <a:t>添加标题</a:t>
                </a:r>
              </a:p>
            </p:txBody>
          </p:sp>
        </p:grpSp>
        <p:grpSp>
          <p:nvGrpSpPr>
            <p:cNvPr id="33" name="组合 32">
              <a:extLst>
                <a:ext uri="{FF2B5EF4-FFF2-40B4-BE49-F238E27FC236}">
                  <a16:creationId xmlns="" xmlns:a16="http://schemas.microsoft.com/office/drawing/2014/main" id="{AFFE1B3F-EB5B-4012-99A8-4F0A3503669C}"/>
                </a:ext>
              </a:extLst>
            </p:cNvPr>
            <p:cNvGrpSpPr/>
            <p:nvPr/>
          </p:nvGrpSpPr>
          <p:grpSpPr>
            <a:xfrm flipH="1">
              <a:off x="995948" y="3886092"/>
              <a:ext cx="2972780" cy="749440"/>
              <a:chOff x="8472587" y="4210931"/>
              <a:chExt cx="2972780" cy="749440"/>
            </a:xfrm>
          </p:grpSpPr>
          <p:pic>
            <p:nvPicPr>
              <p:cNvPr id="42" name="图片 41">
                <a:extLst>
                  <a:ext uri="{FF2B5EF4-FFF2-40B4-BE49-F238E27FC236}">
                    <a16:creationId xmlns="" xmlns:a16="http://schemas.microsoft.com/office/drawing/2014/main" id="{745968E7-0719-468C-9038-76A4ECDFB2C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>
              <a:xfrm>
                <a:off x="8472587" y="4210931"/>
                <a:ext cx="2972780" cy="749440"/>
              </a:xfrm>
              <a:prstGeom prst="rect">
                <a:avLst/>
              </a:prstGeom>
            </p:spPr>
          </p:pic>
          <p:sp>
            <p:nvSpPr>
              <p:cNvPr id="43" name="文本框 42">
                <a:extLst>
                  <a:ext uri="{FF2B5EF4-FFF2-40B4-BE49-F238E27FC236}">
                    <a16:creationId xmlns="" xmlns:a16="http://schemas.microsoft.com/office/drawing/2014/main" id="{4E190AFA-CC2D-46A7-8C7B-2609967B7A15}"/>
                  </a:ext>
                </a:extLst>
              </p:cNvPr>
              <p:cNvSpPr txBox="1"/>
              <p:nvPr/>
            </p:nvSpPr>
            <p:spPr>
              <a:xfrm>
                <a:off x="8472587" y="4269224"/>
                <a:ext cx="16573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/>
                  <a:t>添加标题</a:t>
                </a:r>
              </a:p>
            </p:txBody>
          </p:sp>
        </p:grpSp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4BB4B57B-39CB-40C5-B81C-CF6004F6693E}"/>
                </a:ext>
              </a:extLst>
            </p:cNvPr>
            <p:cNvSpPr/>
            <p:nvPr/>
          </p:nvSpPr>
          <p:spPr>
            <a:xfrm>
              <a:off x="1144278" y="4715063"/>
              <a:ext cx="26761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Times New Roman" panose="02020603050405020304" pitchFamily="18" charset="0"/>
                </a:rPr>
                <a:t>点击输入你的观点，文字为文本框占位，内容无实际意义可以忽略，替换文字内容</a:t>
              </a:r>
              <a:endParaRPr lang="zh-CN" altLang="en-US" sz="1600" b="1" dirty="0">
                <a:latin typeface="+mn-ea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82A9FF3C-F91B-478F-84F0-A92FC9C8CB27}"/>
                </a:ext>
              </a:extLst>
            </p:cNvPr>
            <p:cNvSpPr/>
            <p:nvPr/>
          </p:nvSpPr>
          <p:spPr>
            <a:xfrm>
              <a:off x="5065159" y="4715063"/>
              <a:ext cx="26761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Times New Roman" panose="02020603050405020304" pitchFamily="18" charset="0"/>
                </a:rPr>
                <a:t>点击输入你的观点，文字为文本框占位，内容无实际意义可以忽略，替换文字内容</a:t>
              </a:r>
              <a:endParaRPr lang="zh-CN" altLang="en-US" sz="1600" b="1" dirty="0">
                <a:latin typeface="+mn-ea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EF2BCB72-5A16-40E7-AAB9-E7E99819725C}"/>
                </a:ext>
              </a:extLst>
            </p:cNvPr>
            <p:cNvSpPr/>
            <p:nvPr/>
          </p:nvSpPr>
          <p:spPr>
            <a:xfrm>
              <a:off x="1144278" y="2023954"/>
              <a:ext cx="26761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Times New Roman" panose="02020603050405020304" pitchFamily="18" charset="0"/>
                </a:rPr>
                <a:t>点击输入你的观点，文字为文本框占位，内容无实际意义可以忽略，替换文字内容</a:t>
              </a:r>
              <a:endParaRPr lang="zh-CN" altLang="en-US" sz="1600" b="1" dirty="0">
                <a:latin typeface="+mn-ea"/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="" xmlns:a16="http://schemas.microsoft.com/office/drawing/2014/main" id="{C310E56E-9F8A-4022-9E7D-23097DDF4649}"/>
                </a:ext>
              </a:extLst>
            </p:cNvPr>
            <p:cNvSpPr/>
            <p:nvPr/>
          </p:nvSpPr>
          <p:spPr>
            <a:xfrm>
              <a:off x="5059053" y="2023954"/>
              <a:ext cx="26761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Times New Roman" panose="02020603050405020304" pitchFamily="18" charset="0"/>
                </a:rPr>
                <a:t>点击输入你的观点，文字为文本框占位，内容无实际意义可以忽略，替换文字内容</a:t>
              </a:r>
              <a:endParaRPr lang="zh-CN" altLang="en-US" sz="1600" b="1" dirty="0">
                <a:latin typeface="+mn-ea"/>
              </a:endParaRPr>
            </a:p>
          </p:txBody>
        </p:sp>
        <p:pic>
          <p:nvPicPr>
            <p:cNvPr id="38" name="图片 37">
              <a:extLst>
                <a:ext uri="{FF2B5EF4-FFF2-40B4-BE49-F238E27FC236}">
                  <a16:creationId xmlns="" xmlns:a16="http://schemas.microsoft.com/office/drawing/2014/main" id="{1F6B9B4C-5815-44CC-B3DC-693292D3C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6200000">
              <a:off x="6099202" y="1569070"/>
              <a:ext cx="730332" cy="2838271"/>
            </a:xfrm>
            <a:prstGeom prst="rect">
              <a:avLst/>
            </a:prstGeom>
          </p:spPr>
        </p:pic>
        <p:pic>
          <p:nvPicPr>
            <p:cNvPr id="39" name="图片 38">
              <a:extLst>
                <a:ext uri="{FF2B5EF4-FFF2-40B4-BE49-F238E27FC236}">
                  <a16:creationId xmlns="" xmlns:a16="http://schemas.microsoft.com/office/drawing/2014/main" id="{500C71E8-B0C5-4C9C-BF40-2F46DDC0FD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6200000">
              <a:off x="2182005" y="1551869"/>
              <a:ext cx="730332" cy="2843114"/>
            </a:xfrm>
            <a:prstGeom prst="rect">
              <a:avLst/>
            </a:prstGeom>
          </p:spPr>
        </p:pic>
        <p:pic>
          <p:nvPicPr>
            <p:cNvPr id="40" name="图片 39">
              <a:extLst>
                <a:ext uri="{FF2B5EF4-FFF2-40B4-BE49-F238E27FC236}">
                  <a16:creationId xmlns="" xmlns:a16="http://schemas.microsoft.com/office/drawing/2014/main" id="{A160097E-4712-4BDE-A03B-7F21DC0DC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6200000">
              <a:off x="2182006" y="4200463"/>
              <a:ext cx="730332" cy="2843114"/>
            </a:xfrm>
            <a:prstGeom prst="rect">
              <a:avLst/>
            </a:prstGeom>
          </p:spPr>
        </p:pic>
        <p:pic>
          <p:nvPicPr>
            <p:cNvPr id="41" name="图片 40">
              <a:extLst>
                <a:ext uri="{FF2B5EF4-FFF2-40B4-BE49-F238E27FC236}">
                  <a16:creationId xmlns="" xmlns:a16="http://schemas.microsoft.com/office/drawing/2014/main" id="{B86E6BC0-4351-4AA3-B253-AC3557D04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6200000">
              <a:off x="6099203" y="4202884"/>
              <a:ext cx="730332" cy="2838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380324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 descr="海上的风景&#10;&#10;描述已自动生成">
            <a:extLst>
              <a:ext uri="{FF2B5EF4-FFF2-40B4-BE49-F238E27FC236}">
                <a16:creationId xmlns="" xmlns:a16="http://schemas.microsoft.com/office/drawing/2014/main" id="{284BA413-981A-41D9-923F-33D5DCE762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6" r="1779" b="37007"/>
          <a:stretch/>
        </p:blipFill>
        <p:spPr>
          <a:xfrm>
            <a:off x="0" y="3860851"/>
            <a:ext cx="12192001" cy="2997149"/>
          </a:xfrm>
          <a:prstGeom prst="rect">
            <a:avLst/>
          </a:prstGeom>
        </p:spPr>
      </p:pic>
      <p:pic>
        <p:nvPicPr>
          <p:cNvPr id="30" name="图片 29" descr="树枝">
            <a:extLst>
              <a:ext uri="{FF2B5EF4-FFF2-40B4-BE49-F238E27FC236}">
                <a16:creationId xmlns="" xmlns:a16="http://schemas.microsoft.com/office/drawing/2014/main" id="{D9D5F082-E47B-4B4D-B926-2CB0EAA365B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-133351" y="0"/>
            <a:ext cx="1973793" cy="1040781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DD2D3C16-5BAF-44D4-8693-2F11DFA91B39}"/>
              </a:ext>
            </a:extLst>
          </p:cNvPr>
          <p:cNvGrpSpPr/>
          <p:nvPr/>
        </p:nvGrpSpPr>
        <p:grpSpPr>
          <a:xfrm>
            <a:off x="1241327" y="1281608"/>
            <a:ext cx="2008433" cy="4878666"/>
            <a:chOff x="1376042" y="1281608"/>
            <a:chExt cx="2008433" cy="4878666"/>
          </a:xfrm>
        </p:grpSpPr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13E2DECE-AF31-436E-987F-65668295ECA4}"/>
                </a:ext>
              </a:extLst>
            </p:cNvPr>
            <p:cNvGrpSpPr/>
            <p:nvPr/>
          </p:nvGrpSpPr>
          <p:grpSpPr>
            <a:xfrm>
              <a:off x="1376042" y="1281608"/>
              <a:ext cx="1897730" cy="1890282"/>
              <a:chOff x="2162115" y="3054326"/>
              <a:chExt cx="1897730" cy="1890282"/>
            </a:xfrm>
          </p:grpSpPr>
          <p:sp>
            <p:nvSpPr>
              <p:cNvPr id="2" name="ValueShape1">
                <a:extLst>
                  <a:ext uri="{FF2B5EF4-FFF2-40B4-BE49-F238E27FC236}">
                    <a16:creationId xmlns="" xmlns:a16="http://schemas.microsoft.com/office/drawing/2014/main" id="{8F3334FB-7912-46EA-B984-63311F591017}"/>
                  </a:ext>
                </a:extLst>
              </p:cNvPr>
              <p:cNvSpPr/>
              <p:nvPr/>
            </p:nvSpPr>
            <p:spPr>
              <a:xfrm>
                <a:off x="2496357" y="3384844"/>
                <a:ext cx="1229247" cy="1229247"/>
              </a:xfrm>
              <a:prstGeom prst="blockArc">
                <a:avLst>
                  <a:gd name="adj1" fmla="val 16200000"/>
                  <a:gd name="adj2" fmla="val 7476923"/>
                  <a:gd name="adj3" fmla="val 4700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pic>
            <p:nvPicPr>
              <p:cNvPr id="6" name="图片 5" descr="图片包含 黑暗, 游戏机, 亮, 黑色&#10;&#10;描述已自动生成">
                <a:extLst>
                  <a:ext uri="{FF2B5EF4-FFF2-40B4-BE49-F238E27FC236}">
                    <a16:creationId xmlns="" xmlns:a16="http://schemas.microsoft.com/office/drawing/2014/main" id="{D00EA588-E54C-4C75-AA7F-CA7A92CE62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162115" y="3054326"/>
                <a:ext cx="1897730" cy="1890282"/>
              </a:xfrm>
              <a:custGeom>
                <a:avLst/>
                <a:gdLst>
                  <a:gd name="connsiteX0" fmla="*/ 3442513 w 6885024"/>
                  <a:gd name="connsiteY0" fmla="*/ 1074801 h 6858000"/>
                  <a:gd name="connsiteX1" fmla="*/ 1088313 w 6885024"/>
                  <a:gd name="connsiteY1" fmla="*/ 3429001 h 6858000"/>
                  <a:gd name="connsiteX2" fmla="*/ 3442513 w 6885024"/>
                  <a:gd name="connsiteY2" fmla="*/ 5783201 h 6858000"/>
                  <a:gd name="connsiteX3" fmla="*/ 5796713 w 6885024"/>
                  <a:gd name="connsiteY3" fmla="*/ 3429001 h 6858000"/>
                  <a:gd name="connsiteX4" fmla="*/ 3442513 w 6885024"/>
                  <a:gd name="connsiteY4" fmla="*/ 1074801 h 6858000"/>
                  <a:gd name="connsiteX5" fmla="*/ 0 w 6885024"/>
                  <a:gd name="connsiteY5" fmla="*/ 0 h 6858000"/>
                  <a:gd name="connsiteX6" fmla="*/ 6885024 w 6885024"/>
                  <a:gd name="connsiteY6" fmla="*/ 0 h 6858000"/>
                  <a:gd name="connsiteX7" fmla="*/ 6885024 w 6885024"/>
                  <a:gd name="connsiteY7" fmla="*/ 6858000 h 6858000"/>
                  <a:gd name="connsiteX8" fmla="*/ 0 w 6885024"/>
                  <a:gd name="connsiteY8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85024" h="6858000">
                    <a:moveTo>
                      <a:pt x="3442513" y="1074801"/>
                    </a:moveTo>
                    <a:cubicBezTo>
                      <a:pt x="2142324" y="1074801"/>
                      <a:pt x="1088313" y="2128812"/>
                      <a:pt x="1088313" y="3429001"/>
                    </a:cubicBezTo>
                    <a:cubicBezTo>
                      <a:pt x="1088313" y="4729190"/>
                      <a:pt x="2142324" y="5783201"/>
                      <a:pt x="3442513" y="5783201"/>
                    </a:cubicBezTo>
                    <a:cubicBezTo>
                      <a:pt x="4742702" y="5783201"/>
                      <a:pt x="5796713" y="4729190"/>
                      <a:pt x="5796713" y="3429001"/>
                    </a:cubicBezTo>
                    <a:cubicBezTo>
                      <a:pt x="5796713" y="2128812"/>
                      <a:pt x="4742702" y="1074801"/>
                      <a:pt x="3442513" y="1074801"/>
                    </a:cubicBezTo>
                    <a:close/>
                    <a:moveTo>
                      <a:pt x="0" y="0"/>
                    </a:moveTo>
                    <a:lnTo>
                      <a:pt x="6885024" y="0"/>
                    </a:lnTo>
                    <a:lnTo>
                      <a:pt x="6885024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pic>
          <p:sp>
            <p:nvSpPr>
              <p:cNvPr id="7" name="ValueText1">
                <a:extLst>
                  <a:ext uri="{FF2B5EF4-FFF2-40B4-BE49-F238E27FC236}">
                    <a16:creationId xmlns="" xmlns:a16="http://schemas.microsoft.com/office/drawing/2014/main" id="{1A5D3B34-1C52-4A8B-B4F4-DC85E6671144}"/>
                  </a:ext>
                </a:extLst>
              </p:cNvPr>
              <p:cNvSpPr/>
              <p:nvPr/>
            </p:nvSpPr>
            <p:spPr>
              <a:xfrm>
                <a:off x="2817759" y="3833917"/>
                <a:ext cx="582933" cy="302624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prstTxWarp prst="textPlain">
                  <a:avLst/>
                </a:prstTxWarp>
                <a:normAutofit fontScale="40000" lnSpcReduction="20000"/>
              </a:bodyPr>
              <a:lstStyle/>
              <a:p>
                <a:pPr algn="ctr"/>
                <a:r>
                  <a:rPr lang="en-US" altLang="zh-CN" sz="6000" dirty="0">
                    <a:latin typeface="Impact" panose="020B0806030902050204" pitchFamily="34" charset="0"/>
                  </a:rPr>
                  <a:t>60%</a:t>
                </a:r>
              </a:p>
            </p:txBody>
          </p:sp>
        </p:grpSp>
        <p:pic>
          <p:nvPicPr>
            <p:cNvPr id="21" name="图片 20">
              <a:extLst>
                <a:ext uri="{FF2B5EF4-FFF2-40B4-BE49-F238E27FC236}">
                  <a16:creationId xmlns="" xmlns:a16="http://schemas.microsoft.com/office/drawing/2014/main" id="{64C8F0FE-B414-4119-B48A-BAFF038547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rot="5400000">
              <a:off x="1867080" y="3882076"/>
              <a:ext cx="2285349" cy="749440"/>
            </a:xfrm>
            <a:prstGeom prst="rect">
              <a:avLst/>
            </a:prstGeom>
          </p:spPr>
        </p:pic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8E01F553-F03D-4A2C-A959-7F6C50EF7049}"/>
                </a:ext>
              </a:extLst>
            </p:cNvPr>
            <p:cNvSpPr txBox="1"/>
            <p:nvPr/>
          </p:nvSpPr>
          <p:spPr>
            <a:xfrm>
              <a:off x="2877447" y="3286035"/>
              <a:ext cx="46166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sz="1400" dirty="0"/>
                <a:t>添加标题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A1264D35-F416-4CC4-A97F-10B1CCD4C0CF}"/>
                </a:ext>
              </a:extLst>
            </p:cNvPr>
            <p:cNvSpPr txBox="1"/>
            <p:nvPr/>
          </p:nvSpPr>
          <p:spPr>
            <a:xfrm>
              <a:off x="1711704" y="3424989"/>
              <a:ext cx="923330" cy="273528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600" b="1" dirty="0">
                  <a:latin typeface="Times New Roman" panose="02020603050405020304" pitchFamily="18" charset="0"/>
                </a:rPr>
                <a:t>点击输入你的观点，文字为文本框占位，内容无实际意义可以忽略，替换文字内容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6F4735CA-C4CD-4E17-AD05-31DE2D08B507}"/>
              </a:ext>
            </a:extLst>
          </p:cNvPr>
          <p:cNvGrpSpPr/>
          <p:nvPr/>
        </p:nvGrpSpPr>
        <p:grpSpPr>
          <a:xfrm>
            <a:off x="5078395" y="1281608"/>
            <a:ext cx="2011197" cy="4956085"/>
            <a:chOff x="5147135" y="1281608"/>
            <a:chExt cx="2011197" cy="4956085"/>
          </a:xfrm>
        </p:grpSpPr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C999B793-05F9-4DFC-94C7-5A4136A31239}"/>
                </a:ext>
              </a:extLst>
            </p:cNvPr>
            <p:cNvGrpSpPr/>
            <p:nvPr/>
          </p:nvGrpSpPr>
          <p:grpSpPr>
            <a:xfrm>
              <a:off x="5147135" y="1281608"/>
              <a:ext cx="1897730" cy="1890282"/>
              <a:chOff x="2162115" y="3054326"/>
              <a:chExt cx="1897730" cy="1890282"/>
            </a:xfrm>
          </p:grpSpPr>
          <p:sp>
            <p:nvSpPr>
              <p:cNvPr id="10" name="ValueShape1">
                <a:extLst>
                  <a:ext uri="{FF2B5EF4-FFF2-40B4-BE49-F238E27FC236}">
                    <a16:creationId xmlns="" xmlns:a16="http://schemas.microsoft.com/office/drawing/2014/main" id="{034D6BF4-667F-41D6-BD86-88694C56E050}"/>
                  </a:ext>
                </a:extLst>
              </p:cNvPr>
              <p:cNvSpPr/>
              <p:nvPr/>
            </p:nvSpPr>
            <p:spPr>
              <a:xfrm>
                <a:off x="2496357" y="3384844"/>
                <a:ext cx="1229247" cy="1229247"/>
              </a:xfrm>
              <a:prstGeom prst="blockArc">
                <a:avLst>
                  <a:gd name="adj1" fmla="val 16200000"/>
                  <a:gd name="adj2" fmla="val 10293932"/>
                  <a:gd name="adj3" fmla="val 3619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pic>
            <p:nvPicPr>
              <p:cNvPr id="11" name="图片 10" descr="图片包含 黑暗, 游戏机, 亮, 黑色&#10;&#10;描述已自动生成">
                <a:extLst>
                  <a:ext uri="{FF2B5EF4-FFF2-40B4-BE49-F238E27FC236}">
                    <a16:creationId xmlns="" xmlns:a16="http://schemas.microsoft.com/office/drawing/2014/main" id="{C3FF7680-B62F-4ECA-9DA1-7410E798BB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162115" y="3054326"/>
                <a:ext cx="1897730" cy="1890282"/>
              </a:xfrm>
              <a:custGeom>
                <a:avLst/>
                <a:gdLst>
                  <a:gd name="connsiteX0" fmla="*/ 3442513 w 6885024"/>
                  <a:gd name="connsiteY0" fmla="*/ 1074801 h 6858000"/>
                  <a:gd name="connsiteX1" fmla="*/ 1088313 w 6885024"/>
                  <a:gd name="connsiteY1" fmla="*/ 3429001 h 6858000"/>
                  <a:gd name="connsiteX2" fmla="*/ 3442513 w 6885024"/>
                  <a:gd name="connsiteY2" fmla="*/ 5783201 h 6858000"/>
                  <a:gd name="connsiteX3" fmla="*/ 5796713 w 6885024"/>
                  <a:gd name="connsiteY3" fmla="*/ 3429001 h 6858000"/>
                  <a:gd name="connsiteX4" fmla="*/ 3442513 w 6885024"/>
                  <a:gd name="connsiteY4" fmla="*/ 1074801 h 6858000"/>
                  <a:gd name="connsiteX5" fmla="*/ 0 w 6885024"/>
                  <a:gd name="connsiteY5" fmla="*/ 0 h 6858000"/>
                  <a:gd name="connsiteX6" fmla="*/ 6885024 w 6885024"/>
                  <a:gd name="connsiteY6" fmla="*/ 0 h 6858000"/>
                  <a:gd name="connsiteX7" fmla="*/ 6885024 w 6885024"/>
                  <a:gd name="connsiteY7" fmla="*/ 6858000 h 6858000"/>
                  <a:gd name="connsiteX8" fmla="*/ 0 w 6885024"/>
                  <a:gd name="connsiteY8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85024" h="6858000">
                    <a:moveTo>
                      <a:pt x="3442513" y="1074801"/>
                    </a:moveTo>
                    <a:cubicBezTo>
                      <a:pt x="2142324" y="1074801"/>
                      <a:pt x="1088313" y="2128812"/>
                      <a:pt x="1088313" y="3429001"/>
                    </a:cubicBezTo>
                    <a:cubicBezTo>
                      <a:pt x="1088313" y="4729190"/>
                      <a:pt x="2142324" y="5783201"/>
                      <a:pt x="3442513" y="5783201"/>
                    </a:cubicBezTo>
                    <a:cubicBezTo>
                      <a:pt x="4742702" y="5783201"/>
                      <a:pt x="5796713" y="4729190"/>
                      <a:pt x="5796713" y="3429001"/>
                    </a:cubicBezTo>
                    <a:cubicBezTo>
                      <a:pt x="5796713" y="2128812"/>
                      <a:pt x="4742702" y="1074801"/>
                      <a:pt x="3442513" y="1074801"/>
                    </a:cubicBezTo>
                    <a:close/>
                    <a:moveTo>
                      <a:pt x="0" y="0"/>
                    </a:moveTo>
                    <a:lnTo>
                      <a:pt x="6885024" y="0"/>
                    </a:lnTo>
                    <a:lnTo>
                      <a:pt x="6885024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pic>
          <p:sp>
            <p:nvSpPr>
              <p:cNvPr id="12" name="ValueText1">
                <a:extLst>
                  <a:ext uri="{FF2B5EF4-FFF2-40B4-BE49-F238E27FC236}">
                    <a16:creationId xmlns="" xmlns:a16="http://schemas.microsoft.com/office/drawing/2014/main" id="{97B5F91A-273D-4307-A115-EA368331BC7E}"/>
                  </a:ext>
                </a:extLst>
              </p:cNvPr>
              <p:cNvSpPr/>
              <p:nvPr/>
            </p:nvSpPr>
            <p:spPr>
              <a:xfrm>
                <a:off x="2817759" y="3833917"/>
                <a:ext cx="582933" cy="302624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prstTxWarp prst="textPlain">
                  <a:avLst/>
                </a:prstTxWarp>
                <a:normAutofit fontScale="40000" lnSpcReduction="20000"/>
              </a:bodyPr>
              <a:lstStyle/>
              <a:p>
                <a:pPr algn="ctr"/>
                <a:r>
                  <a:rPr lang="en-US" altLang="zh-CN" sz="6000" dirty="0">
                    <a:latin typeface="Impact" panose="020B0806030902050204" pitchFamily="34" charset="0"/>
                  </a:rPr>
                  <a:t>80%</a:t>
                </a:r>
              </a:p>
            </p:txBody>
          </p:sp>
        </p:grpSp>
        <p:pic>
          <p:nvPicPr>
            <p:cNvPr id="19" name="图片 18">
              <a:extLst>
                <a:ext uri="{FF2B5EF4-FFF2-40B4-BE49-F238E27FC236}">
                  <a16:creationId xmlns="" xmlns:a16="http://schemas.microsoft.com/office/drawing/2014/main" id="{957C05BF-6348-41CF-8701-4FB0320713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rot="5400000">
              <a:off x="5593462" y="3929551"/>
              <a:ext cx="2380300" cy="749440"/>
            </a:xfrm>
            <a:prstGeom prst="rect">
              <a:avLst/>
            </a:prstGeom>
          </p:spPr>
        </p:pic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CD5B4B70-2E15-4A76-8C89-8B37C56C74F2}"/>
                </a:ext>
              </a:extLst>
            </p:cNvPr>
            <p:cNvSpPr txBox="1"/>
            <p:nvPr/>
          </p:nvSpPr>
          <p:spPr>
            <a:xfrm>
              <a:off x="6639740" y="3286035"/>
              <a:ext cx="46166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sz="1400" dirty="0"/>
                <a:t>添加标题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38E7064D-C74A-44ED-BA57-EB67D2501210}"/>
                </a:ext>
              </a:extLst>
            </p:cNvPr>
            <p:cNvSpPr txBox="1"/>
            <p:nvPr/>
          </p:nvSpPr>
          <p:spPr>
            <a:xfrm>
              <a:off x="5354346" y="3502408"/>
              <a:ext cx="923330" cy="273528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600" b="1" dirty="0">
                  <a:latin typeface="Times New Roman" panose="02020603050405020304" pitchFamily="18" charset="0"/>
                </a:rPr>
                <a:t>点击输入你的观点，文字为文本框占位，内容无实际意义可以忽略，替换文字内容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17A9AE6A-E535-4248-9BB5-10E9783FB4D8}"/>
              </a:ext>
            </a:extLst>
          </p:cNvPr>
          <p:cNvGrpSpPr/>
          <p:nvPr/>
        </p:nvGrpSpPr>
        <p:grpSpPr>
          <a:xfrm>
            <a:off x="8918228" y="1281608"/>
            <a:ext cx="2043281" cy="4956085"/>
            <a:chOff x="8918228" y="1281608"/>
            <a:chExt cx="2043281" cy="4956085"/>
          </a:xfrm>
        </p:grpSpPr>
        <p:grpSp>
          <p:nvGrpSpPr>
            <p:cNvPr id="13" name="组合 12">
              <a:extLst>
                <a:ext uri="{FF2B5EF4-FFF2-40B4-BE49-F238E27FC236}">
                  <a16:creationId xmlns="" xmlns:a16="http://schemas.microsoft.com/office/drawing/2014/main" id="{31BC6BCD-431B-40EF-B31A-6DF3C70116FB}"/>
                </a:ext>
              </a:extLst>
            </p:cNvPr>
            <p:cNvGrpSpPr/>
            <p:nvPr/>
          </p:nvGrpSpPr>
          <p:grpSpPr>
            <a:xfrm>
              <a:off x="8918228" y="1281608"/>
              <a:ext cx="1897730" cy="1890282"/>
              <a:chOff x="2162115" y="3054326"/>
              <a:chExt cx="1897730" cy="1890282"/>
            </a:xfrm>
          </p:grpSpPr>
          <p:sp>
            <p:nvSpPr>
              <p:cNvPr id="14" name="ValueShape1">
                <a:extLst>
                  <a:ext uri="{FF2B5EF4-FFF2-40B4-BE49-F238E27FC236}">
                    <a16:creationId xmlns="" xmlns:a16="http://schemas.microsoft.com/office/drawing/2014/main" id="{250F1E14-6204-4FD2-90A4-286CE663B713}"/>
                  </a:ext>
                </a:extLst>
              </p:cNvPr>
              <p:cNvSpPr/>
              <p:nvPr/>
            </p:nvSpPr>
            <p:spPr>
              <a:xfrm>
                <a:off x="2496357" y="3384844"/>
                <a:ext cx="1229247" cy="1229247"/>
              </a:xfrm>
              <a:prstGeom prst="blockArc">
                <a:avLst>
                  <a:gd name="adj1" fmla="val 16200000"/>
                  <a:gd name="adj2" fmla="val 20201241"/>
                  <a:gd name="adj3" fmla="val 7146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pic>
            <p:nvPicPr>
              <p:cNvPr id="15" name="图片 14" descr="图片包含 黑暗, 游戏机, 亮, 黑色&#10;&#10;描述已自动生成">
                <a:extLst>
                  <a:ext uri="{FF2B5EF4-FFF2-40B4-BE49-F238E27FC236}">
                    <a16:creationId xmlns="" xmlns:a16="http://schemas.microsoft.com/office/drawing/2014/main" id="{9E342CA3-BB08-4544-B3C8-5BD8F842DB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162115" y="3054326"/>
                <a:ext cx="1897730" cy="1890282"/>
              </a:xfrm>
              <a:custGeom>
                <a:avLst/>
                <a:gdLst>
                  <a:gd name="connsiteX0" fmla="*/ 3442513 w 6885024"/>
                  <a:gd name="connsiteY0" fmla="*/ 1074801 h 6858000"/>
                  <a:gd name="connsiteX1" fmla="*/ 1088313 w 6885024"/>
                  <a:gd name="connsiteY1" fmla="*/ 3429001 h 6858000"/>
                  <a:gd name="connsiteX2" fmla="*/ 3442513 w 6885024"/>
                  <a:gd name="connsiteY2" fmla="*/ 5783201 h 6858000"/>
                  <a:gd name="connsiteX3" fmla="*/ 5796713 w 6885024"/>
                  <a:gd name="connsiteY3" fmla="*/ 3429001 h 6858000"/>
                  <a:gd name="connsiteX4" fmla="*/ 3442513 w 6885024"/>
                  <a:gd name="connsiteY4" fmla="*/ 1074801 h 6858000"/>
                  <a:gd name="connsiteX5" fmla="*/ 0 w 6885024"/>
                  <a:gd name="connsiteY5" fmla="*/ 0 h 6858000"/>
                  <a:gd name="connsiteX6" fmla="*/ 6885024 w 6885024"/>
                  <a:gd name="connsiteY6" fmla="*/ 0 h 6858000"/>
                  <a:gd name="connsiteX7" fmla="*/ 6885024 w 6885024"/>
                  <a:gd name="connsiteY7" fmla="*/ 6858000 h 6858000"/>
                  <a:gd name="connsiteX8" fmla="*/ 0 w 6885024"/>
                  <a:gd name="connsiteY8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85024" h="6858000">
                    <a:moveTo>
                      <a:pt x="3442513" y="1074801"/>
                    </a:moveTo>
                    <a:cubicBezTo>
                      <a:pt x="2142324" y="1074801"/>
                      <a:pt x="1088313" y="2128812"/>
                      <a:pt x="1088313" y="3429001"/>
                    </a:cubicBezTo>
                    <a:cubicBezTo>
                      <a:pt x="1088313" y="4729190"/>
                      <a:pt x="2142324" y="5783201"/>
                      <a:pt x="3442513" y="5783201"/>
                    </a:cubicBezTo>
                    <a:cubicBezTo>
                      <a:pt x="4742702" y="5783201"/>
                      <a:pt x="5796713" y="4729190"/>
                      <a:pt x="5796713" y="3429001"/>
                    </a:cubicBezTo>
                    <a:cubicBezTo>
                      <a:pt x="5796713" y="2128812"/>
                      <a:pt x="4742702" y="1074801"/>
                      <a:pt x="3442513" y="1074801"/>
                    </a:cubicBezTo>
                    <a:close/>
                    <a:moveTo>
                      <a:pt x="0" y="0"/>
                    </a:moveTo>
                    <a:lnTo>
                      <a:pt x="6885024" y="0"/>
                    </a:lnTo>
                    <a:lnTo>
                      <a:pt x="6885024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pic>
          <p:sp>
            <p:nvSpPr>
              <p:cNvPr id="16" name="ValueText1">
                <a:extLst>
                  <a:ext uri="{FF2B5EF4-FFF2-40B4-BE49-F238E27FC236}">
                    <a16:creationId xmlns="" xmlns:a16="http://schemas.microsoft.com/office/drawing/2014/main" id="{47CFE56B-2344-47C6-A1C0-CB2D7EA108F4}"/>
                  </a:ext>
                </a:extLst>
              </p:cNvPr>
              <p:cNvSpPr/>
              <p:nvPr/>
            </p:nvSpPr>
            <p:spPr>
              <a:xfrm>
                <a:off x="2817759" y="3833917"/>
                <a:ext cx="582933" cy="302624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prstTxWarp prst="textPlain">
                  <a:avLst/>
                </a:prstTxWarp>
                <a:normAutofit fontScale="40000" lnSpcReduction="20000"/>
              </a:bodyPr>
              <a:lstStyle/>
              <a:p>
                <a:pPr algn="ctr"/>
                <a:r>
                  <a:rPr lang="en-US" altLang="zh-CN" sz="6000" dirty="0">
                    <a:latin typeface="Impact" panose="020B0806030902050204" pitchFamily="34" charset="0"/>
                  </a:rPr>
                  <a:t>10%</a:t>
                </a:r>
              </a:p>
            </p:txBody>
          </p:sp>
        </p:grpSp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3C7BA3D2-6AFC-497B-9746-76CC7089F0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rot="5400000">
              <a:off x="9396639" y="3929551"/>
              <a:ext cx="2380300" cy="749440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5A52EC07-0752-4EB0-8612-5C5D4B05AFEA}"/>
                </a:ext>
              </a:extLst>
            </p:cNvPr>
            <p:cNvSpPr txBox="1"/>
            <p:nvPr/>
          </p:nvSpPr>
          <p:spPr>
            <a:xfrm>
              <a:off x="10420124" y="3286035"/>
              <a:ext cx="46166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sz="1400" dirty="0"/>
                <a:t>添加标题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9BDBF294-D278-40F3-BFED-08684B1DCC04}"/>
                </a:ext>
              </a:extLst>
            </p:cNvPr>
            <p:cNvSpPr txBox="1"/>
            <p:nvPr/>
          </p:nvSpPr>
          <p:spPr>
            <a:xfrm>
              <a:off x="9327086" y="3502408"/>
              <a:ext cx="923330" cy="273528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600" b="1" dirty="0">
                  <a:latin typeface="Times New Roman" panose="02020603050405020304" pitchFamily="18" charset="0"/>
                </a:rPr>
                <a:t>点击输入你的观点，文字为文本框占位，内容无实际意义可以忽略，替换文字内容</a:t>
              </a:r>
            </a:p>
          </p:txBody>
        </p:sp>
      </p:grpSp>
      <p:pic>
        <p:nvPicPr>
          <p:cNvPr id="27" name="图片 26" descr="树枝">
            <a:extLst>
              <a:ext uri="{FF2B5EF4-FFF2-40B4-BE49-F238E27FC236}">
                <a16:creationId xmlns="" xmlns:a16="http://schemas.microsoft.com/office/drawing/2014/main" id="{68A8AD65-E14E-48E6-AAFC-98E68C87240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218207" y="0"/>
            <a:ext cx="1973793" cy="104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8671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 descr="海上的风景&#10;&#10;描述已自动生成">
            <a:extLst>
              <a:ext uri="{FF2B5EF4-FFF2-40B4-BE49-F238E27FC236}">
                <a16:creationId xmlns="" xmlns:a16="http://schemas.microsoft.com/office/drawing/2014/main" id="{1730C23A-B0CE-4A03-83F0-D95A6D50EC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6" r="1779" b="47912"/>
          <a:stretch/>
        </p:blipFill>
        <p:spPr>
          <a:xfrm>
            <a:off x="-1" y="4379705"/>
            <a:ext cx="12192001" cy="2478296"/>
          </a:xfrm>
          <a:prstGeom prst="rect">
            <a:avLst/>
          </a:prstGeom>
        </p:spPr>
      </p:pic>
      <p:pic>
        <p:nvPicPr>
          <p:cNvPr id="32" name="图片 31" descr="山水1">
            <a:extLst>
              <a:ext uri="{FF2B5EF4-FFF2-40B4-BE49-F238E27FC236}">
                <a16:creationId xmlns="" xmlns:a16="http://schemas.microsoft.com/office/drawing/2014/main" id="{523F6637-1F7E-437E-B757-0B3B9F62CA9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530848" y="2667919"/>
            <a:ext cx="4204335" cy="3482340"/>
          </a:xfrm>
          <a:prstGeom prst="rect">
            <a:avLst/>
          </a:prstGeom>
        </p:spPr>
      </p:pic>
      <p:pic>
        <p:nvPicPr>
          <p:cNvPr id="33" name="图片 32" descr="树枝">
            <a:extLst>
              <a:ext uri="{FF2B5EF4-FFF2-40B4-BE49-F238E27FC236}">
                <a16:creationId xmlns="" xmlns:a16="http://schemas.microsoft.com/office/drawing/2014/main" id="{6A679521-0DDE-4875-9BA1-F7A633BDC3E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-133350" y="0"/>
            <a:ext cx="2546985" cy="1343025"/>
          </a:xfrm>
          <a:prstGeom prst="rect">
            <a:avLst/>
          </a:prstGeom>
        </p:spPr>
      </p:pic>
      <p:graphicFrame>
        <p:nvGraphicFramePr>
          <p:cNvPr id="11" name="图表 10">
            <a:extLst>
              <a:ext uri="{FF2B5EF4-FFF2-40B4-BE49-F238E27FC236}">
                <a16:creationId xmlns="" xmlns:a16="http://schemas.microsoft.com/office/drawing/2014/main" id="{4E4945B9-DEA8-477C-BAF1-6062A423D5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758008855"/>
              </p:ext>
            </p:extLst>
          </p:nvPr>
        </p:nvGraphicFramePr>
        <p:xfrm>
          <a:off x="5098027" y="1051907"/>
          <a:ext cx="5989074" cy="4573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AF465D85-9D3C-4CDE-96CD-81B714951C41}"/>
              </a:ext>
            </a:extLst>
          </p:cNvPr>
          <p:cNvGrpSpPr/>
          <p:nvPr/>
        </p:nvGrpSpPr>
        <p:grpSpPr>
          <a:xfrm>
            <a:off x="995948" y="1134746"/>
            <a:ext cx="2972781" cy="4852440"/>
            <a:chOff x="995948" y="1134746"/>
            <a:chExt cx="2972781" cy="4852440"/>
          </a:xfrm>
        </p:grpSpPr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85F91803-6A85-4A20-8D1F-F14F6AF97C7B}"/>
                </a:ext>
              </a:extLst>
            </p:cNvPr>
            <p:cNvGrpSpPr/>
            <p:nvPr/>
          </p:nvGrpSpPr>
          <p:grpSpPr>
            <a:xfrm flipH="1">
              <a:off x="995948" y="1134746"/>
              <a:ext cx="2972780" cy="749440"/>
              <a:chOff x="8472587" y="1459585"/>
              <a:chExt cx="2972780" cy="749440"/>
            </a:xfrm>
          </p:grpSpPr>
          <p:pic>
            <p:nvPicPr>
              <p:cNvPr id="13" name="图片 12">
                <a:extLst>
                  <a:ext uri="{FF2B5EF4-FFF2-40B4-BE49-F238E27FC236}">
                    <a16:creationId xmlns="" xmlns:a16="http://schemas.microsoft.com/office/drawing/2014/main" id="{9EE84B43-13A2-45A3-8279-8A648EC7899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>
              <a:xfrm>
                <a:off x="8472587" y="1459585"/>
                <a:ext cx="2972780" cy="749440"/>
              </a:xfrm>
              <a:prstGeom prst="rect">
                <a:avLst/>
              </a:prstGeom>
            </p:spPr>
          </p:pic>
          <p:sp>
            <p:nvSpPr>
              <p:cNvPr id="14" name="文本框 13">
                <a:extLst>
                  <a:ext uri="{FF2B5EF4-FFF2-40B4-BE49-F238E27FC236}">
                    <a16:creationId xmlns="" xmlns:a16="http://schemas.microsoft.com/office/drawing/2014/main" id="{C50EF9E1-AB11-4DF9-98ED-BA24150D9902}"/>
                  </a:ext>
                </a:extLst>
              </p:cNvPr>
              <p:cNvSpPr txBox="1"/>
              <p:nvPr/>
            </p:nvSpPr>
            <p:spPr>
              <a:xfrm>
                <a:off x="8472587" y="1517878"/>
                <a:ext cx="16573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/>
                  <a:t>添加标题</a:t>
                </a:r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40AF5E64-E4BC-438D-A5D7-9B1B0565315E}"/>
                </a:ext>
              </a:extLst>
            </p:cNvPr>
            <p:cNvGrpSpPr/>
            <p:nvPr/>
          </p:nvGrpSpPr>
          <p:grpSpPr>
            <a:xfrm flipH="1">
              <a:off x="995948" y="3886092"/>
              <a:ext cx="2972780" cy="749440"/>
              <a:chOff x="8472587" y="4210931"/>
              <a:chExt cx="2972780" cy="749440"/>
            </a:xfrm>
          </p:grpSpPr>
          <p:pic>
            <p:nvPicPr>
              <p:cNvPr id="19" name="图片 18">
                <a:extLst>
                  <a:ext uri="{FF2B5EF4-FFF2-40B4-BE49-F238E27FC236}">
                    <a16:creationId xmlns="" xmlns:a16="http://schemas.microsoft.com/office/drawing/2014/main" id="{6DF17978-E774-4C34-A7EC-A677C3BA678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>
              <a:xfrm>
                <a:off x="8472587" y="4210931"/>
                <a:ext cx="2972780" cy="749440"/>
              </a:xfrm>
              <a:prstGeom prst="rect">
                <a:avLst/>
              </a:prstGeom>
            </p:spPr>
          </p:pic>
          <p:sp>
            <p:nvSpPr>
              <p:cNvPr id="20" name="文本框 19">
                <a:extLst>
                  <a:ext uri="{FF2B5EF4-FFF2-40B4-BE49-F238E27FC236}">
                    <a16:creationId xmlns="" xmlns:a16="http://schemas.microsoft.com/office/drawing/2014/main" id="{EE7D8F44-73C1-4DA3-9102-63496D235C47}"/>
                  </a:ext>
                </a:extLst>
              </p:cNvPr>
              <p:cNvSpPr txBox="1"/>
              <p:nvPr/>
            </p:nvSpPr>
            <p:spPr>
              <a:xfrm>
                <a:off x="8472587" y="4269224"/>
                <a:ext cx="16573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/>
                  <a:t>添加标题</a:t>
                </a:r>
              </a:p>
            </p:txBody>
          </p:sp>
        </p:grp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EF5D42A0-A01D-4421-A88F-07498616AE6D}"/>
                </a:ext>
              </a:extLst>
            </p:cNvPr>
            <p:cNvSpPr/>
            <p:nvPr/>
          </p:nvSpPr>
          <p:spPr>
            <a:xfrm>
              <a:off x="1144278" y="4715063"/>
              <a:ext cx="26761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Times New Roman" panose="02020603050405020304" pitchFamily="18" charset="0"/>
                </a:rPr>
                <a:t>点击输入你的观点，文字为文本框占位，内容无实际意义可以忽略，替换文字内容</a:t>
              </a:r>
              <a:endParaRPr lang="zh-CN" altLang="en-US" sz="1600" b="1" dirty="0">
                <a:latin typeface="+mn-ea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7EED3771-5CE7-4D66-A65F-11B56A7765C8}"/>
                </a:ext>
              </a:extLst>
            </p:cNvPr>
            <p:cNvSpPr/>
            <p:nvPr/>
          </p:nvSpPr>
          <p:spPr>
            <a:xfrm>
              <a:off x="1144278" y="2023954"/>
              <a:ext cx="26761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Times New Roman" panose="02020603050405020304" pitchFamily="18" charset="0"/>
                </a:rPr>
                <a:t>点击输入你的观点，文字为文本框占位，内容无实际意义可以忽略，替换文字内容</a:t>
              </a:r>
              <a:endParaRPr lang="zh-CN" altLang="en-US" sz="1600" b="1" dirty="0">
                <a:latin typeface="+mn-ea"/>
              </a:endParaRPr>
            </a:p>
          </p:txBody>
        </p:sp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D6E44BFC-846D-43B7-933F-A33C88ED2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6200000">
              <a:off x="2182005" y="1551869"/>
              <a:ext cx="730332" cy="2843114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EA6D1C08-4948-4DF8-BED3-AF8A52E22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6200000">
              <a:off x="2182006" y="4200463"/>
              <a:ext cx="730332" cy="2843114"/>
            </a:xfrm>
            <a:prstGeom prst="rect">
              <a:avLst/>
            </a:prstGeom>
          </p:spPr>
        </p:pic>
      </p:grpSp>
      <p:pic>
        <p:nvPicPr>
          <p:cNvPr id="30" name="图片 29" descr="树枝">
            <a:extLst>
              <a:ext uri="{FF2B5EF4-FFF2-40B4-BE49-F238E27FC236}">
                <a16:creationId xmlns="" xmlns:a16="http://schemas.microsoft.com/office/drawing/2014/main" id="{FE75A41B-309E-46C3-BE96-5F1F9DF1C3B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-133351" y="0"/>
            <a:ext cx="1973793" cy="1040781"/>
          </a:xfrm>
          <a:prstGeom prst="rect">
            <a:avLst/>
          </a:prstGeom>
        </p:spPr>
      </p:pic>
      <p:pic>
        <p:nvPicPr>
          <p:cNvPr id="57" name="图片 56" descr="树枝">
            <a:extLst>
              <a:ext uri="{FF2B5EF4-FFF2-40B4-BE49-F238E27FC236}">
                <a16:creationId xmlns="" xmlns:a16="http://schemas.microsoft.com/office/drawing/2014/main" id="{C3EAAA9A-5E5F-4AD9-9157-748484FFA75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218207" y="0"/>
            <a:ext cx="1973793" cy="104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1207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黑暗中的灯光&#10;&#10;描述已自动生成">
            <a:extLst>
              <a:ext uri="{FF2B5EF4-FFF2-40B4-BE49-F238E27FC236}">
                <a16:creationId xmlns="" xmlns:a16="http://schemas.microsoft.com/office/drawing/2014/main" id="{D7370C05-5017-4442-90C3-12D7A051BE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669" r="27783" b="21005"/>
          <a:stretch/>
        </p:blipFill>
        <p:spPr>
          <a:xfrm>
            <a:off x="3325375" y="1"/>
            <a:ext cx="8866626" cy="68580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2E6D28A0-56F1-4CB6-8DBD-9E2EC026118B}"/>
              </a:ext>
            </a:extLst>
          </p:cNvPr>
          <p:cNvSpPr txBox="1"/>
          <p:nvPr/>
        </p:nvSpPr>
        <p:spPr>
          <a:xfrm>
            <a:off x="6611718" y="2248678"/>
            <a:ext cx="14718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800" dirty="0">
                <a:latin typeface="庞门正道粗书体" panose="02010600030101010101" pitchFamily="2" charset="-122"/>
                <a:ea typeface="庞门正道粗书体" panose="02010600030101010101" pitchFamily="2" charset="-122"/>
              </a:rPr>
              <a:t>肆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EA813B45-9C7F-44F5-8AB6-EF1CC23A5A47}"/>
              </a:ext>
            </a:extLst>
          </p:cNvPr>
          <p:cNvGrpSpPr/>
          <p:nvPr/>
        </p:nvGrpSpPr>
        <p:grpSpPr>
          <a:xfrm>
            <a:off x="1373963" y="2332549"/>
            <a:ext cx="4349258" cy="1096451"/>
            <a:chOff x="5282799" y="2848621"/>
            <a:chExt cx="3788756" cy="955148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7D235BE6-A82D-450F-8345-6D8E779342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t="10387" r="2300"/>
            <a:stretch/>
          </p:blipFill>
          <p:spPr>
            <a:xfrm flipH="1">
              <a:off x="5282799" y="2848621"/>
              <a:ext cx="3788756" cy="955148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38AA2603-2C57-40BA-99DF-C62E034A60EB}"/>
                </a:ext>
              </a:extLst>
            </p:cNvPr>
            <p:cNvSpPr txBox="1"/>
            <p:nvPr/>
          </p:nvSpPr>
          <p:spPr>
            <a:xfrm>
              <a:off x="7081648" y="2980182"/>
              <a:ext cx="16573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/>
                <a:t>单击添加标题</a:t>
              </a:r>
            </a:p>
          </p:txBody>
        </p:sp>
      </p:grp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BEF370BD-B87F-4E60-A928-747BB3477ED0}"/>
              </a:ext>
            </a:extLst>
          </p:cNvPr>
          <p:cNvSpPr/>
          <p:nvPr/>
        </p:nvSpPr>
        <p:spPr>
          <a:xfrm>
            <a:off x="1102672" y="3770808"/>
            <a:ext cx="48918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单击此处编辑您要的内容，</a:t>
            </a:r>
            <a:r>
              <a:rPr lang="zh-CN" altLang="en-US" sz="1600" b="1" dirty="0">
                <a:latin typeface="Times New Roman" panose="02020603050405020304" pitchFamily="18" charset="0"/>
              </a:rPr>
              <a:t>点击输入你的观点，文字为文本框占位，内容无实际意义可以忽略，替换文字内容</a:t>
            </a:r>
            <a:r>
              <a:rPr lang="zh-CN" altLang="en-US" sz="1600" b="1" dirty="0">
                <a:latin typeface="+mn-ea"/>
              </a:rPr>
              <a:t>，本模版所有图形线条及其相应素材均可自由编辑、改色、替换。</a:t>
            </a:r>
          </a:p>
        </p:txBody>
      </p:sp>
    </p:spTree>
    <p:extLst>
      <p:ext uri="{BB962C8B-B14F-4D97-AF65-F5344CB8AC3E}">
        <p14:creationId xmlns:p14="http://schemas.microsoft.com/office/powerpoint/2010/main" xmlns="" val="2575576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" y="3571874"/>
            <a:ext cx="5528212" cy="3286125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282915A0-9F2F-41C0-9A6F-0A601A821741}"/>
              </a:ext>
            </a:extLst>
          </p:cNvPr>
          <p:cNvGrpSpPr/>
          <p:nvPr/>
        </p:nvGrpSpPr>
        <p:grpSpPr>
          <a:xfrm>
            <a:off x="6362700" y="2051666"/>
            <a:ext cx="4891840" cy="3369737"/>
            <a:chOff x="6038850" y="2051666"/>
            <a:chExt cx="4891840" cy="3369737"/>
          </a:xfrm>
        </p:grpSpPr>
        <p:sp>
          <p:nvSpPr>
            <p:cNvPr id="4" name="矩形 3"/>
            <p:cNvSpPr/>
            <p:nvPr/>
          </p:nvSpPr>
          <p:spPr>
            <a:xfrm>
              <a:off x="6038850" y="4344185"/>
              <a:ext cx="489184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Times New Roman" panose="02020603050405020304" pitchFamily="18" charset="0"/>
                </a:rPr>
                <a:t>点击输入你的观点，文字为文本框占位，内容无实际意义可以忽略，替换文字内容点击输入你的观点，文字为文本框占位，内容无实际意义可以忽略，替换文字内容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6038850" y="3120851"/>
              <a:ext cx="48918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Times New Roman" panose="02020603050405020304" pitchFamily="18" charset="0"/>
                </a:rPr>
                <a:t>点击输入你的观点，文字为文本框占位，内容无实际意义可以忽略，替换文字内容点击输入你的观点，文字为文本框占位，内容无实际意义可以忽略，替换文字内容</a:t>
              </a:r>
            </a:p>
            <a:p>
              <a:endParaRPr lang="zh-CN" altLang="en-US" sz="1600" b="1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6038850" y="2051666"/>
              <a:ext cx="3788756" cy="955148"/>
              <a:chOff x="5282799" y="2848621"/>
              <a:chExt cx="3788756" cy="955148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 t="10387" r="2300"/>
              <a:stretch/>
            </p:blipFill>
            <p:spPr>
              <a:xfrm>
                <a:off x="5282799" y="2848621"/>
                <a:ext cx="3788756" cy="955148"/>
              </a:xfrm>
              <a:prstGeom prst="rect">
                <a:avLst/>
              </a:prstGeom>
            </p:spPr>
          </p:pic>
          <p:sp>
            <p:nvSpPr>
              <p:cNvPr id="8" name="文本框 7"/>
              <p:cNvSpPr txBox="1"/>
              <p:nvPr/>
            </p:nvSpPr>
            <p:spPr>
              <a:xfrm>
                <a:off x="5282799" y="3028950"/>
                <a:ext cx="204192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/>
                  <a:t>单击添加标题</a:t>
                </a:r>
              </a:p>
            </p:txBody>
          </p:sp>
        </p:grpSp>
      </p:grpSp>
      <p:pic>
        <p:nvPicPr>
          <p:cNvPr id="9" name="图片 8" descr="图片包含 烟, 照片, 白色, 黑色&#10;&#10;描述已自动生成">
            <a:extLst>
              <a:ext uri="{FF2B5EF4-FFF2-40B4-BE49-F238E27FC236}">
                <a16:creationId xmlns="" xmlns:a16="http://schemas.microsoft.com/office/drawing/2014/main" id="{0C474215-AC46-4F37-9F6F-EA5B619DCB2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045" t="12653" r="28600" b="45347"/>
          <a:stretch/>
        </p:blipFill>
        <p:spPr>
          <a:xfrm flipH="1" flipV="1">
            <a:off x="9827606" y="-1"/>
            <a:ext cx="2364394" cy="262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61105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1FBD6D7C-12C0-4455-B1FD-E2C610A9BB2B}"/>
              </a:ext>
            </a:extLst>
          </p:cNvPr>
          <p:cNvSpPr txBox="1"/>
          <p:nvPr/>
        </p:nvSpPr>
        <p:spPr>
          <a:xfrm>
            <a:off x="1632506" y="1688685"/>
            <a:ext cx="3508653" cy="365761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/>
              <a:t>点击输入你的观点，该段文字为文本框占位，内容无实际意义可以忽略，替换为文字内容，点击输入你的观点该段文字为文本框占位，内容无实际意义可以忽略，替换为文字内容，点击输入你的观点，该段文字为文本框占位，内容无实际意义可以忽略，替换为文字内容。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0C2C0CA9-85BE-4F81-94F0-0D2F4EA03F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5400000">
            <a:off x="4323381" y="2037375"/>
            <a:ext cx="2972780" cy="749440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21302100-4879-43C0-84EE-57A568DD7F2B}"/>
              </a:ext>
            </a:extLst>
          </p:cNvPr>
          <p:cNvSpPr txBox="1"/>
          <p:nvPr/>
        </p:nvSpPr>
        <p:spPr>
          <a:xfrm>
            <a:off x="5662081" y="1306717"/>
            <a:ext cx="4616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sz="1800" dirty="0"/>
              <a:t>添加标题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6EE5F10-1482-40A6-8636-99F3AA8F14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6427946" y="342900"/>
            <a:ext cx="5764054" cy="8030612"/>
          </a:xfrm>
          <a:prstGeom prst="rect">
            <a:avLst/>
          </a:prstGeom>
        </p:spPr>
      </p:pic>
      <p:pic>
        <p:nvPicPr>
          <p:cNvPr id="11" name="图片 10" descr="图片包含 烟, 照片, 白色, 黑色&#10;&#10;描述已自动生成">
            <a:extLst>
              <a:ext uri="{FF2B5EF4-FFF2-40B4-BE49-F238E27FC236}">
                <a16:creationId xmlns="" xmlns:a16="http://schemas.microsoft.com/office/drawing/2014/main" id="{09C4E4AC-FFB9-4F75-B599-A7305E12FD9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045" t="12653" r="28600" b="45347"/>
          <a:stretch/>
        </p:blipFill>
        <p:spPr>
          <a:xfrm flipV="1">
            <a:off x="0" y="0"/>
            <a:ext cx="2364394" cy="262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5531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2FB95083-3EAE-4706-B280-ADE36E6B0172}"/>
              </a:ext>
            </a:extLst>
          </p:cNvPr>
          <p:cNvSpPr/>
          <p:nvPr/>
        </p:nvSpPr>
        <p:spPr>
          <a:xfrm>
            <a:off x="5021897" y="525156"/>
            <a:ext cx="2148205" cy="2148205"/>
          </a:xfrm>
          <a:prstGeom prst="ellipse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" name="图片 2" descr="梅花">
            <a:extLst>
              <a:ext uri="{FF2B5EF4-FFF2-40B4-BE49-F238E27FC236}">
                <a16:creationId xmlns="" xmlns:a16="http://schemas.microsoft.com/office/drawing/2014/main" id="{4A3D2DCD-B85C-487B-AC6C-F56188F43A5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45321" y="900219"/>
            <a:ext cx="2099833" cy="1398078"/>
          </a:xfrm>
          <a:prstGeom prst="rect">
            <a:avLst/>
          </a:prstGeom>
        </p:spPr>
      </p:pic>
      <p:pic>
        <p:nvPicPr>
          <p:cNvPr id="5" name="图片 4" descr="山水1">
            <a:extLst>
              <a:ext uri="{FF2B5EF4-FFF2-40B4-BE49-F238E27FC236}">
                <a16:creationId xmlns="" xmlns:a16="http://schemas.microsoft.com/office/drawing/2014/main" id="{26169982-100F-41EF-938B-15F36C7D410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11763" y="3778414"/>
            <a:ext cx="4204335" cy="3482340"/>
          </a:xfrm>
          <a:prstGeom prst="rect">
            <a:avLst/>
          </a:prstGeom>
        </p:spPr>
      </p:pic>
      <p:pic>
        <p:nvPicPr>
          <p:cNvPr id="6" name="图片 5" descr="树枝">
            <a:extLst>
              <a:ext uri="{FF2B5EF4-FFF2-40B4-BE49-F238E27FC236}">
                <a16:creationId xmlns="" xmlns:a16="http://schemas.microsoft.com/office/drawing/2014/main" id="{C01E38F8-E73C-4C21-B2CD-9004E036CDD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-133350" y="0"/>
            <a:ext cx="2546985" cy="1343025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1F32D65B-0930-41FC-A0B3-86CDC7DAA042}"/>
              </a:ext>
            </a:extLst>
          </p:cNvPr>
          <p:cNvGrpSpPr/>
          <p:nvPr/>
        </p:nvGrpSpPr>
        <p:grpSpPr>
          <a:xfrm>
            <a:off x="3449107" y="3048425"/>
            <a:ext cx="4349258" cy="870432"/>
            <a:chOff x="5282799" y="2848621"/>
            <a:chExt cx="3788756" cy="955148"/>
          </a:xfrm>
        </p:grpSpPr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0B006157-F241-429E-A49A-D259FBAC3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t="10387" r="2300"/>
            <a:stretch/>
          </p:blipFill>
          <p:spPr>
            <a:xfrm flipH="1">
              <a:off x="5282799" y="2848621"/>
              <a:ext cx="3788756" cy="955148"/>
            </a:xfrm>
            <a:prstGeom prst="rect">
              <a:avLst/>
            </a:prstGeom>
          </p:spPr>
        </p:pic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B7E0E28F-24A5-4D38-BF1F-E4F072604117}"/>
                </a:ext>
              </a:extLst>
            </p:cNvPr>
            <p:cNvSpPr txBox="1"/>
            <p:nvPr/>
          </p:nvSpPr>
          <p:spPr>
            <a:xfrm>
              <a:off x="7081648" y="2980182"/>
              <a:ext cx="16573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/>
                <a:t>单击添加标题</a:t>
              </a:r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0BA5DE8E-27C7-4102-B438-B7EC05479DE9}"/>
              </a:ext>
            </a:extLst>
          </p:cNvPr>
          <p:cNvSpPr/>
          <p:nvPr/>
        </p:nvSpPr>
        <p:spPr>
          <a:xfrm>
            <a:off x="2786041" y="4293921"/>
            <a:ext cx="6618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单击此处编辑您要的内容，</a:t>
            </a:r>
            <a:r>
              <a:rPr lang="zh-CN" altLang="en-US" sz="1600" b="1" dirty="0">
                <a:latin typeface="Times New Roman" panose="02020603050405020304" pitchFamily="18" charset="0"/>
              </a:rPr>
              <a:t>点击输入你的观点，文字为文本框占位，内容无实际意义可以忽略，替换文字内容</a:t>
            </a:r>
            <a:r>
              <a:rPr lang="zh-CN" altLang="en-US" sz="1600" b="1" dirty="0">
                <a:latin typeface="+mn-ea"/>
              </a:rPr>
              <a:t>，本模版所有图形线条及其相应素材均可自由编辑、改色、替换。</a:t>
            </a:r>
          </a:p>
        </p:txBody>
      </p:sp>
    </p:spTree>
    <p:extLst>
      <p:ext uri="{BB962C8B-B14F-4D97-AF65-F5344CB8AC3E}">
        <p14:creationId xmlns:p14="http://schemas.microsoft.com/office/powerpoint/2010/main" xmlns="" val="38606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42">
            <a:extLst>
              <a:ext uri="{FF2B5EF4-FFF2-40B4-BE49-F238E27FC236}">
                <a16:creationId xmlns="" xmlns:a16="http://schemas.microsoft.com/office/drawing/2014/main" id="{9F47548C-2037-4BB5-87C5-A7331E1FDA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35132" y="1472327"/>
            <a:ext cx="4590297" cy="5535179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4DCF124A-0C03-4B97-A811-7028B3A69F8F}"/>
              </a:ext>
            </a:extLst>
          </p:cNvPr>
          <p:cNvGrpSpPr/>
          <p:nvPr/>
        </p:nvGrpSpPr>
        <p:grpSpPr>
          <a:xfrm>
            <a:off x="2194268" y="1896965"/>
            <a:ext cx="1532035" cy="1532035"/>
            <a:chOff x="5252085" y="1683385"/>
            <a:chExt cx="2499360" cy="2499360"/>
          </a:xfrm>
        </p:grpSpPr>
        <p:pic>
          <p:nvPicPr>
            <p:cNvPr id="6" name="图片 5" descr="山水">
              <a:extLst>
                <a:ext uri="{FF2B5EF4-FFF2-40B4-BE49-F238E27FC236}">
                  <a16:creationId xmlns="" xmlns:a16="http://schemas.microsoft.com/office/drawing/2014/main" id="{ABD7B945-4134-4E8E-B1C5-D1DB1A2F0A97}"/>
                </a:ext>
              </a:extLst>
            </p:cNvPr>
            <p:cNvPicPr/>
            <p:nvPr/>
          </p:nvPicPr>
          <p:blipFill>
            <a:blip r:embed="rId4" cstate="print"/>
            <a:srcRect r="3828"/>
            <a:stretch>
              <a:fillRect/>
            </a:stretch>
          </p:blipFill>
          <p:spPr>
            <a:xfrm>
              <a:off x="5263515" y="1683385"/>
              <a:ext cx="2484755" cy="2484755"/>
            </a:xfrm>
            <a:prstGeom prst="ellipse">
              <a:avLst/>
            </a:prstGeom>
          </p:spPr>
        </p:pic>
        <p:sp>
          <p:nvSpPr>
            <p:cNvPr id="7" name="椭圆 6">
              <a:extLst>
                <a:ext uri="{FF2B5EF4-FFF2-40B4-BE49-F238E27FC236}">
                  <a16:creationId xmlns="" xmlns:a16="http://schemas.microsoft.com/office/drawing/2014/main" id="{34670409-8E11-498E-A119-E20AC2BC13D4}"/>
                </a:ext>
              </a:extLst>
            </p:cNvPr>
            <p:cNvSpPr/>
            <p:nvPr/>
          </p:nvSpPr>
          <p:spPr>
            <a:xfrm>
              <a:off x="5252085" y="1683385"/>
              <a:ext cx="2499360" cy="2499360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0C5A1EF-A8BB-412C-8A87-D96C03DEDD8F}"/>
              </a:ext>
            </a:extLst>
          </p:cNvPr>
          <p:cNvGrpSpPr/>
          <p:nvPr/>
        </p:nvGrpSpPr>
        <p:grpSpPr>
          <a:xfrm>
            <a:off x="8465697" y="1896965"/>
            <a:ext cx="1532035" cy="1532035"/>
            <a:chOff x="12379325" y="1683385"/>
            <a:chExt cx="2499360" cy="2499360"/>
          </a:xfrm>
        </p:grpSpPr>
        <p:pic>
          <p:nvPicPr>
            <p:cNvPr id="14" name="图片 13" descr="C:\Users\Administrator\Desktop\2017.05.23\山水1.png山水1">
              <a:extLst>
                <a:ext uri="{FF2B5EF4-FFF2-40B4-BE49-F238E27FC236}">
                  <a16:creationId xmlns="" xmlns:a16="http://schemas.microsoft.com/office/drawing/2014/main" id="{5EA064A2-9969-4819-AA19-20DA549A93E4}"/>
                </a:ext>
              </a:extLst>
            </p:cNvPr>
            <p:cNvPicPr/>
            <p:nvPr/>
          </p:nvPicPr>
          <p:blipFill>
            <a:blip r:embed="rId5" cstate="print"/>
            <a:srcRect/>
            <a:stretch>
              <a:fillRect/>
            </a:stretch>
          </p:blipFill>
          <p:spPr>
            <a:xfrm>
              <a:off x="12379325" y="1699260"/>
              <a:ext cx="2484755" cy="2483485"/>
            </a:xfrm>
            <a:prstGeom prst="ellipse">
              <a:avLst/>
            </a:prstGeom>
          </p:spPr>
        </p:pic>
        <p:sp>
          <p:nvSpPr>
            <p:cNvPr id="15" name="椭圆 14">
              <a:extLst>
                <a:ext uri="{FF2B5EF4-FFF2-40B4-BE49-F238E27FC236}">
                  <a16:creationId xmlns="" xmlns:a16="http://schemas.microsoft.com/office/drawing/2014/main" id="{29AC29A4-FA48-47A8-A403-8644C862B49C}"/>
                </a:ext>
              </a:extLst>
            </p:cNvPr>
            <p:cNvSpPr/>
            <p:nvPr/>
          </p:nvSpPr>
          <p:spPr>
            <a:xfrm>
              <a:off x="12379325" y="1683385"/>
              <a:ext cx="2499360" cy="2499360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85AAD221-141E-47FA-861D-765F1BEC0CE2}"/>
              </a:ext>
            </a:extLst>
          </p:cNvPr>
          <p:cNvGrpSpPr/>
          <p:nvPr/>
        </p:nvGrpSpPr>
        <p:grpSpPr>
          <a:xfrm>
            <a:off x="5329983" y="1896965"/>
            <a:ext cx="1532035" cy="1532035"/>
            <a:chOff x="8808085" y="1683385"/>
            <a:chExt cx="2499360" cy="2499360"/>
          </a:xfrm>
        </p:grpSpPr>
        <p:sp>
          <p:nvSpPr>
            <p:cNvPr id="32" name="椭圆 31">
              <a:extLst>
                <a:ext uri="{FF2B5EF4-FFF2-40B4-BE49-F238E27FC236}">
                  <a16:creationId xmlns="" xmlns:a16="http://schemas.microsoft.com/office/drawing/2014/main" id="{D8E4E158-D2AC-40BF-AC5A-2953300E61F1}"/>
                </a:ext>
              </a:extLst>
            </p:cNvPr>
            <p:cNvSpPr/>
            <p:nvPr/>
          </p:nvSpPr>
          <p:spPr>
            <a:xfrm>
              <a:off x="8808085" y="1683385"/>
              <a:ext cx="2499360" cy="2499360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33" name="图片 32" descr="树枝">
              <a:extLst>
                <a:ext uri="{FF2B5EF4-FFF2-40B4-BE49-F238E27FC236}">
                  <a16:creationId xmlns="" xmlns:a16="http://schemas.microsoft.com/office/drawing/2014/main" id="{2E279840-66C1-43EF-A096-0192C2A9C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36246" y="2058450"/>
              <a:ext cx="2342761" cy="1235074"/>
            </a:xfrm>
            <a:prstGeom prst="ellipse">
              <a:avLst/>
            </a:prstGeom>
          </p:spPr>
        </p:pic>
      </p:grpSp>
      <p:sp>
        <p:nvSpPr>
          <p:cNvPr id="40" name="矩形 39">
            <a:extLst>
              <a:ext uri="{FF2B5EF4-FFF2-40B4-BE49-F238E27FC236}">
                <a16:creationId xmlns="" xmlns:a16="http://schemas.microsoft.com/office/drawing/2014/main" id="{A9F2AC50-2BEB-455E-BF7E-3CECD416D59E}"/>
              </a:ext>
            </a:extLst>
          </p:cNvPr>
          <p:cNvSpPr/>
          <p:nvPr/>
        </p:nvSpPr>
        <p:spPr>
          <a:xfrm>
            <a:off x="1773137" y="4067490"/>
            <a:ext cx="23742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</a:rPr>
              <a:t>点击输入你的观点，文字为文本框占位，内容无实际意义可以忽略，替换文字内容</a:t>
            </a:r>
            <a:endParaRPr lang="zh-CN" altLang="en-US" sz="1600" b="1" dirty="0">
              <a:latin typeface="+mn-ea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="" xmlns:a16="http://schemas.microsoft.com/office/drawing/2014/main" id="{6509327B-0E3F-4D4F-A265-C1A07E1002B7}"/>
              </a:ext>
            </a:extLst>
          </p:cNvPr>
          <p:cNvSpPr/>
          <p:nvPr/>
        </p:nvSpPr>
        <p:spPr>
          <a:xfrm>
            <a:off x="4908852" y="4067490"/>
            <a:ext cx="2374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</a:rPr>
              <a:t>点击输入你的观点，文字为文本框占位，内容无实际意义可以忽略，替换文字内容</a:t>
            </a:r>
            <a:endParaRPr lang="zh-CN" altLang="en-US" sz="1600" b="1" dirty="0">
              <a:latin typeface="+mn-ea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EB28F73E-D7C2-46E0-A28D-0F9ECE89C619}"/>
              </a:ext>
            </a:extLst>
          </p:cNvPr>
          <p:cNvSpPr/>
          <p:nvPr/>
        </p:nvSpPr>
        <p:spPr>
          <a:xfrm>
            <a:off x="8044566" y="4067490"/>
            <a:ext cx="2374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</a:rPr>
              <a:t>点击输入你的观点，文字为文本框占位，内容无实际意义可以忽略，替换文字内容</a:t>
            </a:r>
            <a:endParaRPr lang="zh-CN" altLang="en-US" sz="1600" b="1" dirty="0">
              <a:latin typeface="+mn-ea"/>
            </a:endParaRPr>
          </a:p>
        </p:txBody>
      </p:sp>
      <p:pic>
        <p:nvPicPr>
          <p:cNvPr id="45" name="图片 44" descr="图片包含 游戏机, 看着, 照片, 黑暗&#10;&#10;描述已自动生成">
            <a:extLst>
              <a:ext uri="{FF2B5EF4-FFF2-40B4-BE49-F238E27FC236}">
                <a16:creationId xmlns="" xmlns:a16="http://schemas.microsoft.com/office/drawing/2014/main" id="{62095B85-B523-4F59-AB30-B456D9EE932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-631443" y="-662853"/>
            <a:ext cx="3551624" cy="333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9452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E2227CA9-E66B-4B3E-971C-C27FD2ED99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7394" t="21326" r="45142"/>
          <a:stretch/>
        </p:blipFill>
        <p:spPr>
          <a:xfrm>
            <a:off x="0" y="0"/>
            <a:ext cx="12192000" cy="6667500"/>
          </a:xfrm>
          <a:prstGeom prst="rect">
            <a:avLst/>
          </a:prstGeom>
        </p:spPr>
      </p:pic>
      <p:pic>
        <p:nvPicPr>
          <p:cNvPr id="8" name="图片 7" descr="海上的风景&#10;&#10;描述已自动生成">
            <a:extLst>
              <a:ext uri="{FF2B5EF4-FFF2-40B4-BE49-F238E27FC236}">
                <a16:creationId xmlns="" xmlns:a16="http://schemas.microsoft.com/office/drawing/2014/main" id="{4E64DE80-A5F8-4CE5-8CEF-21B3E698542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6" r="1779" b="37007"/>
          <a:stretch/>
        </p:blipFill>
        <p:spPr>
          <a:xfrm>
            <a:off x="0" y="3860851"/>
            <a:ext cx="12192001" cy="299714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5DAE7686-4F42-4499-AF44-7045F757583C}"/>
              </a:ext>
            </a:extLst>
          </p:cNvPr>
          <p:cNvSpPr txBox="1"/>
          <p:nvPr/>
        </p:nvSpPr>
        <p:spPr>
          <a:xfrm>
            <a:off x="3883152" y="2223801"/>
            <a:ext cx="47323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dirty="0">
                <a:latin typeface="+mj-ea"/>
                <a:ea typeface="+mj-ea"/>
              </a:rPr>
              <a:t>感谢欣赏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8570413C-347C-411D-89AB-8E4C2AB0A19C}"/>
              </a:ext>
            </a:extLst>
          </p:cNvPr>
          <p:cNvGrpSpPr/>
          <p:nvPr/>
        </p:nvGrpSpPr>
        <p:grpSpPr>
          <a:xfrm>
            <a:off x="3820160" y="4013251"/>
            <a:ext cx="4574540" cy="858342"/>
            <a:chOff x="3788410" y="4432300"/>
            <a:chExt cx="4574540" cy="858342"/>
          </a:xfrm>
        </p:grpSpPr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8A4EFD58-B75E-4122-8E31-79B6786C6ECA}"/>
                </a:ext>
              </a:extLst>
            </p:cNvPr>
            <p:cNvSpPr txBox="1"/>
            <p:nvPr/>
          </p:nvSpPr>
          <p:spPr>
            <a:xfrm>
              <a:off x="4919980" y="4432300"/>
              <a:ext cx="2311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/>
                <a:t>设计师</a:t>
              </a:r>
              <a:r>
                <a:rPr lang="zh-CN" altLang="en-US" sz="2000" dirty="0" smtClean="0"/>
                <a:t>：</a:t>
              </a:r>
              <a:r>
                <a:rPr lang="en-US" altLang="zh-CN" sz="2000" dirty="0" err="1" smtClean="0"/>
                <a:t>ppt</a:t>
              </a:r>
              <a:endParaRPr lang="zh-CN" altLang="en-US" sz="2000" dirty="0"/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2D705FC8-AD6B-4F42-B629-3F3F1CA2B209}"/>
                </a:ext>
              </a:extLst>
            </p:cNvPr>
            <p:cNvCxnSpPr/>
            <p:nvPr/>
          </p:nvCxnSpPr>
          <p:spPr>
            <a:xfrm>
              <a:off x="7124700" y="4632355"/>
              <a:ext cx="1238250" cy="0"/>
            </a:xfrm>
            <a:prstGeom prst="line">
              <a:avLst/>
            </a:prstGeom>
            <a:ln>
              <a:gradFill flip="none" rotWithShape="1">
                <a:gsLst>
                  <a:gs pos="24000">
                    <a:schemeClr val="bg1">
                      <a:lumMod val="5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="" xmlns:a16="http://schemas.microsoft.com/office/drawing/2014/main" id="{3F87D9CF-7537-47EA-8187-AF53981CE4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88410" y="4632355"/>
              <a:ext cx="1238250" cy="0"/>
            </a:xfrm>
            <a:prstGeom prst="line">
              <a:avLst/>
            </a:prstGeom>
            <a:ln>
              <a:gradFill flip="none" rotWithShape="1">
                <a:gsLst>
                  <a:gs pos="24000">
                    <a:schemeClr val="bg1">
                      <a:lumMod val="5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5084A9B2-A6A1-46DE-93CE-671DF55188B4}"/>
                </a:ext>
              </a:extLst>
            </p:cNvPr>
            <p:cNvSpPr txBox="1"/>
            <p:nvPr/>
          </p:nvSpPr>
          <p:spPr>
            <a:xfrm>
              <a:off x="4716419" y="4921310"/>
              <a:ext cx="27683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/>
                <a:t>二零二零年九月二十四日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7274691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null,&quot;Name&quot;:&quot;无&quot;,&quot;HeaderHeight&quot;:5.0,&quot;FooterHeight&quot;:0.0,&quot;SideMargin&quot;:9.0,&quot;TopMargin&quot;:0.0,&quot;BottomMargin&quot;:5.0,&quot;IntervalMargin&quot;:0.0,&quot;SettingType&quot;:&quot;System&quot;}"/>
  <p:tag name="ISPRING_PRESENTATION_TITLE" val="P界达人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1">
      <a:majorFont>
        <a:latin typeface="演示悠然小楷"/>
        <a:ea typeface="演示悠然小楷"/>
        <a:cs typeface=""/>
      </a:majorFont>
      <a:minorFont>
        <a:latin typeface="方正楷体简体"/>
        <a:ea typeface="方正楷体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3352</TotalTime>
  <Words>1211</Words>
  <Application>Microsoft Office PowerPoint</Application>
  <PresentationFormat>自定义</PresentationFormat>
  <Paragraphs>105</Paragraphs>
  <Slides>20</Slides>
  <Notes>20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P界达人</dc:title>
  <dc:creator>PPT</dc:creator>
  <cp:keywords>PPT</cp:keywords>
  <dc:description>www.51pptmoban.com</dc:description>
  <cp:lastModifiedBy>User</cp:lastModifiedBy>
  <cp:revision>72</cp:revision>
  <dcterms:created xsi:type="dcterms:W3CDTF">2019-10-31T06:49:12Z</dcterms:created>
  <dcterms:modified xsi:type="dcterms:W3CDTF">2020-09-24T06:42:12Z</dcterms:modified>
</cp:coreProperties>
</file>