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7" r:id="rId3"/>
    <p:sldId id="258" r:id="rId4"/>
    <p:sldId id="261" r:id="rId5"/>
    <p:sldId id="262" r:id="rId6"/>
    <p:sldId id="263" r:id="rId7"/>
    <p:sldId id="264" r:id="rId8"/>
    <p:sldId id="267" r:id="rId9"/>
    <p:sldId id="271" r:id="rId10"/>
    <p:sldId id="273" r:id="rId11"/>
    <p:sldId id="274" r:id="rId12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62" autoAdjust="0"/>
    <p:restoredTop sz="94660"/>
  </p:normalViewPr>
  <p:slideViewPr>
    <p:cSldViewPr snapToGrid="0">
      <p:cViewPr varScale="1">
        <p:scale>
          <a:sx n="87" d="100"/>
          <a:sy n="87" d="100"/>
        </p:scale>
        <p:origin x="5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2D2C4"/>
            </a:solidFill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c:spPr>
          <c:invertIfNegative val="0"/>
          <c:cat>
            <c:numRef>
              <c:f>工作表1!$A$2:$A$13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工作表1!$B$2:$B$13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4.0999999999999996</c:v>
                </c:pt>
                <c:pt idx="5">
                  <c:v>5</c:v>
                </c:pt>
                <c:pt idx="6">
                  <c:v>6.2</c:v>
                </c:pt>
                <c:pt idx="7">
                  <c:v>7.8</c:v>
                </c:pt>
                <c:pt idx="8">
                  <c:v>8.3000000000000007</c:v>
                </c:pt>
                <c:pt idx="9">
                  <c:v>9.3000000000000007</c:v>
                </c:pt>
                <c:pt idx="10">
                  <c:v>9.6999999999999993</c:v>
                </c:pt>
                <c:pt idx="11">
                  <c:v>11.3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B5-41A0-B017-942F1D7EC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283406416"/>
        <c:axId val="-1283405872"/>
      </c:barChart>
      <c:catAx>
        <c:axId val="-1283406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zh-CN"/>
          </a:p>
        </c:txPr>
        <c:crossAx val="-1283405872"/>
        <c:crosses val="autoZero"/>
        <c:auto val="1"/>
        <c:lblAlgn val="ctr"/>
        <c:lblOffset val="100"/>
        <c:noMultiLvlLbl val="0"/>
      </c:catAx>
      <c:valAx>
        <c:axId val="-1283405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1283406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CE27F-BC35-4EED-89BE-0FE5F222FAC5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3E49E-6474-4CFD-BBBC-4C6C2C65D0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573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952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697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308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60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167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636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771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306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19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3E49E-6474-4CFD-BBBC-4C6C2C65D0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943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office.msn.com.cn/Template/Home.shtml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831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73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86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498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267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78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526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63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851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0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518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470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1"/>
            <a:ext cx="12325350" cy="6866809"/>
          </a:xfrm>
          <a:prstGeom prst="rect">
            <a:avLst/>
          </a:prstGeom>
        </p:spPr>
      </p:pic>
      <p:sp>
        <p:nvSpPr>
          <p:cNvPr id="7" name="矩形 1"/>
          <p:cNvSpPr/>
          <p:nvPr userDrawn="1"/>
        </p:nvSpPr>
        <p:spPr>
          <a:xfrm>
            <a:off x="-152399" y="1719016"/>
            <a:ext cx="8458200" cy="1441240"/>
          </a:xfrm>
          <a:custGeom>
            <a:avLst/>
            <a:gdLst>
              <a:gd name="connsiteX0" fmla="*/ 0 w 6819900"/>
              <a:gd name="connsiteY0" fmla="*/ 0 h 1422190"/>
              <a:gd name="connsiteX1" fmla="*/ 6819900 w 6819900"/>
              <a:gd name="connsiteY1" fmla="*/ 0 h 1422190"/>
              <a:gd name="connsiteX2" fmla="*/ 6819900 w 6819900"/>
              <a:gd name="connsiteY2" fmla="*/ 1422190 h 1422190"/>
              <a:gd name="connsiteX3" fmla="*/ 0 w 6819900"/>
              <a:gd name="connsiteY3" fmla="*/ 1422190 h 1422190"/>
              <a:gd name="connsiteX4" fmla="*/ 0 w 6819900"/>
              <a:gd name="connsiteY4" fmla="*/ 0 h 1422190"/>
              <a:gd name="connsiteX0" fmla="*/ 0 w 8458200"/>
              <a:gd name="connsiteY0" fmla="*/ 0 h 1441240"/>
              <a:gd name="connsiteX1" fmla="*/ 6819900 w 8458200"/>
              <a:gd name="connsiteY1" fmla="*/ 0 h 1441240"/>
              <a:gd name="connsiteX2" fmla="*/ 8458200 w 8458200"/>
              <a:gd name="connsiteY2" fmla="*/ 1441240 h 1441240"/>
              <a:gd name="connsiteX3" fmla="*/ 0 w 8458200"/>
              <a:gd name="connsiteY3" fmla="*/ 1422190 h 1441240"/>
              <a:gd name="connsiteX4" fmla="*/ 0 w 8458200"/>
              <a:gd name="connsiteY4" fmla="*/ 0 h 1441240"/>
              <a:gd name="connsiteX0" fmla="*/ 0 w 8458200"/>
              <a:gd name="connsiteY0" fmla="*/ 0 h 1441240"/>
              <a:gd name="connsiteX1" fmla="*/ 6819900 w 8458200"/>
              <a:gd name="connsiteY1" fmla="*/ 342900 h 1441240"/>
              <a:gd name="connsiteX2" fmla="*/ 8458200 w 8458200"/>
              <a:gd name="connsiteY2" fmla="*/ 1441240 h 1441240"/>
              <a:gd name="connsiteX3" fmla="*/ 0 w 8458200"/>
              <a:gd name="connsiteY3" fmla="*/ 1422190 h 1441240"/>
              <a:gd name="connsiteX4" fmla="*/ 0 w 8458200"/>
              <a:gd name="connsiteY4" fmla="*/ 0 h 144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58200" h="1441240">
                <a:moveTo>
                  <a:pt x="0" y="0"/>
                </a:moveTo>
                <a:lnTo>
                  <a:pt x="6819900" y="342900"/>
                </a:lnTo>
                <a:lnTo>
                  <a:pt x="8458200" y="1441240"/>
                </a:lnTo>
                <a:lnTo>
                  <a:pt x="0" y="14221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8" name="矩形 2"/>
          <p:cNvSpPr/>
          <p:nvPr userDrawn="1"/>
        </p:nvSpPr>
        <p:spPr>
          <a:xfrm>
            <a:off x="-152399" y="3141206"/>
            <a:ext cx="5886603" cy="1422190"/>
          </a:xfrm>
          <a:custGeom>
            <a:avLst/>
            <a:gdLst>
              <a:gd name="connsiteX0" fmla="*/ 0 w 5315103"/>
              <a:gd name="connsiteY0" fmla="*/ 0 h 1422190"/>
              <a:gd name="connsiteX1" fmla="*/ 5315103 w 5315103"/>
              <a:gd name="connsiteY1" fmla="*/ 0 h 1422190"/>
              <a:gd name="connsiteX2" fmla="*/ 5315103 w 5315103"/>
              <a:gd name="connsiteY2" fmla="*/ 1422190 h 1422190"/>
              <a:gd name="connsiteX3" fmla="*/ 0 w 5315103"/>
              <a:gd name="connsiteY3" fmla="*/ 1422190 h 1422190"/>
              <a:gd name="connsiteX4" fmla="*/ 0 w 5315103"/>
              <a:gd name="connsiteY4" fmla="*/ 0 h 1422190"/>
              <a:gd name="connsiteX0" fmla="*/ 0 w 5886603"/>
              <a:gd name="connsiteY0" fmla="*/ 19050 h 1441240"/>
              <a:gd name="connsiteX1" fmla="*/ 5886603 w 5886603"/>
              <a:gd name="connsiteY1" fmla="*/ 0 h 1441240"/>
              <a:gd name="connsiteX2" fmla="*/ 5315103 w 5886603"/>
              <a:gd name="connsiteY2" fmla="*/ 1441240 h 1441240"/>
              <a:gd name="connsiteX3" fmla="*/ 0 w 5886603"/>
              <a:gd name="connsiteY3" fmla="*/ 1441240 h 1441240"/>
              <a:gd name="connsiteX4" fmla="*/ 0 w 5886603"/>
              <a:gd name="connsiteY4" fmla="*/ 19050 h 1441240"/>
              <a:gd name="connsiteX0" fmla="*/ 0 w 5886603"/>
              <a:gd name="connsiteY0" fmla="*/ 19050 h 1441240"/>
              <a:gd name="connsiteX1" fmla="*/ 5886603 w 5886603"/>
              <a:gd name="connsiteY1" fmla="*/ 0 h 1441240"/>
              <a:gd name="connsiteX2" fmla="*/ 5124603 w 5886603"/>
              <a:gd name="connsiteY2" fmla="*/ 1307890 h 1441240"/>
              <a:gd name="connsiteX3" fmla="*/ 0 w 5886603"/>
              <a:gd name="connsiteY3" fmla="*/ 1441240 h 1441240"/>
              <a:gd name="connsiteX4" fmla="*/ 0 w 5886603"/>
              <a:gd name="connsiteY4" fmla="*/ 19050 h 1441240"/>
              <a:gd name="connsiteX0" fmla="*/ 0 w 5867553"/>
              <a:gd name="connsiteY0" fmla="*/ 38100 h 1460290"/>
              <a:gd name="connsiteX1" fmla="*/ 5867553 w 5867553"/>
              <a:gd name="connsiteY1" fmla="*/ 0 h 1460290"/>
              <a:gd name="connsiteX2" fmla="*/ 5124603 w 5867553"/>
              <a:gd name="connsiteY2" fmla="*/ 1326940 h 1460290"/>
              <a:gd name="connsiteX3" fmla="*/ 0 w 5867553"/>
              <a:gd name="connsiteY3" fmla="*/ 1460290 h 1460290"/>
              <a:gd name="connsiteX4" fmla="*/ 0 w 5867553"/>
              <a:gd name="connsiteY4" fmla="*/ 38100 h 1460290"/>
              <a:gd name="connsiteX0" fmla="*/ 0 w 5886603"/>
              <a:gd name="connsiteY0" fmla="*/ 0 h 1422190"/>
              <a:gd name="connsiteX1" fmla="*/ 5886603 w 5886603"/>
              <a:gd name="connsiteY1" fmla="*/ 19050 h 1422190"/>
              <a:gd name="connsiteX2" fmla="*/ 5124603 w 5886603"/>
              <a:gd name="connsiteY2" fmla="*/ 1288840 h 1422190"/>
              <a:gd name="connsiteX3" fmla="*/ 0 w 5886603"/>
              <a:gd name="connsiteY3" fmla="*/ 1422190 h 1422190"/>
              <a:gd name="connsiteX4" fmla="*/ 0 w 5886603"/>
              <a:gd name="connsiteY4" fmla="*/ 0 h 1422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6603" h="1422190">
                <a:moveTo>
                  <a:pt x="0" y="0"/>
                </a:moveTo>
                <a:lnTo>
                  <a:pt x="5886603" y="19050"/>
                </a:lnTo>
                <a:lnTo>
                  <a:pt x="5124603" y="1288840"/>
                </a:lnTo>
                <a:lnTo>
                  <a:pt x="0" y="142219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206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1"/>
            <a:ext cx="12325350" cy="6866809"/>
          </a:xfrm>
          <a:prstGeom prst="rect">
            <a:avLst/>
          </a:prstGeom>
        </p:spPr>
      </p:pic>
      <p:cxnSp>
        <p:nvCxnSpPr>
          <p:cNvPr id="3" name="直接连接符 2"/>
          <p:cNvCxnSpPr/>
          <p:nvPr userDrawn="1"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4568248" y="477910"/>
            <a:ext cx="3213677" cy="568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712733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1"/>
            <a:ext cx="12325350" cy="6866809"/>
          </a:xfrm>
          <a:prstGeom prst="rect">
            <a:avLst/>
          </a:prstGeom>
        </p:spPr>
      </p:pic>
      <p:sp>
        <p:nvSpPr>
          <p:cNvPr id="7" name="等腰三角形 6"/>
          <p:cNvSpPr/>
          <p:nvPr userDrawn="1"/>
        </p:nvSpPr>
        <p:spPr>
          <a:xfrm rot="5400000">
            <a:off x="-881063" y="738187"/>
            <a:ext cx="6858000" cy="5381625"/>
          </a:xfrm>
          <a:prstGeom prst="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-1624013" y="738186"/>
            <a:ext cx="6858000" cy="5381625"/>
          </a:xfrm>
          <a:prstGeom prst="triangl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251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1"/>
            <a:ext cx="12325350" cy="6866809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 rot="5400000">
            <a:off x="904873" y="-1990273"/>
            <a:ext cx="6124575" cy="6858001"/>
            <a:chOff x="-885826" y="-1"/>
            <a:chExt cx="6124575" cy="6858001"/>
          </a:xfrm>
        </p:grpSpPr>
        <p:sp>
          <p:nvSpPr>
            <p:cNvPr id="9" name="等腰三角形 8"/>
            <p:cNvSpPr/>
            <p:nvPr/>
          </p:nvSpPr>
          <p:spPr>
            <a:xfrm rot="5400000">
              <a:off x="-881063" y="738187"/>
              <a:ext cx="6858000" cy="5381625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-1624013" y="738186"/>
              <a:ext cx="6858000" cy="5381625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 userDrawn="1"/>
        </p:nvGrpSpPr>
        <p:grpSpPr>
          <a:xfrm rot="16200000">
            <a:off x="904874" y="1215512"/>
            <a:ext cx="6124575" cy="6858001"/>
            <a:chOff x="-885826" y="-1"/>
            <a:chExt cx="6124575" cy="6858001"/>
          </a:xfrm>
        </p:grpSpPr>
        <p:sp>
          <p:nvSpPr>
            <p:cNvPr id="12" name="等腰三角形 11"/>
            <p:cNvSpPr/>
            <p:nvPr/>
          </p:nvSpPr>
          <p:spPr>
            <a:xfrm rot="5400000">
              <a:off x="-881063" y="738187"/>
              <a:ext cx="6858000" cy="5381625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-1624013" y="738186"/>
              <a:ext cx="6858000" cy="5381625"/>
            </a:xfrm>
            <a:prstGeom prst="triangle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7889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1"/>
            <a:ext cx="12325350" cy="6866809"/>
          </a:xfrm>
          <a:prstGeom prst="rect">
            <a:avLst/>
          </a:prstGeom>
        </p:spPr>
      </p:pic>
      <p:cxnSp>
        <p:nvCxnSpPr>
          <p:cNvPr id="10" name="直接连接符 9"/>
          <p:cNvCxnSpPr/>
          <p:nvPr userDrawn="1"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867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-1"/>
            <a:ext cx="12325350" cy="6866809"/>
          </a:xfrm>
          <a:prstGeom prst="rect">
            <a:avLst/>
          </a:prstGeom>
        </p:spPr>
      </p:pic>
      <p:sp>
        <p:nvSpPr>
          <p:cNvPr id="6" name="矩形 1"/>
          <p:cNvSpPr/>
          <p:nvPr userDrawn="1"/>
        </p:nvSpPr>
        <p:spPr>
          <a:xfrm>
            <a:off x="2266950" y="2076450"/>
            <a:ext cx="7647842" cy="2266950"/>
          </a:xfrm>
          <a:custGeom>
            <a:avLst/>
            <a:gdLst>
              <a:gd name="connsiteX0" fmla="*/ 0 w 4819650"/>
              <a:gd name="connsiteY0" fmla="*/ 0 h 1885950"/>
              <a:gd name="connsiteX1" fmla="*/ 4819650 w 4819650"/>
              <a:gd name="connsiteY1" fmla="*/ 0 h 1885950"/>
              <a:gd name="connsiteX2" fmla="*/ 4819650 w 4819650"/>
              <a:gd name="connsiteY2" fmla="*/ 1885950 h 1885950"/>
              <a:gd name="connsiteX3" fmla="*/ 0 w 4819650"/>
              <a:gd name="connsiteY3" fmla="*/ 1885950 h 1885950"/>
              <a:gd name="connsiteX4" fmla="*/ 0 w 4819650"/>
              <a:gd name="connsiteY4" fmla="*/ 0 h 1885950"/>
              <a:gd name="connsiteX0" fmla="*/ 0 w 5295900"/>
              <a:gd name="connsiteY0" fmla="*/ 0 h 1885950"/>
              <a:gd name="connsiteX1" fmla="*/ 5295900 w 5295900"/>
              <a:gd name="connsiteY1" fmla="*/ 304800 h 1885950"/>
              <a:gd name="connsiteX2" fmla="*/ 4819650 w 5295900"/>
              <a:gd name="connsiteY2" fmla="*/ 1885950 h 1885950"/>
              <a:gd name="connsiteX3" fmla="*/ 0 w 5295900"/>
              <a:gd name="connsiteY3" fmla="*/ 1885950 h 1885950"/>
              <a:gd name="connsiteX4" fmla="*/ 0 w 5295900"/>
              <a:gd name="connsiteY4" fmla="*/ 0 h 1885950"/>
              <a:gd name="connsiteX0" fmla="*/ 0 w 5295900"/>
              <a:gd name="connsiteY0" fmla="*/ 0 h 1885950"/>
              <a:gd name="connsiteX1" fmla="*/ 5295900 w 5295900"/>
              <a:gd name="connsiteY1" fmla="*/ 304800 h 1885950"/>
              <a:gd name="connsiteX2" fmla="*/ 4724400 w 5295900"/>
              <a:gd name="connsiteY2" fmla="*/ 1638300 h 1885950"/>
              <a:gd name="connsiteX3" fmla="*/ 0 w 5295900"/>
              <a:gd name="connsiteY3" fmla="*/ 1885950 h 1885950"/>
              <a:gd name="connsiteX4" fmla="*/ 0 w 5295900"/>
              <a:gd name="connsiteY4" fmla="*/ 0 h 1885950"/>
              <a:gd name="connsiteX0" fmla="*/ 609600 w 5905500"/>
              <a:gd name="connsiteY0" fmla="*/ 0 h 2400300"/>
              <a:gd name="connsiteX1" fmla="*/ 5905500 w 5905500"/>
              <a:gd name="connsiteY1" fmla="*/ 304800 h 2400300"/>
              <a:gd name="connsiteX2" fmla="*/ 5334000 w 5905500"/>
              <a:gd name="connsiteY2" fmla="*/ 1638300 h 2400300"/>
              <a:gd name="connsiteX3" fmla="*/ 0 w 5905500"/>
              <a:gd name="connsiteY3" fmla="*/ 2400300 h 2400300"/>
              <a:gd name="connsiteX4" fmla="*/ 609600 w 5905500"/>
              <a:gd name="connsiteY4" fmla="*/ 0 h 2400300"/>
              <a:gd name="connsiteX0" fmla="*/ 895350 w 5905500"/>
              <a:gd name="connsiteY0" fmla="*/ 247650 h 2095500"/>
              <a:gd name="connsiteX1" fmla="*/ 5905500 w 5905500"/>
              <a:gd name="connsiteY1" fmla="*/ 0 h 2095500"/>
              <a:gd name="connsiteX2" fmla="*/ 5334000 w 5905500"/>
              <a:gd name="connsiteY2" fmla="*/ 1333500 h 2095500"/>
              <a:gd name="connsiteX3" fmla="*/ 0 w 5905500"/>
              <a:gd name="connsiteY3" fmla="*/ 2095500 h 2095500"/>
              <a:gd name="connsiteX4" fmla="*/ 895350 w 5905500"/>
              <a:gd name="connsiteY4" fmla="*/ 247650 h 2095500"/>
              <a:gd name="connsiteX0" fmla="*/ 685800 w 5905500"/>
              <a:gd name="connsiteY0" fmla="*/ 38100 h 2095500"/>
              <a:gd name="connsiteX1" fmla="*/ 5905500 w 5905500"/>
              <a:gd name="connsiteY1" fmla="*/ 0 h 2095500"/>
              <a:gd name="connsiteX2" fmla="*/ 5334000 w 5905500"/>
              <a:gd name="connsiteY2" fmla="*/ 1333500 h 2095500"/>
              <a:gd name="connsiteX3" fmla="*/ 0 w 5905500"/>
              <a:gd name="connsiteY3" fmla="*/ 2095500 h 2095500"/>
              <a:gd name="connsiteX4" fmla="*/ 685800 w 5905500"/>
              <a:gd name="connsiteY4" fmla="*/ 38100 h 2095500"/>
              <a:gd name="connsiteX0" fmla="*/ 628650 w 5848350"/>
              <a:gd name="connsiteY0" fmla="*/ 38100 h 1733550"/>
              <a:gd name="connsiteX1" fmla="*/ 5848350 w 5848350"/>
              <a:gd name="connsiteY1" fmla="*/ 0 h 1733550"/>
              <a:gd name="connsiteX2" fmla="*/ 5276850 w 5848350"/>
              <a:gd name="connsiteY2" fmla="*/ 1333500 h 1733550"/>
              <a:gd name="connsiteX3" fmla="*/ 0 w 5848350"/>
              <a:gd name="connsiteY3" fmla="*/ 1733550 h 1733550"/>
              <a:gd name="connsiteX4" fmla="*/ 628650 w 5848350"/>
              <a:gd name="connsiteY4" fmla="*/ 3810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48350" h="1733550">
                <a:moveTo>
                  <a:pt x="628650" y="38100"/>
                </a:moveTo>
                <a:lnTo>
                  <a:pt x="5848350" y="0"/>
                </a:lnTo>
                <a:lnTo>
                  <a:pt x="5276850" y="1333500"/>
                </a:lnTo>
                <a:lnTo>
                  <a:pt x="0" y="1733550"/>
                </a:lnTo>
                <a:lnTo>
                  <a:pt x="628650" y="3810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1"/>
          <p:cNvSpPr/>
          <p:nvPr userDrawn="1"/>
        </p:nvSpPr>
        <p:spPr>
          <a:xfrm>
            <a:off x="1790700" y="1905000"/>
            <a:ext cx="8376474" cy="2679739"/>
          </a:xfrm>
          <a:custGeom>
            <a:avLst/>
            <a:gdLst>
              <a:gd name="connsiteX0" fmla="*/ 0 w 4819650"/>
              <a:gd name="connsiteY0" fmla="*/ 0 h 1885950"/>
              <a:gd name="connsiteX1" fmla="*/ 4819650 w 4819650"/>
              <a:gd name="connsiteY1" fmla="*/ 0 h 1885950"/>
              <a:gd name="connsiteX2" fmla="*/ 4819650 w 4819650"/>
              <a:gd name="connsiteY2" fmla="*/ 1885950 h 1885950"/>
              <a:gd name="connsiteX3" fmla="*/ 0 w 4819650"/>
              <a:gd name="connsiteY3" fmla="*/ 1885950 h 1885950"/>
              <a:gd name="connsiteX4" fmla="*/ 0 w 4819650"/>
              <a:gd name="connsiteY4" fmla="*/ 0 h 1885950"/>
              <a:gd name="connsiteX0" fmla="*/ 0 w 5295900"/>
              <a:gd name="connsiteY0" fmla="*/ 0 h 1885950"/>
              <a:gd name="connsiteX1" fmla="*/ 5295900 w 5295900"/>
              <a:gd name="connsiteY1" fmla="*/ 304800 h 1885950"/>
              <a:gd name="connsiteX2" fmla="*/ 4819650 w 5295900"/>
              <a:gd name="connsiteY2" fmla="*/ 1885950 h 1885950"/>
              <a:gd name="connsiteX3" fmla="*/ 0 w 5295900"/>
              <a:gd name="connsiteY3" fmla="*/ 1885950 h 1885950"/>
              <a:gd name="connsiteX4" fmla="*/ 0 w 5295900"/>
              <a:gd name="connsiteY4" fmla="*/ 0 h 1885950"/>
              <a:gd name="connsiteX0" fmla="*/ 0 w 5295900"/>
              <a:gd name="connsiteY0" fmla="*/ 0 h 1885950"/>
              <a:gd name="connsiteX1" fmla="*/ 5295900 w 5295900"/>
              <a:gd name="connsiteY1" fmla="*/ 304800 h 1885950"/>
              <a:gd name="connsiteX2" fmla="*/ 4724400 w 5295900"/>
              <a:gd name="connsiteY2" fmla="*/ 1638300 h 1885950"/>
              <a:gd name="connsiteX3" fmla="*/ 0 w 5295900"/>
              <a:gd name="connsiteY3" fmla="*/ 1885950 h 1885950"/>
              <a:gd name="connsiteX4" fmla="*/ 0 w 5295900"/>
              <a:gd name="connsiteY4" fmla="*/ 0 h 1885950"/>
              <a:gd name="connsiteX0" fmla="*/ 609600 w 5905500"/>
              <a:gd name="connsiteY0" fmla="*/ 0 h 2400300"/>
              <a:gd name="connsiteX1" fmla="*/ 5905500 w 5905500"/>
              <a:gd name="connsiteY1" fmla="*/ 304800 h 2400300"/>
              <a:gd name="connsiteX2" fmla="*/ 5334000 w 5905500"/>
              <a:gd name="connsiteY2" fmla="*/ 1638300 h 2400300"/>
              <a:gd name="connsiteX3" fmla="*/ 0 w 5905500"/>
              <a:gd name="connsiteY3" fmla="*/ 2400300 h 2400300"/>
              <a:gd name="connsiteX4" fmla="*/ 609600 w 5905500"/>
              <a:gd name="connsiteY4" fmla="*/ 0 h 2400300"/>
              <a:gd name="connsiteX0" fmla="*/ 895350 w 5905500"/>
              <a:gd name="connsiteY0" fmla="*/ 247650 h 2095500"/>
              <a:gd name="connsiteX1" fmla="*/ 5905500 w 5905500"/>
              <a:gd name="connsiteY1" fmla="*/ 0 h 2095500"/>
              <a:gd name="connsiteX2" fmla="*/ 5334000 w 5905500"/>
              <a:gd name="connsiteY2" fmla="*/ 1333500 h 2095500"/>
              <a:gd name="connsiteX3" fmla="*/ 0 w 5905500"/>
              <a:gd name="connsiteY3" fmla="*/ 2095500 h 2095500"/>
              <a:gd name="connsiteX4" fmla="*/ 895350 w 5905500"/>
              <a:gd name="connsiteY4" fmla="*/ 247650 h 2095500"/>
              <a:gd name="connsiteX0" fmla="*/ 685800 w 5905500"/>
              <a:gd name="connsiteY0" fmla="*/ 38100 h 2095500"/>
              <a:gd name="connsiteX1" fmla="*/ 5905500 w 5905500"/>
              <a:gd name="connsiteY1" fmla="*/ 0 h 2095500"/>
              <a:gd name="connsiteX2" fmla="*/ 5334000 w 5905500"/>
              <a:gd name="connsiteY2" fmla="*/ 1333500 h 2095500"/>
              <a:gd name="connsiteX3" fmla="*/ 0 w 5905500"/>
              <a:gd name="connsiteY3" fmla="*/ 2095500 h 2095500"/>
              <a:gd name="connsiteX4" fmla="*/ 685800 w 5905500"/>
              <a:gd name="connsiteY4" fmla="*/ 38100 h 2095500"/>
              <a:gd name="connsiteX0" fmla="*/ 628650 w 5848350"/>
              <a:gd name="connsiteY0" fmla="*/ 38100 h 1733550"/>
              <a:gd name="connsiteX1" fmla="*/ 5848350 w 5848350"/>
              <a:gd name="connsiteY1" fmla="*/ 0 h 1733550"/>
              <a:gd name="connsiteX2" fmla="*/ 5276850 w 5848350"/>
              <a:gd name="connsiteY2" fmla="*/ 1333500 h 1733550"/>
              <a:gd name="connsiteX3" fmla="*/ 0 w 5848350"/>
              <a:gd name="connsiteY3" fmla="*/ 1733550 h 1733550"/>
              <a:gd name="connsiteX4" fmla="*/ 628650 w 5848350"/>
              <a:gd name="connsiteY4" fmla="*/ 3810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48350" h="1733550">
                <a:moveTo>
                  <a:pt x="628650" y="38100"/>
                </a:moveTo>
                <a:lnTo>
                  <a:pt x="5848350" y="0"/>
                </a:lnTo>
                <a:lnTo>
                  <a:pt x="5276850" y="1333500"/>
                </a:lnTo>
                <a:lnTo>
                  <a:pt x="0" y="1733550"/>
                </a:lnTo>
                <a:lnTo>
                  <a:pt x="628650" y="38100"/>
                </a:lnTo>
                <a:close/>
              </a:path>
            </a:pathLst>
          </a:custGeom>
          <a:noFill/>
          <a:ln w="38100">
            <a:solidFill>
              <a:srgbClr val="42D2C4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 userDrawn="1"/>
        </p:nvSpPr>
        <p:spPr>
          <a:xfrm>
            <a:off x="4469104" y="4822836"/>
            <a:ext cx="3019665" cy="400105"/>
          </a:xfrm>
          <a:prstGeom prst="rect">
            <a:avLst/>
          </a:prstGeom>
          <a:solidFill>
            <a:schemeClr val="bg1"/>
          </a:solidFill>
        </p:spPr>
        <p:txBody>
          <a:bodyPr wrap="none" lIns="91436" tIns="45718" rIns="91436" bIns="45718">
            <a:spAutoFit/>
          </a:bodyPr>
          <a:lstStyle/>
          <a:p>
            <a:r>
              <a:rPr kumimoji="1" lang="en-US" altLang="zh-CN" sz="2000" dirty="0"/>
              <a:t>PRESENTED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OFFICEPLUS</a:t>
            </a:r>
          </a:p>
        </p:txBody>
      </p:sp>
    </p:spTree>
    <p:extLst>
      <p:ext uri="{BB962C8B-B14F-4D97-AF65-F5344CB8AC3E}">
        <p14:creationId xmlns:p14="http://schemas.microsoft.com/office/powerpoint/2010/main" val="686497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67" dirty="0">
                <a:solidFill>
                  <a:srgbClr val="FFFFFF"/>
                </a:solidFill>
                <a:latin typeface="Segoe UI Light"/>
                <a:cs typeface="Segoe UI Light"/>
              </a:rPr>
              <a:t>标注</a:t>
            </a:r>
          </a:p>
        </p:txBody>
      </p:sp>
      <p:sp>
        <p:nvSpPr>
          <p:cNvPr id="6" name="矩形 5"/>
          <p:cNvSpPr/>
          <p:nvPr userDrawn="1"/>
        </p:nvSpPr>
        <p:spPr>
          <a:xfrm>
            <a:off x="2857674" y="841948"/>
            <a:ext cx="1402001" cy="3292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字体使用 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行距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背景图片出处</a:t>
            </a: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声明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4395052" y="841948"/>
            <a:ext cx="3727457" cy="3825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英文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Calibri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中文 微软雅黑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srgbClr val="FFFFFF"/>
                </a:solidFill>
                <a:latin typeface="Segoe UI Light"/>
                <a:cs typeface="Segoe UI Light"/>
              </a:rPr>
              <a:t>正文 </a:t>
            </a:r>
            <a:r>
              <a:rPr lang="en-US" altLang="zh-CN" sz="1333" dirty="0">
                <a:solidFill>
                  <a:srgbClr val="FFFFFF"/>
                </a:solidFill>
                <a:latin typeface="Segoe UI Light"/>
                <a:cs typeface="Segoe UI Light"/>
              </a:rPr>
              <a:t>1.3</a:t>
            </a: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en-US" altLang="zh-CN" sz="1333" dirty="0" err="1">
                <a:solidFill>
                  <a:srgbClr val="FFFFFF"/>
                </a:solidFill>
                <a:latin typeface="Segoe UI Light"/>
                <a:cs typeface="Segoe UI Light"/>
              </a:rPr>
              <a:t>cn.bing.com</a:t>
            </a: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endParaRPr lang="zh-CN" altLang="en-US" sz="1333" dirty="0">
              <a:solidFill>
                <a:srgbClr val="FFFFFF"/>
              </a:solidFill>
              <a:latin typeface="Segoe UI Light"/>
              <a:cs typeface="Segoe UI Light"/>
            </a:endParaRP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互联网是一个开放共享的平台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Office</a:t>
            </a:r>
            <a:r>
              <a:rPr lang="en-US" altLang="zh-CN" sz="1333" dirty="0">
                <a:solidFill>
                  <a:prstClr val="white"/>
                </a:solidFill>
              </a:rPr>
              <a:t>PLUS </a:t>
            </a:r>
            <a:r>
              <a:rPr lang="zh-CN" altLang="en-US" sz="1333" dirty="0">
                <a:solidFill>
                  <a:prstClr val="white"/>
                </a:solidFill>
              </a:rPr>
              <a:t>部分设计灵感与元素来源于网络</a:t>
            </a:r>
          </a:p>
          <a:p>
            <a:pPr defTabSz="609585">
              <a:lnSpc>
                <a:spcPct val="130000"/>
              </a:lnSpc>
            </a:pPr>
            <a:r>
              <a:rPr lang="zh-CN" altLang="en-US" sz="1333" dirty="0">
                <a:solidFill>
                  <a:prstClr val="white"/>
                </a:solidFill>
              </a:rPr>
              <a:t>如有建议请联系officeplus@microsoft.com</a:t>
            </a:r>
            <a:endParaRPr lang="en-US" altLang="zh-CN" sz="1333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40603" y="182445"/>
            <a:ext cx="816249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67" dirty="0" err="1">
                <a:solidFill>
                  <a:srgbClr val="FFFFFF"/>
                </a:solidFill>
                <a:latin typeface="Segoe UI Light"/>
                <a:cs typeface="Segoe UI Light"/>
              </a:rPr>
              <a:t>OfficePLUS</a:t>
            </a:r>
            <a:endParaRPr lang="zh-CN" altLang="en-US" sz="1067" dirty="0">
              <a:solidFill>
                <a:srgbClr val="FFFFFF"/>
              </a:solidFill>
              <a:latin typeface="Segoe UI Light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941761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hlinkClick r:id="rId2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431" y="2521041"/>
            <a:ext cx="3177903" cy="41858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4259746" y="3740751"/>
            <a:ext cx="3347390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kumimoji="1"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Logo</a:t>
            </a:r>
            <a:r>
              <a:rPr kumimoji="1"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获取更多优质模板（放映模式）</a:t>
            </a:r>
          </a:p>
        </p:txBody>
      </p:sp>
    </p:spTree>
    <p:extLst>
      <p:ext uri="{BB962C8B-B14F-4D97-AF65-F5344CB8AC3E}">
        <p14:creationId xmlns:p14="http://schemas.microsoft.com/office/powerpoint/2010/main" val="128162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3201-042F-4AF4-9D17-80F6AE133A2C}" type="datetimeFigureOut">
              <a:rPr lang="zh-CN" altLang="en-US" smtClean="0"/>
              <a:t>2018/6/14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48ECA-05CD-42BD-9DE8-40B7F9EF61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97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98700" y="3972268"/>
            <a:ext cx="7962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数据展示型商务</a:t>
            </a:r>
            <a:r>
              <a:rPr lang="en-US" altLang="zh-CN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49465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8650" y="3075055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CONTENT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91175" y="990600"/>
            <a:ext cx="781050" cy="769441"/>
            <a:chOff x="5591175" y="990600"/>
            <a:chExt cx="781050" cy="769441"/>
          </a:xfrm>
        </p:grpSpPr>
        <p:sp>
          <p:nvSpPr>
            <p:cNvPr id="4" name="椭圆 3"/>
            <p:cNvSpPr/>
            <p:nvPr/>
          </p:nvSpPr>
          <p:spPr>
            <a:xfrm>
              <a:off x="5610225" y="990600"/>
              <a:ext cx="762000" cy="7620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591175" y="990600"/>
              <a:ext cx="7810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01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91175" y="2381250"/>
            <a:ext cx="781050" cy="788491"/>
            <a:chOff x="5591175" y="2381250"/>
            <a:chExt cx="781050" cy="788491"/>
          </a:xfrm>
        </p:grpSpPr>
        <p:sp>
          <p:nvSpPr>
            <p:cNvPr id="7" name="椭圆 6"/>
            <p:cNvSpPr/>
            <p:nvPr/>
          </p:nvSpPr>
          <p:spPr>
            <a:xfrm>
              <a:off x="5610225" y="2381250"/>
              <a:ext cx="762000" cy="7620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91175" y="2400300"/>
              <a:ext cx="7810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02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91175" y="3771900"/>
            <a:ext cx="781050" cy="807541"/>
            <a:chOff x="5591175" y="3771900"/>
            <a:chExt cx="781050" cy="807541"/>
          </a:xfrm>
        </p:grpSpPr>
        <p:sp>
          <p:nvSpPr>
            <p:cNvPr id="10" name="椭圆 9"/>
            <p:cNvSpPr/>
            <p:nvPr/>
          </p:nvSpPr>
          <p:spPr>
            <a:xfrm>
              <a:off x="5610225" y="3771900"/>
              <a:ext cx="762000" cy="7620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591175" y="3810000"/>
              <a:ext cx="7810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03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91175" y="5162550"/>
            <a:ext cx="781050" cy="781050"/>
            <a:chOff x="5591175" y="5162550"/>
            <a:chExt cx="781050" cy="781050"/>
          </a:xfrm>
        </p:grpSpPr>
        <p:sp>
          <p:nvSpPr>
            <p:cNvPr id="13" name="椭圆 12"/>
            <p:cNvSpPr/>
            <p:nvPr/>
          </p:nvSpPr>
          <p:spPr>
            <a:xfrm>
              <a:off x="5610225" y="5162550"/>
              <a:ext cx="762000" cy="76200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591175" y="5174159"/>
              <a:ext cx="78105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04</a:t>
              </a:r>
              <a:endPara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724650" y="1048434"/>
            <a:ext cx="430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点击此处添加标题点击此处输入内容</a:t>
            </a:r>
          </a:p>
          <a:p>
            <a:pPr lvl="0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31000" y="2438400"/>
            <a:ext cx="430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点击此处添加标题点击此处输入内容</a:t>
            </a:r>
          </a:p>
          <a:p>
            <a:pPr lvl="0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731000" y="3822700"/>
            <a:ext cx="430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点击此处添加标题点击此处输入内容</a:t>
            </a:r>
          </a:p>
          <a:p>
            <a:pPr lvl="0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31000" y="5207000"/>
            <a:ext cx="430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点击此处添加标题点击此处输入内容</a:t>
            </a:r>
          </a:p>
          <a:p>
            <a:pPr lvl="0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82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空心弧 4"/>
          <p:cNvSpPr/>
          <p:nvPr/>
        </p:nvSpPr>
        <p:spPr>
          <a:xfrm>
            <a:off x="3491573" y="2861189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空心弧 5"/>
          <p:cNvSpPr/>
          <p:nvPr/>
        </p:nvSpPr>
        <p:spPr>
          <a:xfrm>
            <a:off x="6943511" y="2861189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空心弧 6"/>
          <p:cNvSpPr/>
          <p:nvPr/>
        </p:nvSpPr>
        <p:spPr>
          <a:xfrm flipV="1">
            <a:off x="1746365" y="2824323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空心弧 7"/>
          <p:cNvSpPr/>
          <p:nvPr/>
        </p:nvSpPr>
        <p:spPr>
          <a:xfrm flipV="1">
            <a:off x="5212531" y="2795869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空心弧 8"/>
          <p:cNvSpPr/>
          <p:nvPr/>
        </p:nvSpPr>
        <p:spPr>
          <a:xfrm flipV="1">
            <a:off x="8668675" y="2795869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82070" y="2157353"/>
            <a:ext cx="2295730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218203" y="4951429"/>
            <a:ext cx="1177246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2015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15789" y="2128927"/>
            <a:ext cx="1177246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2014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80332" y="4916848"/>
            <a:ext cx="1177246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2013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2540" y="2128928"/>
            <a:ext cx="1177246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2012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40163" y="4942680"/>
            <a:ext cx="1177246" cy="68480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</a:rPr>
              <a:t>2011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</a:endParaRPr>
          </a:p>
        </p:txBody>
      </p:sp>
      <p:sp>
        <p:nvSpPr>
          <p:cNvPr id="25" name="空心弧 24"/>
          <p:cNvSpPr/>
          <p:nvPr/>
        </p:nvSpPr>
        <p:spPr>
          <a:xfrm>
            <a:off x="1746365" y="2861189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空心弧 25"/>
          <p:cNvSpPr/>
          <p:nvPr/>
        </p:nvSpPr>
        <p:spPr>
          <a:xfrm>
            <a:off x="5212531" y="2861189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空心弧 26"/>
          <p:cNvSpPr/>
          <p:nvPr/>
        </p:nvSpPr>
        <p:spPr>
          <a:xfrm>
            <a:off x="8678697" y="2879621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空心弧 27"/>
          <p:cNvSpPr/>
          <p:nvPr/>
        </p:nvSpPr>
        <p:spPr>
          <a:xfrm flipV="1">
            <a:off x="6943511" y="2814301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空心弧 28"/>
          <p:cNvSpPr/>
          <p:nvPr/>
        </p:nvSpPr>
        <p:spPr>
          <a:xfrm flipV="1">
            <a:off x="3481549" y="2814301"/>
            <a:ext cx="2024920" cy="2090240"/>
          </a:xfrm>
          <a:prstGeom prst="blockArc">
            <a:avLst>
              <a:gd name="adj1" fmla="val 10800000"/>
              <a:gd name="adj2" fmla="val 21443872"/>
              <a:gd name="adj3" fmla="val 14482"/>
            </a:avLst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0" name="Freeform 14"/>
          <p:cNvSpPr>
            <a:spLocks noEditPoints="1"/>
          </p:cNvSpPr>
          <p:nvPr/>
        </p:nvSpPr>
        <p:spPr bwMode="auto">
          <a:xfrm>
            <a:off x="4220114" y="3504127"/>
            <a:ext cx="522560" cy="726869"/>
          </a:xfrm>
          <a:custGeom>
            <a:avLst/>
            <a:gdLst>
              <a:gd name="T0" fmla="*/ 112 w 124"/>
              <a:gd name="T1" fmla="*/ 76 h 172"/>
              <a:gd name="T2" fmla="*/ 92 w 124"/>
              <a:gd name="T3" fmla="*/ 39 h 172"/>
              <a:gd name="T4" fmla="*/ 92 w 124"/>
              <a:gd name="T5" fmla="*/ 6 h 172"/>
              <a:gd name="T6" fmla="*/ 59 w 124"/>
              <a:gd name="T7" fmla="*/ 6 h 172"/>
              <a:gd name="T8" fmla="*/ 7 w 124"/>
              <a:gd name="T9" fmla="*/ 58 h 172"/>
              <a:gd name="T10" fmla="*/ 7 w 124"/>
              <a:gd name="T11" fmla="*/ 91 h 172"/>
              <a:gd name="T12" fmla="*/ 32 w 124"/>
              <a:gd name="T13" fmla="*/ 133 h 172"/>
              <a:gd name="T14" fmla="*/ 32 w 124"/>
              <a:gd name="T15" fmla="*/ 166 h 172"/>
              <a:gd name="T16" fmla="*/ 49 w 124"/>
              <a:gd name="T17" fmla="*/ 172 h 172"/>
              <a:gd name="T18" fmla="*/ 65 w 124"/>
              <a:gd name="T19" fmla="*/ 166 h 172"/>
              <a:gd name="T20" fmla="*/ 124 w 124"/>
              <a:gd name="T21" fmla="*/ 97 h 172"/>
              <a:gd name="T22" fmla="*/ 67 w 124"/>
              <a:gd name="T23" fmla="*/ 14 h 172"/>
              <a:gd name="T24" fmla="*/ 84 w 124"/>
              <a:gd name="T25" fmla="*/ 14 h 172"/>
              <a:gd name="T26" fmla="*/ 84 w 124"/>
              <a:gd name="T27" fmla="*/ 31 h 172"/>
              <a:gd name="T28" fmla="*/ 46 w 124"/>
              <a:gd name="T29" fmla="*/ 69 h 172"/>
              <a:gd name="T30" fmla="*/ 29 w 124"/>
              <a:gd name="T31" fmla="*/ 52 h 172"/>
              <a:gd name="T32" fmla="*/ 57 w 124"/>
              <a:gd name="T33" fmla="*/ 158 h 172"/>
              <a:gd name="T34" fmla="*/ 40 w 124"/>
              <a:gd name="T35" fmla="*/ 158 h 172"/>
              <a:gd name="T36" fmla="*/ 40 w 124"/>
              <a:gd name="T37" fmla="*/ 141 h 172"/>
              <a:gd name="T38" fmla="*/ 52 w 124"/>
              <a:gd name="T39" fmla="*/ 136 h 172"/>
              <a:gd name="T40" fmla="*/ 60 w 124"/>
              <a:gd name="T41" fmla="*/ 149 h 172"/>
              <a:gd name="T42" fmla="*/ 109 w 124"/>
              <a:gd name="T43" fmla="*/ 106 h 172"/>
              <a:gd name="T44" fmla="*/ 65 w 124"/>
              <a:gd name="T45" fmla="*/ 133 h 172"/>
              <a:gd name="T46" fmla="*/ 15 w 124"/>
              <a:gd name="T47" fmla="*/ 83 h 172"/>
              <a:gd name="T48" fmla="*/ 15 w 124"/>
              <a:gd name="T49" fmla="*/ 66 h 172"/>
              <a:gd name="T50" fmla="*/ 32 w 124"/>
              <a:gd name="T51" fmla="*/ 66 h 172"/>
              <a:gd name="T52" fmla="*/ 32 w 124"/>
              <a:gd name="T53" fmla="*/ 83 h 172"/>
              <a:gd name="T54" fmla="*/ 75 w 124"/>
              <a:gd name="T55" fmla="*/ 55 h 172"/>
              <a:gd name="T56" fmla="*/ 109 w 124"/>
              <a:gd name="T57" fmla="*/ 89 h 172"/>
              <a:gd name="T58" fmla="*/ 109 w 124"/>
              <a:gd name="T59" fmla="*/ 106 h 172"/>
              <a:gd name="T60" fmla="*/ 43 w 124"/>
              <a:gd name="T61" fmla="*/ 95 h 172"/>
              <a:gd name="T62" fmla="*/ 81 w 124"/>
              <a:gd name="T63" fmla="*/ 73 h 172"/>
              <a:gd name="T64" fmla="*/ 85 w 124"/>
              <a:gd name="T65" fmla="*/ 77 h 172"/>
              <a:gd name="T66" fmla="*/ 63 w 124"/>
              <a:gd name="T67" fmla="*/ 115 h 172"/>
              <a:gd name="T68" fmla="*/ 85 w 124"/>
              <a:gd name="T69" fmla="*/ 77 h 172"/>
              <a:gd name="T70" fmla="*/ 75 w 124"/>
              <a:gd name="T71" fmla="*/ 126 h 172"/>
              <a:gd name="T72" fmla="*/ 96 w 124"/>
              <a:gd name="T73" fmla="*/ 8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4" h="172">
                <a:moveTo>
                  <a:pt x="117" y="81"/>
                </a:moveTo>
                <a:cubicBezTo>
                  <a:pt x="112" y="76"/>
                  <a:pt x="112" y="76"/>
                  <a:pt x="112" y="76"/>
                </a:cubicBezTo>
                <a:cubicBezTo>
                  <a:pt x="83" y="47"/>
                  <a:pt x="83" y="47"/>
                  <a:pt x="83" y="47"/>
                </a:cubicBezTo>
                <a:cubicBezTo>
                  <a:pt x="92" y="39"/>
                  <a:pt x="92" y="39"/>
                  <a:pt x="92" y="39"/>
                </a:cubicBezTo>
                <a:cubicBezTo>
                  <a:pt x="96" y="34"/>
                  <a:pt x="98" y="28"/>
                  <a:pt x="98" y="23"/>
                </a:cubicBezTo>
                <a:cubicBezTo>
                  <a:pt x="98" y="17"/>
                  <a:pt x="96" y="11"/>
                  <a:pt x="92" y="6"/>
                </a:cubicBezTo>
                <a:cubicBezTo>
                  <a:pt x="87" y="2"/>
                  <a:pt x="81" y="0"/>
                  <a:pt x="75" y="0"/>
                </a:cubicBezTo>
                <a:cubicBezTo>
                  <a:pt x="69" y="0"/>
                  <a:pt x="64" y="2"/>
                  <a:pt x="59" y="6"/>
                </a:cubicBezTo>
                <a:cubicBezTo>
                  <a:pt x="9" y="57"/>
                  <a:pt x="9" y="57"/>
                  <a:pt x="9" y="57"/>
                </a:cubicBezTo>
                <a:cubicBezTo>
                  <a:pt x="8" y="57"/>
                  <a:pt x="8" y="58"/>
                  <a:pt x="7" y="58"/>
                </a:cubicBezTo>
                <a:cubicBezTo>
                  <a:pt x="3" y="63"/>
                  <a:pt x="0" y="69"/>
                  <a:pt x="0" y="75"/>
                </a:cubicBezTo>
                <a:cubicBezTo>
                  <a:pt x="0" y="81"/>
                  <a:pt x="3" y="86"/>
                  <a:pt x="7" y="91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28" y="138"/>
                  <a:pt x="26" y="144"/>
                  <a:pt x="26" y="149"/>
                </a:cubicBezTo>
                <a:cubicBezTo>
                  <a:pt x="26" y="155"/>
                  <a:pt x="28" y="161"/>
                  <a:pt x="32" y="166"/>
                </a:cubicBezTo>
                <a:cubicBezTo>
                  <a:pt x="37" y="170"/>
                  <a:pt x="43" y="172"/>
                  <a:pt x="49" y="172"/>
                </a:cubicBezTo>
                <a:cubicBezTo>
                  <a:pt x="49" y="172"/>
                  <a:pt x="49" y="172"/>
                  <a:pt x="49" y="172"/>
                </a:cubicBezTo>
                <a:cubicBezTo>
                  <a:pt x="55" y="172"/>
                  <a:pt x="60" y="170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21" y="109"/>
                  <a:pt x="124" y="103"/>
                  <a:pt x="124" y="97"/>
                </a:cubicBezTo>
                <a:cubicBezTo>
                  <a:pt x="124" y="91"/>
                  <a:pt x="121" y="85"/>
                  <a:pt x="117" y="81"/>
                </a:cubicBezTo>
                <a:close/>
                <a:moveTo>
                  <a:pt x="67" y="14"/>
                </a:moveTo>
                <a:cubicBezTo>
                  <a:pt x="69" y="12"/>
                  <a:pt x="72" y="11"/>
                  <a:pt x="75" y="11"/>
                </a:cubicBezTo>
                <a:cubicBezTo>
                  <a:pt x="78" y="11"/>
                  <a:pt x="81" y="12"/>
                  <a:pt x="84" y="14"/>
                </a:cubicBezTo>
                <a:cubicBezTo>
                  <a:pt x="86" y="17"/>
                  <a:pt x="87" y="20"/>
                  <a:pt x="87" y="23"/>
                </a:cubicBezTo>
                <a:cubicBezTo>
                  <a:pt x="87" y="26"/>
                  <a:pt x="86" y="29"/>
                  <a:pt x="84" y="31"/>
                </a:cubicBezTo>
                <a:cubicBezTo>
                  <a:pt x="80" y="34"/>
                  <a:pt x="80" y="34"/>
                  <a:pt x="80" y="34"/>
                </a:cubicBezTo>
                <a:cubicBezTo>
                  <a:pt x="46" y="69"/>
                  <a:pt x="46" y="69"/>
                  <a:pt x="46" y="69"/>
                </a:cubicBezTo>
                <a:cubicBezTo>
                  <a:pt x="45" y="65"/>
                  <a:pt x="43" y="62"/>
                  <a:pt x="39" y="58"/>
                </a:cubicBezTo>
                <a:cubicBezTo>
                  <a:pt x="36" y="55"/>
                  <a:pt x="33" y="53"/>
                  <a:pt x="29" y="52"/>
                </a:cubicBezTo>
                <a:lnTo>
                  <a:pt x="67" y="14"/>
                </a:lnTo>
                <a:close/>
                <a:moveTo>
                  <a:pt x="57" y="158"/>
                </a:moveTo>
                <a:cubicBezTo>
                  <a:pt x="55" y="160"/>
                  <a:pt x="52" y="161"/>
                  <a:pt x="49" y="161"/>
                </a:cubicBezTo>
                <a:cubicBezTo>
                  <a:pt x="46" y="161"/>
                  <a:pt x="43" y="160"/>
                  <a:pt x="40" y="158"/>
                </a:cubicBezTo>
                <a:cubicBezTo>
                  <a:pt x="38" y="155"/>
                  <a:pt x="37" y="152"/>
                  <a:pt x="37" y="149"/>
                </a:cubicBezTo>
                <a:cubicBezTo>
                  <a:pt x="37" y="146"/>
                  <a:pt x="38" y="143"/>
                  <a:pt x="40" y="141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3"/>
                  <a:pt x="60" y="146"/>
                  <a:pt x="60" y="149"/>
                </a:cubicBezTo>
                <a:cubicBezTo>
                  <a:pt x="60" y="152"/>
                  <a:pt x="59" y="155"/>
                  <a:pt x="57" y="158"/>
                </a:cubicBezTo>
                <a:close/>
                <a:moveTo>
                  <a:pt x="109" y="106"/>
                </a:moveTo>
                <a:cubicBezTo>
                  <a:pt x="71" y="144"/>
                  <a:pt x="71" y="144"/>
                  <a:pt x="71" y="144"/>
                </a:cubicBezTo>
                <a:cubicBezTo>
                  <a:pt x="70" y="140"/>
                  <a:pt x="68" y="136"/>
                  <a:pt x="65" y="133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15" y="83"/>
                  <a:pt x="15" y="83"/>
                  <a:pt x="15" y="83"/>
                </a:cubicBezTo>
                <a:cubicBezTo>
                  <a:pt x="13" y="81"/>
                  <a:pt x="11" y="78"/>
                  <a:pt x="11" y="75"/>
                </a:cubicBezTo>
                <a:cubicBezTo>
                  <a:pt x="11" y="72"/>
                  <a:pt x="13" y="69"/>
                  <a:pt x="15" y="66"/>
                </a:cubicBezTo>
                <a:cubicBezTo>
                  <a:pt x="17" y="64"/>
                  <a:pt x="20" y="63"/>
                  <a:pt x="23" y="63"/>
                </a:cubicBezTo>
                <a:cubicBezTo>
                  <a:pt x="26" y="63"/>
                  <a:pt x="29" y="64"/>
                  <a:pt x="32" y="66"/>
                </a:cubicBezTo>
                <a:cubicBezTo>
                  <a:pt x="34" y="69"/>
                  <a:pt x="35" y="72"/>
                  <a:pt x="35" y="75"/>
                </a:cubicBezTo>
                <a:cubicBezTo>
                  <a:pt x="35" y="78"/>
                  <a:pt x="34" y="81"/>
                  <a:pt x="32" y="83"/>
                </a:cubicBezTo>
                <a:cubicBezTo>
                  <a:pt x="39" y="91"/>
                  <a:pt x="39" y="91"/>
                  <a:pt x="39" y="91"/>
                </a:cubicBezTo>
                <a:cubicBezTo>
                  <a:pt x="75" y="55"/>
                  <a:pt x="75" y="55"/>
                  <a:pt x="75" y="5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11" y="91"/>
                  <a:pt x="113" y="94"/>
                  <a:pt x="113" y="97"/>
                </a:cubicBezTo>
                <a:cubicBezTo>
                  <a:pt x="113" y="100"/>
                  <a:pt x="111" y="103"/>
                  <a:pt x="109" y="106"/>
                </a:cubicBezTo>
                <a:close/>
                <a:moveTo>
                  <a:pt x="73" y="65"/>
                </a:moveTo>
                <a:cubicBezTo>
                  <a:pt x="43" y="95"/>
                  <a:pt x="43" y="95"/>
                  <a:pt x="43" y="95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81" y="73"/>
                  <a:pt x="81" y="73"/>
                  <a:pt x="81" y="73"/>
                </a:cubicBezTo>
                <a:lnTo>
                  <a:pt x="73" y="65"/>
                </a:lnTo>
                <a:close/>
                <a:moveTo>
                  <a:pt x="85" y="77"/>
                </a:moveTo>
                <a:cubicBezTo>
                  <a:pt x="55" y="107"/>
                  <a:pt x="55" y="107"/>
                  <a:pt x="55" y="107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92" y="85"/>
                  <a:pt x="92" y="85"/>
                  <a:pt x="92" y="85"/>
                </a:cubicBezTo>
                <a:lnTo>
                  <a:pt x="85" y="77"/>
                </a:lnTo>
                <a:close/>
                <a:moveTo>
                  <a:pt x="67" y="119"/>
                </a:moveTo>
                <a:cubicBezTo>
                  <a:pt x="75" y="126"/>
                  <a:pt x="75" y="126"/>
                  <a:pt x="75" y="126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96" y="89"/>
                  <a:pt x="96" y="89"/>
                  <a:pt x="96" y="89"/>
                </a:cubicBezTo>
                <a:lnTo>
                  <a:pt x="67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1" name="Freeform 17"/>
          <p:cNvSpPr>
            <a:spLocks noEditPoints="1"/>
          </p:cNvSpPr>
          <p:nvPr/>
        </p:nvSpPr>
        <p:spPr bwMode="auto">
          <a:xfrm>
            <a:off x="7672052" y="3598884"/>
            <a:ext cx="537142" cy="544341"/>
          </a:xfrm>
          <a:custGeom>
            <a:avLst/>
            <a:gdLst>
              <a:gd name="T0" fmla="*/ 90 w 174"/>
              <a:gd name="T1" fmla="*/ 14 h 176"/>
              <a:gd name="T2" fmla="*/ 90 w 174"/>
              <a:gd name="T3" fmla="*/ 0 h 176"/>
              <a:gd name="T4" fmla="*/ 80 w 174"/>
              <a:gd name="T5" fmla="*/ 0 h 176"/>
              <a:gd name="T6" fmla="*/ 80 w 174"/>
              <a:gd name="T7" fmla="*/ 14 h 176"/>
              <a:gd name="T8" fmla="*/ 0 w 174"/>
              <a:gd name="T9" fmla="*/ 14 h 176"/>
              <a:gd name="T10" fmla="*/ 0 w 174"/>
              <a:gd name="T11" fmla="*/ 40 h 176"/>
              <a:gd name="T12" fmla="*/ 9 w 174"/>
              <a:gd name="T13" fmla="*/ 40 h 176"/>
              <a:gd name="T14" fmla="*/ 9 w 174"/>
              <a:gd name="T15" fmla="*/ 138 h 176"/>
              <a:gd name="T16" fmla="*/ 70 w 174"/>
              <a:gd name="T17" fmla="*/ 138 h 176"/>
              <a:gd name="T18" fmla="*/ 33 w 174"/>
              <a:gd name="T19" fmla="*/ 168 h 176"/>
              <a:gd name="T20" fmla="*/ 39 w 174"/>
              <a:gd name="T21" fmla="*/ 176 h 176"/>
              <a:gd name="T22" fmla="*/ 86 w 174"/>
              <a:gd name="T23" fmla="*/ 138 h 176"/>
              <a:gd name="T24" fmla="*/ 86 w 174"/>
              <a:gd name="T25" fmla="*/ 138 h 176"/>
              <a:gd name="T26" fmla="*/ 133 w 174"/>
              <a:gd name="T27" fmla="*/ 176 h 176"/>
              <a:gd name="T28" fmla="*/ 140 w 174"/>
              <a:gd name="T29" fmla="*/ 168 h 176"/>
              <a:gd name="T30" fmla="*/ 102 w 174"/>
              <a:gd name="T31" fmla="*/ 138 h 176"/>
              <a:gd name="T32" fmla="*/ 164 w 174"/>
              <a:gd name="T33" fmla="*/ 138 h 176"/>
              <a:gd name="T34" fmla="*/ 164 w 174"/>
              <a:gd name="T35" fmla="*/ 40 h 176"/>
              <a:gd name="T36" fmla="*/ 174 w 174"/>
              <a:gd name="T37" fmla="*/ 40 h 176"/>
              <a:gd name="T38" fmla="*/ 174 w 174"/>
              <a:gd name="T39" fmla="*/ 14 h 176"/>
              <a:gd name="T40" fmla="*/ 90 w 174"/>
              <a:gd name="T41" fmla="*/ 14 h 176"/>
              <a:gd name="T42" fmla="*/ 154 w 174"/>
              <a:gd name="T43" fmla="*/ 128 h 176"/>
              <a:gd name="T44" fmla="*/ 19 w 174"/>
              <a:gd name="T45" fmla="*/ 128 h 176"/>
              <a:gd name="T46" fmla="*/ 19 w 174"/>
              <a:gd name="T47" fmla="*/ 40 h 176"/>
              <a:gd name="T48" fmla="*/ 154 w 174"/>
              <a:gd name="T49" fmla="*/ 40 h 176"/>
              <a:gd name="T50" fmla="*/ 154 w 174"/>
              <a:gd name="T51" fmla="*/ 128 h 176"/>
              <a:gd name="T52" fmla="*/ 51 w 174"/>
              <a:gd name="T53" fmla="*/ 105 h 176"/>
              <a:gd name="T54" fmla="*/ 51 w 174"/>
              <a:gd name="T55" fmla="*/ 79 h 176"/>
              <a:gd name="T56" fmla="*/ 77 w 174"/>
              <a:gd name="T57" fmla="*/ 79 h 176"/>
              <a:gd name="T58" fmla="*/ 51 w 174"/>
              <a:gd name="T59" fmla="*/ 53 h 176"/>
              <a:gd name="T60" fmla="*/ 25 w 174"/>
              <a:gd name="T61" fmla="*/ 79 h 176"/>
              <a:gd name="T62" fmla="*/ 51 w 174"/>
              <a:gd name="T63" fmla="*/ 105 h 176"/>
              <a:gd name="T64" fmla="*/ 59 w 174"/>
              <a:gd name="T65" fmla="*/ 112 h 176"/>
              <a:gd name="T66" fmla="*/ 85 w 174"/>
              <a:gd name="T67" fmla="*/ 86 h 176"/>
              <a:gd name="T68" fmla="*/ 59 w 174"/>
              <a:gd name="T69" fmla="*/ 86 h 176"/>
              <a:gd name="T70" fmla="*/ 59 w 174"/>
              <a:gd name="T71" fmla="*/ 112 h 176"/>
              <a:gd name="T72" fmla="*/ 138 w 174"/>
              <a:gd name="T73" fmla="*/ 59 h 176"/>
              <a:gd name="T74" fmla="*/ 105 w 174"/>
              <a:gd name="T75" fmla="*/ 59 h 176"/>
              <a:gd name="T76" fmla="*/ 105 w 174"/>
              <a:gd name="T77" fmla="*/ 69 h 176"/>
              <a:gd name="T78" fmla="*/ 138 w 174"/>
              <a:gd name="T79" fmla="*/ 69 h 176"/>
              <a:gd name="T80" fmla="*/ 138 w 174"/>
              <a:gd name="T81" fmla="*/ 59 h 176"/>
              <a:gd name="T82" fmla="*/ 138 w 174"/>
              <a:gd name="T83" fmla="*/ 77 h 176"/>
              <a:gd name="T84" fmla="*/ 105 w 174"/>
              <a:gd name="T85" fmla="*/ 77 h 176"/>
              <a:gd name="T86" fmla="*/ 105 w 174"/>
              <a:gd name="T87" fmla="*/ 87 h 176"/>
              <a:gd name="T88" fmla="*/ 138 w 174"/>
              <a:gd name="T89" fmla="*/ 87 h 176"/>
              <a:gd name="T90" fmla="*/ 138 w 174"/>
              <a:gd name="T91" fmla="*/ 77 h 176"/>
              <a:gd name="T92" fmla="*/ 138 w 174"/>
              <a:gd name="T93" fmla="*/ 96 h 176"/>
              <a:gd name="T94" fmla="*/ 105 w 174"/>
              <a:gd name="T95" fmla="*/ 96 h 176"/>
              <a:gd name="T96" fmla="*/ 105 w 174"/>
              <a:gd name="T97" fmla="*/ 106 h 176"/>
              <a:gd name="T98" fmla="*/ 138 w 174"/>
              <a:gd name="T99" fmla="*/ 106 h 176"/>
              <a:gd name="T100" fmla="*/ 138 w 174"/>
              <a:gd name="T101" fmla="*/ 9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" h="176">
                <a:moveTo>
                  <a:pt x="90" y="14"/>
                </a:moveTo>
                <a:cubicBezTo>
                  <a:pt x="90" y="0"/>
                  <a:pt x="90" y="0"/>
                  <a:pt x="9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4"/>
                  <a:pt x="80" y="14"/>
                  <a:pt x="8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40"/>
                  <a:pt x="0" y="40"/>
                  <a:pt x="0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38"/>
                  <a:pt x="9" y="138"/>
                  <a:pt x="9" y="138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33" y="168"/>
                  <a:pt x="33" y="168"/>
                  <a:pt x="33" y="168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02" y="138"/>
                  <a:pt x="102" y="138"/>
                  <a:pt x="102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74" y="14"/>
                  <a:pt x="174" y="14"/>
                  <a:pt x="174" y="14"/>
                </a:cubicBezTo>
                <a:lnTo>
                  <a:pt x="90" y="14"/>
                </a:lnTo>
                <a:close/>
                <a:moveTo>
                  <a:pt x="154" y="128"/>
                </a:moveTo>
                <a:cubicBezTo>
                  <a:pt x="19" y="128"/>
                  <a:pt x="19" y="128"/>
                  <a:pt x="19" y="128"/>
                </a:cubicBezTo>
                <a:cubicBezTo>
                  <a:pt x="19" y="40"/>
                  <a:pt x="19" y="40"/>
                  <a:pt x="19" y="40"/>
                </a:cubicBezTo>
                <a:cubicBezTo>
                  <a:pt x="154" y="40"/>
                  <a:pt x="154" y="40"/>
                  <a:pt x="154" y="40"/>
                </a:cubicBezTo>
                <a:lnTo>
                  <a:pt x="154" y="128"/>
                </a:lnTo>
                <a:close/>
                <a:moveTo>
                  <a:pt x="51" y="105"/>
                </a:moveTo>
                <a:cubicBezTo>
                  <a:pt x="51" y="79"/>
                  <a:pt x="51" y="79"/>
                  <a:pt x="51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65"/>
                  <a:pt x="66" y="53"/>
                  <a:pt x="51" y="53"/>
                </a:cubicBezTo>
                <a:cubicBezTo>
                  <a:pt x="37" y="53"/>
                  <a:pt x="25" y="65"/>
                  <a:pt x="25" y="79"/>
                </a:cubicBezTo>
                <a:cubicBezTo>
                  <a:pt x="25" y="94"/>
                  <a:pt x="37" y="105"/>
                  <a:pt x="51" y="105"/>
                </a:cubicBezTo>
                <a:close/>
                <a:moveTo>
                  <a:pt x="59" y="112"/>
                </a:moveTo>
                <a:cubicBezTo>
                  <a:pt x="73" y="112"/>
                  <a:pt x="85" y="101"/>
                  <a:pt x="85" y="86"/>
                </a:cubicBezTo>
                <a:cubicBezTo>
                  <a:pt x="59" y="86"/>
                  <a:pt x="59" y="86"/>
                  <a:pt x="59" y="86"/>
                </a:cubicBezTo>
                <a:lnTo>
                  <a:pt x="59" y="112"/>
                </a:lnTo>
                <a:close/>
                <a:moveTo>
                  <a:pt x="138" y="59"/>
                </a:moveTo>
                <a:cubicBezTo>
                  <a:pt x="105" y="59"/>
                  <a:pt x="105" y="59"/>
                  <a:pt x="105" y="5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38" y="69"/>
                  <a:pt x="138" y="69"/>
                  <a:pt x="138" y="69"/>
                </a:cubicBezTo>
                <a:lnTo>
                  <a:pt x="138" y="59"/>
                </a:lnTo>
                <a:close/>
                <a:moveTo>
                  <a:pt x="138" y="77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38" y="87"/>
                  <a:pt x="138" y="87"/>
                  <a:pt x="138" y="87"/>
                </a:cubicBezTo>
                <a:lnTo>
                  <a:pt x="138" y="77"/>
                </a:lnTo>
                <a:close/>
                <a:moveTo>
                  <a:pt x="138" y="96"/>
                </a:moveTo>
                <a:cubicBezTo>
                  <a:pt x="105" y="96"/>
                  <a:pt x="105" y="96"/>
                  <a:pt x="105" y="96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38" y="106"/>
                  <a:pt x="138" y="106"/>
                  <a:pt x="138" y="106"/>
                </a:cubicBezTo>
                <a:lnTo>
                  <a:pt x="13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32" name="Freeform 12"/>
          <p:cNvSpPr>
            <a:spLocks noEditPoints="1"/>
          </p:cNvSpPr>
          <p:nvPr/>
        </p:nvSpPr>
        <p:spPr bwMode="auto">
          <a:xfrm>
            <a:off x="2501749" y="3603491"/>
            <a:ext cx="524181" cy="525621"/>
          </a:xfrm>
          <a:custGeom>
            <a:avLst/>
            <a:gdLst>
              <a:gd name="T0" fmla="*/ 85 w 170"/>
              <a:gd name="T1" fmla="*/ 0 h 170"/>
              <a:gd name="T2" fmla="*/ 0 w 170"/>
              <a:gd name="T3" fmla="*/ 86 h 170"/>
              <a:gd name="T4" fmla="*/ 85 w 170"/>
              <a:gd name="T5" fmla="*/ 170 h 170"/>
              <a:gd name="T6" fmla="*/ 145 w 170"/>
              <a:gd name="T7" fmla="*/ 145 h 170"/>
              <a:gd name="T8" fmla="*/ 145 w 170"/>
              <a:gd name="T9" fmla="*/ 25 h 170"/>
              <a:gd name="T10" fmla="*/ 85 w 170"/>
              <a:gd name="T11" fmla="*/ 155 h 170"/>
              <a:gd name="T12" fmla="*/ 15 w 170"/>
              <a:gd name="T13" fmla="*/ 86 h 170"/>
              <a:gd name="T14" fmla="*/ 85 w 170"/>
              <a:gd name="T15" fmla="*/ 15 h 170"/>
              <a:gd name="T16" fmla="*/ 155 w 170"/>
              <a:gd name="T17" fmla="*/ 85 h 170"/>
              <a:gd name="T18" fmla="*/ 139 w 170"/>
              <a:gd name="T19" fmla="*/ 69 h 170"/>
              <a:gd name="T20" fmla="*/ 121 w 170"/>
              <a:gd name="T21" fmla="*/ 45 h 170"/>
              <a:gd name="T22" fmla="*/ 134 w 170"/>
              <a:gd name="T23" fmla="*/ 70 h 170"/>
              <a:gd name="T24" fmla="*/ 136 w 170"/>
              <a:gd name="T25" fmla="*/ 88 h 170"/>
              <a:gd name="T26" fmla="*/ 85 w 170"/>
              <a:gd name="T27" fmla="*/ 136 h 170"/>
              <a:gd name="T28" fmla="*/ 47 w 170"/>
              <a:gd name="T29" fmla="*/ 119 h 170"/>
              <a:gd name="T30" fmla="*/ 41 w 170"/>
              <a:gd name="T31" fmla="*/ 109 h 170"/>
              <a:gd name="T32" fmla="*/ 34 w 170"/>
              <a:gd name="T33" fmla="*/ 91 h 170"/>
              <a:gd name="T34" fmla="*/ 35 w 170"/>
              <a:gd name="T35" fmla="*/ 72 h 170"/>
              <a:gd name="T36" fmla="*/ 53 w 170"/>
              <a:gd name="T37" fmla="*/ 63 h 170"/>
              <a:gd name="T38" fmla="*/ 57 w 170"/>
              <a:gd name="T39" fmla="*/ 113 h 170"/>
              <a:gd name="T40" fmla="*/ 69 w 170"/>
              <a:gd name="T41" fmla="*/ 121 h 170"/>
              <a:gd name="T42" fmla="*/ 88 w 170"/>
              <a:gd name="T43" fmla="*/ 124 h 170"/>
              <a:gd name="T44" fmla="*/ 124 w 170"/>
              <a:gd name="T45" fmla="*/ 85 h 170"/>
              <a:gd name="T46" fmla="*/ 109 w 170"/>
              <a:gd name="T47" fmla="*/ 57 h 170"/>
              <a:gd name="T48" fmla="*/ 119 w 170"/>
              <a:gd name="T49" fmla="*/ 85 h 170"/>
              <a:gd name="T50" fmla="*/ 89 w 170"/>
              <a:gd name="T51" fmla="*/ 119 h 170"/>
              <a:gd name="T52" fmla="*/ 71 w 170"/>
              <a:gd name="T53" fmla="*/ 116 h 170"/>
              <a:gd name="T54" fmla="*/ 51 w 170"/>
              <a:gd name="T55" fmla="*/ 85 h 170"/>
              <a:gd name="T56" fmla="*/ 75 w 170"/>
              <a:gd name="T57" fmla="*/ 85 h 170"/>
              <a:gd name="T58" fmla="*/ 85 w 170"/>
              <a:gd name="T59" fmla="*/ 95 h 170"/>
              <a:gd name="T60" fmla="*/ 85 w 170"/>
              <a:gd name="T61" fmla="*/ 75 h 170"/>
              <a:gd name="T62" fmla="*/ 39 w 170"/>
              <a:gd name="T63" fmla="*/ 39 h 170"/>
              <a:gd name="T64" fmla="*/ 40 w 170"/>
              <a:gd name="T65" fmla="*/ 50 h 170"/>
              <a:gd name="T66" fmla="*/ 22 w 170"/>
              <a:gd name="T67" fmla="*/ 81 h 170"/>
              <a:gd name="T68" fmla="*/ 35 w 170"/>
              <a:gd name="T69" fmla="*/ 112 h 170"/>
              <a:gd name="T70" fmla="*/ 41 w 170"/>
              <a:gd name="T71" fmla="*/ 123 h 170"/>
              <a:gd name="T72" fmla="*/ 45 w 170"/>
              <a:gd name="T73" fmla="*/ 125 h 170"/>
              <a:gd name="T74" fmla="*/ 125 w 170"/>
              <a:gd name="T75" fmla="*/ 125 h 170"/>
              <a:gd name="T76" fmla="*/ 148 w 170"/>
              <a:gd name="T77" fmla="*/ 7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0" h="170">
                <a:moveTo>
                  <a:pt x="145" y="25"/>
                </a:moveTo>
                <a:cubicBezTo>
                  <a:pt x="128" y="9"/>
                  <a:pt x="107" y="0"/>
                  <a:pt x="85" y="0"/>
                </a:cubicBezTo>
                <a:cubicBezTo>
                  <a:pt x="63" y="0"/>
                  <a:pt x="42" y="9"/>
                  <a:pt x="25" y="25"/>
                </a:cubicBezTo>
                <a:cubicBezTo>
                  <a:pt x="8" y="42"/>
                  <a:pt x="0" y="64"/>
                  <a:pt x="0" y="86"/>
                </a:cubicBezTo>
                <a:cubicBezTo>
                  <a:pt x="0" y="107"/>
                  <a:pt x="9" y="129"/>
                  <a:pt x="25" y="145"/>
                </a:cubicBezTo>
                <a:cubicBezTo>
                  <a:pt x="42" y="161"/>
                  <a:pt x="63" y="170"/>
                  <a:pt x="85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107" y="170"/>
                  <a:pt x="128" y="161"/>
                  <a:pt x="145" y="145"/>
                </a:cubicBezTo>
                <a:cubicBezTo>
                  <a:pt x="161" y="128"/>
                  <a:pt x="170" y="107"/>
                  <a:pt x="170" y="85"/>
                </a:cubicBezTo>
                <a:cubicBezTo>
                  <a:pt x="170" y="63"/>
                  <a:pt x="161" y="42"/>
                  <a:pt x="145" y="25"/>
                </a:cubicBezTo>
                <a:close/>
                <a:moveTo>
                  <a:pt x="135" y="135"/>
                </a:moveTo>
                <a:cubicBezTo>
                  <a:pt x="121" y="148"/>
                  <a:pt x="103" y="155"/>
                  <a:pt x="85" y="155"/>
                </a:cubicBezTo>
                <a:cubicBezTo>
                  <a:pt x="67" y="155"/>
                  <a:pt x="49" y="148"/>
                  <a:pt x="35" y="135"/>
                </a:cubicBezTo>
                <a:cubicBezTo>
                  <a:pt x="22" y="121"/>
                  <a:pt x="15" y="103"/>
                  <a:pt x="15" y="86"/>
                </a:cubicBezTo>
                <a:cubicBezTo>
                  <a:pt x="15" y="67"/>
                  <a:pt x="22" y="49"/>
                  <a:pt x="35" y="35"/>
                </a:cubicBezTo>
                <a:cubicBezTo>
                  <a:pt x="49" y="22"/>
                  <a:pt x="67" y="15"/>
                  <a:pt x="85" y="15"/>
                </a:cubicBezTo>
                <a:cubicBezTo>
                  <a:pt x="103" y="15"/>
                  <a:pt x="121" y="22"/>
                  <a:pt x="135" y="35"/>
                </a:cubicBezTo>
                <a:cubicBezTo>
                  <a:pt x="148" y="49"/>
                  <a:pt x="155" y="67"/>
                  <a:pt x="155" y="85"/>
                </a:cubicBezTo>
                <a:cubicBezTo>
                  <a:pt x="155" y="103"/>
                  <a:pt x="148" y="121"/>
                  <a:pt x="135" y="135"/>
                </a:cubicBezTo>
                <a:close/>
                <a:moveTo>
                  <a:pt x="139" y="69"/>
                </a:moveTo>
                <a:cubicBezTo>
                  <a:pt x="136" y="60"/>
                  <a:pt x="132" y="52"/>
                  <a:pt x="125" y="45"/>
                </a:cubicBezTo>
                <a:cubicBezTo>
                  <a:pt x="124" y="44"/>
                  <a:pt x="122" y="44"/>
                  <a:pt x="121" y="45"/>
                </a:cubicBezTo>
                <a:cubicBezTo>
                  <a:pt x="120" y="46"/>
                  <a:pt x="120" y="48"/>
                  <a:pt x="121" y="49"/>
                </a:cubicBezTo>
                <a:cubicBezTo>
                  <a:pt x="127" y="55"/>
                  <a:pt x="132" y="62"/>
                  <a:pt x="134" y="70"/>
                </a:cubicBezTo>
                <a:cubicBezTo>
                  <a:pt x="131" y="71"/>
                  <a:pt x="129" y="75"/>
                  <a:pt x="129" y="79"/>
                </a:cubicBezTo>
                <a:cubicBezTo>
                  <a:pt x="129" y="83"/>
                  <a:pt x="132" y="87"/>
                  <a:pt x="136" y="88"/>
                </a:cubicBezTo>
                <a:cubicBezTo>
                  <a:pt x="135" y="100"/>
                  <a:pt x="131" y="112"/>
                  <a:pt x="121" y="121"/>
                </a:cubicBezTo>
                <a:cubicBezTo>
                  <a:pt x="111" y="131"/>
                  <a:pt x="98" y="136"/>
                  <a:pt x="85" y="136"/>
                </a:cubicBezTo>
                <a:cubicBezTo>
                  <a:pt x="72" y="136"/>
                  <a:pt x="59" y="131"/>
                  <a:pt x="49" y="121"/>
                </a:cubicBezTo>
                <a:cubicBezTo>
                  <a:pt x="48" y="121"/>
                  <a:pt x="47" y="120"/>
                  <a:pt x="47" y="119"/>
                </a:cubicBezTo>
                <a:cubicBezTo>
                  <a:pt x="47" y="118"/>
                  <a:pt x="48" y="117"/>
                  <a:pt x="48" y="116"/>
                </a:cubicBezTo>
                <a:cubicBezTo>
                  <a:pt x="48" y="112"/>
                  <a:pt x="45" y="109"/>
                  <a:pt x="41" y="109"/>
                </a:cubicBezTo>
                <a:cubicBezTo>
                  <a:pt x="41" y="109"/>
                  <a:pt x="40" y="109"/>
                  <a:pt x="40" y="109"/>
                </a:cubicBezTo>
                <a:cubicBezTo>
                  <a:pt x="37" y="103"/>
                  <a:pt x="35" y="97"/>
                  <a:pt x="34" y="91"/>
                </a:cubicBezTo>
                <a:cubicBezTo>
                  <a:pt x="38" y="90"/>
                  <a:pt x="41" y="86"/>
                  <a:pt x="41" y="81"/>
                </a:cubicBezTo>
                <a:cubicBezTo>
                  <a:pt x="41" y="77"/>
                  <a:pt x="39" y="74"/>
                  <a:pt x="35" y="72"/>
                </a:cubicBezTo>
                <a:cubicBezTo>
                  <a:pt x="37" y="66"/>
                  <a:pt x="40" y="60"/>
                  <a:pt x="44" y="54"/>
                </a:cubicBezTo>
                <a:cubicBezTo>
                  <a:pt x="53" y="63"/>
                  <a:pt x="53" y="63"/>
                  <a:pt x="53" y="63"/>
                </a:cubicBezTo>
                <a:cubicBezTo>
                  <a:pt x="48" y="70"/>
                  <a:pt x="46" y="77"/>
                  <a:pt x="46" y="85"/>
                </a:cubicBezTo>
                <a:cubicBezTo>
                  <a:pt x="46" y="95"/>
                  <a:pt x="50" y="105"/>
                  <a:pt x="57" y="113"/>
                </a:cubicBezTo>
                <a:cubicBezTo>
                  <a:pt x="61" y="116"/>
                  <a:pt x="65" y="119"/>
                  <a:pt x="69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69" y="126"/>
                  <a:pt x="74" y="131"/>
                  <a:pt x="79" y="131"/>
                </a:cubicBezTo>
                <a:cubicBezTo>
                  <a:pt x="83" y="131"/>
                  <a:pt x="87" y="128"/>
                  <a:pt x="88" y="124"/>
                </a:cubicBezTo>
                <a:cubicBezTo>
                  <a:pt x="97" y="123"/>
                  <a:pt x="106" y="119"/>
                  <a:pt x="113" y="113"/>
                </a:cubicBezTo>
                <a:cubicBezTo>
                  <a:pt x="120" y="105"/>
                  <a:pt x="124" y="95"/>
                  <a:pt x="124" y="85"/>
                </a:cubicBezTo>
                <a:cubicBezTo>
                  <a:pt x="124" y="75"/>
                  <a:pt x="120" y="65"/>
                  <a:pt x="113" y="57"/>
                </a:cubicBezTo>
                <a:cubicBezTo>
                  <a:pt x="112" y="56"/>
                  <a:pt x="110" y="56"/>
                  <a:pt x="109" y="57"/>
                </a:cubicBezTo>
                <a:cubicBezTo>
                  <a:pt x="108" y="58"/>
                  <a:pt x="108" y="60"/>
                  <a:pt x="109" y="61"/>
                </a:cubicBezTo>
                <a:cubicBezTo>
                  <a:pt x="116" y="68"/>
                  <a:pt x="119" y="76"/>
                  <a:pt x="119" y="85"/>
                </a:cubicBezTo>
                <a:cubicBezTo>
                  <a:pt x="119" y="94"/>
                  <a:pt x="116" y="102"/>
                  <a:pt x="109" y="109"/>
                </a:cubicBezTo>
                <a:cubicBezTo>
                  <a:pt x="103" y="115"/>
                  <a:pt x="96" y="118"/>
                  <a:pt x="89" y="119"/>
                </a:cubicBezTo>
                <a:cubicBezTo>
                  <a:pt x="88" y="114"/>
                  <a:pt x="84" y="111"/>
                  <a:pt x="79" y="111"/>
                </a:cubicBezTo>
                <a:cubicBezTo>
                  <a:pt x="75" y="111"/>
                  <a:pt x="72" y="113"/>
                  <a:pt x="71" y="116"/>
                </a:cubicBezTo>
                <a:cubicBezTo>
                  <a:pt x="67" y="114"/>
                  <a:pt x="64" y="112"/>
                  <a:pt x="61" y="109"/>
                </a:cubicBezTo>
                <a:cubicBezTo>
                  <a:pt x="54" y="102"/>
                  <a:pt x="51" y="94"/>
                  <a:pt x="51" y="85"/>
                </a:cubicBezTo>
                <a:cubicBezTo>
                  <a:pt x="51" y="79"/>
                  <a:pt x="53" y="72"/>
                  <a:pt x="56" y="66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90"/>
                  <a:pt x="79" y="95"/>
                  <a:pt x="85" y="95"/>
                </a:cubicBezTo>
                <a:cubicBezTo>
                  <a:pt x="90" y="95"/>
                  <a:pt x="94" y="90"/>
                  <a:pt x="94" y="85"/>
                </a:cubicBezTo>
                <a:cubicBezTo>
                  <a:pt x="94" y="80"/>
                  <a:pt x="90" y="75"/>
                  <a:pt x="85" y="75"/>
                </a:cubicBezTo>
                <a:cubicBezTo>
                  <a:pt x="49" y="39"/>
                  <a:pt x="49" y="39"/>
                  <a:pt x="49" y="39"/>
                </a:cubicBezTo>
                <a:cubicBezTo>
                  <a:pt x="46" y="36"/>
                  <a:pt x="42" y="36"/>
                  <a:pt x="39" y="39"/>
                </a:cubicBezTo>
                <a:cubicBezTo>
                  <a:pt x="36" y="42"/>
                  <a:pt x="36" y="46"/>
                  <a:pt x="39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36" y="57"/>
                  <a:pt x="32" y="64"/>
                  <a:pt x="30" y="71"/>
                </a:cubicBezTo>
                <a:cubicBezTo>
                  <a:pt x="25" y="72"/>
                  <a:pt x="22" y="76"/>
                  <a:pt x="22" y="81"/>
                </a:cubicBezTo>
                <a:cubicBezTo>
                  <a:pt x="22" y="86"/>
                  <a:pt x="25" y="90"/>
                  <a:pt x="29" y="91"/>
                </a:cubicBezTo>
                <a:cubicBezTo>
                  <a:pt x="30" y="98"/>
                  <a:pt x="32" y="105"/>
                  <a:pt x="35" y="112"/>
                </a:cubicBezTo>
                <a:cubicBezTo>
                  <a:pt x="35" y="113"/>
                  <a:pt x="34" y="114"/>
                  <a:pt x="34" y="116"/>
                </a:cubicBezTo>
                <a:cubicBezTo>
                  <a:pt x="34" y="120"/>
                  <a:pt x="37" y="123"/>
                  <a:pt x="41" y="123"/>
                </a:cubicBezTo>
                <a:cubicBezTo>
                  <a:pt x="42" y="123"/>
                  <a:pt x="42" y="123"/>
                  <a:pt x="43" y="123"/>
                </a:cubicBezTo>
                <a:cubicBezTo>
                  <a:pt x="44" y="123"/>
                  <a:pt x="44" y="124"/>
                  <a:pt x="45" y="125"/>
                </a:cubicBezTo>
                <a:cubicBezTo>
                  <a:pt x="56" y="136"/>
                  <a:pt x="71" y="141"/>
                  <a:pt x="85" y="141"/>
                </a:cubicBezTo>
                <a:cubicBezTo>
                  <a:pt x="99" y="141"/>
                  <a:pt x="114" y="136"/>
                  <a:pt x="125" y="125"/>
                </a:cubicBezTo>
                <a:cubicBezTo>
                  <a:pt x="135" y="115"/>
                  <a:pt x="141" y="102"/>
                  <a:pt x="141" y="88"/>
                </a:cubicBezTo>
                <a:cubicBezTo>
                  <a:pt x="145" y="87"/>
                  <a:pt x="148" y="83"/>
                  <a:pt x="148" y="79"/>
                </a:cubicBezTo>
                <a:cubicBezTo>
                  <a:pt x="148" y="73"/>
                  <a:pt x="144" y="69"/>
                  <a:pt x="139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3" name="Freeform 18"/>
          <p:cNvSpPr>
            <a:spLocks noEditPoints="1"/>
          </p:cNvSpPr>
          <p:nvPr/>
        </p:nvSpPr>
        <p:spPr bwMode="auto">
          <a:xfrm>
            <a:off x="9388806" y="3628549"/>
            <a:ext cx="538581" cy="463698"/>
          </a:xfrm>
          <a:custGeom>
            <a:avLst/>
            <a:gdLst>
              <a:gd name="T0" fmla="*/ 333 w 374"/>
              <a:gd name="T1" fmla="*/ 75 h 322"/>
              <a:gd name="T2" fmla="*/ 43 w 374"/>
              <a:gd name="T3" fmla="*/ 75 h 322"/>
              <a:gd name="T4" fmla="*/ 43 w 374"/>
              <a:gd name="T5" fmla="*/ 279 h 322"/>
              <a:gd name="T6" fmla="*/ 333 w 374"/>
              <a:gd name="T7" fmla="*/ 279 h 322"/>
              <a:gd name="T8" fmla="*/ 333 w 374"/>
              <a:gd name="T9" fmla="*/ 75 h 322"/>
              <a:gd name="T10" fmla="*/ 133 w 374"/>
              <a:gd name="T11" fmla="*/ 139 h 322"/>
              <a:gd name="T12" fmla="*/ 71 w 374"/>
              <a:gd name="T13" fmla="*/ 165 h 322"/>
              <a:gd name="T14" fmla="*/ 71 w 374"/>
              <a:gd name="T15" fmla="*/ 148 h 322"/>
              <a:gd name="T16" fmla="*/ 118 w 374"/>
              <a:gd name="T17" fmla="*/ 131 h 322"/>
              <a:gd name="T18" fmla="*/ 71 w 374"/>
              <a:gd name="T19" fmla="*/ 113 h 322"/>
              <a:gd name="T20" fmla="*/ 71 w 374"/>
              <a:gd name="T21" fmla="*/ 96 h 322"/>
              <a:gd name="T22" fmla="*/ 133 w 374"/>
              <a:gd name="T23" fmla="*/ 124 h 322"/>
              <a:gd name="T24" fmla="*/ 133 w 374"/>
              <a:gd name="T25" fmla="*/ 139 h 322"/>
              <a:gd name="T26" fmla="*/ 213 w 374"/>
              <a:gd name="T27" fmla="*/ 163 h 322"/>
              <a:gd name="T28" fmla="*/ 153 w 374"/>
              <a:gd name="T29" fmla="*/ 163 h 322"/>
              <a:gd name="T30" fmla="*/ 153 w 374"/>
              <a:gd name="T31" fmla="*/ 148 h 322"/>
              <a:gd name="T32" fmla="*/ 213 w 374"/>
              <a:gd name="T33" fmla="*/ 148 h 322"/>
              <a:gd name="T34" fmla="*/ 213 w 374"/>
              <a:gd name="T35" fmla="*/ 163 h 322"/>
              <a:gd name="T36" fmla="*/ 0 w 374"/>
              <a:gd name="T37" fmla="*/ 0 h 322"/>
              <a:gd name="T38" fmla="*/ 0 w 374"/>
              <a:gd name="T39" fmla="*/ 322 h 322"/>
              <a:gd name="T40" fmla="*/ 374 w 374"/>
              <a:gd name="T41" fmla="*/ 322 h 322"/>
              <a:gd name="T42" fmla="*/ 374 w 374"/>
              <a:gd name="T43" fmla="*/ 0 h 322"/>
              <a:gd name="T44" fmla="*/ 0 w 374"/>
              <a:gd name="T45" fmla="*/ 0 h 322"/>
              <a:gd name="T46" fmla="*/ 354 w 374"/>
              <a:gd name="T47" fmla="*/ 300 h 322"/>
              <a:gd name="T48" fmla="*/ 22 w 374"/>
              <a:gd name="T49" fmla="*/ 300 h 322"/>
              <a:gd name="T50" fmla="*/ 22 w 374"/>
              <a:gd name="T51" fmla="*/ 53 h 322"/>
              <a:gd name="T52" fmla="*/ 354 w 374"/>
              <a:gd name="T53" fmla="*/ 53 h 322"/>
              <a:gd name="T54" fmla="*/ 354 w 374"/>
              <a:gd name="T55" fmla="*/ 300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74" h="322">
                <a:moveTo>
                  <a:pt x="333" y="75"/>
                </a:moveTo>
                <a:lnTo>
                  <a:pt x="43" y="75"/>
                </a:lnTo>
                <a:lnTo>
                  <a:pt x="43" y="279"/>
                </a:lnTo>
                <a:lnTo>
                  <a:pt x="333" y="279"/>
                </a:lnTo>
                <a:lnTo>
                  <a:pt x="333" y="75"/>
                </a:lnTo>
                <a:close/>
                <a:moveTo>
                  <a:pt x="133" y="139"/>
                </a:moveTo>
                <a:lnTo>
                  <a:pt x="71" y="165"/>
                </a:lnTo>
                <a:lnTo>
                  <a:pt x="71" y="148"/>
                </a:lnTo>
                <a:lnTo>
                  <a:pt x="118" y="131"/>
                </a:lnTo>
                <a:lnTo>
                  <a:pt x="71" y="113"/>
                </a:lnTo>
                <a:lnTo>
                  <a:pt x="71" y="96"/>
                </a:lnTo>
                <a:lnTo>
                  <a:pt x="133" y="124"/>
                </a:lnTo>
                <a:lnTo>
                  <a:pt x="133" y="139"/>
                </a:lnTo>
                <a:close/>
                <a:moveTo>
                  <a:pt x="213" y="163"/>
                </a:moveTo>
                <a:lnTo>
                  <a:pt x="153" y="163"/>
                </a:lnTo>
                <a:lnTo>
                  <a:pt x="153" y="148"/>
                </a:lnTo>
                <a:lnTo>
                  <a:pt x="213" y="148"/>
                </a:lnTo>
                <a:lnTo>
                  <a:pt x="213" y="163"/>
                </a:lnTo>
                <a:close/>
                <a:moveTo>
                  <a:pt x="0" y="0"/>
                </a:moveTo>
                <a:lnTo>
                  <a:pt x="0" y="322"/>
                </a:lnTo>
                <a:lnTo>
                  <a:pt x="374" y="322"/>
                </a:lnTo>
                <a:lnTo>
                  <a:pt x="374" y="0"/>
                </a:lnTo>
                <a:lnTo>
                  <a:pt x="0" y="0"/>
                </a:lnTo>
                <a:close/>
                <a:moveTo>
                  <a:pt x="354" y="300"/>
                </a:moveTo>
                <a:lnTo>
                  <a:pt x="22" y="300"/>
                </a:lnTo>
                <a:lnTo>
                  <a:pt x="22" y="53"/>
                </a:lnTo>
                <a:lnTo>
                  <a:pt x="354" y="53"/>
                </a:lnTo>
                <a:lnTo>
                  <a:pt x="354" y="3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895844" y="3603582"/>
            <a:ext cx="655226" cy="455058"/>
            <a:chOff x="5895844" y="3603582"/>
            <a:chExt cx="655226" cy="455058"/>
          </a:xfrm>
        </p:grpSpPr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5895844" y="3698625"/>
              <a:ext cx="655226" cy="328333"/>
            </a:xfrm>
            <a:custGeom>
              <a:avLst/>
              <a:gdLst>
                <a:gd name="T0" fmla="*/ 71 w 212"/>
                <a:gd name="T1" fmla="*/ 17 h 106"/>
                <a:gd name="T2" fmla="*/ 70 w 212"/>
                <a:gd name="T3" fmla="*/ 8 h 106"/>
                <a:gd name="T4" fmla="*/ 65 w 212"/>
                <a:gd name="T5" fmla="*/ 6 h 106"/>
                <a:gd name="T6" fmla="*/ 34 w 212"/>
                <a:gd name="T7" fmla="*/ 33 h 106"/>
                <a:gd name="T8" fmla="*/ 36 w 212"/>
                <a:gd name="T9" fmla="*/ 50 h 106"/>
                <a:gd name="T10" fmla="*/ 39 w 212"/>
                <a:gd name="T11" fmla="*/ 60 h 106"/>
                <a:gd name="T12" fmla="*/ 39 w 212"/>
                <a:gd name="T13" fmla="*/ 65 h 106"/>
                <a:gd name="T14" fmla="*/ 30 w 212"/>
                <a:gd name="T15" fmla="*/ 74 h 106"/>
                <a:gd name="T16" fmla="*/ 1 w 212"/>
                <a:gd name="T17" fmla="*/ 89 h 106"/>
                <a:gd name="T18" fmla="*/ 25 w 212"/>
                <a:gd name="T19" fmla="*/ 106 h 106"/>
                <a:gd name="T20" fmla="*/ 25 w 212"/>
                <a:gd name="T21" fmla="*/ 93 h 106"/>
                <a:gd name="T22" fmla="*/ 25 w 212"/>
                <a:gd name="T23" fmla="*/ 91 h 106"/>
                <a:gd name="T24" fmla="*/ 46 w 212"/>
                <a:gd name="T25" fmla="*/ 76 h 106"/>
                <a:gd name="T26" fmla="*/ 69 w 212"/>
                <a:gd name="T27" fmla="*/ 67 h 106"/>
                <a:gd name="T28" fmla="*/ 66 w 212"/>
                <a:gd name="T29" fmla="*/ 65 h 106"/>
                <a:gd name="T30" fmla="*/ 70 w 212"/>
                <a:gd name="T31" fmla="*/ 52 h 106"/>
                <a:gd name="T32" fmla="*/ 75 w 212"/>
                <a:gd name="T33" fmla="*/ 45 h 106"/>
                <a:gd name="T34" fmla="*/ 70 w 212"/>
                <a:gd name="T35" fmla="*/ 24 h 106"/>
                <a:gd name="T36" fmla="*/ 211 w 212"/>
                <a:gd name="T37" fmla="*/ 89 h 106"/>
                <a:gd name="T38" fmla="*/ 182 w 212"/>
                <a:gd name="T39" fmla="*/ 74 h 106"/>
                <a:gd name="T40" fmla="*/ 173 w 212"/>
                <a:gd name="T41" fmla="*/ 65 h 106"/>
                <a:gd name="T42" fmla="*/ 173 w 212"/>
                <a:gd name="T43" fmla="*/ 59 h 106"/>
                <a:gd name="T44" fmla="*/ 177 w 212"/>
                <a:gd name="T45" fmla="*/ 49 h 106"/>
                <a:gd name="T46" fmla="*/ 178 w 212"/>
                <a:gd name="T47" fmla="*/ 37 h 106"/>
                <a:gd name="T48" fmla="*/ 178 w 212"/>
                <a:gd name="T49" fmla="*/ 23 h 106"/>
                <a:gd name="T50" fmla="*/ 174 w 212"/>
                <a:gd name="T51" fmla="*/ 8 h 106"/>
                <a:gd name="T52" fmla="*/ 168 w 212"/>
                <a:gd name="T53" fmla="*/ 6 h 106"/>
                <a:gd name="T54" fmla="*/ 139 w 212"/>
                <a:gd name="T55" fmla="*/ 12 h 106"/>
                <a:gd name="T56" fmla="*/ 139 w 212"/>
                <a:gd name="T57" fmla="*/ 15 h 106"/>
                <a:gd name="T58" fmla="*/ 140 w 212"/>
                <a:gd name="T59" fmla="*/ 17 h 106"/>
                <a:gd name="T60" fmla="*/ 138 w 212"/>
                <a:gd name="T61" fmla="*/ 41 h 106"/>
                <a:gd name="T62" fmla="*/ 139 w 212"/>
                <a:gd name="T63" fmla="*/ 50 h 106"/>
                <a:gd name="T64" fmla="*/ 142 w 212"/>
                <a:gd name="T65" fmla="*/ 60 h 106"/>
                <a:gd name="T66" fmla="*/ 143 w 212"/>
                <a:gd name="T67" fmla="*/ 65 h 106"/>
                <a:gd name="T68" fmla="*/ 156 w 212"/>
                <a:gd name="T69" fmla="*/ 72 h 106"/>
                <a:gd name="T70" fmla="*/ 170 w 212"/>
                <a:gd name="T71" fmla="*/ 78 h 106"/>
                <a:gd name="T72" fmla="*/ 187 w 212"/>
                <a:gd name="T73" fmla="*/ 92 h 106"/>
                <a:gd name="T74" fmla="*/ 187 w 212"/>
                <a:gd name="T75" fmla="*/ 101 h 106"/>
                <a:gd name="T76" fmla="*/ 212 w 212"/>
                <a:gd name="T7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auto">
            <a:xfrm>
              <a:off x="5992328" y="3603582"/>
              <a:ext cx="462258" cy="455058"/>
            </a:xfrm>
            <a:custGeom>
              <a:avLst/>
              <a:gdLst>
                <a:gd name="T0" fmla="*/ 102 w 150"/>
                <a:gd name="T1" fmla="*/ 17 h 147"/>
                <a:gd name="T2" fmla="*/ 103 w 150"/>
                <a:gd name="T3" fmla="*/ 32 h 147"/>
                <a:gd name="T4" fmla="*/ 102 w 150"/>
                <a:gd name="T5" fmla="*/ 46 h 147"/>
                <a:gd name="T6" fmla="*/ 104 w 150"/>
                <a:gd name="T7" fmla="*/ 50 h 147"/>
                <a:gd name="T8" fmla="*/ 104 w 150"/>
                <a:gd name="T9" fmla="*/ 62 h 147"/>
                <a:gd name="T10" fmla="*/ 102 w 150"/>
                <a:gd name="T11" fmla="*/ 68 h 147"/>
                <a:gd name="T12" fmla="*/ 97 w 150"/>
                <a:gd name="T13" fmla="*/ 72 h 147"/>
                <a:gd name="T14" fmla="*/ 96 w 150"/>
                <a:gd name="T15" fmla="*/ 82 h 147"/>
                <a:gd name="T16" fmla="*/ 92 w 150"/>
                <a:gd name="T17" fmla="*/ 90 h 147"/>
                <a:gd name="T18" fmla="*/ 96 w 150"/>
                <a:gd name="T19" fmla="*/ 90 h 147"/>
                <a:gd name="T20" fmla="*/ 102 w 150"/>
                <a:gd name="T21" fmla="*/ 101 h 147"/>
                <a:gd name="T22" fmla="*/ 109 w 150"/>
                <a:gd name="T23" fmla="*/ 103 h 147"/>
                <a:gd name="T24" fmla="*/ 132 w 150"/>
                <a:gd name="T25" fmla="*/ 113 h 147"/>
                <a:gd name="T26" fmla="*/ 150 w 150"/>
                <a:gd name="T27" fmla="*/ 124 h 147"/>
                <a:gd name="T28" fmla="*/ 150 w 150"/>
                <a:gd name="T29" fmla="*/ 147 h 147"/>
                <a:gd name="T30" fmla="*/ 0 w 150"/>
                <a:gd name="T31" fmla="*/ 147 h 147"/>
                <a:gd name="T32" fmla="*/ 0 w 150"/>
                <a:gd name="T33" fmla="*/ 124 h 147"/>
                <a:gd name="T34" fmla="*/ 18 w 150"/>
                <a:gd name="T35" fmla="*/ 113 h 147"/>
                <a:gd name="T36" fmla="*/ 41 w 150"/>
                <a:gd name="T37" fmla="*/ 103 h 147"/>
                <a:gd name="T38" fmla="*/ 48 w 150"/>
                <a:gd name="T39" fmla="*/ 101 h 147"/>
                <a:gd name="T40" fmla="*/ 54 w 150"/>
                <a:gd name="T41" fmla="*/ 90 h 147"/>
                <a:gd name="T42" fmla="*/ 57 w 150"/>
                <a:gd name="T43" fmla="*/ 90 h 147"/>
                <a:gd name="T44" fmla="*/ 53 w 150"/>
                <a:gd name="T45" fmla="*/ 83 h 147"/>
                <a:gd name="T46" fmla="*/ 52 w 150"/>
                <a:gd name="T47" fmla="*/ 70 h 147"/>
                <a:gd name="T48" fmla="*/ 49 w 150"/>
                <a:gd name="T49" fmla="*/ 70 h 147"/>
                <a:gd name="T50" fmla="*/ 44 w 150"/>
                <a:gd name="T51" fmla="*/ 53 h 147"/>
                <a:gd name="T52" fmla="*/ 46 w 150"/>
                <a:gd name="T53" fmla="*/ 46 h 147"/>
                <a:gd name="T54" fmla="*/ 58 w 150"/>
                <a:gd name="T55" fmla="*/ 7 h 147"/>
                <a:gd name="T56" fmla="*/ 90 w 150"/>
                <a:gd name="T57" fmla="*/ 7 h 147"/>
                <a:gd name="T58" fmla="*/ 93 w 150"/>
                <a:gd name="T59" fmla="*/ 10 h 147"/>
                <a:gd name="T60" fmla="*/ 98 w 150"/>
                <a:gd name="T61" fmla="*/ 10 h 147"/>
                <a:gd name="T62" fmla="*/ 102 w 150"/>
                <a:gd name="T63" fmla="*/ 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47">
                  <a:moveTo>
                    <a:pt x="102" y="17"/>
                  </a:moveTo>
                  <a:cubicBezTo>
                    <a:pt x="103" y="22"/>
                    <a:pt x="103" y="26"/>
                    <a:pt x="103" y="32"/>
                  </a:cubicBezTo>
                  <a:cubicBezTo>
                    <a:pt x="103" y="34"/>
                    <a:pt x="102" y="43"/>
                    <a:pt x="102" y="46"/>
                  </a:cubicBezTo>
                  <a:cubicBezTo>
                    <a:pt x="102" y="48"/>
                    <a:pt x="103" y="48"/>
                    <a:pt x="104" y="50"/>
                  </a:cubicBezTo>
                  <a:cubicBezTo>
                    <a:pt x="105" y="54"/>
                    <a:pt x="105" y="59"/>
                    <a:pt x="104" y="62"/>
                  </a:cubicBezTo>
                  <a:cubicBezTo>
                    <a:pt x="104" y="64"/>
                    <a:pt x="103" y="66"/>
                    <a:pt x="102" y="68"/>
                  </a:cubicBezTo>
                  <a:cubicBezTo>
                    <a:pt x="101" y="70"/>
                    <a:pt x="98" y="70"/>
                    <a:pt x="97" y="72"/>
                  </a:cubicBezTo>
                  <a:cubicBezTo>
                    <a:pt x="96" y="75"/>
                    <a:pt x="97" y="78"/>
                    <a:pt x="96" y="82"/>
                  </a:cubicBezTo>
                  <a:cubicBezTo>
                    <a:pt x="95" y="85"/>
                    <a:pt x="92" y="85"/>
                    <a:pt x="92" y="90"/>
                  </a:cubicBezTo>
                  <a:cubicBezTo>
                    <a:pt x="93" y="90"/>
                    <a:pt x="94" y="90"/>
                    <a:pt x="96" y="90"/>
                  </a:cubicBezTo>
                  <a:cubicBezTo>
                    <a:pt x="97" y="93"/>
                    <a:pt x="100" y="99"/>
                    <a:pt x="102" y="101"/>
                  </a:cubicBezTo>
                  <a:cubicBezTo>
                    <a:pt x="104" y="102"/>
                    <a:pt x="107" y="102"/>
                    <a:pt x="109" y="103"/>
                  </a:cubicBezTo>
                  <a:cubicBezTo>
                    <a:pt x="116" y="106"/>
                    <a:pt x="125" y="110"/>
                    <a:pt x="132" y="113"/>
                  </a:cubicBezTo>
                  <a:cubicBezTo>
                    <a:pt x="139" y="116"/>
                    <a:pt x="148" y="117"/>
                    <a:pt x="150" y="124"/>
                  </a:cubicBezTo>
                  <a:cubicBezTo>
                    <a:pt x="150" y="129"/>
                    <a:pt x="150" y="141"/>
                    <a:pt x="15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1"/>
                    <a:pt x="0" y="129"/>
                    <a:pt x="0" y="124"/>
                  </a:cubicBezTo>
                  <a:cubicBezTo>
                    <a:pt x="3" y="117"/>
                    <a:pt x="11" y="116"/>
                    <a:pt x="18" y="113"/>
                  </a:cubicBezTo>
                  <a:cubicBezTo>
                    <a:pt x="25" y="110"/>
                    <a:pt x="34" y="106"/>
                    <a:pt x="41" y="103"/>
                  </a:cubicBezTo>
                  <a:cubicBezTo>
                    <a:pt x="44" y="102"/>
                    <a:pt x="46" y="102"/>
                    <a:pt x="48" y="101"/>
                  </a:cubicBezTo>
                  <a:cubicBezTo>
                    <a:pt x="50" y="99"/>
                    <a:pt x="53" y="93"/>
                    <a:pt x="54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7" y="86"/>
                    <a:pt x="54" y="85"/>
                    <a:pt x="53" y="83"/>
                  </a:cubicBezTo>
                  <a:cubicBezTo>
                    <a:pt x="53" y="79"/>
                    <a:pt x="53" y="74"/>
                    <a:pt x="52" y="70"/>
                  </a:cubicBezTo>
                  <a:cubicBezTo>
                    <a:pt x="52" y="71"/>
                    <a:pt x="49" y="70"/>
                    <a:pt x="49" y="70"/>
                  </a:cubicBezTo>
                  <a:cubicBezTo>
                    <a:pt x="45" y="67"/>
                    <a:pt x="45" y="57"/>
                    <a:pt x="44" y="53"/>
                  </a:cubicBezTo>
                  <a:cubicBezTo>
                    <a:pt x="44" y="51"/>
                    <a:pt x="47" y="49"/>
                    <a:pt x="46" y="46"/>
                  </a:cubicBezTo>
                  <a:cubicBezTo>
                    <a:pt x="42" y="25"/>
                    <a:pt x="48" y="11"/>
                    <a:pt x="58" y="7"/>
                  </a:cubicBezTo>
                  <a:cubicBezTo>
                    <a:pt x="65" y="5"/>
                    <a:pt x="78" y="0"/>
                    <a:pt x="90" y="7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0" y="12"/>
                    <a:pt x="102" y="17"/>
                    <a:pt x="10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3298669" y="5040564"/>
            <a:ext cx="2295730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668675" y="2128927"/>
            <a:ext cx="2295730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962813" y="4972607"/>
            <a:ext cx="2295730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475555" y="2220352"/>
            <a:ext cx="2295730" cy="7894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1283592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2561155" y="1633538"/>
            <a:ext cx="3325908" cy="2157411"/>
          </a:xfrm>
          <a:prstGeom prst="rect">
            <a:avLst/>
          </a:prstGeom>
          <a:solidFill>
            <a:srgbClr val="42D2C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80946" y="4053581"/>
            <a:ext cx="3325908" cy="2157411"/>
          </a:xfrm>
          <a:prstGeom prst="rect">
            <a:avLst/>
          </a:prstGeom>
          <a:solidFill>
            <a:srgbClr val="42D2C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75631" y="2077454"/>
            <a:ext cx="2295730" cy="15096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196035" y="4486626"/>
            <a:ext cx="2295730" cy="150964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946" y="1633539"/>
            <a:ext cx="3325908" cy="21574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247" y="4066440"/>
            <a:ext cx="3325908" cy="214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5057374" y="1663700"/>
            <a:ext cx="2025915" cy="1194148"/>
          </a:xfrm>
          <a:custGeom>
            <a:avLst/>
            <a:gdLst>
              <a:gd name="T0" fmla="*/ 579995 w 798"/>
              <a:gd name="T1" fmla="*/ 631863 h 470"/>
              <a:gd name="T2" fmla="*/ 659537 w 798"/>
              <a:gd name="T3" fmla="*/ 779463 h 470"/>
              <a:gd name="T4" fmla="*/ 737422 w 798"/>
              <a:gd name="T5" fmla="*/ 631863 h 470"/>
              <a:gd name="T6" fmla="*/ 1045648 w 798"/>
              <a:gd name="T7" fmla="*/ 728052 h 470"/>
              <a:gd name="T8" fmla="*/ 1322388 w 798"/>
              <a:gd name="T9" fmla="*/ 230522 h 470"/>
              <a:gd name="T10" fmla="*/ 0 w 798"/>
              <a:gd name="T11" fmla="*/ 227205 h 470"/>
              <a:gd name="T12" fmla="*/ 275083 w 798"/>
              <a:gd name="T13" fmla="*/ 726393 h 470"/>
              <a:gd name="T14" fmla="*/ 579995 w 798"/>
              <a:gd name="T15" fmla="*/ 631863 h 47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98" h="470">
                <a:moveTo>
                  <a:pt x="350" y="381"/>
                </a:moveTo>
                <a:cubicBezTo>
                  <a:pt x="398" y="470"/>
                  <a:pt x="398" y="470"/>
                  <a:pt x="398" y="470"/>
                </a:cubicBezTo>
                <a:cubicBezTo>
                  <a:pt x="445" y="381"/>
                  <a:pt x="445" y="381"/>
                  <a:pt x="445" y="381"/>
                </a:cubicBezTo>
                <a:cubicBezTo>
                  <a:pt x="512" y="388"/>
                  <a:pt x="575" y="408"/>
                  <a:pt x="631" y="439"/>
                </a:cubicBezTo>
                <a:cubicBezTo>
                  <a:pt x="798" y="139"/>
                  <a:pt x="798" y="139"/>
                  <a:pt x="798" y="139"/>
                </a:cubicBezTo>
                <a:cubicBezTo>
                  <a:pt x="550" y="1"/>
                  <a:pt x="249" y="0"/>
                  <a:pt x="0" y="137"/>
                </a:cubicBezTo>
                <a:cubicBezTo>
                  <a:pt x="166" y="438"/>
                  <a:pt x="166" y="438"/>
                  <a:pt x="166" y="438"/>
                </a:cubicBezTo>
                <a:cubicBezTo>
                  <a:pt x="222" y="407"/>
                  <a:pt x="284" y="387"/>
                  <a:pt x="350" y="38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5035482" y="4835122"/>
            <a:ext cx="2025916" cy="1189284"/>
          </a:xfrm>
          <a:custGeom>
            <a:avLst/>
            <a:gdLst>
              <a:gd name="T0" fmla="*/ 594909 w 798"/>
              <a:gd name="T1" fmla="*/ 144310 h 468"/>
              <a:gd name="T2" fmla="*/ 672794 w 798"/>
              <a:gd name="T3" fmla="*/ 0 h 468"/>
              <a:gd name="T4" fmla="*/ 747365 w 798"/>
              <a:gd name="T5" fmla="*/ 144310 h 468"/>
              <a:gd name="T6" fmla="*/ 1050619 w 798"/>
              <a:gd name="T7" fmla="*/ 51421 h 468"/>
              <a:gd name="T8" fmla="*/ 1322388 w 798"/>
              <a:gd name="T9" fmla="*/ 552359 h 468"/>
              <a:gd name="T10" fmla="*/ 0 w 798"/>
              <a:gd name="T11" fmla="*/ 539089 h 468"/>
              <a:gd name="T12" fmla="*/ 280055 w 798"/>
              <a:gd name="T13" fmla="*/ 43127 h 468"/>
              <a:gd name="T14" fmla="*/ 594909 w 798"/>
              <a:gd name="T15" fmla="*/ 144310 h 46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798" h="468">
                <a:moveTo>
                  <a:pt x="359" y="87"/>
                </a:moveTo>
                <a:cubicBezTo>
                  <a:pt x="406" y="0"/>
                  <a:pt x="406" y="0"/>
                  <a:pt x="406" y="0"/>
                </a:cubicBezTo>
                <a:cubicBezTo>
                  <a:pt x="451" y="87"/>
                  <a:pt x="451" y="87"/>
                  <a:pt x="451" y="87"/>
                </a:cubicBezTo>
                <a:cubicBezTo>
                  <a:pt x="517" y="80"/>
                  <a:pt x="579" y="61"/>
                  <a:pt x="634" y="31"/>
                </a:cubicBezTo>
                <a:cubicBezTo>
                  <a:pt x="798" y="333"/>
                  <a:pt x="798" y="333"/>
                  <a:pt x="798" y="333"/>
                </a:cubicBezTo>
                <a:cubicBezTo>
                  <a:pt x="548" y="468"/>
                  <a:pt x="246" y="465"/>
                  <a:pt x="0" y="325"/>
                </a:cubicBezTo>
                <a:cubicBezTo>
                  <a:pt x="169" y="26"/>
                  <a:pt x="169" y="26"/>
                  <a:pt x="169" y="26"/>
                </a:cubicBezTo>
                <a:cubicBezTo>
                  <a:pt x="226" y="59"/>
                  <a:pt x="291" y="80"/>
                  <a:pt x="359" y="8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4" name="Freeform 7"/>
          <p:cNvSpPr>
            <a:spLocks/>
          </p:cNvSpPr>
          <p:nvPr/>
        </p:nvSpPr>
        <p:spPr bwMode="auto">
          <a:xfrm>
            <a:off x="3975100" y="3854997"/>
            <a:ext cx="1454379" cy="1770548"/>
          </a:xfrm>
          <a:custGeom>
            <a:avLst/>
            <a:gdLst>
              <a:gd name="T0" fmla="*/ 644481 w 573"/>
              <a:gd name="T1" fmla="*/ 328305 h 697"/>
              <a:gd name="T2" fmla="*/ 806843 w 573"/>
              <a:gd name="T3" fmla="*/ 321673 h 697"/>
              <a:gd name="T4" fmla="*/ 722349 w 573"/>
              <a:gd name="T5" fmla="*/ 459295 h 697"/>
              <a:gd name="T6" fmla="*/ 949325 w 573"/>
              <a:gd name="T7" fmla="*/ 669875 h 697"/>
              <a:gd name="T8" fmla="*/ 652764 w 573"/>
              <a:gd name="T9" fmla="*/ 1155700 h 697"/>
              <a:gd name="T10" fmla="*/ 0 w 573"/>
              <a:gd name="T11" fmla="*/ 4974 h 697"/>
              <a:gd name="T12" fmla="*/ 569926 w 573"/>
              <a:gd name="T13" fmla="*/ 0 h 697"/>
              <a:gd name="T14" fmla="*/ 644481 w 573"/>
              <a:gd name="T15" fmla="*/ 328305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3" h="697">
                <a:moveTo>
                  <a:pt x="389" y="198"/>
                </a:moveTo>
                <a:cubicBezTo>
                  <a:pt x="487" y="194"/>
                  <a:pt x="487" y="194"/>
                  <a:pt x="487" y="194"/>
                </a:cubicBezTo>
                <a:cubicBezTo>
                  <a:pt x="436" y="277"/>
                  <a:pt x="436" y="277"/>
                  <a:pt x="436" y="277"/>
                </a:cubicBezTo>
                <a:cubicBezTo>
                  <a:pt x="473" y="328"/>
                  <a:pt x="520" y="371"/>
                  <a:pt x="573" y="404"/>
                </a:cubicBezTo>
                <a:cubicBezTo>
                  <a:pt x="394" y="697"/>
                  <a:pt x="394" y="697"/>
                  <a:pt x="394" y="697"/>
                </a:cubicBezTo>
                <a:cubicBezTo>
                  <a:pt x="152" y="549"/>
                  <a:pt x="3" y="287"/>
                  <a:pt x="0" y="3"/>
                </a:cubicBezTo>
                <a:cubicBezTo>
                  <a:pt x="344" y="0"/>
                  <a:pt x="344" y="0"/>
                  <a:pt x="344" y="0"/>
                </a:cubicBezTo>
                <a:cubicBezTo>
                  <a:pt x="345" y="71"/>
                  <a:pt x="361" y="138"/>
                  <a:pt x="389" y="19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3977534" y="2047967"/>
            <a:ext cx="1464107" cy="1770548"/>
          </a:xfrm>
          <a:custGeom>
            <a:avLst/>
            <a:gdLst>
              <a:gd name="T0" fmla="*/ 698951 w 577"/>
              <a:gd name="T1" fmla="*/ 734541 h 697"/>
              <a:gd name="T2" fmla="*/ 790047 w 577"/>
              <a:gd name="T3" fmla="*/ 868848 h 697"/>
              <a:gd name="T4" fmla="*/ 627731 w 577"/>
              <a:gd name="T5" fmla="*/ 868848 h 697"/>
              <a:gd name="T6" fmla="*/ 568105 w 577"/>
              <a:gd name="T7" fmla="*/ 1155700 h 697"/>
              <a:gd name="T8" fmla="*/ 0 w 577"/>
              <a:gd name="T9" fmla="*/ 1142435 h 697"/>
              <a:gd name="T10" fmla="*/ 665826 w 577"/>
              <a:gd name="T11" fmla="*/ 0 h 697"/>
              <a:gd name="T12" fmla="*/ 955675 w 577"/>
              <a:gd name="T13" fmla="*/ 489141 h 697"/>
              <a:gd name="T14" fmla="*/ 698951 w 577"/>
              <a:gd name="T15" fmla="*/ 734541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" h="697">
                <a:moveTo>
                  <a:pt x="422" y="443"/>
                </a:moveTo>
                <a:cubicBezTo>
                  <a:pt x="477" y="524"/>
                  <a:pt x="477" y="524"/>
                  <a:pt x="477" y="524"/>
                </a:cubicBezTo>
                <a:cubicBezTo>
                  <a:pt x="379" y="524"/>
                  <a:pt x="379" y="524"/>
                  <a:pt x="379" y="524"/>
                </a:cubicBezTo>
                <a:cubicBezTo>
                  <a:pt x="357" y="578"/>
                  <a:pt x="344" y="636"/>
                  <a:pt x="343" y="697"/>
                </a:cubicBezTo>
                <a:cubicBezTo>
                  <a:pt x="0" y="689"/>
                  <a:pt x="0" y="689"/>
                  <a:pt x="0" y="689"/>
                </a:cubicBezTo>
                <a:cubicBezTo>
                  <a:pt x="6" y="406"/>
                  <a:pt x="158" y="145"/>
                  <a:pt x="402" y="0"/>
                </a:cubicBezTo>
                <a:cubicBezTo>
                  <a:pt x="577" y="295"/>
                  <a:pt x="577" y="295"/>
                  <a:pt x="577" y="295"/>
                </a:cubicBezTo>
                <a:cubicBezTo>
                  <a:pt x="515" y="332"/>
                  <a:pt x="462" y="383"/>
                  <a:pt x="422" y="44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6" name="Freeform 9"/>
          <p:cNvSpPr>
            <a:spLocks/>
          </p:cNvSpPr>
          <p:nvPr/>
        </p:nvSpPr>
        <p:spPr bwMode="auto">
          <a:xfrm>
            <a:off x="6689293" y="3869589"/>
            <a:ext cx="1464107" cy="1770548"/>
          </a:xfrm>
          <a:custGeom>
            <a:avLst/>
            <a:gdLst>
              <a:gd name="T0" fmla="*/ 256724 w 577"/>
              <a:gd name="T1" fmla="*/ 419501 h 697"/>
              <a:gd name="T2" fmla="*/ 165628 w 577"/>
              <a:gd name="T3" fmla="*/ 285194 h 697"/>
              <a:gd name="T4" fmla="*/ 327944 w 577"/>
              <a:gd name="T5" fmla="*/ 285194 h 697"/>
              <a:gd name="T6" fmla="*/ 387570 w 577"/>
              <a:gd name="T7" fmla="*/ 0 h 697"/>
              <a:gd name="T8" fmla="*/ 955675 w 577"/>
              <a:gd name="T9" fmla="*/ 11607 h 697"/>
              <a:gd name="T10" fmla="*/ 289849 w 577"/>
              <a:gd name="T11" fmla="*/ 1155700 h 697"/>
              <a:gd name="T12" fmla="*/ 0 w 577"/>
              <a:gd name="T13" fmla="*/ 664901 h 697"/>
              <a:gd name="T14" fmla="*/ 256724 w 577"/>
              <a:gd name="T15" fmla="*/ 419501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7" h="697">
                <a:moveTo>
                  <a:pt x="155" y="253"/>
                </a:moveTo>
                <a:cubicBezTo>
                  <a:pt x="100" y="172"/>
                  <a:pt x="100" y="172"/>
                  <a:pt x="100" y="172"/>
                </a:cubicBezTo>
                <a:cubicBezTo>
                  <a:pt x="198" y="172"/>
                  <a:pt x="198" y="172"/>
                  <a:pt x="198" y="172"/>
                </a:cubicBezTo>
                <a:cubicBezTo>
                  <a:pt x="220" y="119"/>
                  <a:pt x="233" y="61"/>
                  <a:pt x="234" y="0"/>
                </a:cubicBezTo>
                <a:cubicBezTo>
                  <a:pt x="577" y="7"/>
                  <a:pt x="577" y="7"/>
                  <a:pt x="577" y="7"/>
                </a:cubicBezTo>
                <a:cubicBezTo>
                  <a:pt x="571" y="291"/>
                  <a:pt x="419" y="551"/>
                  <a:pt x="175" y="697"/>
                </a:cubicBezTo>
                <a:cubicBezTo>
                  <a:pt x="0" y="401"/>
                  <a:pt x="0" y="401"/>
                  <a:pt x="0" y="401"/>
                </a:cubicBezTo>
                <a:cubicBezTo>
                  <a:pt x="62" y="364"/>
                  <a:pt x="115" y="314"/>
                  <a:pt x="155" y="25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sp>
        <p:nvSpPr>
          <p:cNvPr id="7" name="Freeform 10"/>
          <p:cNvSpPr>
            <a:spLocks/>
          </p:cNvSpPr>
          <p:nvPr/>
        </p:nvSpPr>
        <p:spPr bwMode="auto">
          <a:xfrm>
            <a:off x="6696589" y="2057697"/>
            <a:ext cx="1456810" cy="1770548"/>
          </a:xfrm>
          <a:custGeom>
            <a:avLst/>
            <a:gdLst>
              <a:gd name="T0" fmla="*/ 0 w 574"/>
              <a:gd name="T1" fmla="*/ 485825 h 697"/>
              <a:gd name="T2" fmla="*/ 294882 w 574"/>
              <a:gd name="T3" fmla="*/ 0 h 697"/>
              <a:gd name="T4" fmla="*/ 950913 w 574"/>
              <a:gd name="T5" fmla="*/ 1147409 h 697"/>
              <a:gd name="T6" fmla="*/ 382685 w 574"/>
              <a:gd name="T7" fmla="*/ 1155700 h 697"/>
              <a:gd name="T8" fmla="*/ 314762 w 574"/>
              <a:gd name="T9" fmla="*/ 842318 h 697"/>
              <a:gd name="T10" fmla="*/ 150755 w 574"/>
              <a:gd name="T11" fmla="*/ 847292 h 697"/>
              <a:gd name="T12" fmla="*/ 238557 w 574"/>
              <a:gd name="T13" fmla="*/ 709669 h 697"/>
              <a:gd name="T14" fmla="*/ 0 w 574"/>
              <a:gd name="T15" fmla="*/ 485825 h 6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74" h="697">
                <a:moveTo>
                  <a:pt x="0" y="293"/>
                </a:moveTo>
                <a:cubicBezTo>
                  <a:pt x="178" y="0"/>
                  <a:pt x="178" y="0"/>
                  <a:pt x="178" y="0"/>
                </a:cubicBezTo>
                <a:cubicBezTo>
                  <a:pt x="421" y="147"/>
                  <a:pt x="571" y="409"/>
                  <a:pt x="574" y="692"/>
                </a:cubicBezTo>
                <a:cubicBezTo>
                  <a:pt x="231" y="697"/>
                  <a:pt x="231" y="697"/>
                  <a:pt x="231" y="697"/>
                </a:cubicBezTo>
                <a:cubicBezTo>
                  <a:pt x="230" y="630"/>
                  <a:pt x="215" y="566"/>
                  <a:pt x="190" y="508"/>
                </a:cubicBezTo>
                <a:cubicBezTo>
                  <a:pt x="91" y="511"/>
                  <a:pt x="91" y="511"/>
                  <a:pt x="91" y="511"/>
                </a:cubicBezTo>
                <a:cubicBezTo>
                  <a:pt x="144" y="428"/>
                  <a:pt x="144" y="428"/>
                  <a:pt x="144" y="428"/>
                </a:cubicBezTo>
                <a:cubicBezTo>
                  <a:pt x="106" y="374"/>
                  <a:pt x="57" y="328"/>
                  <a:pt x="0" y="293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</a:endParaRPr>
          </a:p>
        </p:txBody>
      </p:sp>
      <p:grpSp>
        <p:nvGrpSpPr>
          <p:cNvPr id="8" name="Group 12"/>
          <p:cNvGrpSpPr/>
          <p:nvPr/>
        </p:nvGrpSpPr>
        <p:grpSpPr>
          <a:xfrm>
            <a:off x="4341666" y="4340913"/>
            <a:ext cx="701337" cy="570696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sp>
        <p:nvSpPr>
          <p:cNvPr id="12" name="Freeform 34"/>
          <p:cNvSpPr>
            <a:spLocks/>
          </p:cNvSpPr>
          <p:nvPr/>
        </p:nvSpPr>
        <p:spPr bwMode="auto">
          <a:xfrm>
            <a:off x="7170842" y="2797045"/>
            <a:ext cx="508304" cy="449934"/>
          </a:xfrm>
          <a:custGeom>
            <a:avLst/>
            <a:gdLst>
              <a:gd name="T0" fmla="*/ 331787 w 136"/>
              <a:gd name="T1" fmla="*/ 117317 h 120"/>
              <a:gd name="T2" fmla="*/ 165894 w 136"/>
              <a:gd name="T3" fmla="*/ 0 h 120"/>
              <a:gd name="T4" fmla="*/ 0 w 136"/>
              <a:gd name="T5" fmla="*/ 117317 h 120"/>
              <a:gd name="T6" fmla="*/ 90266 w 136"/>
              <a:gd name="T7" fmla="*/ 222413 h 120"/>
              <a:gd name="T8" fmla="*/ 53671 w 136"/>
              <a:gd name="T9" fmla="*/ 293292 h 120"/>
              <a:gd name="T10" fmla="*/ 178092 w 136"/>
              <a:gd name="T11" fmla="*/ 234634 h 120"/>
              <a:gd name="T12" fmla="*/ 331787 w 136"/>
              <a:gd name="T13" fmla="*/ 117317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55"/>
          <p:cNvSpPr>
            <a:spLocks noEditPoints="1"/>
          </p:cNvSpPr>
          <p:nvPr/>
        </p:nvSpPr>
        <p:spPr bwMode="auto">
          <a:xfrm>
            <a:off x="5760240" y="5168315"/>
            <a:ext cx="603154" cy="629906"/>
          </a:xfrm>
          <a:custGeom>
            <a:avLst/>
            <a:gdLst>
              <a:gd name="T0" fmla="*/ 253757 w 129"/>
              <a:gd name="T1" fmla="*/ 281274 h 135"/>
              <a:gd name="T2" fmla="*/ 388279 w 129"/>
              <a:gd name="T3" fmla="*/ 79490 h 135"/>
              <a:gd name="T4" fmla="*/ 388279 w 129"/>
              <a:gd name="T5" fmla="*/ 64204 h 135"/>
              <a:gd name="T6" fmla="*/ 357706 w 129"/>
              <a:gd name="T7" fmla="*/ 30573 h 135"/>
              <a:gd name="T8" fmla="*/ 342420 w 129"/>
              <a:gd name="T9" fmla="*/ 30573 h 135"/>
              <a:gd name="T10" fmla="*/ 327133 w 129"/>
              <a:gd name="T11" fmla="*/ 48917 h 135"/>
              <a:gd name="T12" fmla="*/ 308789 w 129"/>
              <a:gd name="T13" fmla="*/ 48917 h 135"/>
              <a:gd name="T14" fmla="*/ 308789 w 129"/>
              <a:gd name="T15" fmla="*/ 0 h 135"/>
              <a:gd name="T16" fmla="*/ 82548 w 129"/>
              <a:gd name="T17" fmla="*/ 0 h 135"/>
              <a:gd name="T18" fmla="*/ 82548 w 129"/>
              <a:gd name="T19" fmla="*/ 48917 h 135"/>
              <a:gd name="T20" fmla="*/ 67261 w 129"/>
              <a:gd name="T21" fmla="*/ 48917 h 135"/>
              <a:gd name="T22" fmla="*/ 51974 w 129"/>
              <a:gd name="T23" fmla="*/ 30573 h 135"/>
              <a:gd name="T24" fmla="*/ 36688 w 129"/>
              <a:gd name="T25" fmla="*/ 30573 h 135"/>
              <a:gd name="T26" fmla="*/ 3057 w 129"/>
              <a:gd name="T27" fmla="*/ 64204 h 135"/>
              <a:gd name="T28" fmla="*/ 3057 w 129"/>
              <a:gd name="T29" fmla="*/ 79490 h 135"/>
              <a:gd name="T30" fmla="*/ 140637 w 129"/>
              <a:gd name="T31" fmla="*/ 281274 h 135"/>
              <a:gd name="T32" fmla="*/ 180382 w 129"/>
              <a:gd name="T33" fmla="*/ 299618 h 135"/>
              <a:gd name="T34" fmla="*/ 180382 w 129"/>
              <a:gd name="T35" fmla="*/ 314905 h 135"/>
              <a:gd name="T36" fmla="*/ 165095 w 129"/>
              <a:gd name="T37" fmla="*/ 324077 h 135"/>
              <a:gd name="T38" fmla="*/ 180382 w 129"/>
              <a:gd name="T39" fmla="*/ 330191 h 135"/>
              <a:gd name="T40" fmla="*/ 180382 w 129"/>
              <a:gd name="T41" fmla="*/ 348535 h 135"/>
              <a:gd name="T42" fmla="*/ 165095 w 129"/>
              <a:gd name="T43" fmla="*/ 363822 h 135"/>
              <a:gd name="T44" fmla="*/ 146751 w 129"/>
              <a:gd name="T45" fmla="*/ 379108 h 135"/>
              <a:gd name="T46" fmla="*/ 131465 w 129"/>
              <a:gd name="T47" fmla="*/ 394395 h 135"/>
              <a:gd name="T48" fmla="*/ 149809 w 129"/>
              <a:gd name="T49" fmla="*/ 412739 h 135"/>
              <a:gd name="T50" fmla="*/ 244585 w 129"/>
              <a:gd name="T51" fmla="*/ 412739 h 135"/>
              <a:gd name="T52" fmla="*/ 259872 w 129"/>
              <a:gd name="T53" fmla="*/ 394395 h 135"/>
              <a:gd name="T54" fmla="*/ 244585 w 129"/>
              <a:gd name="T55" fmla="*/ 379108 h 135"/>
              <a:gd name="T56" fmla="*/ 226242 w 129"/>
              <a:gd name="T57" fmla="*/ 363822 h 135"/>
              <a:gd name="T58" fmla="*/ 210955 w 129"/>
              <a:gd name="T59" fmla="*/ 348535 h 135"/>
              <a:gd name="T60" fmla="*/ 210955 w 129"/>
              <a:gd name="T61" fmla="*/ 330191 h 135"/>
              <a:gd name="T62" fmla="*/ 229299 w 129"/>
              <a:gd name="T63" fmla="*/ 324077 h 135"/>
              <a:gd name="T64" fmla="*/ 210955 w 129"/>
              <a:gd name="T65" fmla="*/ 314905 h 135"/>
              <a:gd name="T66" fmla="*/ 210955 w 129"/>
              <a:gd name="T67" fmla="*/ 299618 h 135"/>
              <a:gd name="T68" fmla="*/ 253757 w 129"/>
              <a:gd name="T69" fmla="*/ 281274 h 135"/>
              <a:gd name="T70" fmla="*/ 308789 w 129"/>
              <a:gd name="T71" fmla="*/ 64204 h 135"/>
              <a:gd name="T72" fmla="*/ 327133 w 129"/>
              <a:gd name="T73" fmla="*/ 64204 h 135"/>
              <a:gd name="T74" fmla="*/ 342420 w 129"/>
              <a:gd name="T75" fmla="*/ 48917 h 135"/>
              <a:gd name="T76" fmla="*/ 357706 w 129"/>
              <a:gd name="T77" fmla="*/ 64204 h 135"/>
              <a:gd name="T78" fmla="*/ 357706 w 129"/>
              <a:gd name="T79" fmla="*/ 79490 h 135"/>
              <a:gd name="T80" fmla="*/ 278216 w 129"/>
              <a:gd name="T81" fmla="*/ 217070 h 135"/>
              <a:gd name="T82" fmla="*/ 308789 w 129"/>
              <a:gd name="T83" fmla="*/ 64204 h 135"/>
              <a:gd name="T84" fmla="*/ 110063 w 129"/>
              <a:gd name="T85" fmla="*/ 220127 h 135"/>
              <a:gd name="T86" fmla="*/ 30573 w 129"/>
              <a:gd name="T87" fmla="*/ 82548 h 135"/>
              <a:gd name="T88" fmla="*/ 30573 w 129"/>
              <a:gd name="T89" fmla="*/ 67261 h 135"/>
              <a:gd name="T90" fmla="*/ 45860 w 129"/>
              <a:gd name="T91" fmla="*/ 51975 h 135"/>
              <a:gd name="T92" fmla="*/ 61146 w 129"/>
              <a:gd name="T93" fmla="*/ 67261 h 135"/>
              <a:gd name="T94" fmla="*/ 79490 w 129"/>
              <a:gd name="T95" fmla="*/ 67261 h 135"/>
              <a:gd name="T96" fmla="*/ 110063 w 129"/>
              <a:gd name="T97" fmla="*/ 220127 h 1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4" name="Group 25"/>
          <p:cNvGrpSpPr/>
          <p:nvPr/>
        </p:nvGrpSpPr>
        <p:grpSpPr>
          <a:xfrm>
            <a:off x="4375285" y="2798127"/>
            <a:ext cx="481769" cy="474123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15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16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grpSp>
        <p:nvGrpSpPr>
          <p:cNvPr id="17" name="Group 28"/>
          <p:cNvGrpSpPr/>
          <p:nvPr/>
        </p:nvGrpSpPr>
        <p:grpSpPr>
          <a:xfrm>
            <a:off x="7266577" y="4395428"/>
            <a:ext cx="411680" cy="516183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18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19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20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21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grpSp>
        <p:nvGrpSpPr>
          <p:cNvPr id="22" name="Group 33"/>
          <p:cNvGrpSpPr/>
          <p:nvPr/>
        </p:nvGrpSpPr>
        <p:grpSpPr>
          <a:xfrm>
            <a:off x="5775539" y="1876915"/>
            <a:ext cx="572700" cy="645955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23" name="Freeform 147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24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  <p:sp>
          <p:nvSpPr>
            <p:cNvPr id="25" name="Freeform 149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+mn-cs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31" name="组 7"/>
          <p:cNvGrpSpPr/>
          <p:nvPr/>
        </p:nvGrpSpPr>
        <p:grpSpPr>
          <a:xfrm>
            <a:off x="5571856" y="3175688"/>
            <a:ext cx="996950" cy="1165225"/>
            <a:chOff x="4333875" y="882650"/>
            <a:chExt cx="996950" cy="1165225"/>
          </a:xfr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grpSpPr>
        <p:sp>
          <p:nvSpPr>
            <p:cNvPr id="32" name="Freeform 67"/>
            <p:cNvSpPr>
              <a:spLocks/>
            </p:cNvSpPr>
            <p:nvPr/>
          </p:nvSpPr>
          <p:spPr bwMode="auto">
            <a:xfrm>
              <a:off x="4724400" y="1838325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6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6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6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6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68"/>
            <p:cNvSpPr>
              <a:spLocks/>
            </p:cNvSpPr>
            <p:nvPr/>
          </p:nvSpPr>
          <p:spPr bwMode="auto">
            <a:xfrm>
              <a:off x="4724400" y="1898650"/>
              <a:ext cx="219075" cy="41275"/>
            </a:xfrm>
            <a:custGeom>
              <a:avLst/>
              <a:gdLst/>
              <a:ahLst/>
              <a:cxnLst>
                <a:cxn ang="0">
                  <a:pos x="138" y="14"/>
                </a:cxn>
                <a:cxn ang="0">
                  <a:pos x="138" y="14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4"/>
                </a:cxn>
                <a:cxn ang="0">
                  <a:pos x="138" y="14"/>
                </a:cxn>
              </a:cxnLst>
              <a:rect l="0" t="0" r="r" b="b"/>
              <a:pathLst>
                <a:path w="138" h="26">
                  <a:moveTo>
                    <a:pt x="138" y="14"/>
                  </a:moveTo>
                  <a:lnTo>
                    <a:pt x="138" y="14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4"/>
                  </a:lnTo>
                  <a:lnTo>
                    <a:pt x="138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69"/>
            <p:cNvSpPr>
              <a:spLocks/>
            </p:cNvSpPr>
            <p:nvPr/>
          </p:nvSpPr>
          <p:spPr bwMode="auto">
            <a:xfrm>
              <a:off x="4724400" y="1958975"/>
              <a:ext cx="219075" cy="41275"/>
            </a:xfrm>
            <a:custGeom>
              <a:avLst/>
              <a:gdLst/>
              <a:ahLst/>
              <a:cxnLst>
                <a:cxn ang="0">
                  <a:pos x="138" y="12"/>
                </a:cxn>
                <a:cxn ang="0">
                  <a:pos x="138" y="12"/>
                </a:cxn>
                <a:cxn ang="0">
                  <a:pos x="136" y="18"/>
                </a:cxn>
                <a:cxn ang="0">
                  <a:pos x="134" y="22"/>
                </a:cxn>
                <a:cxn ang="0">
                  <a:pos x="130" y="24"/>
                </a:cxn>
                <a:cxn ang="0">
                  <a:pos x="126" y="26"/>
                </a:cxn>
                <a:cxn ang="0">
                  <a:pos x="10" y="26"/>
                </a:cxn>
                <a:cxn ang="0">
                  <a:pos x="10" y="26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6" y="2"/>
                </a:cxn>
                <a:cxn ang="0">
                  <a:pos x="10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130" y="2"/>
                </a:cxn>
                <a:cxn ang="0">
                  <a:pos x="134" y="4"/>
                </a:cxn>
                <a:cxn ang="0">
                  <a:pos x="136" y="8"/>
                </a:cxn>
                <a:cxn ang="0">
                  <a:pos x="138" y="12"/>
                </a:cxn>
                <a:cxn ang="0">
                  <a:pos x="138" y="12"/>
                </a:cxn>
              </a:cxnLst>
              <a:rect l="0" t="0" r="r" b="b"/>
              <a:pathLst>
                <a:path w="138" h="26">
                  <a:moveTo>
                    <a:pt x="138" y="12"/>
                  </a:moveTo>
                  <a:lnTo>
                    <a:pt x="138" y="12"/>
                  </a:lnTo>
                  <a:lnTo>
                    <a:pt x="136" y="18"/>
                  </a:lnTo>
                  <a:lnTo>
                    <a:pt x="134" y="22"/>
                  </a:lnTo>
                  <a:lnTo>
                    <a:pt x="130" y="24"/>
                  </a:lnTo>
                  <a:lnTo>
                    <a:pt x="126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30" y="2"/>
                  </a:lnTo>
                  <a:lnTo>
                    <a:pt x="134" y="4"/>
                  </a:lnTo>
                  <a:lnTo>
                    <a:pt x="136" y="8"/>
                  </a:lnTo>
                  <a:lnTo>
                    <a:pt x="138" y="12"/>
                  </a:lnTo>
                  <a:lnTo>
                    <a:pt x="138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0"/>
            <p:cNvSpPr>
              <a:spLocks/>
            </p:cNvSpPr>
            <p:nvPr/>
          </p:nvSpPr>
          <p:spPr bwMode="auto">
            <a:xfrm>
              <a:off x="4772025" y="2019300"/>
              <a:ext cx="120650" cy="285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2" y="12"/>
                </a:cxn>
                <a:cxn ang="0">
                  <a:pos x="6" y="16"/>
                </a:cxn>
                <a:cxn ang="0">
                  <a:pos x="10" y="18"/>
                </a:cxn>
                <a:cxn ang="0">
                  <a:pos x="18" y="18"/>
                </a:cxn>
                <a:cxn ang="0">
                  <a:pos x="58" y="18"/>
                </a:cxn>
                <a:cxn ang="0">
                  <a:pos x="58" y="18"/>
                </a:cxn>
                <a:cxn ang="0">
                  <a:pos x="66" y="18"/>
                </a:cxn>
                <a:cxn ang="0">
                  <a:pos x="70" y="16"/>
                </a:cxn>
                <a:cxn ang="0">
                  <a:pos x="74" y="12"/>
                </a:cxn>
                <a:cxn ang="0">
                  <a:pos x="76" y="6"/>
                </a:cxn>
                <a:cxn ang="0">
                  <a:pos x="76" y="0"/>
                </a:cxn>
                <a:cxn ang="0">
                  <a:pos x="0" y="0"/>
                </a:cxn>
              </a:cxnLst>
              <a:rect l="0" t="0" r="r" b="b"/>
              <a:pathLst>
                <a:path w="76" h="18">
                  <a:moveTo>
                    <a:pt x="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18"/>
                  </a:lnTo>
                  <a:lnTo>
                    <a:pt x="18" y="18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6" y="18"/>
                  </a:lnTo>
                  <a:lnTo>
                    <a:pt x="70" y="16"/>
                  </a:lnTo>
                  <a:lnTo>
                    <a:pt x="74" y="12"/>
                  </a:lnTo>
                  <a:lnTo>
                    <a:pt x="76" y="6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1"/>
            <p:cNvSpPr>
              <a:spLocks noEditPoints="1"/>
            </p:cNvSpPr>
            <p:nvPr/>
          </p:nvSpPr>
          <p:spPr bwMode="auto">
            <a:xfrm>
              <a:off x="4514850" y="1063625"/>
              <a:ext cx="635000" cy="755650"/>
            </a:xfrm>
            <a:custGeom>
              <a:avLst/>
              <a:gdLst/>
              <a:ahLst/>
              <a:cxnLst>
                <a:cxn ang="0">
                  <a:pos x="342" y="58"/>
                </a:cxn>
                <a:cxn ang="0">
                  <a:pos x="312" y="34"/>
                </a:cxn>
                <a:cxn ang="0">
                  <a:pos x="278" y="16"/>
                </a:cxn>
                <a:cxn ang="0">
                  <a:pos x="240" y="4"/>
                </a:cxn>
                <a:cxn ang="0">
                  <a:pos x="200" y="0"/>
                </a:cxn>
                <a:cxn ang="0">
                  <a:pos x="180" y="0"/>
                </a:cxn>
                <a:cxn ang="0">
                  <a:pos x="140" y="8"/>
                </a:cxn>
                <a:cxn ang="0">
                  <a:pos x="104" y="24"/>
                </a:cxn>
                <a:cxn ang="0">
                  <a:pos x="72" y="46"/>
                </a:cxn>
                <a:cxn ang="0">
                  <a:pos x="58" y="58"/>
                </a:cxn>
                <a:cxn ang="0">
                  <a:pos x="34" y="88"/>
                </a:cxn>
                <a:cxn ang="0">
                  <a:pos x="16" y="122"/>
                </a:cxn>
                <a:cxn ang="0">
                  <a:pos x="4" y="160"/>
                </a:cxn>
                <a:cxn ang="0">
                  <a:pos x="0" y="200"/>
                </a:cxn>
                <a:cxn ang="0">
                  <a:pos x="0" y="214"/>
                </a:cxn>
                <a:cxn ang="0">
                  <a:pos x="10" y="254"/>
                </a:cxn>
                <a:cxn ang="0">
                  <a:pos x="34" y="306"/>
                </a:cxn>
                <a:cxn ang="0">
                  <a:pos x="66" y="354"/>
                </a:cxn>
                <a:cxn ang="0">
                  <a:pos x="100" y="402"/>
                </a:cxn>
                <a:cxn ang="0">
                  <a:pos x="124" y="444"/>
                </a:cxn>
                <a:cxn ang="0">
                  <a:pos x="138" y="470"/>
                </a:cxn>
                <a:cxn ang="0">
                  <a:pos x="142" y="474"/>
                </a:cxn>
                <a:cxn ang="0">
                  <a:pos x="150" y="476"/>
                </a:cxn>
                <a:cxn ang="0">
                  <a:pos x="250" y="476"/>
                </a:cxn>
                <a:cxn ang="0">
                  <a:pos x="258" y="474"/>
                </a:cxn>
                <a:cxn ang="0">
                  <a:pos x="262" y="470"/>
                </a:cxn>
                <a:cxn ang="0">
                  <a:pos x="276" y="444"/>
                </a:cxn>
                <a:cxn ang="0">
                  <a:pos x="300" y="402"/>
                </a:cxn>
                <a:cxn ang="0">
                  <a:pos x="334" y="354"/>
                </a:cxn>
                <a:cxn ang="0">
                  <a:pos x="366" y="306"/>
                </a:cxn>
                <a:cxn ang="0">
                  <a:pos x="392" y="254"/>
                </a:cxn>
                <a:cxn ang="0">
                  <a:pos x="400" y="214"/>
                </a:cxn>
                <a:cxn ang="0">
                  <a:pos x="400" y="200"/>
                </a:cxn>
                <a:cxn ang="0">
                  <a:pos x="396" y="160"/>
                </a:cxn>
                <a:cxn ang="0">
                  <a:pos x="386" y="122"/>
                </a:cxn>
                <a:cxn ang="0">
                  <a:pos x="366" y="88"/>
                </a:cxn>
                <a:cxn ang="0">
                  <a:pos x="342" y="58"/>
                </a:cxn>
                <a:cxn ang="0">
                  <a:pos x="200" y="38"/>
                </a:cxn>
                <a:cxn ang="0">
                  <a:pos x="220" y="40"/>
                </a:cxn>
                <a:cxn ang="0">
                  <a:pos x="254" y="50"/>
                </a:cxn>
                <a:cxn ang="0">
                  <a:pos x="282" y="62"/>
                </a:cxn>
                <a:cxn ang="0">
                  <a:pos x="314" y="88"/>
                </a:cxn>
                <a:cxn ang="0">
                  <a:pos x="322" y="98"/>
                </a:cxn>
                <a:cxn ang="0">
                  <a:pos x="338" y="120"/>
                </a:cxn>
                <a:cxn ang="0">
                  <a:pos x="352" y="150"/>
                </a:cxn>
                <a:cxn ang="0">
                  <a:pos x="360" y="182"/>
                </a:cxn>
                <a:cxn ang="0">
                  <a:pos x="364" y="200"/>
                </a:cxn>
                <a:cxn ang="0">
                  <a:pos x="346" y="164"/>
                </a:cxn>
                <a:cxn ang="0">
                  <a:pos x="314" y="116"/>
                </a:cxn>
                <a:cxn ang="0">
                  <a:pos x="300" y="100"/>
                </a:cxn>
                <a:cxn ang="0">
                  <a:pos x="270" y="76"/>
                </a:cxn>
                <a:cxn ang="0">
                  <a:pos x="210" y="42"/>
                </a:cxn>
                <a:cxn ang="0">
                  <a:pos x="200" y="38"/>
                </a:cxn>
              </a:cxnLst>
              <a:rect l="0" t="0" r="r" b="b"/>
              <a:pathLst>
                <a:path w="400" h="476">
                  <a:moveTo>
                    <a:pt x="342" y="58"/>
                  </a:moveTo>
                  <a:lnTo>
                    <a:pt x="342" y="58"/>
                  </a:lnTo>
                  <a:lnTo>
                    <a:pt x="328" y="46"/>
                  </a:lnTo>
                  <a:lnTo>
                    <a:pt x="312" y="34"/>
                  </a:lnTo>
                  <a:lnTo>
                    <a:pt x="296" y="24"/>
                  </a:lnTo>
                  <a:lnTo>
                    <a:pt x="278" y="16"/>
                  </a:lnTo>
                  <a:lnTo>
                    <a:pt x="260" y="8"/>
                  </a:lnTo>
                  <a:lnTo>
                    <a:pt x="240" y="4"/>
                  </a:lnTo>
                  <a:lnTo>
                    <a:pt x="22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0" y="0"/>
                  </a:lnTo>
                  <a:lnTo>
                    <a:pt x="160" y="4"/>
                  </a:lnTo>
                  <a:lnTo>
                    <a:pt x="140" y="8"/>
                  </a:lnTo>
                  <a:lnTo>
                    <a:pt x="122" y="16"/>
                  </a:lnTo>
                  <a:lnTo>
                    <a:pt x="104" y="24"/>
                  </a:lnTo>
                  <a:lnTo>
                    <a:pt x="88" y="34"/>
                  </a:lnTo>
                  <a:lnTo>
                    <a:pt x="72" y="4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46" y="72"/>
                  </a:lnTo>
                  <a:lnTo>
                    <a:pt x="34" y="88"/>
                  </a:lnTo>
                  <a:lnTo>
                    <a:pt x="24" y="104"/>
                  </a:lnTo>
                  <a:lnTo>
                    <a:pt x="16" y="122"/>
                  </a:lnTo>
                  <a:lnTo>
                    <a:pt x="8" y="140"/>
                  </a:lnTo>
                  <a:lnTo>
                    <a:pt x="4" y="160"/>
                  </a:lnTo>
                  <a:lnTo>
                    <a:pt x="0" y="18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14"/>
                  </a:lnTo>
                  <a:lnTo>
                    <a:pt x="2" y="228"/>
                  </a:lnTo>
                  <a:lnTo>
                    <a:pt x="10" y="254"/>
                  </a:lnTo>
                  <a:lnTo>
                    <a:pt x="20" y="280"/>
                  </a:lnTo>
                  <a:lnTo>
                    <a:pt x="34" y="306"/>
                  </a:lnTo>
                  <a:lnTo>
                    <a:pt x="50" y="330"/>
                  </a:lnTo>
                  <a:lnTo>
                    <a:pt x="66" y="354"/>
                  </a:lnTo>
                  <a:lnTo>
                    <a:pt x="100" y="402"/>
                  </a:lnTo>
                  <a:lnTo>
                    <a:pt x="100" y="402"/>
                  </a:lnTo>
                  <a:lnTo>
                    <a:pt x="114" y="424"/>
                  </a:lnTo>
                  <a:lnTo>
                    <a:pt x="124" y="444"/>
                  </a:lnTo>
                  <a:lnTo>
                    <a:pt x="132" y="462"/>
                  </a:lnTo>
                  <a:lnTo>
                    <a:pt x="138" y="470"/>
                  </a:lnTo>
                  <a:lnTo>
                    <a:pt x="138" y="470"/>
                  </a:lnTo>
                  <a:lnTo>
                    <a:pt x="142" y="474"/>
                  </a:lnTo>
                  <a:lnTo>
                    <a:pt x="146" y="476"/>
                  </a:lnTo>
                  <a:lnTo>
                    <a:pt x="150" y="476"/>
                  </a:lnTo>
                  <a:lnTo>
                    <a:pt x="250" y="476"/>
                  </a:lnTo>
                  <a:lnTo>
                    <a:pt x="250" y="476"/>
                  </a:lnTo>
                  <a:lnTo>
                    <a:pt x="254" y="476"/>
                  </a:lnTo>
                  <a:lnTo>
                    <a:pt x="258" y="474"/>
                  </a:lnTo>
                  <a:lnTo>
                    <a:pt x="262" y="470"/>
                  </a:lnTo>
                  <a:lnTo>
                    <a:pt x="262" y="470"/>
                  </a:lnTo>
                  <a:lnTo>
                    <a:pt x="268" y="462"/>
                  </a:lnTo>
                  <a:lnTo>
                    <a:pt x="276" y="444"/>
                  </a:lnTo>
                  <a:lnTo>
                    <a:pt x="286" y="424"/>
                  </a:lnTo>
                  <a:lnTo>
                    <a:pt x="300" y="402"/>
                  </a:lnTo>
                  <a:lnTo>
                    <a:pt x="300" y="402"/>
                  </a:lnTo>
                  <a:lnTo>
                    <a:pt x="334" y="354"/>
                  </a:lnTo>
                  <a:lnTo>
                    <a:pt x="350" y="330"/>
                  </a:lnTo>
                  <a:lnTo>
                    <a:pt x="366" y="306"/>
                  </a:lnTo>
                  <a:lnTo>
                    <a:pt x="380" y="280"/>
                  </a:lnTo>
                  <a:lnTo>
                    <a:pt x="392" y="254"/>
                  </a:lnTo>
                  <a:lnTo>
                    <a:pt x="398" y="228"/>
                  </a:lnTo>
                  <a:lnTo>
                    <a:pt x="400" y="214"/>
                  </a:lnTo>
                  <a:lnTo>
                    <a:pt x="400" y="200"/>
                  </a:lnTo>
                  <a:lnTo>
                    <a:pt x="400" y="200"/>
                  </a:lnTo>
                  <a:lnTo>
                    <a:pt x="400" y="180"/>
                  </a:lnTo>
                  <a:lnTo>
                    <a:pt x="396" y="160"/>
                  </a:lnTo>
                  <a:lnTo>
                    <a:pt x="392" y="140"/>
                  </a:lnTo>
                  <a:lnTo>
                    <a:pt x="386" y="122"/>
                  </a:lnTo>
                  <a:lnTo>
                    <a:pt x="376" y="104"/>
                  </a:lnTo>
                  <a:lnTo>
                    <a:pt x="366" y="88"/>
                  </a:lnTo>
                  <a:lnTo>
                    <a:pt x="356" y="72"/>
                  </a:lnTo>
                  <a:lnTo>
                    <a:pt x="342" y="58"/>
                  </a:lnTo>
                  <a:lnTo>
                    <a:pt x="342" y="58"/>
                  </a:lnTo>
                  <a:close/>
                  <a:moveTo>
                    <a:pt x="200" y="38"/>
                  </a:moveTo>
                  <a:lnTo>
                    <a:pt x="200" y="38"/>
                  </a:lnTo>
                  <a:lnTo>
                    <a:pt x="220" y="40"/>
                  </a:lnTo>
                  <a:lnTo>
                    <a:pt x="238" y="44"/>
                  </a:lnTo>
                  <a:lnTo>
                    <a:pt x="254" y="50"/>
                  </a:lnTo>
                  <a:lnTo>
                    <a:pt x="268" y="56"/>
                  </a:lnTo>
                  <a:lnTo>
                    <a:pt x="282" y="62"/>
                  </a:lnTo>
                  <a:lnTo>
                    <a:pt x="292" y="70"/>
                  </a:lnTo>
                  <a:lnTo>
                    <a:pt x="314" y="88"/>
                  </a:lnTo>
                  <a:lnTo>
                    <a:pt x="314" y="88"/>
                  </a:lnTo>
                  <a:lnTo>
                    <a:pt x="322" y="98"/>
                  </a:lnTo>
                  <a:lnTo>
                    <a:pt x="330" y="108"/>
                  </a:lnTo>
                  <a:lnTo>
                    <a:pt x="338" y="120"/>
                  </a:lnTo>
                  <a:lnTo>
                    <a:pt x="346" y="134"/>
                  </a:lnTo>
                  <a:lnTo>
                    <a:pt x="352" y="150"/>
                  </a:lnTo>
                  <a:lnTo>
                    <a:pt x="356" y="166"/>
                  </a:lnTo>
                  <a:lnTo>
                    <a:pt x="360" y="182"/>
                  </a:lnTo>
                  <a:lnTo>
                    <a:pt x="364" y="200"/>
                  </a:lnTo>
                  <a:lnTo>
                    <a:pt x="364" y="200"/>
                  </a:lnTo>
                  <a:lnTo>
                    <a:pt x="358" y="190"/>
                  </a:lnTo>
                  <a:lnTo>
                    <a:pt x="346" y="164"/>
                  </a:lnTo>
                  <a:lnTo>
                    <a:pt x="326" y="132"/>
                  </a:lnTo>
                  <a:lnTo>
                    <a:pt x="314" y="116"/>
                  </a:lnTo>
                  <a:lnTo>
                    <a:pt x="300" y="100"/>
                  </a:lnTo>
                  <a:lnTo>
                    <a:pt x="300" y="100"/>
                  </a:lnTo>
                  <a:lnTo>
                    <a:pt x="286" y="88"/>
                  </a:lnTo>
                  <a:lnTo>
                    <a:pt x="270" y="76"/>
                  </a:lnTo>
                  <a:lnTo>
                    <a:pt x="238" y="56"/>
                  </a:lnTo>
                  <a:lnTo>
                    <a:pt x="210" y="42"/>
                  </a:lnTo>
                  <a:lnTo>
                    <a:pt x="200" y="38"/>
                  </a:lnTo>
                  <a:lnTo>
                    <a:pt x="200" y="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2"/>
            <p:cNvSpPr>
              <a:spLocks/>
            </p:cNvSpPr>
            <p:nvPr/>
          </p:nvSpPr>
          <p:spPr bwMode="auto">
            <a:xfrm>
              <a:off x="4810125" y="882650"/>
              <a:ext cx="41275" cy="1206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4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38"/>
                </a:cxn>
                <a:cxn ang="0">
                  <a:pos x="0" y="64"/>
                </a:cxn>
                <a:cxn ang="0">
                  <a:pos x="0" y="64"/>
                </a:cxn>
                <a:cxn ang="0">
                  <a:pos x="2" y="68"/>
                </a:cxn>
                <a:cxn ang="0">
                  <a:pos x="4" y="72"/>
                </a:cxn>
                <a:cxn ang="0">
                  <a:pos x="8" y="74"/>
                </a:cxn>
                <a:cxn ang="0">
                  <a:pos x="14" y="76"/>
                </a:cxn>
                <a:cxn ang="0">
                  <a:pos x="14" y="76"/>
                </a:cxn>
                <a:cxn ang="0">
                  <a:pos x="18" y="74"/>
                </a:cxn>
                <a:cxn ang="0">
                  <a:pos x="22" y="72"/>
                </a:cxn>
                <a:cxn ang="0">
                  <a:pos x="26" y="68"/>
                </a:cxn>
                <a:cxn ang="0">
                  <a:pos x="26" y="64"/>
                </a:cxn>
                <a:cxn ang="0">
                  <a:pos x="26" y="38"/>
                </a:cxn>
                <a:cxn ang="0">
                  <a:pos x="26" y="12"/>
                </a:cxn>
                <a:cxn ang="0">
                  <a:pos x="26" y="12"/>
                </a:cxn>
                <a:cxn ang="0">
                  <a:pos x="26" y="6"/>
                </a:cxn>
                <a:cxn ang="0">
                  <a:pos x="22" y="4"/>
                </a:cxn>
                <a:cxn ang="0">
                  <a:pos x="18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6" h="76">
                  <a:moveTo>
                    <a:pt x="14" y="0"/>
                  </a:moveTo>
                  <a:lnTo>
                    <a:pt x="14" y="0"/>
                  </a:ln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68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8" y="74"/>
                  </a:lnTo>
                  <a:lnTo>
                    <a:pt x="22" y="72"/>
                  </a:lnTo>
                  <a:lnTo>
                    <a:pt x="26" y="68"/>
                  </a:lnTo>
                  <a:lnTo>
                    <a:pt x="26" y="64"/>
                  </a:lnTo>
                  <a:lnTo>
                    <a:pt x="26" y="3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3"/>
            <p:cNvSpPr>
              <a:spLocks/>
            </p:cNvSpPr>
            <p:nvPr/>
          </p:nvSpPr>
          <p:spPr bwMode="auto">
            <a:xfrm>
              <a:off x="5010150" y="946150"/>
              <a:ext cx="79375" cy="107950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40" y="0"/>
                </a:cxn>
                <a:cxn ang="0">
                  <a:pos x="34" y="0"/>
                </a:cxn>
                <a:cxn ang="0">
                  <a:pos x="30" y="2"/>
                </a:cxn>
                <a:cxn ang="0">
                  <a:pos x="28" y="6"/>
                </a:cxn>
                <a:cxn ang="0">
                  <a:pos x="14" y="28"/>
                </a:cxn>
                <a:cxn ang="0">
                  <a:pos x="2" y="50"/>
                </a:cxn>
                <a:cxn ang="0">
                  <a:pos x="2" y="50"/>
                </a:cxn>
                <a:cxn ang="0">
                  <a:pos x="0" y="56"/>
                </a:cxn>
                <a:cxn ang="0">
                  <a:pos x="0" y="60"/>
                </a:cxn>
                <a:cxn ang="0">
                  <a:pos x="2" y="64"/>
                </a:cxn>
                <a:cxn ang="0">
                  <a:pos x="6" y="68"/>
                </a:cxn>
                <a:cxn ang="0">
                  <a:pos x="6" y="68"/>
                </a:cxn>
                <a:cxn ang="0">
                  <a:pos x="12" y="68"/>
                </a:cxn>
                <a:cxn ang="0">
                  <a:pos x="16" y="68"/>
                </a:cxn>
                <a:cxn ang="0">
                  <a:pos x="20" y="66"/>
                </a:cxn>
                <a:cxn ang="0">
                  <a:pos x="24" y="64"/>
                </a:cxn>
                <a:cxn ang="0">
                  <a:pos x="36" y="40"/>
                </a:cxn>
                <a:cxn ang="0">
                  <a:pos x="50" y="18"/>
                </a:cxn>
                <a:cxn ang="0">
                  <a:pos x="50" y="18"/>
                </a:cxn>
                <a:cxn ang="0">
                  <a:pos x="50" y="14"/>
                </a:cxn>
                <a:cxn ang="0">
                  <a:pos x="50" y="10"/>
                </a:cxn>
                <a:cxn ang="0">
                  <a:pos x="48" y="6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0" h="68">
                  <a:moveTo>
                    <a:pt x="44" y="2"/>
                  </a:moveTo>
                  <a:lnTo>
                    <a:pt x="44" y="2"/>
                  </a:lnTo>
                  <a:lnTo>
                    <a:pt x="40" y="0"/>
                  </a:lnTo>
                  <a:lnTo>
                    <a:pt x="34" y="0"/>
                  </a:lnTo>
                  <a:lnTo>
                    <a:pt x="30" y="2"/>
                  </a:lnTo>
                  <a:lnTo>
                    <a:pt x="28" y="6"/>
                  </a:lnTo>
                  <a:lnTo>
                    <a:pt x="14" y="28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12" y="68"/>
                  </a:lnTo>
                  <a:lnTo>
                    <a:pt x="16" y="68"/>
                  </a:lnTo>
                  <a:lnTo>
                    <a:pt x="20" y="66"/>
                  </a:lnTo>
                  <a:lnTo>
                    <a:pt x="24" y="64"/>
                  </a:lnTo>
                  <a:lnTo>
                    <a:pt x="36" y="4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6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74"/>
            <p:cNvSpPr>
              <a:spLocks/>
            </p:cNvSpPr>
            <p:nvPr/>
          </p:nvSpPr>
          <p:spPr bwMode="auto">
            <a:xfrm>
              <a:off x="5156200" y="1120775"/>
              <a:ext cx="107950" cy="79375"/>
            </a:xfrm>
            <a:custGeom>
              <a:avLst/>
              <a:gdLst/>
              <a:ahLst/>
              <a:cxnLst>
                <a:cxn ang="0">
                  <a:pos x="68" y="6"/>
                </a:cxn>
                <a:cxn ang="0">
                  <a:pos x="68" y="6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6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8" y="6"/>
                </a:cxn>
                <a:cxn ang="0">
                  <a:pos x="68" y="6"/>
                </a:cxn>
              </a:cxnLst>
              <a:rect l="0" t="0" r="r" b="b"/>
              <a:pathLst>
                <a:path w="68" h="50">
                  <a:moveTo>
                    <a:pt x="68" y="6"/>
                  </a:moveTo>
                  <a:lnTo>
                    <a:pt x="68" y="6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6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8" y="6"/>
                  </a:lnTo>
                  <a:lnTo>
                    <a:pt x="68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75"/>
            <p:cNvSpPr>
              <a:spLocks/>
            </p:cNvSpPr>
            <p:nvPr/>
          </p:nvSpPr>
          <p:spPr bwMode="auto">
            <a:xfrm>
              <a:off x="52101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76"/>
            <p:cNvSpPr>
              <a:spLocks/>
            </p:cNvSpPr>
            <p:nvPr/>
          </p:nvSpPr>
          <p:spPr bwMode="auto">
            <a:xfrm>
              <a:off x="5156200" y="155892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4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4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77"/>
            <p:cNvSpPr>
              <a:spLocks/>
            </p:cNvSpPr>
            <p:nvPr/>
          </p:nvSpPr>
          <p:spPr bwMode="auto">
            <a:xfrm>
              <a:off x="4572000" y="946150"/>
              <a:ext cx="79375" cy="107950"/>
            </a:xfrm>
            <a:custGeom>
              <a:avLst/>
              <a:gdLst/>
              <a:ahLst/>
              <a:cxnLst>
                <a:cxn ang="0">
                  <a:pos x="50" y="50"/>
                </a:cxn>
                <a:cxn ang="0">
                  <a:pos x="36" y="28"/>
                </a:cxn>
                <a:cxn ang="0">
                  <a:pos x="24" y="6"/>
                </a:cxn>
                <a:cxn ang="0">
                  <a:pos x="24" y="6"/>
                </a:cxn>
                <a:cxn ang="0">
                  <a:pos x="20" y="2"/>
                </a:cxn>
                <a:cxn ang="0">
                  <a:pos x="16" y="0"/>
                </a:cxn>
                <a:cxn ang="0">
                  <a:pos x="1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14" y="40"/>
                </a:cxn>
                <a:cxn ang="0">
                  <a:pos x="28" y="64"/>
                </a:cxn>
                <a:cxn ang="0">
                  <a:pos x="28" y="64"/>
                </a:cxn>
                <a:cxn ang="0">
                  <a:pos x="30" y="66"/>
                </a:cxn>
                <a:cxn ang="0">
                  <a:pos x="34" y="68"/>
                </a:cxn>
                <a:cxn ang="0">
                  <a:pos x="40" y="68"/>
                </a:cxn>
                <a:cxn ang="0">
                  <a:pos x="44" y="68"/>
                </a:cxn>
                <a:cxn ang="0">
                  <a:pos x="44" y="68"/>
                </a:cxn>
                <a:cxn ang="0">
                  <a:pos x="48" y="64"/>
                </a:cxn>
                <a:cxn ang="0">
                  <a:pos x="50" y="60"/>
                </a:cxn>
                <a:cxn ang="0">
                  <a:pos x="50" y="56"/>
                </a:cxn>
                <a:cxn ang="0">
                  <a:pos x="50" y="50"/>
                </a:cxn>
                <a:cxn ang="0">
                  <a:pos x="50" y="50"/>
                </a:cxn>
              </a:cxnLst>
              <a:rect l="0" t="0" r="r" b="b"/>
              <a:pathLst>
                <a:path w="50" h="68">
                  <a:moveTo>
                    <a:pt x="50" y="50"/>
                  </a:moveTo>
                  <a:lnTo>
                    <a:pt x="36" y="2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14" y="40"/>
                  </a:lnTo>
                  <a:lnTo>
                    <a:pt x="28" y="64"/>
                  </a:lnTo>
                  <a:lnTo>
                    <a:pt x="28" y="64"/>
                  </a:lnTo>
                  <a:lnTo>
                    <a:pt x="30" y="66"/>
                  </a:lnTo>
                  <a:lnTo>
                    <a:pt x="34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8" y="64"/>
                  </a:lnTo>
                  <a:lnTo>
                    <a:pt x="50" y="60"/>
                  </a:lnTo>
                  <a:lnTo>
                    <a:pt x="50" y="56"/>
                  </a:lnTo>
                  <a:lnTo>
                    <a:pt x="50" y="50"/>
                  </a:lnTo>
                  <a:lnTo>
                    <a:pt x="5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78"/>
            <p:cNvSpPr>
              <a:spLocks/>
            </p:cNvSpPr>
            <p:nvPr/>
          </p:nvSpPr>
          <p:spPr bwMode="auto">
            <a:xfrm>
              <a:off x="4397375" y="1120775"/>
              <a:ext cx="107950" cy="79375"/>
            </a:xfrm>
            <a:custGeom>
              <a:avLst/>
              <a:gdLst/>
              <a:ahLst/>
              <a:cxnLst>
                <a:cxn ang="0">
                  <a:pos x="64" y="28"/>
                </a:cxn>
                <a:cxn ang="0">
                  <a:pos x="40" y="1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4" y="2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2" y="20"/>
                </a:cxn>
                <a:cxn ang="0">
                  <a:pos x="6" y="24"/>
                </a:cxn>
                <a:cxn ang="0">
                  <a:pos x="28" y="36"/>
                </a:cxn>
                <a:cxn ang="0">
                  <a:pos x="50" y="50"/>
                </a:cxn>
                <a:cxn ang="0">
                  <a:pos x="50" y="50"/>
                </a:cxn>
                <a:cxn ang="0">
                  <a:pos x="56" y="50"/>
                </a:cxn>
                <a:cxn ang="0">
                  <a:pos x="60" y="50"/>
                </a:cxn>
                <a:cxn ang="0">
                  <a:pos x="64" y="48"/>
                </a:cxn>
                <a:cxn ang="0">
                  <a:pos x="66" y="44"/>
                </a:cxn>
                <a:cxn ang="0">
                  <a:pos x="66" y="44"/>
                </a:cxn>
                <a:cxn ang="0">
                  <a:pos x="68" y="40"/>
                </a:cxn>
                <a:cxn ang="0">
                  <a:pos x="68" y="36"/>
                </a:cxn>
                <a:cxn ang="0">
                  <a:pos x="66" y="30"/>
                </a:cxn>
                <a:cxn ang="0">
                  <a:pos x="64" y="28"/>
                </a:cxn>
                <a:cxn ang="0">
                  <a:pos x="64" y="28"/>
                </a:cxn>
              </a:cxnLst>
              <a:rect l="0" t="0" r="r" b="b"/>
              <a:pathLst>
                <a:path w="68" h="50">
                  <a:moveTo>
                    <a:pt x="64" y="28"/>
                  </a:moveTo>
                  <a:lnTo>
                    <a:pt x="40" y="14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2" y="20"/>
                  </a:lnTo>
                  <a:lnTo>
                    <a:pt x="6" y="24"/>
                  </a:lnTo>
                  <a:lnTo>
                    <a:pt x="28" y="36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60" y="50"/>
                  </a:lnTo>
                  <a:lnTo>
                    <a:pt x="64" y="48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8" y="40"/>
                  </a:lnTo>
                  <a:lnTo>
                    <a:pt x="68" y="36"/>
                  </a:lnTo>
                  <a:lnTo>
                    <a:pt x="66" y="30"/>
                  </a:lnTo>
                  <a:lnTo>
                    <a:pt x="64" y="28"/>
                  </a:lnTo>
                  <a:lnTo>
                    <a:pt x="64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79"/>
            <p:cNvSpPr>
              <a:spLocks/>
            </p:cNvSpPr>
            <p:nvPr/>
          </p:nvSpPr>
          <p:spPr bwMode="auto">
            <a:xfrm>
              <a:off x="4333875" y="1362075"/>
              <a:ext cx="120650" cy="381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38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6"/>
                </a:cxn>
                <a:cxn ang="0">
                  <a:pos x="4" y="20"/>
                </a:cxn>
                <a:cxn ang="0">
                  <a:pos x="6" y="24"/>
                </a:cxn>
                <a:cxn ang="0">
                  <a:pos x="12" y="24"/>
                </a:cxn>
                <a:cxn ang="0">
                  <a:pos x="38" y="24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8" y="24"/>
                </a:cxn>
                <a:cxn ang="0">
                  <a:pos x="72" y="20"/>
                </a:cxn>
                <a:cxn ang="0">
                  <a:pos x="74" y="16"/>
                </a:cxn>
                <a:cxn ang="0">
                  <a:pos x="76" y="12"/>
                </a:cxn>
                <a:cxn ang="0">
                  <a:pos x="76" y="12"/>
                </a:cxn>
                <a:cxn ang="0">
                  <a:pos x="74" y="6"/>
                </a:cxn>
                <a:cxn ang="0">
                  <a:pos x="72" y="2"/>
                </a:cxn>
                <a:cxn ang="0">
                  <a:pos x="68" y="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76" h="24">
                  <a:moveTo>
                    <a:pt x="64" y="0"/>
                  </a:moveTo>
                  <a:lnTo>
                    <a:pt x="3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12" y="24"/>
                  </a:lnTo>
                  <a:lnTo>
                    <a:pt x="38" y="24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8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6" y="12"/>
                  </a:lnTo>
                  <a:lnTo>
                    <a:pt x="76" y="12"/>
                  </a:lnTo>
                  <a:lnTo>
                    <a:pt x="74" y="6"/>
                  </a:lnTo>
                  <a:lnTo>
                    <a:pt x="72" y="2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0"/>
            <p:cNvSpPr>
              <a:spLocks/>
            </p:cNvSpPr>
            <p:nvPr/>
          </p:nvSpPr>
          <p:spPr bwMode="auto">
            <a:xfrm>
              <a:off x="4397375" y="1558925"/>
              <a:ext cx="107950" cy="79375"/>
            </a:xfrm>
            <a:custGeom>
              <a:avLst/>
              <a:gdLst/>
              <a:ahLst/>
              <a:cxnLst>
                <a:cxn ang="0">
                  <a:pos x="66" y="6"/>
                </a:cxn>
                <a:cxn ang="0">
                  <a:pos x="66" y="6"/>
                </a:cxn>
                <a:cxn ang="0">
                  <a:pos x="64" y="4"/>
                </a:cxn>
                <a:cxn ang="0">
                  <a:pos x="60" y="0"/>
                </a:cxn>
                <a:cxn ang="0">
                  <a:pos x="56" y="0"/>
                </a:cxn>
                <a:cxn ang="0">
                  <a:pos x="50" y="2"/>
                </a:cxn>
                <a:cxn ang="0">
                  <a:pos x="28" y="14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2" y="30"/>
                </a:cxn>
                <a:cxn ang="0">
                  <a:pos x="0" y="36"/>
                </a:cxn>
                <a:cxn ang="0">
                  <a:pos x="0" y="40"/>
                </a:cxn>
                <a:cxn ang="0">
                  <a:pos x="2" y="44"/>
                </a:cxn>
                <a:cxn ang="0">
                  <a:pos x="2" y="44"/>
                </a:cxn>
                <a:cxn ang="0">
                  <a:pos x="4" y="48"/>
                </a:cxn>
                <a:cxn ang="0">
                  <a:pos x="10" y="50"/>
                </a:cxn>
                <a:cxn ang="0">
                  <a:pos x="14" y="50"/>
                </a:cxn>
                <a:cxn ang="0">
                  <a:pos x="18" y="50"/>
                </a:cxn>
                <a:cxn ang="0">
                  <a:pos x="40" y="36"/>
                </a:cxn>
                <a:cxn ang="0">
                  <a:pos x="64" y="24"/>
                </a:cxn>
                <a:cxn ang="0">
                  <a:pos x="64" y="24"/>
                </a:cxn>
                <a:cxn ang="0">
                  <a:pos x="66" y="20"/>
                </a:cxn>
                <a:cxn ang="0">
                  <a:pos x="68" y="16"/>
                </a:cxn>
                <a:cxn ang="0">
                  <a:pos x="68" y="12"/>
                </a:cxn>
                <a:cxn ang="0">
                  <a:pos x="66" y="6"/>
                </a:cxn>
                <a:cxn ang="0">
                  <a:pos x="66" y="6"/>
                </a:cxn>
              </a:cxnLst>
              <a:rect l="0" t="0" r="r" b="b"/>
              <a:pathLst>
                <a:path w="68" h="50">
                  <a:moveTo>
                    <a:pt x="66" y="6"/>
                  </a:moveTo>
                  <a:lnTo>
                    <a:pt x="66" y="6"/>
                  </a:lnTo>
                  <a:lnTo>
                    <a:pt x="64" y="4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0" y="2"/>
                  </a:lnTo>
                  <a:lnTo>
                    <a:pt x="28" y="14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0"/>
                  </a:lnTo>
                  <a:lnTo>
                    <a:pt x="14" y="50"/>
                  </a:lnTo>
                  <a:lnTo>
                    <a:pt x="18" y="50"/>
                  </a:lnTo>
                  <a:lnTo>
                    <a:pt x="40" y="36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6" y="20"/>
                  </a:lnTo>
                  <a:lnTo>
                    <a:pt x="68" y="16"/>
                  </a:lnTo>
                  <a:lnTo>
                    <a:pt x="68" y="12"/>
                  </a:lnTo>
                  <a:lnTo>
                    <a:pt x="66" y="6"/>
                  </a:lnTo>
                  <a:lnTo>
                    <a:pt x="66" y="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6" name="TextBox 40"/>
          <p:cNvSpPr txBox="1"/>
          <p:nvPr/>
        </p:nvSpPr>
        <p:spPr>
          <a:xfrm>
            <a:off x="1294951" y="2496034"/>
            <a:ext cx="2452860" cy="78944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47" name="TextBox 40"/>
          <p:cNvSpPr txBox="1"/>
          <p:nvPr/>
        </p:nvSpPr>
        <p:spPr>
          <a:xfrm>
            <a:off x="931897" y="3674163"/>
            <a:ext cx="2452860" cy="78944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48" name="TextBox 40"/>
          <p:cNvSpPr txBox="1"/>
          <p:nvPr/>
        </p:nvSpPr>
        <p:spPr>
          <a:xfrm>
            <a:off x="1342114" y="5097080"/>
            <a:ext cx="2452860" cy="78944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49" name="TextBox 40"/>
          <p:cNvSpPr txBox="1"/>
          <p:nvPr/>
        </p:nvSpPr>
        <p:spPr>
          <a:xfrm>
            <a:off x="8372391" y="2534056"/>
            <a:ext cx="2452860" cy="78944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50" name="TextBox 40"/>
          <p:cNvSpPr txBox="1"/>
          <p:nvPr/>
        </p:nvSpPr>
        <p:spPr>
          <a:xfrm>
            <a:off x="8960632" y="3655113"/>
            <a:ext cx="2452860" cy="78944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51" name="TextBox 40"/>
          <p:cNvSpPr txBox="1"/>
          <p:nvPr/>
        </p:nvSpPr>
        <p:spPr>
          <a:xfrm>
            <a:off x="8321212" y="5097080"/>
            <a:ext cx="2452860" cy="789447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246149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矩形 4"/>
          <p:cNvSpPr/>
          <p:nvPr/>
        </p:nvSpPr>
        <p:spPr>
          <a:xfrm rot="2700000">
            <a:off x="1285875" y="2984838"/>
            <a:ext cx="2386910" cy="238691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6" name="矩形 5"/>
          <p:cNvSpPr/>
          <p:nvPr/>
        </p:nvSpPr>
        <p:spPr>
          <a:xfrm rot="2700000">
            <a:off x="3304698" y="1906057"/>
            <a:ext cx="1841857" cy="1841856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矩形 6"/>
          <p:cNvSpPr/>
          <p:nvPr/>
        </p:nvSpPr>
        <p:spPr>
          <a:xfrm rot="2700000">
            <a:off x="3607661" y="4485506"/>
            <a:ext cx="1210444" cy="121044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4440814" y="3778352"/>
            <a:ext cx="822536" cy="821119"/>
          </a:xfrm>
          <a:prstGeom prst="rect">
            <a:avLst/>
          </a:prstGeom>
          <a:solidFill>
            <a:srgbClr val="42D2C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 flipH="1">
            <a:off x="1786013" y="3818708"/>
            <a:ext cx="17716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宋体" charset="-122"/>
              </a:rPr>
              <a:t>80%</a:t>
            </a:r>
            <a:endParaRPr kumimoji="0" lang="zh-CN" alt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宋体" charset="-122"/>
            </a:endParaRPr>
          </a:p>
        </p:txBody>
      </p:sp>
      <p:sp>
        <p:nvSpPr>
          <p:cNvPr id="10" name="TextBox 32"/>
          <p:cNvSpPr txBox="1">
            <a:spLocks noChangeArrowheads="1"/>
          </p:cNvSpPr>
          <p:nvPr/>
        </p:nvSpPr>
        <p:spPr bwMode="auto">
          <a:xfrm flipH="1">
            <a:off x="3829050" y="2672666"/>
            <a:ext cx="1778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  <a:ea typeface="宋体" charset="-122"/>
              </a:rPr>
              <a:t>55%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  <a:ea typeface="宋体" charset="-122"/>
            </a:endParaRPr>
          </a:p>
        </p:txBody>
      </p:sp>
      <p:sp>
        <p:nvSpPr>
          <p:cNvPr id="11" name="TextBox 33"/>
          <p:cNvSpPr txBox="1">
            <a:spLocks noChangeArrowheads="1"/>
          </p:cNvSpPr>
          <p:nvPr/>
        </p:nvSpPr>
        <p:spPr bwMode="auto">
          <a:xfrm flipH="1">
            <a:off x="3759672" y="4891969"/>
            <a:ext cx="19784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latin typeface="Century Gothic" pitchFamily="34" charset="0"/>
                <a:ea typeface="宋体" charset="-122"/>
              </a:rPr>
              <a:t>34%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EAE7D4"/>
              </a:solidFill>
              <a:effectLst/>
              <a:uLnTx/>
              <a:uFillTx/>
              <a:latin typeface="Century Gothic" pitchFamily="34" charset="0"/>
              <a:ea typeface="宋体" charset="-122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6513685" y="3459900"/>
            <a:ext cx="4367521" cy="1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6513685" y="2905411"/>
            <a:ext cx="32139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6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6" name="饼形 17"/>
          <p:cNvSpPr/>
          <p:nvPr/>
        </p:nvSpPr>
        <p:spPr>
          <a:xfrm rot="16200000">
            <a:off x="3020167" y="3238535"/>
            <a:ext cx="2812656" cy="2830684"/>
          </a:xfrm>
          <a:custGeom>
            <a:avLst/>
            <a:gdLst/>
            <a:ahLst/>
            <a:cxnLst/>
            <a:rect l="l" t="t" r="r" b="b"/>
            <a:pathLst>
              <a:path w="2608412" h="2625132">
                <a:moveTo>
                  <a:pt x="54" y="2625132"/>
                </a:moveTo>
                <a:cubicBezTo>
                  <a:pt x="-4399" y="1930455"/>
                  <a:pt x="268440" y="1262700"/>
                  <a:pt x="758084" y="769907"/>
                </a:cubicBezTo>
                <a:cubicBezTo>
                  <a:pt x="1247728" y="277114"/>
                  <a:pt x="1913720" y="0"/>
                  <a:pt x="2608412" y="0"/>
                </a:cubicBezTo>
                <a:lnTo>
                  <a:pt x="2608412" y="671343"/>
                </a:lnTo>
                <a:lnTo>
                  <a:pt x="2600619" y="671343"/>
                </a:lnTo>
                <a:lnTo>
                  <a:pt x="2600619" y="668925"/>
                </a:lnTo>
                <a:lnTo>
                  <a:pt x="2551981" y="671343"/>
                </a:lnTo>
                <a:lnTo>
                  <a:pt x="2513037" y="671343"/>
                </a:lnTo>
                <a:lnTo>
                  <a:pt x="2513037" y="673279"/>
                </a:lnTo>
                <a:cubicBezTo>
                  <a:pt x="2027428" y="692820"/>
                  <a:pt x="1566493" y="896115"/>
                  <a:pt x="1222449" y="1242371"/>
                </a:cubicBezTo>
                <a:cubicBezTo>
                  <a:pt x="858519" y="1608641"/>
                  <a:pt x="655389" y="2104678"/>
                  <a:pt x="657990" y="2620915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7" name="饼形 22"/>
          <p:cNvSpPr/>
          <p:nvPr/>
        </p:nvSpPr>
        <p:spPr>
          <a:xfrm rot="5400000">
            <a:off x="5833731" y="1813319"/>
            <a:ext cx="1421881" cy="1430996"/>
          </a:xfrm>
          <a:custGeom>
            <a:avLst/>
            <a:gdLst/>
            <a:ahLst/>
            <a:cxnLst/>
            <a:rect l="l" t="t" r="r" b="b"/>
            <a:pathLst>
              <a:path w="1318630" h="1327083">
                <a:moveTo>
                  <a:pt x="27" y="1327083"/>
                </a:moveTo>
                <a:cubicBezTo>
                  <a:pt x="-2224" y="975903"/>
                  <a:pt x="135704" y="638333"/>
                  <a:pt x="383234" y="389211"/>
                </a:cubicBezTo>
                <a:cubicBezTo>
                  <a:pt x="630764" y="140089"/>
                  <a:pt x="967443" y="0"/>
                  <a:pt x="1318630" y="0"/>
                </a:cubicBezTo>
                <a:lnTo>
                  <a:pt x="1318630" y="637901"/>
                </a:lnTo>
                <a:cubicBezTo>
                  <a:pt x="1138228" y="637905"/>
                  <a:pt x="965280" y="709871"/>
                  <a:pt x="838126" y="837843"/>
                </a:cubicBezTo>
                <a:cubicBezTo>
                  <a:pt x="710966" y="965821"/>
                  <a:pt x="640110" y="1139237"/>
                  <a:pt x="641266" y="1319644"/>
                </a:cubicBezTo>
                <a:lnTo>
                  <a:pt x="643521" y="1319629"/>
                </a:lnTo>
                <a:lnTo>
                  <a:pt x="640171" y="132298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饼形 18"/>
          <p:cNvSpPr/>
          <p:nvPr/>
        </p:nvSpPr>
        <p:spPr>
          <a:xfrm rot="10800000">
            <a:off x="5836562" y="3241280"/>
            <a:ext cx="2094936" cy="2108363"/>
          </a:xfrm>
          <a:custGeom>
            <a:avLst/>
            <a:gdLst/>
            <a:ahLst/>
            <a:cxnLst/>
            <a:rect l="l" t="t" r="r" b="b"/>
            <a:pathLst>
              <a:path w="1942810" h="1955263">
                <a:moveTo>
                  <a:pt x="40" y="1955263"/>
                </a:moveTo>
                <a:cubicBezTo>
                  <a:pt x="-3277" y="1437850"/>
                  <a:pt x="199941" y="940490"/>
                  <a:pt x="564640" y="573446"/>
                </a:cubicBezTo>
                <a:cubicBezTo>
                  <a:pt x="929339" y="206402"/>
                  <a:pt x="1425386" y="0"/>
                  <a:pt x="1942810" y="0"/>
                </a:cubicBezTo>
                <a:lnTo>
                  <a:pt x="1942810" y="628108"/>
                </a:lnTo>
                <a:cubicBezTo>
                  <a:pt x="1591915" y="628283"/>
                  <a:pt x="1255564" y="768348"/>
                  <a:pt x="1008225" y="1017279"/>
                </a:cubicBezTo>
                <a:cubicBezTo>
                  <a:pt x="761610" y="1265480"/>
                  <a:pt x="623788" y="1601476"/>
                  <a:pt x="625186" y="1951256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饼形 8"/>
          <p:cNvSpPr/>
          <p:nvPr/>
        </p:nvSpPr>
        <p:spPr>
          <a:xfrm>
            <a:off x="5106116" y="2516916"/>
            <a:ext cx="1460889" cy="1460889"/>
          </a:xfrm>
          <a:prstGeom prst="pie">
            <a:avLst>
              <a:gd name="adj1" fmla="val 10777963"/>
              <a:gd name="adj2" fmla="val 16200000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>
            <a:off x="4203958" y="3279425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5217596" y="2526207"/>
            <a:ext cx="6254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latin typeface="Broadway" pitchFamily="82" charset="0"/>
              </a:rPr>
              <a:t>A</a:t>
            </a:r>
            <a:endParaRPr kumimoji="0" lang="zh-CN" altLang="en-US" sz="4400" b="0" i="0" u="none" strike="noStrike" kern="0" cap="none" spc="0" normalizeH="0" baseline="0" noProof="0" dirty="0">
              <a:ln>
                <a:noFill/>
              </a:ln>
              <a:solidFill>
                <a:srgbClr val="EAE7D4"/>
              </a:solidFill>
              <a:effectLst/>
              <a:uLnTx/>
              <a:uFillTx/>
              <a:latin typeface="Broadway" pitchFamily="82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5867165" y="1886076"/>
            <a:ext cx="58862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latin typeface="Broadway" pitchFamily="82" charset="0"/>
              </a:rPr>
              <a:t>B</a:t>
            </a:r>
            <a:endParaRPr kumimoji="0" lang="zh-CN" altLang="en-US" sz="4400" b="0" i="0" u="none" strike="noStrike" kern="0" cap="none" spc="0" normalizeH="0" baseline="0" noProof="0" dirty="0">
              <a:ln>
                <a:noFill/>
              </a:ln>
              <a:solidFill>
                <a:srgbClr val="EAE7D4"/>
              </a:solidFill>
              <a:effectLst/>
              <a:uLnTx/>
              <a:uFillTx/>
              <a:latin typeface="Broadway" pitchFamily="82" charset="0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7272800" y="3265619"/>
            <a:ext cx="58381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latin typeface="Broadway" pitchFamily="82" charset="0"/>
              </a:rPr>
              <a:t>C</a:t>
            </a:r>
            <a:endParaRPr kumimoji="0" lang="zh-CN" altLang="en-US" sz="4400" b="0" i="0" u="none" strike="noStrike" kern="0" cap="none" spc="0" normalizeH="0" baseline="0" noProof="0" dirty="0">
              <a:ln>
                <a:noFill/>
              </a:ln>
              <a:solidFill>
                <a:srgbClr val="EAE7D4"/>
              </a:solidFill>
              <a:effectLst/>
              <a:uLnTx/>
              <a:uFillTx/>
              <a:latin typeface="Broadway" pitchFamily="82" charset="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5274746" y="5349643"/>
            <a:ext cx="60785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0" cap="none" spc="0" normalizeH="0" baseline="0" noProof="0" dirty="0">
                <a:ln>
                  <a:noFill/>
                </a:ln>
                <a:solidFill>
                  <a:srgbClr val="EAE7D4"/>
                </a:solidFill>
                <a:effectLst/>
                <a:uLnTx/>
                <a:uFillTx/>
                <a:latin typeface="Broadway" pitchFamily="82" charset="0"/>
              </a:rPr>
              <a:t>D</a:t>
            </a:r>
            <a:endParaRPr kumimoji="0" lang="zh-CN" altLang="en-US" sz="4400" b="0" i="0" u="none" strike="noStrike" kern="0" cap="none" spc="0" normalizeH="0" baseline="0" noProof="0" dirty="0">
              <a:ln>
                <a:noFill/>
              </a:ln>
              <a:solidFill>
                <a:srgbClr val="EAE7D4"/>
              </a:solidFill>
              <a:effectLst/>
              <a:uLnTx/>
              <a:uFillTx/>
              <a:latin typeface="Broadway" pitchFamily="82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4202163" y="3541145"/>
            <a:ext cx="2530073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16" name="矩形 7"/>
          <p:cNvSpPr>
            <a:spLocks noChangeArrowheads="1"/>
          </p:cNvSpPr>
          <p:nvPr/>
        </p:nvSpPr>
        <p:spPr bwMode="auto">
          <a:xfrm>
            <a:off x="2880713" y="1643082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" name="矩形 6"/>
          <p:cNvSpPr>
            <a:spLocks noChangeArrowheads="1"/>
          </p:cNvSpPr>
          <p:nvPr/>
        </p:nvSpPr>
        <p:spPr bwMode="auto">
          <a:xfrm>
            <a:off x="2311193" y="1981745"/>
            <a:ext cx="2530073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8248077" y="2960708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" name="矩形 6"/>
          <p:cNvSpPr>
            <a:spLocks noChangeArrowheads="1"/>
          </p:cNvSpPr>
          <p:nvPr/>
        </p:nvSpPr>
        <p:spPr bwMode="auto">
          <a:xfrm>
            <a:off x="8246282" y="3222428"/>
            <a:ext cx="2530073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  <p:sp>
        <p:nvSpPr>
          <p:cNvPr id="20" name="矩形 7"/>
          <p:cNvSpPr>
            <a:spLocks noChangeArrowheads="1"/>
          </p:cNvSpPr>
          <p:nvPr/>
        </p:nvSpPr>
        <p:spPr bwMode="auto">
          <a:xfrm>
            <a:off x="6567005" y="5438465"/>
            <a:ext cx="18966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42D2C4"/>
                </a:solidFill>
                <a:effectLst/>
                <a:uLnTx/>
                <a:uFillTx/>
                <a:latin typeface="Century Gothic" pitchFamily="34" charset="0"/>
              </a:rPr>
              <a:t>ADD YOUR TEXT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42D2C4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21" name="矩形 6"/>
          <p:cNvSpPr>
            <a:spLocks noChangeArrowheads="1"/>
          </p:cNvSpPr>
          <p:nvPr/>
        </p:nvSpPr>
        <p:spPr bwMode="auto">
          <a:xfrm>
            <a:off x="6565210" y="5700185"/>
            <a:ext cx="2530073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7887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grpSp>
        <p:nvGrpSpPr>
          <p:cNvPr id="5" name="组 12"/>
          <p:cNvGrpSpPr/>
          <p:nvPr/>
        </p:nvGrpSpPr>
        <p:grpSpPr>
          <a:xfrm>
            <a:off x="2464939" y="3068457"/>
            <a:ext cx="7288662" cy="1926002"/>
            <a:chOff x="1169537" y="3193963"/>
            <a:chExt cx="6207380" cy="1640278"/>
          </a:xfrm>
        </p:grpSpPr>
        <p:sp>
          <p:nvSpPr>
            <p:cNvPr id="6" name="椭圆 5"/>
            <p:cNvSpPr/>
            <p:nvPr/>
          </p:nvSpPr>
          <p:spPr>
            <a:xfrm>
              <a:off x="2884098" y="3345596"/>
              <a:ext cx="2778258" cy="73414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346086" y="3309253"/>
              <a:ext cx="3854282" cy="101848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676184" y="3257297"/>
              <a:ext cx="5194086" cy="137251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169537" y="3193963"/>
              <a:ext cx="6207380" cy="164027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5855540" y="1637610"/>
            <a:ext cx="507456" cy="507456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2" name="直线连接符 6"/>
          <p:cNvCxnSpPr>
            <a:stCxn id="11" idx="4"/>
          </p:cNvCxnSpPr>
          <p:nvPr/>
        </p:nvCxnSpPr>
        <p:spPr>
          <a:xfrm>
            <a:off x="6109268" y="2145066"/>
            <a:ext cx="0" cy="153244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3177926" y="2729546"/>
            <a:ext cx="314329" cy="314329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5" name="直线连接符 18"/>
          <p:cNvCxnSpPr>
            <a:stCxn id="14" idx="4"/>
          </p:cNvCxnSpPr>
          <p:nvPr/>
        </p:nvCxnSpPr>
        <p:spPr>
          <a:xfrm>
            <a:off x="3335091" y="3043875"/>
            <a:ext cx="0" cy="68342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8529270" y="3633377"/>
            <a:ext cx="314329" cy="314329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8" name="直线连接符 24"/>
          <p:cNvCxnSpPr>
            <a:stCxn id="17" idx="4"/>
          </p:cNvCxnSpPr>
          <p:nvPr/>
        </p:nvCxnSpPr>
        <p:spPr>
          <a:xfrm>
            <a:off x="8686435" y="3947706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5234299" y="3937680"/>
            <a:ext cx="314329" cy="314329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1" name="直线连接符 28"/>
          <p:cNvCxnSpPr>
            <a:stCxn id="20" idx="4"/>
          </p:cNvCxnSpPr>
          <p:nvPr/>
        </p:nvCxnSpPr>
        <p:spPr>
          <a:xfrm>
            <a:off x="5391464" y="4252009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7743446" y="3360393"/>
            <a:ext cx="314329" cy="314329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4" name="直线连接符 31"/>
          <p:cNvCxnSpPr>
            <a:stCxn id="23" idx="4"/>
          </p:cNvCxnSpPr>
          <p:nvPr/>
        </p:nvCxnSpPr>
        <p:spPr>
          <a:xfrm>
            <a:off x="7900611" y="3674722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136552" y="3056724"/>
            <a:ext cx="314329" cy="314329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7" name="直线连接符 34"/>
          <p:cNvCxnSpPr>
            <a:stCxn id="26" idx="4"/>
          </p:cNvCxnSpPr>
          <p:nvPr/>
        </p:nvCxnSpPr>
        <p:spPr>
          <a:xfrm>
            <a:off x="5293717" y="3371053"/>
            <a:ext cx="0" cy="319931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7334926" y="3976084"/>
            <a:ext cx="204643" cy="204643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0" name="直线连接符 40"/>
          <p:cNvCxnSpPr>
            <a:stCxn id="29" idx="4"/>
          </p:cNvCxnSpPr>
          <p:nvPr/>
        </p:nvCxnSpPr>
        <p:spPr>
          <a:xfrm>
            <a:off x="7437248" y="4180727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6260676" y="2638001"/>
            <a:ext cx="204643" cy="204643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3" name="直线连接符 46"/>
          <p:cNvCxnSpPr>
            <a:stCxn id="32" idx="4"/>
          </p:cNvCxnSpPr>
          <p:nvPr/>
        </p:nvCxnSpPr>
        <p:spPr>
          <a:xfrm>
            <a:off x="6362998" y="2842644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3480096" y="4008130"/>
            <a:ext cx="204643" cy="204643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6" name="直线连接符 49"/>
          <p:cNvCxnSpPr>
            <a:stCxn id="35" idx="4"/>
          </p:cNvCxnSpPr>
          <p:nvPr/>
        </p:nvCxnSpPr>
        <p:spPr>
          <a:xfrm>
            <a:off x="3582418" y="4212773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8825776" y="3013571"/>
            <a:ext cx="204643" cy="204643"/>
          </a:xfrm>
          <a:prstGeom prst="ellipse">
            <a:avLst/>
          </a:prstGeom>
          <a:solidFill>
            <a:srgbClr val="42D2C4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42" name="直线连接符 55"/>
          <p:cNvCxnSpPr>
            <a:stCxn id="41" idx="4"/>
          </p:cNvCxnSpPr>
          <p:nvPr/>
        </p:nvCxnSpPr>
        <p:spPr>
          <a:xfrm>
            <a:off x="8928098" y="3218214"/>
            <a:ext cx="0" cy="26711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465322" y="1637611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90%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786768" y="3542695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</a:t>
            </a: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6%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449465" y="2632501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29%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543612" y="3846927"/>
            <a:ext cx="806599" cy="523204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15%</a:t>
            </a:r>
            <a:endParaRPr kumimoji="1" lang="zh-CN" alt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983815" y="5220272"/>
            <a:ext cx="8250905" cy="13496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6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81905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5" name="图片占位符 34"/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39" b="22039"/>
          <a:stretch/>
        </p:blipFill>
        <p:spPr>
          <a:xfrm>
            <a:off x="-173659" y="1846262"/>
            <a:ext cx="12365659" cy="327818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229287" y="3112510"/>
            <a:ext cx="1104900" cy="1370856"/>
            <a:chOff x="6229287" y="3112510"/>
            <a:chExt cx="1104900" cy="1370856"/>
          </a:xfrm>
        </p:grpSpPr>
        <p:sp>
          <p:nvSpPr>
            <p:cNvPr id="6" name="椭圆 5"/>
            <p:cNvSpPr/>
            <p:nvPr/>
          </p:nvSpPr>
          <p:spPr>
            <a:xfrm>
              <a:off x="6229287" y="4285455"/>
              <a:ext cx="1104900" cy="19791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349933" y="3112510"/>
              <a:ext cx="863608" cy="863608"/>
              <a:chOff x="6472790" y="2455068"/>
              <a:chExt cx="1333500" cy="1333500"/>
            </a:xfrm>
          </p:grpSpPr>
          <p:sp>
            <p:nvSpPr>
              <p:cNvPr id="7" name="泪滴形 6"/>
              <p:cNvSpPr/>
              <p:nvPr/>
            </p:nvSpPr>
            <p:spPr>
              <a:xfrm rot="8003168">
                <a:off x="6472790" y="2455068"/>
                <a:ext cx="1333500" cy="1333500"/>
              </a:xfrm>
              <a:prstGeom prst="teardrop">
                <a:avLst>
                  <a:gd name="adj" fmla="val 114649"/>
                </a:avLst>
              </a:prstGeom>
              <a:solidFill>
                <a:srgbClr val="42D2C4"/>
              </a:solidFill>
              <a:ln>
                <a:noFill/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6695040" y="2664618"/>
                <a:ext cx="885032" cy="88503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0" name="文本框 9"/>
          <p:cNvSpPr txBox="1"/>
          <p:nvPr/>
        </p:nvSpPr>
        <p:spPr>
          <a:xfrm>
            <a:off x="2847453" y="2810884"/>
            <a:ext cx="3257613" cy="186974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b="1" kern="0" dirty="0">
                <a:ln/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b="1" kern="0" dirty="0">
              <a:ln/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b="1" kern="0" dirty="0">
                <a:ln/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b="1" kern="0" dirty="0">
              <a:ln/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b="1" kern="0" dirty="0">
                <a:ln/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b="1" kern="0" dirty="0">
              <a:ln/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b="1" kern="0" dirty="0" smtClean="0">
                <a:ln/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b="1" kern="0" dirty="0">
                <a:ln/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 kern="0" dirty="0">
                <a:ln/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3138319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-12573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8343900" y="762000"/>
            <a:ext cx="5086350" cy="0"/>
          </a:xfrm>
          <a:prstGeom prst="line">
            <a:avLst/>
          </a:prstGeom>
          <a:ln>
            <a:solidFill>
              <a:schemeClr val="bg1"/>
            </a:solidFill>
            <a:tailEnd type="oval" w="lg" len="lg"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4629150" y="50039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5" name="任意形状 36"/>
          <p:cNvSpPr/>
          <p:nvPr/>
        </p:nvSpPr>
        <p:spPr>
          <a:xfrm>
            <a:off x="-145787" y="4533900"/>
            <a:ext cx="12393231" cy="2324100"/>
          </a:xfrm>
          <a:custGeom>
            <a:avLst/>
            <a:gdLst>
              <a:gd name="connsiteX0" fmla="*/ 0 w 9235834"/>
              <a:gd name="connsiteY0" fmla="*/ 1291123 h 1731994"/>
              <a:gd name="connsiteX1" fmla="*/ 2036082 w 9235834"/>
              <a:gd name="connsiteY1" fmla="*/ 1007706 h 1731994"/>
              <a:gd name="connsiteX2" fmla="*/ 3788791 w 9235834"/>
              <a:gd name="connsiteY2" fmla="*/ 1301620 h 1731994"/>
              <a:gd name="connsiteX3" fmla="*/ 5226642 w 9235834"/>
              <a:gd name="connsiteY3" fmla="*/ 682301 h 1731994"/>
              <a:gd name="connsiteX4" fmla="*/ 6339141 w 9235834"/>
              <a:gd name="connsiteY4" fmla="*/ 1249135 h 1731994"/>
              <a:gd name="connsiteX5" fmla="*/ 7902935 w 9235834"/>
              <a:gd name="connsiteY5" fmla="*/ 0 h 1731994"/>
              <a:gd name="connsiteX6" fmla="*/ 9235834 w 9235834"/>
              <a:gd name="connsiteY6" fmla="*/ 1249135 h 1731994"/>
              <a:gd name="connsiteX7" fmla="*/ 9235834 w 9235834"/>
              <a:gd name="connsiteY7" fmla="*/ 1731994 h 1731994"/>
              <a:gd name="connsiteX8" fmla="*/ 0 w 9235834"/>
              <a:gd name="connsiteY8" fmla="*/ 1731994 h 1731994"/>
              <a:gd name="connsiteX9" fmla="*/ 0 w 9235834"/>
              <a:gd name="connsiteY9" fmla="*/ 1291123 h 1731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35834" h="1731994">
                <a:moveTo>
                  <a:pt x="0" y="1291123"/>
                </a:moveTo>
                <a:lnTo>
                  <a:pt x="2036082" y="1007706"/>
                </a:lnTo>
                <a:lnTo>
                  <a:pt x="3788791" y="1301620"/>
                </a:lnTo>
                <a:lnTo>
                  <a:pt x="5226642" y="682301"/>
                </a:lnTo>
                <a:lnTo>
                  <a:pt x="6339141" y="1249135"/>
                </a:lnTo>
                <a:lnTo>
                  <a:pt x="7902935" y="0"/>
                </a:lnTo>
                <a:lnTo>
                  <a:pt x="9235834" y="1249135"/>
                </a:lnTo>
                <a:lnTo>
                  <a:pt x="9235834" y="1731994"/>
                </a:lnTo>
                <a:lnTo>
                  <a:pt x="0" y="1731994"/>
                </a:lnTo>
                <a:lnTo>
                  <a:pt x="0" y="129112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6" name="图表 5"/>
          <p:cNvGraphicFramePr/>
          <p:nvPr>
            <p:extLst/>
          </p:nvPr>
        </p:nvGraphicFramePr>
        <p:xfrm>
          <a:off x="737840" y="1023610"/>
          <a:ext cx="10454192" cy="2495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161047" y="3874681"/>
            <a:ext cx="8250905" cy="13496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algn="ctr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16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30000"/>
              </a:lnSpc>
              <a:defRPr/>
            </a:pPr>
            <a:r>
              <a:rPr lang="zh-CN" altLang="en-US" sz="16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哎呀小小草文化</a:t>
            </a:r>
            <a:r>
              <a:rPr lang="en-US" altLang="zh-CN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模板，请勿盗版。</a:t>
            </a:r>
          </a:p>
        </p:txBody>
      </p:sp>
    </p:spTree>
    <p:extLst>
      <p:ext uri="{BB962C8B-B14F-4D97-AF65-F5344CB8AC3E}">
        <p14:creationId xmlns:p14="http://schemas.microsoft.com/office/powerpoint/2010/main" val="2750074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4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F2CA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plus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511</Words>
  <Application>Microsoft Office PowerPoint</Application>
  <PresentationFormat>宽屏</PresentationFormat>
  <Paragraphs>109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等线</vt:lpstr>
      <vt:lpstr>等线 Light</vt:lpstr>
      <vt:lpstr>宋体</vt:lpstr>
      <vt:lpstr>微软雅黑</vt:lpstr>
      <vt:lpstr>Arial</vt:lpstr>
      <vt:lpstr>Broadway</vt:lpstr>
      <vt:lpstr>Calibri</vt:lpstr>
      <vt:lpstr>Century Gothic</vt:lpstr>
      <vt:lpstr>Segoe UI Light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faith123</cp:lastModifiedBy>
  <cp:revision>14</cp:revision>
  <dcterms:created xsi:type="dcterms:W3CDTF">2016-06-12T13:51:01Z</dcterms:created>
  <dcterms:modified xsi:type="dcterms:W3CDTF">2018-06-14T02:11:24Z</dcterms:modified>
</cp:coreProperties>
</file>