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285" r:id="rId2"/>
    <p:sldId id="325" r:id="rId3"/>
    <p:sldId id="436" r:id="rId4"/>
    <p:sldId id="443" r:id="rId5"/>
    <p:sldId id="401" r:id="rId6"/>
    <p:sldId id="396" r:id="rId7"/>
    <p:sldId id="439" r:id="rId8"/>
    <p:sldId id="378" r:id="rId9"/>
    <p:sldId id="441" r:id="rId10"/>
    <p:sldId id="421" r:id="rId11"/>
    <p:sldId id="433" r:id="rId12"/>
    <p:sldId id="446" r:id="rId13"/>
    <p:sldId id="379" r:id="rId14"/>
    <p:sldId id="442" r:id="rId15"/>
    <p:sldId id="423" r:id="rId16"/>
    <p:sldId id="431" r:id="rId17"/>
    <p:sldId id="403" r:id="rId18"/>
    <p:sldId id="440" r:id="rId19"/>
    <p:sldId id="380" r:id="rId20"/>
    <p:sldId id="444" r:id="rId21"/>
    <p:sldId id="438" r:id="rId22"/>
    <p:sldId id="445" r:id="rId23"/>
    <p:sldId id="447" r:id="rId24"/>
    <p:sldId id="448"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977" autoAdjust="0"/>
    <p:restoredTop sz="94660"/>
  </p:normalViewPr>
  <p:slideViewPr>
    <p:cSldViewPr snapToGrid="0">
      <p:cViewPr varScale="1">
        <p:scale>
          <a:sx n="109" d="100"/>
          <a:sy n="109" d="100"/>
        </p:scale>
        <p:origin x="120" y="258"/>
      </p:cViewPr>
      <p:guideLst/>
    </p:cSldViewPr>
  </p:slideViewPr>
  <p:notesTextViewPr>
    <p:cViewPr>
      <p:scale>
        <a:sx n="1" d="1"/>
        <a:sy n="1" d="1"/>
      </p:scale>
      <p:origin x="0" y="0"/>
    </p:cViewPr>
  </p:notesTextViewPr>
  <p:sorterViewPr>
    <p:cViewPr>
      <p:scale>
        <a:sx n="47" d="100"/>
        <a:sy n="47"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2017/11/6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8843166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D3F07D-F64B-476D-B3EA-FFD0E44C9DB1}" type="datetimeFigureOut">
              <a:rPr lang="zh-CN" altLang="en-US" smtClean="0"/>
              <a:t>2017/11/6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9F00E3-84AE-4C74-9370-0C5407C9671E}" type="slidenum">
              <a:rPr lang="zh-CN" altLang="en-US" smtClean="0"/>
              <a:t>‹#›</a:t>
            </a:fld>
            <a:endParaRPr lang="zh-CN" altLang="en-US"/>
          </a:p>
        </p:txBody>
      </p:sp>
    </p:spTree>
    <p:extLst>
      <p:ext uri="{BB962C8B-B14F-4D97-AF65-F5344CB8AC3E}">
        <p14:creationId xmlns:p14="http://schemas.microsoft.com/office/powerpoint/2010/main" val="227515024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t>1</a:t>
            </a:fld>
            <a:endParaRPr lang="zh-CN" altLang="en-US"/>
          </a:p>
        </p:txBody>
      </p:sp>
    </p:spTree>
    <p:extLst>
      <p:ext uri="{BB962C8B-B14F-4D97-AF65-F5344CB8AC3E}">
        <p14:creationId xmlns:p14="http://schemas.microsoft.com/office/powerpoint/2010/main" val="548410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t>2</a:t>
            </a:fld>
            <a:endParaRPr lang="zh-CN" altLang="en-US"/>
          </a:p>
        </p:txBody>
      </p:sp>
    </p:spTree>
    <p:extLst>
      <p:ext uri="{BB962C8B-B14F-4D97-AF65-F5344CB8AC3E}">
        <p14:creationId xmlns:p14="http://schemas.microsoft.com/office/powerpoint/2010/main" val="3039068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3</a:t>
            </a:fld>
            <a:endParaRPr lang="en-US" altLang="zh-CN" dirty="0"/>
          </a:p>
        </p:txBody>
      </p:sp>
    </p:spTree>
    <p:extLst>
      <p:ext uri="{BB962C8B-B14F-4D97-AF65-F5344CB8AC3E}">
        <p14:creationId xmlns:p14="http://schemas.microsoft.com/office/powerpoint/2010/main" val="521874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t>4</a:t>
            </a:fld>
            <a:endParaRPr lang="zh-CN" altLang="en-US"/>
          </a:p>
        </p:txBody>
      </p:sp>
    </p:spTree>
    <p:extLst>
      <p:ext uri="{BB962C8B-B14F-4D97-AF65-F5344CB8AC3E}">
        <p14:creationId xmlns:p14="http://schemas.microsoft.com/office/powerpoint/2010/main" val="4249022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5</a:t>
            </a:fld>
            <a:endParaRPr lang="en-GB"/>
          </a:p>
        </p:txBody>
      </p:sp>
    </p:spTree>
    <p:extLst>
      <p:ext uri="{BB962C8B-B14F-4D97-AF65-F5344CB8AC3E}">
        <p14:creationId xmlns:p14="http://schemas.microsoft.com/office/powerpoint/2010/main" val="3171983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6</a:t>
            </a:fld>
            <a:endParaRPr lang="zh-CN" altLang="en-US"/>
          </a:p>
        </p:txBody>
      </p:sp>
    </p:spTree>
    <p:extLst>
      <p:ext uri="{BB962C8B-B14F-4D97-AF65-F5344CB8AC3E}">
        <p14:creationId xmlns:p14="http://schemas.microsoft.com/office/powerpoint/2010/main" val="4234700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8</a:t>
            </a:fld>
            <a:endParaRPr lang="en-US" altLang="zh-CN" dirty="0"/>
          </a:p>
        </p:txBody>
      </p:sp>
    </p:spTree>
    <p:extLst>
      <p:ext uri="{BB962C8B-B14F-4D97-AF65-F5344CB8AC3E}">
        <p14:creationId xmlns:p14="http://schemas.microsoft.com/office/powerpoint/2010/main" val="1862129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9</a:t>
            </a:fld>
            <a:endParaRPr lang="zh-CN" altLang="en-US"/>
          </a:p>
        </p:txBody>
      </p:sp>
    </p:spTree>
    <p:extLst>
      <p:ext uri="{BB962C8B-B14F-4D97-AF65-F5344CB8AC3E}">
        <p14:creationId xmlns:p14="http://schemas.microsoft.com/office/powerpoint/2010/main" val="4012927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10</a:t>
            </a:fld>
            <a:endParaRPr lang="zh-CN" altLang="en-US"/>
          </a:p>
        </p:txBody>
      </p:sp>
    </p:spTree>
    <p:extLst>
      <p:ext uri="{BB962C8B-B14F-4D97-AF65-F5344CB8AC3E}">
        <p14:creationId xmlns:p14="http://schemas.microsoft.com/office/powerpoint/2010/main" val="1981052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D5804D-937A-4026-8218-4337B25D1E22}" type="slidenum">
              <a:rPr lang="zh-CN" altLang="en-US" smtClean="0"/>
              <a:t>11</a:t>
            </a:fld>
            <a:endParaRPr lang="zh-CN" altLang="en-US"/>
          </a:p>
        </p:txBody>
      </p:sp>
    </p:spTree>
    <p:extLst>
      <p:ext uri="{BB962C8B-B14F-4D97-AF65-F5344CB8AC3E}">
        <p14:creationId xmlns:p14="http://schemas.microsoft.com/office/powerpoint/2010/main" val="2291487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12</a:t>
            </a:fld>
            <a:endParaRPr lang="zh-CN" altLang="en-US"/>
          </a:p>
        </p:txBody>
      </p:sp>
    </p:spTree>
    <p:extLst>
      <p:ext uri="{BB962C8B-B14F-4D97-AF65-F5344CB8AC3E}">
        <p14:creationId xmlns:p14="http://schemas.microsoft.com/office/powerpoint/2010/main" val="2606689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13</a:t>
            </a:fld>
            <a:endParaRPr lang="en-US" altLang="zh-CN" dirty="0"/>
          </a:p>
        </p:txBody>
      </p:sp>
    </p:spTree>
    <p:extLst>
      <p:ext uri="{BB962C8B-B14F-4D97-AF65-F5344CB8AC3E}">
        <p14:creationId xmlns:p14="http://schemas.microsoft.com/office/powerpoint/2010/main" val="2941254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14</a:t>
            </a:fld>
            <a:endParaRPr lang="zh-CN" altLang="en-US"/>
          </a:p>
        </p:txBody>
      </p:sp>
    </p:spTree>
    <p:extLst>
      <p:ext uri="{BB962C8B-B14F-4D97-AF65-F5344CB8AC3E}">
        <p14:creationId xmlns:p14="http://schemas.microsoft.com/office/powerpoint/2010/main" val="3727193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t>15</a:t>
            </a:fld>
            <a:endParaRPr lang="zh-CN" altLang="en-US"/>
          </a:p>
        </p:txBody>
      </p:sp>
    </p:spTree>
    <p:extLst>
      <p:ext uri="{BB962C8B-B14F-4D97-AF65-F5344CB8AC3E}">
        <p14:creationId xmlns:p14="http://schemas.microsoft.com/office/powerpoint/2010/main" val="1100349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a:t>
            </a:fld>
            <a:endParaRPr lang="en-US">
              <a:solidFill>
                <a:prstClr val="black"/>
              </a:solidFill>
            </a:endParaRPr>
          </a:p>
        </p:txBody>
      </p:sp>
    </p:spTree>
    <p:extLst>
      <p:ext uri="{BB962C8B-B14F-4D97-AF65-F5344CB8AC3E}">
        <p14:creationId xmlns:p14="http://schemas.microsoft.com/office/powerpoint/2010/main" val="4010945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17</a:t>
            </a:fld>
            <a:endParaRPr lang="zh-CN" altLang="en-US"/>
          </a:p>
        </p:txBody>
      </p:sp>
    </p:spTree>
    <p:extLst>
      <p:ext uri="{BB962C8B-B14F-4D97-AF65-F5344CB8AC3E}">
        <p14:creationId xmlns:p14="http://schemas.microsoft.com/office/powerpoint/2010/main" val="2584702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t>18</a:t>
            </a:fld>
            <a:endParaRPr lang="zh-CN" altLang="en-US"/>
          </a:p>
        </p:txBody>
      </p:sp>
    </p:spTree>
    <p:extLst>
      <p:ext uri="{BB962C8B-B14F-4D97-AF65-F5344CB8AC3E}">
        <p14:creationId xmlns:p14="http://schemas.microsoft.com/office/powerpoint/2010/main" val="3977333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19</a:t>
            </a:fld>
            <a:endParaRPr lang="en-US" altLang="zh-CN" dirty="0"/>
          </a:p>
        </p:txBody>
      </p:sp>
    </p:spTree>
    <p:extLst>
      <p:ext uri="{BB962C8B-B14F-4D97-AF65-F5344CB8AC3E}">
        <p14:creationId xmlns:p14="http://schemas.microsoft.com/office/powerpoint/2010/main" val="1160008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20</a:t>
            </a:fld>
            <a:endParaRPr lang="zh-CN" altLang="en-US"/>
          </a:p>
        </p:txBody>
      </p:sp>
    </p:spTree>
    <p:extLst>
      <p:ext uri="{BB962C8B-B14F-4D97-AF65-F5344CB8AC3E}">
        <p14:creationId xmlns:p14="http://schemas.microsoft.com/office/powerpoint/2010/main" val="9494593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ED5B59-98D8-4D0B-B055-C87E261E63B5}" type="slidenum">
              <a:rPr lang="en-US" smtClean="0"/>
              <a:t>21</a:t>
            </a:fld>
            <a:endParaRPr lang="en-US" dirty="0"/>
          </a:p>
        </p:txBody>
      </p:sp>
    </p:spTree>
    <p:extLst>
      <p:ext uri="{BB962C8B-B14F-4D97-AF65-F5344CB8AC3E}">
        <p14:creationId xmlns:p14="http://schemas.microsoft.com/office/powerpoint/2010/main" val="2427047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t>24</a:t>
            </a:fld>
            <a:endParaRPr lang="zh-CN" altLang="en-US"/>
          </a:p>
        </p:txBody>
      </p:sp>
    </p:spTree>
    <p:extLst>
      <p:ext uri="{BB962C8B-B14F-4D97-AF65-F5344CB8AC3E}">
        <p14:creationId xmlns:p14="http://schemas.microsoft.com/office/powerpoint/2010/main" val="994498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t>2017/11/6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t>2017/11/6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6F8E7026-63EA-4E95-95C8-913B599A53F8}" type="datetimeFigureOut">
              <a:rPr lang="zh-CN" altLang="en-US" smtClean="0"/>
              <a:t>2017/11/6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6F8E7026-63EA-4E95-95C8-913B599A53F8}" type="datetimeFigureOut">
              <a:rPr lang="zh-CN" altLang="en-US" smtClean="0"/>
              <a:t>2017/11/6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6F8E7026-63EA-4E95-95C8-913B599A53F8}" type="datetimeFigureOut">
              <a:rPr lang="zh-CN" altLang="en-US" smtClean="0"/>
              <a:t>2017/11/6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0B81586-A5D1-45E3-A381-D13370D402A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F8E7026-63EA-4E95-95C8-913B599A53F8}" type="datetimeFigureOut">
              <a:rPr lang="zh-CN" altLang="en-US" smtClean="0"/>
              <a:t>2017/11/6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0B81586-A5D1-45E3-A381-D13370D402A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E7026-63EA-4E95-95C8-913B599A53F8}" type="datetimeFigureOut">
              <a:rPr lang="zh-CN" altLang="en-US" smtClean="0"/>
              <a:t>2017/11/6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0B81586-A5D1-45E3-A381-D13370D402A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t>‹#›</a:t>
            </a:fld>
            <a:endParaRPr lang="zh-CN" altLang="en-US"/>
          </a:p>
        </p:txBody>
      </p:sp>
      <p:sp>
        <p:nvSpPr>
          <p:cNvPr id="5" name="文本框 37"/>
          <p:cNvSpPr txBox="1"/>
          <p:nvPr userDrawn="1"/>
        </p:nvSpPr>
        <p:spPr>
          <a:xfrm>
            <a:off x="519605"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anose="020B0503020204020204" pitchFamily="34" charset="-122"/>
                <a:ea typeface="微软雅黑" panose="020B0503020204020204" pitchFamily="34" charset="-122"/>
              </a:rPr>
              <a:t>工作回顾</a:t>
            </a:r>
          </a:p>
        </p:txBody>
      </p:sp>
      <p:sp>
        <p:nvSpPr>
          <p:cNvPr id="10" name="椭圆 9"/>
          <p:cNvSpPr/>
          <p:nvPr userDrawn="1"/>
        </p:nvSpPr>
        <p:spPr>
          <a:xfrm>
            <a:off x="98320" y="160276"/>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t>‹#›</a:t>
            </a:fld>
            <a:endParaRPr lang="zh-CN" altLang="en-US"/>
          </a:p>
        </p:txBody>
      </p:sp>
      <p:sp>
        <p:nvSpPr>
          <p:cNvPr id="5" name="文本框 37"/>
          <p:cNvSpPr txBox="1"/>
          <p:nvPr userDrawn="1"/>
        </p:nvSpPr>
        <p:spPr>
          <a:xfrm>
            <a:off x="492359"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anose="020B0503020204020204" pitchFamily="34" charset="-122"/>
                <a:ea typeface="微软雅黑" panose="020B0503020204020204" pitchFamily="34" charset="-122"/>
              </a:rPr>
              <a:t>自我评价</a:t>
            </a:r>
          </a:p>
        </p:txBody>
      </p:sp>
      <p:sp>
        <p:nvSpPr>
          <p:cNvPr id="6" name="椭圆 5"/>
          <p:cNvSpPr/>
          <p:nvPr userDrawn="1"/>
        </p:nvSpPr>
        <p:spPr>
          <a:xfrm>
            <a:off x="98320" y="160276"/>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t>‹#›</a:t>
            </a:fld>
            <a:endParaRPr lang="zh-CN" altLang="en-US"/>
          </a:p>
        </p:txBody>
      </p:sp>
      <p:sp>
        <p:nvSpPr>
          <p:cNvPr id="5" name="文本框 37"/>
          <p:cNvSpPr txBox="1"/>
          <p:nvPr userDrawn="1"/>
        </p:nvSpPr>
        <p:spPr>
          <a:xfrm>
            <a:off x="539269"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anose="020B0503020204020204" pitchFamily="34" charset="-122"/>
                <a:ea typeface="微软雅黑" panose="020B0503020204020204" pitchFamily="34" charset="-122"/>
              </a:rPr>
              <a:t>工作体会</a:t>
            </a:r>
          </a:p>
        </p:txBody>
      </p:sp>
      <p:sp>
        <p:nvSpPr>
          <p:cNvPr id="6" name="椭圆 5"/>
          <p:cNvSpPr/>
          <p:nvPr userDrawn="1"/>
        </p:nvSpPr>
        <p:spPr>
          <a:xfrm>
            <a:off x="98320" y="160276"/>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t>‹#›</a:t>
            </a:fld>
            <a:endParaRPr lang="zh-CN" altLang="en-US"/>
          </a:p>
        </p:txBody>
      </p:sp>
      <p:sp>
        <p:nvSpPr>
          <p:cNvPr id="5" name="文本框 37"/>
          <p:cNvSpPr txBox="1"/>
          <p:nvPr userDrawn="1"/>
        </p:nvSpPr>
        <p:spPr>
          <a:xfrm>
            <a:off x="510476" y="160276"/>
            <a:ext cx="1810578"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anose="020B0503020204020204" pitchFamily="34" charset="-122"/>
                <a:ea typeface="微软雅黑" panose="020B0503020204020204" pitchFamily="34" charset="-122"/>
              </a:rPr>
              <a:t>工作规划和展望</a:t>
            </a:r>
          </a:p>
        </p:txBody>
      </p:sp>
      <p:sp>
        <p:nvSpPr>
          <p:cNvPr id="6" name="椭圆 5"/>
          <p:cNvSpPr/>
          <p:nvPr userDrawn="1"/>
        </p:nvSpPr>
        <p:spPr>
          <a:xfrm>
            <a:off x="98320" y="160276"/>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6F8E7026-63EA-4E95-95C8-913B599A53F8}" type="datetimeFigureOut">
              <a:rPr lang="zh-CN" altLang="en-US" smtClean="0"/>
              <a:t>2017/11/6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6F8E7026-63EA-4E95-95C8-913B599A53F8}" type="datetimeFigureOut">
              <a:rPr lang="zh-CN" altLang="en-US" smtClean="0"/>
              <a:t>2017/11/6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t>2017/11/6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t>2017/11/6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4"/>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4"/>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7"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Image and Content">
    <p:spTree>
      <p:nvGrpSpPr>
        <p:cNvPr id="1" name=""/>
        <p:cNvGrpSpPr/>
        <p:nvPr/>
      </p:nvGrpSpPr>
      <p:grpSpPr>
        <a:xfrm>
          <a:off x="0" y="0"/>
          <a:ext cx="0" cy="0"/>
          <a:chOff x="0" y="0"/>
          <a:chExt cx="0" cy="0"/>
        </a:xfrm>
      </p:grpSpPr>
      <p:sp>
        <p:nvSpPr>
          <p:cNvPr id="7" name="Picture Placeholder 17"/>
          <p:cNvSpPr>
            <a:spLocks noGrp="1"/>
          </p:cNvSpPr>
          <p:nvPr>
            <p:ph type="pic" sz="quarter" idx="13"/>
          </p:nvPr>
        </p:nvSpPr>
        <p:spPr>
          <a:xfrm>
            <a:off x="4648200" y="1962759"/>
            <a:ext cx="3924301" cy="2326405"/>
          </a:xfrm>
          <a:prstGeom prst="roundRect">
            <a:avLst>
              <a:gd name="adj" fmla="val 0"/>
            </a:avLst>
          </a:prstGeom>
        </p:spPr>
        <p:txBody>
          <a:bodyPr>
            <a:normAutofit/>
          </a:bodyPr>
          <a:lstStyle>
            <a:lvl1pPr marL="0" indent="0">
              <a:buFontTx/>
              <a:buNone/>
              <a:defRPr sz="1600">
                <a:solidFill>
                  <a:srgbClr val="17252F"/>
                </a:solidFill>
              </a:defRPr>
            </a:lvl1pPr>
          </a:lstStyle>
          <a:p>
            <a:endParaRPr lang="en-US" dirty="0"/>
          </a:p>
        </p:txBody>
      </p:sp>
      <p:sp>
        <p:nvSpPr>
          <p:cNvPr id="8" name="Text Placeholder 19"/>
          <p:cNvSpPr>
            <a:spLocks noGrp="1"/>
          </p:cNvSpPr>
          <p:nvPr>
            <p:ph type="body" sz="quarter" idx="14"/>
          </p:nvPr>
        </p:nvSpPr>
        <p:spPr>
          <a:xfrm>
            <a:off x="1219200" y="2348639"/>
            <a:ext cx="2971800" cy="833694"/>
          </a:xfrm>
        </p:spPr>
        <p:txBody>
          <a:bodyPr>
            <a:normAutofit/>
          </a:bodyPr>
          <a:lstStyle>
            <a:lvl1pPr marL="0" indent="0">
              <a:lnSpc>
                <a:spcPts val="1400"/>
              </a:lnSpc>
              <a:buFontTx/>
              <a:buNone/>
              <a:defRPr sz="100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9" name="Text Placeholder 21"/>
          <p:cNvSpPr>
            <a:spLocks noGrp="1"/>
          </p:cNvSpPr>
          <p:nvPr>
            <p:ph type="body" sz="quarter" idx="15"/>
          </p:nvPr>
        </p:nvSpPr>
        <p:spPr>
          <a:xfrm>
            <a:off x="457201" y="1254514"/>
            <a:ext cx="8229600" cy="479573"/>
          </a:xfrm>
        </p:spPr>
        <p:txBody>
          <a:bodyPr>
            <a:noAutofit/>
          </a:bodyPr>
          <a:lstStyle>
            <a:lvl1pPr marL="0" indent="0" algn="ctr">
              <a:lnSpc>
                <a:spcPts val="1500"/>
              </a:lnSpc>
              <a:buNone/>
              <a:defRPr sz="1050">
                <a:solidFill>
                  <a:srgbClr val="595959"/>
                </a:solidFill>
              </a:defRPr>
            </a:lvl1pPr>
            <a:lvl2pPr marL="457200" indent="0" algn="ctr">
              <a:buNone/>
              <a:defRPr sz="1100"/>
            </a:lvl2pPr>
            <a:lvl3pPr marL="914400" indent="0" algn="ctr">
              <a:buNone/>
              <a:defRPr sz="1100"/>
            </a:lvl3pPr>
            <a:lvl4pPr marL="1371600" indent="0" algn="ctr">
              <a:buNone/>
              <a:defRPr sz="1100"/>
            </a:lvl4pPr>
            <a:lvl5pPr marL="1828800" indent="0" algn="ctr">
              <a:buNone/>
              <a:defRPr sz="1100"/>
            </a:lvl5pPr>
          </a:lstStyle>
          <a:p>
            <a:pPr lvl="0"/>
            <a:endParaRPr lang="en-US" dirty="0"/>
          </a:p>
        </p:txBody>
      </p:sp>
      <p:sp>
        <p:nvSpPr>
          <p:cNvPr id="10" name="Text Placeholder 23"/>
          <p:cNvSpPr>
            <a:spLocks noGrp="1"/>
          </p:cNvSpPr>
          <p:nvPr>
            <p:ph type="body" sz="quarter" idx="16"/>
          </p:nvPr>
        </p:nvSpPr>
        <p:spPr>
          <a:xfrm>
            <a:off x="1219200" y="2119966"/>
            <a:ext cx="1828801" cy="357298"/>
          </a:xfrm>
        </p:spPr>
        <p:txBody>
          <a:bodyPr>
            <a:noAutofit/>
          </a:bodyPr>
          <a:lstStyle>
            <a:lvl1pPr marL="0" indent="0">
              <a:buFontTx/>
              <a:buNone/>
              <a:defRPr sz="1200" b="0" i="0">
                <a:solidFill>
                  <a:srgbClr val="1399EE"/>
                </a:solidFill>
                <a:latin typeface="Glegoo"/>
                <a:ea typeface="Calibri" panose="020F0502020204030204"/>
                <a:cs typeface="Glegoo"/>
              </a:defRPr>
            </a:lvl1pPr>
          </a:lstStyle>
          <a:p>
            <a:pPr lvl="0"/>
            <a:endParaRPr lang="en-US" dirty="0"/>
          </a:p>
        </p:txBody>
      </p:sp>
      <p:sp>
        <p:nvSpPr>
          <p:cNvPr id="11" name="Text Placeholder 19"/>
          <p:cNvSpPr>
            <a:spLocks noGrp="1"/>
          </p:cNvSpPr>
          <p:nvPr>
            <p:ph type="body" sz="quarter" idx="17"/>
          </p:nvPr>
        </p:nvSpPr>
        <p:spPr>
          <a:xfrm>
            <a:off x="1219200" y="3411003"/>
            <a:ext cx="2971800" cy="833694"/>
          </a:xfrm>
        </p:spPr>
        <p:txBody>
          <a:bodyPr>
            <a:normAutofit/>
          </a:bodyPr>
          <a:lstStyle>
            <a:lvl1pPr marL="0" indent="0">
              <a:lnSpc>
                <a:spcPts val="1400"/>
              </a:lnSpc>
              <a:buFontTx/>
              <a:buNone/>
              <a:defRPr sz="100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2" name="Text Placeholder 23"/>
          <p:cNvSpPr>
            <a:spLocks noGrp="1"/>
          </p:cNvSpPr>
          <p:nvPr>
            <p:ph type="body" sz="quarter" idx="18"/>
          </p:nvPr>
        </p:nvSpPr>
        <p:spPr>
          <a:xfrm>
            <a:off x="1219200" y="3182332"/>
            <a:ext cx="1828801" cy="357298"/>
          </a:xfrm>
        </p:spPr>
        <p:txBody>
          <a:bodyPr>
            <a:noAutofit/>
          </a:bodyPr>
          <a:lstStyle>
            <a:lvl1pPr marL="0" indent="0">
              <a:buFontTx/>
              <a:buNone/>
              <a:defRPr sz="1200" b="0" i="0">
                <a:solidFill>
                  <a:srgbClr val="1399EE"/>
                </a:solidFill>
                <a:latin typeface="Glegoo"/>
                <a:ea typeface="Calibri" panose="020F0502020204030204"/>
                <a:cs typeface="Glegoo"/>
              </a:defRPr>
            </a:lvl1pPr>
          </a:lstStyle>
          <a:p>
            <a:pPr lvl="0"/>
            <a:endParaRPr lang="en-US" dirty="0"/>
          </a:p>
        </p:txBody>
      </p:sp>
      <p:sp>
        <p:nvSpPr>
          <p:cNvPr id="13"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panose="020F0502020204030203"/>
                <a:cs typeface="Lato Light" panose="020F0502020204030203"/>
              </a:defRPr>
            </a:lvl1pPr>
          </a:lstStyle>
          <a:p>
            <a:r>
              <a:rPr lang="en-US" dirty="0"/>
              <a:t>Click to edit Master title style</a:t>
            </a:r>
          </a:p>
        </p:txBody>
      </p:sp>
      <p:sp>
        <p:nvSpPr>
          <p:cNvPr id="16" name="Text Placeholder 17"/>
          <p:cNvSpPr>
            <a:spLocks noGrp="1"/>
          </p:cNvSpPr>
          <p:nvPr>
            <p:ph type="body" sz="quarter" idx="23"/>
          </p:nvPr>
        </p:nvSpPr>
        <p:spPr>
          <a:xfrm>
            <a:off x="2057402" y="876571"/>
            <a:ext cx="5029199"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
        <p:nvSpPr>
          <p:cNvPr id="17"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Half Page Image Layou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4572000" cy="5145088"/>
          </a:xfrm>
        </p:spPr>
        <p:txBody>
          <a:bodyPr/>
          <a:lstStyle/>
          <a:p>
            <a:endParaRPr lang="en-US"/>
          </a:p>
        </p:txBody>
      </p:sp>
      <p:sp>
        <p:nvSpPr>
          <p:cNvPr id="18" name="Text Placeholder 17"/>
          <p:cNvSpPr>
            <a:spLocks noGrp="1"/>
          </p:cNvSpPr>
          <p:nvPr>
            <p:ph type="body" sz="quarter" idx="15"/>
          </p:nvPr>
        </p:nvSpPr>
        <p:spPr>
          <a:xfrm>
            <a:off x="5029200" y="2038979"/>
            <a:ext cx="3505200" cy="990906"/>
          </a:xfrm>
        </p:spPr>
        <p:txBody>
          <a:bodyPr>
            <a:noAutofit/>
          </a:bodyPr>
          <a:lstStyle>
            <a:lvl1pPr marL="0" indent="0">
              <a:buFontTx/>
              <a:buNone/>
              <a:defRPr sz="1050">
                <a:solidFill>
                  <a:srgbClr val="7F7F7F"/>
                </a:solidFill>
              </a:defRPr>
            </a:lvl1pPr>
            <a:lvl2pPr marL="457200" indent="0">
              <a:buFontTx/>
              <a:buNone/>
              <a:defRPr sz="1100"/>
            </a:lvl2pPr>
            <a:lvl3pPr marL="914400" indent="0">
              <a:buFontTx/>
              <a:buNone/>
              <a:defRPr sz="1100"/>
            </a:lvl3pPr>
            <a:lvl4pPr marL="1371600" indent="0">
              <a:buFontTx/>
              <a:buNone/>
              <a:defRPr sz="1100"/>
            </a:lvl4pPr>
            <a:lvl5pPr marL="1828800" indent="0">
              <a:buFontTx/>
              <a:buNone/>
              <a:defRPr sz="1100"/>
            </a:lvl5pPr>
          </a:lstStyle>
          <a:p>
            <a:pPr lvl="0"/>
            <a:endParaRPr lang="en-US" dirty="0"/>
          </a:p>
        </p:txBody>
      </p:sp>
      <p:sp>
        <p:nvSpPr>
          <p:cNvPr id="20" name="Content Placeholder 19"/>
          <p:cNvSpPr>
            <a:spLocks noGrp="1"/>
          </p:cNvSpPr>
          <p:nvPr>
            <p:ph sz="quarter" idx="16"/>
          </p:nvPr>
        </p:nvSpPr>
        <p:spPr>
          <a:xfrm>
            <a:off x="5791201" y="3182336"/>
            <a:ext cx="2438399" cy="308070"/>
          </a:xfrm>
          <a:prstGeom prst="rect">
            <a:avLst/>
          </a:prstGeom>
          <a:noFill/>
        </p:spPr>
        <p:txBody>
          <a:bodyPr>
            <a:noAutofit/>
          </a:bodyPr>
          <a:lstStyle>
            <a:lvl1pPr marL="0" indent="0">
              <a:buFontTx/>
              <a:buNone/>
              <a:defRPr sz="105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21" name="Content Placeholder 19"/>
          <p:cNvSpPr>
            <a:spLocks noGrp="1"/>
          </p:cNvSpPr>
          <p:nvPr>
            <p:ph sz="quarter" idx="17"/>
          </p:nvPr>
        </p:nvSpPr>
        <p:spPr>
          <a:xfrm>
            <a:off x="5791201" y="3707977"/>
            <a:ext cx="2438399" cy="465263"/>
          </a:xfrm>
          <a:prstGeom prst="rect">
            <a:avLst/>
          </a:prstGeom>
          <a:noFill/>
        </p:spPr>
        <p:txBody>
          <a:bodyPr>
            <a:noAutofit/>
          </a:bodyPr>
          <a:lstStyle>
            <a:lvl1pPr marL="0" indent="0">
              <a:buFontTx/>
              <a:buNone/>
              <a:defRPr sz="105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23" name="Text Placeholder 22"/>
          <p:cNvSpPr>
            <a:spLocks noGrp="1"/>
          </p:cNvSpPr>
          <p:nvPr>
            <p:ph type="body" sz="quarter" idx="18"/>
          </p:nvPr>
        </p:nvSpPr>
        <p:spPr>
          <a:xfrm>
            <a:off x="5029200" y="1810312"/>
            <a:ext cx="3505200" cy="357297"/>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sz="1300">
                <a:latin typeface="Open Sans" panose="020B0606030504020204" pitchFamily="34" charset="0"/>
                <a:ea typeface="Open Sans" panose="020B0606030504020204" pitchFamily="34" charset="0"/>
                <a:cs typeface="Open Sans" panose="020B0606030504020204" pitchFamily="34" charset="0"/>
              </a:defRPr>
            </a:lvl2pPr>
            <a:lvl3pPr marL="914400" indent="0">
              <a:buFontTx/>
              <a:buNone/>
              <a:defRPr sz="1300">
                <a:latin typeface="Open Sans" panose="020B0606030504020204" pitchFamily="34" charset="0"/>
                <a:ea typeface="Open Sans" panose="020B0606030504020204" pitchFamily="34" charset="0"/>
                <a:cs typeface="Open Sans" panose="020B0606030504020204" pitchFamily="34" charset="0"/>
              </a:defRPr>
            </a:lvl3pPr>
            <a:lvl4pPr marL="1371600" indent="0">
              <a:buFontTx/>
              <a:buNone/>
              <a:defRPr sz="1300">
                <a:latin typeface="Open Sans" panose="020B0606030504020204" pitchFamily="34" charset="0"/>
                <a:ea typeface="Open Sans" panose="020B0606030504020204" pitchFamily="34" charset="0"/>
                <a:cs typeface="Open Sans" panose="020B0606030504020204" pitchFamily="34" charset="0"/>
              </a:defRPr>
            </a:lvl4pPr>
            <a:lvl5pPr marL="1828800" indent="0">
              <a:buFontTx/>
              <a:buNone/>
              <a:defRPr sz="1300">
                <a:latin typeface="Open Sans" panose="020B0606030504020204" pitchFamily="34" charset="0"/>
                <a:ea typeface="Open Sans" panose="020B0606030504020204" pitchFamily="34" charset="0"/>
                <a:cs typeface="Open Sans" panose="020B0606030504020204" pitchFamily="34" charset="0"/>
              </a:defRPr>
            </a:lvl5pPr>
          </a:lstStyle>
          <a:p>
            <a:pPr lvl="0"/>
            <a:endParaRPr lang="en-US" dirty="0"/>
          </a:p>
        </p:txBody>
      </p:sp>
      <p:sp>
        <p:nvSpPr>
          <p:cNvPr id="11" name="Title 1"/>
          <p:cNvSpPr>
            <a:spLocks noGrp="1"/>
          </p:cNvSpPr>
          <p:nvPr>
            <p:ph type="title"/>
          </p:nvPr>
        </p:nvSpPr>
        <p:spPr>
          <a:xfrm>
            <a:off x="5105401" y="666956"/>
            <a:ext cx="3581400" cy="857515"/>
          </a:xfrm>
        </p:spPr>
        <p:txBody>
          <a:bodyPr>
            <a:normAutofit/>
          </a:bodyPr>
          <a:lstStyle>
            <a:lvl1pPr algn="l">
              <a:defRPr sz="2800">
                <a:solidFill>
                  <a:srgbClr val="48597F"/>
                </a:solidFill>
                <a:latin typeface="Lato Light" panose="020F0502020204030203"/>
                <a:cs typeface="Lato Light" panose="020F0502020204030203"/>
              </a:defRPr>
            </a:lvl1pPr>
          </a:lstStyle>
          <a:p>
            <a:r>
              <a:rPr lang="en-US" dirty="0"/>
              <a:t>Click to edit Master title style</a:t>
            </a:r>
          </a:p>
        </p:txBody>
      </p:sp>
      <p:sp>
        <p:nvSpPr>
          <p:cNvPr id="13" name="Text Placeholder 17"/>
          <p:cNvSpPr>
            <a:spLocks noGrp="1"/>
          </p:cNvSpPr>
          <p:nvPr>
            <p:ph type="body" sz="quarter" idx="23"/>
          </p:nvPr>
        </p:nvSpPr>
        <p:spPr>
          <a:xfrm>
            <a:off x="5105401" y="1257688"/>
            <a:ext cx="2188633" cy="323950"/>
          </a:xfrm>
        </p:spPr>
        <p:txBody>
          <a:bodyPr>
            <a:noAutofit/>
          </a:bodyPr>
          <a:lstStyle>
            <a:lvl1pPr marL="0" indent="0" algn="l">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9144000" cy="5145088"/>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a:xfrm>
            <a:off x="0" y="-17361"/>
            <a:ext cx="9144000" cy="5162449"/>
          </a:xfrm>
          <a:prstGeom prst="rect">
            <a:avLst/>
          </a:prstGeom>
        </p:spPr>
      </p:pic>
      <p:sp>
        <p:nvSpPr>
          <p:cNvPr id="3" name="矩形 2"/>
          <p:cNvSpPr/>
          <p:nvPr userDrawn="1"/>
        </p:nvSpPr>
        <p:spPr>
          <a:xfrm>
            <a:off x="0" y="0"/>
            <a:ext cx="9144000" cy="5145088"/>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7" name="SmartArt Placeholder 6"/>
          <p:cNvSpPr>
            <a:spLocks noGrp="1"/>
          </p:cNvSpPr>
          <p:nvPr>
            <p:ph type="pic" sz="quarter" idx="10"/>
          </p:nvPr>
        </p:nvSpPr>
        <p:spPr>
          <a:xfrm>
            <a:off x="629841" y="1457775"/>
            <a:ext cx="7884319" cy="3059660"/>
          </a:xfrm>
        </p:spPr>
        <p:txBody>
          <a:bodyPr/>
          <a:lstStyle/>
          <a:p>
            <a:endParaRPr lang="en-AU" dirty="0"/>
          </a:p>
        </p:txBody>
      </p:sp>
      <p:sp>
        <p:nvSpPr>
          <p:cNvPr id="8"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9"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5123605" y="1547275"/>
            <a:ext cx="3251597" cy="353809"/>
          </a:xfrm>
        </p:spPr>
        <p:txBody>
          <a:bodyPr>
            <a:noAutofit/>
          </a:bodyPr>
          <a:lstStyle>
            <a:lvl1pPr marL="0" indent="0">
              <a:buNone/>
              <a:defRPr sz="1800"/>
            </a:lvl1pPr>
          </a:lstStyle>
          <a:p>
            <a:pPr lvl="0"/>
            <a:endParaRPr lang="en-AU" dirty="0"/>
          </a:p>
        </p:txBody>
      </p:sp>
      <p:sp>
        <p:nvSpPr>
          <p:cNvPr id="11" name="Text Placeholder 9"/>
          <p:cNvSpPr>
            <a:spLocks noGrp="1"/>
          </p:cNvSpPr>
          <p:nvPr>
            <p:ph type="body" sz="quarter" idx="14"/>
          </p:nvPr>
        </p:nvSpPr>
        <p:spPr>
          <a:xfrm>
            <a:off x="5123605" y="1912518"/>
            <a:ext cx="3251597" cy="1320052"/>
          </a:xfrm>
        </p:spPr>
        <p:txBody>
          <a:bodyPr>
            <a:normAutofit/>
          </a:bodyPr>
          <a:lstStyle>
            <a:lvl1pPr marL="0" indent="0">
              <a:buNone/>
              <a:defRPr sz="1100">
                <a:latin typeface="Lato Light" panose="020F0502020204030203" pitchFamily="34" charset="0"/>
              </a:defRPr>
            </a:lvl1pPr>
          </a:lstStyle>
          <a:p>
            <a:pPr lvl="0"/>
            <a:endParaRPr lang="en-AU" dirty="0"/>
          </a:p>
        </p:txBody>
      </p:sp>
      <p:sp>
        <p:nvSpPr>
          <p:cNvPr id="12" name="Date Placeholder 4"/>
          <p:cNvSpPr>
            <a:spLocks noGrp="1"/>
          </p:cNvSpPr>
          <p:nvPr>
            <p:ph type="dt" sz="half" idx="15"/>
          </p:nvPr>
        </p:nvSpPr>
        <p:spPr>
          <a:xfrm>
            <a:off x="628650" y="4768735"/>
            <a:ext cx="2057400" cy="273928"/>
          </a:xfrm>
        </p:spPr>
        <p:txBody>
          <a:bodyPr/>
          <a:lstStyle/>
          <a:p>
            <a:fld id="{722F6D6F-DD99-46DF-A9EA-728D63EA6A31}" type="datetimeFigureOut">
              <a:rPr lang="en-AU" smtClean="0"/>
              <a:t>6/11/2017</a:t>
            </a:fld>
            <a:endParaRPr lang="en-AU"/>
          </a:p>
        </p:txBody>
      </p:sp>
      <p:sp>
        <p:nvSpPr>
          <p:cNvPr id="13" name="Footer Placeholder 5"/>
          <p:cNvSpPr>
            <a:spLocks noGrp="1"/>
          </p:cNvSpPr>
          <p:nvPr>
            <p:ph type="ftr" sz="quarter" idx="11"/>
          </p:nvPr>
        </p:nvSpPr>
        <p:spPr>
          <a:xfrm>
            <a:off x="3028950" y="4768735"/>
            <a:ext cx="3086100" cy="273928"/>
          </a:xfrm>
        </p:spPr>
        <p:txBody>
          <a:bodyPr/>
          <a:lstStyle/>
          <a:p>
            <a:endParaRPr lang="en-AU"/>
          </a:p>
        </p:txBody>
      </p:sp>
      <p:sp>
        <p:nvSpPr>
          <p:cNvPr id="14" name="Slide Number Placeholder 6"/>
          <p:cNvSpPr>
            <a:spLocks noGrp="1"/>
          </p:cNvSpPr>
          <p:nvPr>
            <p:ph type="sldNum" sz="quarter" idx="12"/>
          </p:nvPr>
        </p:nvSpPr>
        <p:spPr>
          <a:xfrm>
            <a:off x="6457950" y="4768735"/>
            <a:ext cx="2057400" cy="273928"/>
          </a:xfrm>
        </p:spPr>
        <p:txBody>
          <a:bodyPr/>
          <a:lstStyle/>
          <a:p>
            <a:fld id="{84AD2E7E-F7BA-4F6B-9D0C-0B2331C2AE06}" type="slidenum">
              <a:rPr lang="en-AU" smtClean="0"/>
              <a:t>‹#›</a:t>
            </a:fld>
            <a:endParaRPr lang="en-AU"/>
          </a:p>
        </p:txBody>
      </p:sp>
    </p:spTree>
  </p:cSld>
  <p:clrMapOvr>
    <a:masterClrMapping/>
  </p:clrMapOvr>
  <p:transition spd="slow" advClick="0" advTm="0">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7_Title Only">
    <p:spTree>
      <p:nvGrpSpPr>
        <p:cNvPr id="1" name=""/>
        <p:cNvGrpSpPr/>
        <p:nvPr/>
      </p:nvGrpSpPr>
      <p:grpSpPr>
        <a:xfrm>
          <a:off x="0" y="0"/>
          <a:ext cx="0" cy="0"/>
          <a:chOff x="0" y="0"/>
          <a:chExt cx="0" cy="0"/>
        </a:xfrm>
      </p:grpSpPr>
      <p:sp>
        <p:nvSpPr>
          <p:cNvPr id="7" name="Picture Placeholder 4"/>
          <p:cNvSpPr>
            <a:spLocks noGrp="1"/>
          </p:cNvSpPr>
          <p:nvPr>
            <p:ph type="pic" sz="quarter" idx="15"/>
          </p:nvPr>
        </p:nvSpPr>
        <p:spPr>
          <a:xfrm>
            <a:off x="485776" y="1515898"/>
            <a:ext cx="8162924" cy="1828410"/>
          </a:xfrm>
        </p:spPr>
        <p:txBody>
          <a:bodyPr>
            <a:normAutofit/>
          </a:bodyPr>
          <a:lstStyle>
            <a:lvl1pPr marL="0" indent="0">
              <a:buNone/>
              <a:defRPr sz="1200">
                <a:solidFill>
                  <a:schemeClr val="tx1">
                    <a:lumMod val="50000"/>
                    <a:lumOff val="50000"/>
                  </a:schemeClr>
                </a:solidFill>
              </a:defRPr>
            </a:lvl1pPr>
          </a:lstStyle>
          <a:p>
            <a:endParaRPr lang="en-US"/>
          </a:p>
        </p:txBody>
      </p:sp>
      <p:sp>
        <p:nvSpPr>
          <p:cNvPr id="5" name="Slide Number Placeholder 4"/>
          <p:cNvSpPr>
            <a:spLocks noGrp="1"/>
          </p:cNvSpPr>
          <p:nvPr>
            <p:ph type="sldNum" sz="quarter" idx="12"/>
          </p:nvPr>
        </p:nvSpPr>
        <p:spPr/>
        <p:txBody>
          <a:bodyPr/>
          <a:lstStyle/>
          <a:p>
            <a:fld id="{32ECD629-4DA5-4EAE-B174-69948CAAE2CE}" type="slidenum">
              <a:rPr lang="en-US"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6F8E7026-63EA-4E95-95C8-913B599A53F8}" type="datetimeFigureOut">
              <a:rPr lang="zh-CN" altLang="en-US" smtClean="0"/>
              <a:t>2017/11/6</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C0B81586-A5D1-45E3-A381-D13370D402A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13" name="TextBox 7"/>
          <p:cNvSpPr>
            <a:spLocks noChangeArrowheads="1"/>
          </p:cNvSpPr>
          <p:nvPr/>
        </p:nvSpPr>
        <p:spPr bwMode="auto">
          <a:xfrm>
            <a:off x="2419985" y="2994660"/>
            <a:ext cx="2858770"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汇报人</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：请输入文字      </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时间：</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2019</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日</a:t>
            </a:r>
          </a:p>
        </p:txBody>
      </p:sp>
      <p:pic>
        <p:nvPicPr>
          <p:cNvPr id="2" name="爱的纪念 souvenirs d'enfan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1227" y="1564744"/>
            <a:ext cx="457200" cy="457200"/>
          </a:xfrm>
          <a:prstGeom prst="rect">
            <a:avLst/>
          </a:prstGeom>
        </p:spPr>
      </p:pic>
      <p:sp>
        <p:nvSpPr>
          <p:cNvPr id="12" name="矩形 11"/>
          <p:cNvSpPr/>
          <p:nvPr/>
        </p:nvSpPr>
        <p:spPr>
          <a:xfrm>
            <a:off x="1144251" y="1698697"/>
            <a:ext cx="6154420" cy="829945"/>
          </a:xfrm>
          <a:prstGeom prst="rect">
            <a:avLst/>
          </a:prstGeom>
        </p:spPr>
        <p:txBody>
          <a:bodyPr wrap="none">
            <a:spAutoFit/>
          </a:bodyPr>
          <a:lstStyle/>
          <a:p>
            <a:pPr>
              <a:defRPr/>
            </a:pPr>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教育教学说课</a:t>
            </a:r>
            <a:r>
              <a:rPr lang="en-US" altLang="zh-CN" sz="48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模板</a:t>
            </a:r>
          </a:p>
        </p:txBody>
      </p:sp>
      <p:sp>
        <p:nvSpPr>
          <p:cNvPr id="8" name="TextBox 71"/>
          <p:cNvSpPr txBox="1"/>
          <p:nvPr/>
        </p:nvSpPr>
        <p:spPr>
          <a:xfrm>
            <a:off x="1366160" y="2552218"/>
            <a:ext cx="4493538" cy="307777"/>
          </a:xfrm>
          <a:prstGeom prst="rect">
            <a:avLst/>
          </a:prstGeom>
          <a:noFill/>
        </p:spPr>
        <p:txBody>
          <a:bodyPr wrap="none" rtlCol="0">
            <a:spAutoFit/>
          </a:bodyPr>
          <a:lstStyle/>
          <a:p>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年终总结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新年计划</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述职报告</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工作汇报</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2573657" y="854237"/>
            <a:ext cx="2054793" cy="923330"/>
          </a:xfrm>
          <a:prstGeom prst="rect">
            <a:avLst/>
          </a:prstGeom>
        </p:spPr>
        <p:txBody>
          <a:bodyPr wrap="none">
            <a:spAutoFit/>
          </a:bodyPr>
          <a:lstStyle/>
          <a:p>
            <a:pPr>
              <a:defRPr/>
            </a:pPr>
            <a:r>
              <a:rPr lang="en-US" altLang="zh-CN" sz="5400" spc="300" dirty="0">
                <a:solidFill>
                  <a:schemeClr val="tx1">
                    <a:lumMod val="75000"/>
                    <a:lumOff val="25000"/>
                  </a:schemeClr>
                </a:solidFill>
                <a:latin typeface="Broadway" panose="04040905080B02020502" pitchFamily="82" charset="0"/>
                <a:ea typeface="微软雅黑" panose="020B0503020204020204" pitchFamily="34" charset="-122"/>
                <a:sym typeface="微软雅黑" panose="020B0503020204020204" pitchFamily="34" charset="-122"/>
              </a:rPr>
              <a:t>2019</a:t>
            </a:r>
            <a:endParaRPr lang="zh-CN" altLang="en-US" sz="5400" spc="300" dirty="0">
              <a:solidFill>
                <a:schemeClr val="tx1">
                  <a:lumMod val="75000"/>
                  <a:lumOff val="25000"/>
                </a:schemeClr>
              </a:solidFill>
              <a:latin typeface="Broadway" panose="04040905080B02020502" pitchFamily="82" charset="0"/>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 calcmode="lin" valueType="num">
                                      <p:cBhvr>
                                        <p:cTn id="9" dur="1000" fill="hold"/>
                                        <p:tgtEl>
                                          <p:spTgt spid="11"/>
                                        </p:tgtEl>
                                        <p:attrNameLst>
                                          <p:attrName>ppt_w</p:attrName>
                                        </p:attrNameLst>
                                      </p:cBhvr>
                                      <p:tavLst>
                                        <p:tav tm="0">
                                          <p:val>
                                            <p:strVal val="#ppt_w+.3"/>
                                          </p:val>
                                        </p:tav>
                                        <p:tav tm="100000">
                                          <p:val>
                                            <p:strVal val="#ppt_w"/>
                                          </p:val>
                                        </p:tav>
                                      </p:tavLst>
                                    </p:anim>
                                    <p:anim calcmode="lin" valueType="num">
                                      <p:cBhvr>
                                        <p:cTn id="10" dur="1000" fill="hold"/>
                                        <p:tgtEl>
                                          <p:spTgt spid="11"/>
                                        </p:tgtEl>
                                        <p:attrNameLst>
                                          <p:attrName>ppt_h</p:attrName>
                                        </p:attrNameLst>
                                      </p:cBhvr>
                                      <p:tavLst>
                                        <p:tav tm="0">
                                          <p:val>
                                            <p:strVal val="#ppt_h"/>
                                          </p:val>
                                        </p:tav>
                                        <p:tav tm="100000">
                                          <p:val>
                                            <p:strVal val="#ppt_h"/>
                                          </p:val>
                                        </p:tav>
                                      </p:tavLst>
                                    </p:anim>
                                    <p:animEffect transition="in" filter="fade">
                                      <p:cBhvr>
                                        <p:cTn id="11" dur="1000"/>
                                        <p:tgtEl>
                                          <p:spTgt spid="11"/>
                                        </p:tgtEl>
                                      </p:cBhvr>
                                    </p:animEffect>
                                  </p:childTnLst>
                                </p:cTn>
                              </p:par>
                            </p:childTnLst>
                          </p:cTn>
                        </p:par>
                        <p:par>
                          <p:cTn id="12" fill="hold">
                            <p:stCondLst>
                              <p:cond delay="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
                                        </p:tgtEl>
                                        <p:attrNameLst>
                                          <p:attrName>ppt_y</p:attrName>
                                        </p:attrNameLst>
                                      </p:cBhvr>
                                      <p:tavLst>
                                        <p:tav tm="0">
                                          <p:val>
                                            <p:strVal val="#ppt_y"/>
                                          </p:val>
                                        </p:tav>
                                        <p:tav tm="100000">
                                          <p:val>
                                            <p:strVal val="#ppt_y"/>
                                          </p:val>
                                        </p:tav>
                                      </p:tavLst>
                                    </p:anim>
                                    <p:anim calcmode="lin" valueType="num">
                                      <p:cBhvr>
                                        <p:cTn id="1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9"/>
                                        </p:tgtEl>
                                      </p:cBhvr>
                                    </p:animEffect>
                                  </p:childTnLst>
                                </p:cTn>
                              </p:par>
                            </p:childTnLst>
                          </p:cTn>
                        </p:par>
                        <p:par>
                          <p:cTn id="20" fill="hold">
                            <p:stCondLst>
                              <p:cond delay="649"/>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2"/>
                                        </p:tgtEl>
                                        <p:attrNameLst>
                                          <p:attrName>ppt_y</p:attrName>
                                        </p:attrNameLst>
                                      </p:cBhvr>
                                      <p:tavLst>
                                        <p:tav tm="0">
                                          <p:val>
                                            <p:strVal val="#ppt_y"/>
                                          </p:val>
                                        </p:tav>
                                        <p:tav tm="100000">
                                          <p:val>
                                            <p:strVal val="#ppt_y"/>
                                          </p:val>
                                        </p:tav>
                                      </p:tavLst>
                                    </p:anim>
                                    <p:anim calcmode="lin" valueType="num">
                                      <p:cBhvr>
                                        <p:cTn id="2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2"/>
                                        </p:tgtEl>
                                      </p:cBhvr>
                                    </p:animEffect>
                                  </p:childTnLst>
                                </p:cTn>
                              </p:par>
                            </p:childTnLst>
                          </p:cTn>
                        </p:par>
                        <p:par>
                          <p:cTn id="28" fill="hold">
                            <p:stCondLst>
                              <p:cond delay="1649"/>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2649"/>
                            </p:stCondLst>
                            <p:childTnLst>
                              <p:par>
                                <p:cTn id="35" presetID="52" presetClass="entr" presetSubtype="0" fill="hold" grpId="0" nodeType="afterEffect">
                                  <p:stCondLst>
                                    <p:cond delay="0"/>
                                  </p:stCondLst>
                                  <p:iterate type="lt">
                                    <p:tmPct val="10000"/>
                                  </p:iterate>
                                  <p:childTnLst>
                                    <p:set>
                                      <p:cBhvr>
                                        <p:cTn id="36" dur="1" fill="hold">
                                          <p:stCondLst>
                                            <p:cond delay="0"/>
                                          </p:stCondLst>
                                        </p:cTn>
                                        <p:tgtEl>
                                          <p:spTgt spid="13"/>
                                        </p:tgtEl>
                                        <p:attrNameLst>
                                          <p:attrName>style.visibility</p:attrName>
                                        </p:attrNameLst>
                                      </p:cBhvr>
                                      <p:to>
                                        <p:strVal val="visible"/>
                                      </p:to>
                                    </p:set>
                                    <p:animScale>
                                      <p:cBhvr>
                                        <p:cTn id="37"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500" decel="50000" fill="hold">
                                          <p:stCondLst>
                                            <p:cond delay="0"/>
                                          </p:stCondLst>
                                        </p:cTn>
                                        <p:tgtEl>
                                          <p:spTgt spid="13"/>
                                        </p:tgtEl>
                                        <p:attrNameLst>
                                          <p:attrName>ppt_x</p:attrName>
                                          <p:attrName>ppt_y</p:attrName>
                                        </p:attrNameLst>
                                      </p:cBhvr>
                                    </p:animMotion>
                                    <p:animEffect transition="in" filter="fade">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0" repeatCount="indefinite" fill="hold" display="0">
                  <p:stCondLst>
                    <p:cond delay="indefinite"/>
                  </p:stCondLst>
                  <p:endCondLst>
                    <p:cond evt="onStopAudio" delay="0">
                      <p:tgtEl>
                        <p:sldTgt/>
                      </p:tgtEl>
                    </p:cond>
                  </p:endCondLst>
                </p:cTn>
                <p:tgtEl>
                  <p:spTgt spid="2"/>
                </p:tgtEl>
              </p:cMediaNode>
            </p:audio>
          </p:childTnLst>
        </p:cTn>
      </p:par>
    </p:tnLst>
    <p:bldLst>
      <p:bldP spid="13" grpId="0"/>
      <p:bldP spid="12"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1823034"/>
            <a:ext cx="3151990" cy="18997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Text Box 3"/>
          <p:cNvSpPr>
            <a:spLocks noChangeArrowheads="1"/>
          </p:cNvSpPr>
          <p:nvPr/>
        </p:nvSpPr>
        <p:spPr bwMode="auto">
          <a:xfrm>
            <a:off x="1019874" y="2145134"/>
            <a:ext cx="1464183" cy="1038746"/>
          </a:xfrm>
          <a:prstGeom prst="rect">
            <a:avLst/>
          </a:prstGeom>
          <a:noFill/>
        </p:spPr>
        <p:txBody>
          <a:bodyPr wrap="none" lIns="68580" tIns="34290" rIns="68580" bIns="34290">
            <a:spAutoFit/>
          </a:bodyPr>
          <a:lstStyle/>
          <a:p>
            <a:pPr algn="ctr">
              <a:spcBef>
                <a:spcPct val="0"/>
              </a:spcBef>
            </a:pPr>
            <a:r>
              <a:rPr lang="zh-CN" altLang="en-US" sz="45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目 录</a:t>
            </a:r>
            <a:endParaRPr lang="en-US" altLang="zh-CN" sz="450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a:p>
            <a:pPr algn="ctr">
              <a:spcBef>
                <a:spcPct val="0"/>
              </a:spcBef>
            </a:pPr>
            <a:r>
              <a:rPr lang="en-US" altLang="zh-CN" dirty="0">
                <a:solidFill>
                  <a:schemeClr val="bg1"/>
                </a:solidFill>
                <a:latin typeface="微软雅黑" panose="020B0503020204020204" pitchFamily="34" charset="-122"/>
                <a:ea typeface="微软雅黑" panose="020B0503020204020204" pitchFamily="34" charset="-122"/>
              </a:rPr>
              <a:t>COMPANY</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4" name="TextBox 19"/>
          <p:cNvSpPr txBox="1"/>
          <p:nvPr/>
        </p:nvSpPr>
        <p:spPr>
          <a:xfrm>
            <a:off x="3874135" y="1216025"/>
            <a:ext cx="1026160" cy="562610"/>
          </a:xfrm>
          <a:prstGeom prst="rect">
            <a:avLst/>
          </a:prstGeom>
          <a:noFill/>
          <a:ln w="9525">
            <a:noFill/>
          </a:ln>
        </p:spPr>
        <p:txBody>
          <a:bodyPr wrap="square" lIns="0" tIns="0" rIns="0" bIns="0" rtlCol="0" anchor="ctr" anchorCtr="0">
            <a:noAutofit/>
          </a:bodyPr>
          <a:lstStyle/>
          <a:p>
            <a:pPr algn="ctr"/>
            <a:r>
              <a:rPr lang="en-US" altLang="zh-CN" sz="4400" dirty="0">
                <a:solidFill>
                  <a:schemeClr val="accent1"/>
                </a:solidFill>
                <a:latin typeface="IrisUPC" pitchFamily="34" charset="-34"/>
                <a:ea typeface="微软雅黑 Light" panose="020B0502040204020203" pitchFamily="34" charset="-122"/>
                <a:cs typeface="IrisUPC" pitchFamily="34" charset="-34"/>
              </a:rPr>
              <a:t>01/</a:t>
            </a:r>
            <a:endParaRPr lang="zh-CN" altLang="en-US" sz="4400" dirty="0">
              <a:solidFill>
                <a:schemeClr val="accent1"/>
              </a:solidFill>
              <a:latin typeface="IrisUPC" pitchFamily="34" charset="-34"/>
              <a:ea typeface="微软雅黑 Light" panose="020B0502040204020203" pitchFamily="34" charset="-122"/>
              <a:cs typeface="IrisUPC" pitchFamily="34" charset="-34"/>
            </a:endParaRPr>
          </a:p>
        </p:txBody>
      </p:sp>
      <p:sp>
        <p:nvSpPr>
          <p:cNvPr id="35" name="TextBox 20"/>
          <p:cNvSpPr txBox="1"/>
          <p:nvPr/>
        </p:nvSpPr>
        <p:spPr>
          <a:xfrm>
            <a:off x="3759518" y="2032000"/>
            <a:ext cx="1255395" cy="562610"/>
          </a:xfrm>
          <a:prstGeom prst="rect">
            <a:avLst/>
          </a:prstGeom>
          <a:noFill/>
          <a:ln w="9525">
            <a:noFill/>
          </a:ln>
        </p:spPr>
        <p:txBody>
          <a:bodyPr wrap="square" lIns="0" tIns="0" rIns="0" bIns="0" rtlCol="0" anchor="ctr" anchorCtr="0">
            <a:noAutofit/>
          </a:bodyPr>
          <a:lstStyle/>
          <a:p>
            <a:pPr algn="ctr"/>
            <a:r>
              <a:rPr lang="en-US" altLang="zh-CN" sz="4400" dirty="0">
                <a:solidFill>
                  <a:schemeClr val="accent3"/>
                </a:solidFill>
                <a:latin typeface="IrisUPC" pitchFamily="34" charset="-34"/>
                <a:ea typeface="微软雅黑 Light" panose="020B0502040204020203" pitchFamily="34" charset="-122"/>
                <a:cs typeface="IrisUPC" pitchFamily="34" charset="-34"/>
              </a:rPr>
              <a:t>02/</a:t>
            </a:r>
            <a:endParaRPr lang="zh-CN" altLang="en-US" sz="4400" dirty="0">
              <a:solidFill>
                <a:schemeClr val="accent3"/>
              </a:solidFill>
              <a:latin typeface="IrisUPC" pitchFamily="34" charset="-34"/>
              <a:ea typeface="微软雅黑 Light" panose="020B0502040204020203" pitchFamily="34" charset="-122"/>
              <a:cs typeface="IrisUPC" pitchFamily="34" charset="-34"/>
            </a:endParaRPr>
          </a:p>
        </p:txBody>
      </p:sp>
      <p:sp>
        <p:nvSpPr>
          <p:cNvPr id="36" name="TextBox 21"/>
          <p:cNvSpPr txBox="1"/>
          <p:nvPr/>
        </p:nvSpPr>
        <p:spPr>
          <a:xfrm>
            <a:off x="3730625" y="2862580"/>
            <a:ext cx="1313180" cy="562610"/>
          </a:xfrm>
          <a:prstGeom prst="rect">
            <a:avLst/>
          </a:prstGeom>
          <a:noFill/>
          <a:ln w="9525">
            <a:noFill/>
          </a:ln>
        </p:spPr>
        <p:txBody>
          <a:bodyPr wrap="square" lIns="0" tIns="0" rIns="0" bIns="0" rtlCol="0" anchor="ctr" anchorCtr="0">
            <a:noAutofit/>
          </a:bodyPr>
          <a:lstStyle/>
          <a:p>
            <a:pPr algn="ctr"/>
            <a:r>
              <a:rPr lang="en-US" altLang="zh-CN" sz="4400" dirty="0">
                <a:solidFill>
                  <a:schemeClr val="accent1"/>
                </a:solidFill>
                <a:latin typeface="IrisUPC" pitchFamily="34" charset="-34"/>
                <a:ea typeface="微软雅黑 Light" panose="020B0502040204020203" pitchFamily="34" charset="-122"/>
                <a:cs typeface="IrisUPC" pitchFamily="34" charset="-34"/>
              </a:rPr>
              <a:t>03/</a:t>
            </a:r>
            <a:endParaRPr lang="zh-CN" altLang="en-US" sz="4400" dirty="0">
              <a:solidFill>
                <a:schemeClr val="accent1"/>
              </a:solidFill>
              <a:latin typeface="IrisUPC" pitchFamily="34" charset="-34"/>
              <a:ea typeface="微软雅黑 Light" panose="020B0502040204020203" pitchFamily="34" charset="-122"/>
              <a:cs typeface="IrisUPC" pitchFamily="34" charset="-34"/>
            </a:endParaRPr>
          </a:p>
        </p:txBody>
      </p:sp>
      <p:sp>
        <p:nvSpPr>
          <p:cNvPr id="37" name="TextBox 22"/>
          <p:cNvSpPr txBox="1"/>
          <p:nvPr/>
        </p:nvSpPr>
        <p:spPr>
          <a:xfrm>
            <a:off x="3810635" y="3678555"/>
            <a:ext cx="1153160" cy="562610"/>
          </a:xfrm>
          <a:prstGeom prst="rect">
            <a:avLst/>
          </a:prstGeom>
          <a:noFill/>
          <a:ln w="9525">
            <a:noFill/>
          </a:ln>
        </p:spPr>
        <p:txBody>
          <a:bodyPr wrap="square" lIns="0" tIns="0" rIns="0" bIns="0" rtlCol="0" anchor="ctr" anchorCtr="0">
            <a:noAutofit/>
          </a:bodyPr>
          <a:lstStyle/>
          <a:p>
            <a:pPr algn="ctr"/>
            <a:r>
              <a:rPr lang="en-US" altLang="zh-CN" sz="4400" dirty="0">
                <a:solidFill>
                  <a:schemeClr val="accent1"/>
                </a:solidFill>
                <a:latin typeface="IrisUPC" pitchFamily="34" charset="-34"/>
                <a:ea typeface="微软雅黑 Light" panose="020B0502040204020203" pitchFamily="34" charset="-122"/>
                <a:cs typeface="IrisUPC" pitchFamily="34" charset="-34"/>
              </a:rPr>
              <a:t>04/</a:t>
            </a:r>
            <a:endParaRPr lang="zh-CN" altLang="en-US" sz="4400" dirty="0">
              <a:solidFill>
                <a:schemeClr val="accent1"/>
              </a:solidFill>
              <a:latin typeface="IrisUPC" pitchFamily="34" charset="-34"/>
              <a:ea typeface="微软雅黑 Light" panose="020B0502040204020203" pitchFamily="34" charset="-122"/>
              <a:cs typeface="IrisUPC" pitchFamily="34" charset="-34"/>
            </a:endParaRPr>
          </a:p>
        </p:txBody>
      </p:sp>
      <p:sp>
        <p:nvSpPr>
          <p:cNvPr id="38" name="标题层"/>
          <p:cNvSpPr txBox="1"/>
          <p:nvPr/>
        </p:nvSpPr>
        <p:spPr bwMode="auto">
          <a:xfrm>
            <a:off x="4909959" y="1298137"/>
            <a:ext cx="2340260"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1"/>
                </a:solidFill>
                <a:latin typeface="微软雅黑" panose="020B0503020204020204" pitchFamily="34" charset="-122"/>
                <a:ea typeface="微软雅黑" panose="020B0503020204020204" pitchFamily="34" charset="-122"/>
              </a:rPr>
              <a:t>工作回顾</a:t>
            </a:r>
          </a:p>
        </p:txBody>
      </p:sp>
      <p:sp>
        <p:nvSpPr>
          <p:cNvPr id="39" name="标题层"/>
          <p:cNvSpPr txBox="1"/>
          <p:nvPr/>
        </p:nvSpPr>
        <p:spPr bwMode="auto">
          <a:xfrm>
            <a:off x="4909959" y="2052806"/>
            <a:ext cx="2412268"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3"/>
                </a:solidFill>
                <a:latin typeface="微软雅黑" panose="020B0503020204020204" pitchFamily="34" charset="-122"/>
                <a:ea typeface="微软雅黑" panose="020B0503020204020204" pitchFamily="34" charset="-122"/>
              </a:rPr>
              <a:t>自我评价</a:t>
            </a:r>
          </a:p>
        </p:txBody>
      </p:sp>
      <p:sp>
        <p:nvSpPr>
          <p:cNvPr id="40" name="标题层"/>
          <p:cNvSpPr txBox="1"/>
          <p:nvPr/>
        </p:nvSpPr>
        <p:spPr bwMode="auto">
          <a:xfrm>
            <a:off x="4909959" y="2836189"/>
            <a:ext cx="2412268"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1"/>
                </a:solidFill>
                <a:latin typeface="微软雅黑" panose="020B0503020204020204" pitchFamily="34" charset="-122"/>
                <a:ea typeface="微软雅黑" panose="020B0503020204020204" pitchFamily="34" charset="-122"/>
              </a:rPr>
              <a:t>工作体会</a:t>
            </a:r>
          </a:p>
        </p:txBody>
      </p:sp>
      <p:sp>
        <p:nvSpPr>
          <p:cNvPr id="41" name="标题层"/>
          <p:cNvSpPr txBox="1"/>
          <p:nvPr/>
        </p:nvSpPr>
        <p:spPr bwMode="auto">
          <a:xfrm>
            <a:off x="4909959" y="3648015"/>
            <a:ext cx="2412268"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1"/>
                </a:solidFill>
                <a:latin typeface="微软雅黑" panose="020B0503020204020204" pitchFamily="34" charset="-122"/>
                <a:ea typeface="微软雅黑" panose="020B0503020204020204" pitchFamily="34" charset="-122"/>
              </a:rPr>
              <a:t>工作规划和展望</a:t>
            </a:r>
          </a:p>
        </p:txBody>
      </p:sp>
      <p:sp>
        <p:nvSpPr>
          <p:cNvPr id="42" name="文本框 7"/>
          <p:cNvSpPr txBox="1"/>
          <p:nvPr/>
        </p:nvSpPr>
        <p:spPr>
          <a:xfrm>
            <a:off x="4981967" y="1656762"/>
            <a:ext cx="2592288"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p>
        </p:txBody>
      </p:sp>
      <p:sp>
        <p:nvSpPr>
          <p:cNvPr id="43" name="文本框 8"/>
          <p:cNvSpPr txBox="1"/>
          <p:nvPr/>
        </p:nvSpPr>
        <p:spPr>
          <a:xfrm>
            <a:off x="4981967" y="2448850"/>
            <a:ext cx="2772308"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p>
        </p:txBody>
      </p:sp>
      <p:sp>
        <p:nvSpPr>
          <p:cNvPr id="44" name="文本框 9"/>
          <p:cNvSpPr txBox="1"/>
          <p:nvPr/>
        </p:nvSpPr>
        <p:spPr>
          <a:xfrm>
            <a:off x="4956052" y="3276942"/>
            <a:ext cx="2474187"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p>
        </p:txBody>
      </p:sp>
      <p:sp>
        <p:nvSpPr>
          <p:cNvPr id="45" name="文本框 10"/>
          <p:cNvSpPr txBox="1"/>
          <p:nvPr/>
        </p:nvSpPr>
        <p:spPr>
          <a:xfrm>
            <a:off x="4945962" y="4080063"/>
            <a:ext cx="2509993"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p>
        </p:txBody>
      </p:sp>
      <p:sp>
        <p:nvSpPr>
          <p:cNvPr id="18" name="矩形 17"/>
          <p:cNvSpPr/>
          <p:nvPr/>
        </p:nvSpPr>
        <p:spPr>
          <a:xfrm>
            <a:off x="7970299" y="1823035"/>
            <a:ext cx="1173702" cy="18997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0-#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12" presetClass="entr" presetSubtype="8"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slide(fromLeft)">
                                      <p:cBhvr>
                                        <p:cTn id="21" dur="500"/>
                                        <p:tgtEl>
                                          <p:spTgt spid="34"/>
                                        </p:tgtEl>
                                      </p:cBhvr>
                                    </p:animEffect>
                                  </p:childTnLst>
                                </p:cTn>
                              </p:par>
                            </p:childTnLst>
                          </p:cTn>
                        </p:par>
                        <p:par>
                          <p:cTn id="22" fill="hold">
                            <p:stCondLst>
                              <p:cond delay="1500"/>
                            </p:stCondLst>
                            <p:childTnLst>
                              <p:par>
                                <p:cTn id="23" presetID="2" presetClass="entr" presetSubtype="2" decel="5250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400" fill="hold"/>
                                        <p:tgtEl>
                                          <p:spTgt spid="38"/>
                                        </p:tgtEl>
                                        <p:attrNameLst>
                                          <p:attrName>ppt_x</p:attrName>
                                        </p:attrNameLst>
                                      </p:cBhvr>
                                      <p:tavLst>
                                        <p:tav tm="0">
                                          <p:val>
                                            <p:strVal val="1+#ppt_w/2"/>
                                          </p:val>
                                        </p:tav>
                                        <p:tav tm="100000">
                                          <p:val>
                                            <p:strVal val="#ppt_x"/>
                                          </p:val>
                                        </p:tav>
                                      </p:tavLst>
                                    </p:anim>
                                    <p:anim calcmode="lin" valueType="num">
                                      <p:cBhvr additive="base">
                                        <p:cTn id="26" dur="400" fill="hold"/>
                                        <p:tgtEl>
                                          <p:spTgt spid="38"/>
                                        </p:tgtEl>
                                        <p:attrNameLst>
                                          <p:attrName>ppt_y</p:attrName>
                                        </p:attrNameLst>
                                      </p:cBhvr>
                                      <p:tavLst>
                                        <p:tav tm="0">
                                          <p:val>
                                            <p:strVal val="#ppt_y"/>
                                          </p:val>
                                        </p:tav>
                                        <p:tav tm="100000">
                                          <p:val>
                                            <p:strVal val="#ppt_y"/>
                                          </p:val>
                                        </p:tav>
                                      </p:tavLst>
                                    </p:anim>
                                  </p:childTnLst>
                                </p:cTn>
                              </p:par>
                              <p:par>
                                <p:cTn id="27" presetID="12" presetClass="entr" presetSubtype="4"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slide(fromBottom)">
                                      <p:cBhvr>
                                        <p:cTn id="29" dur="500"/>
                                        <p:tgtEl>
                                          <p:spTgt spid="42"/>
                                        </p:tgtEl>
                                      </p:cBhvr>
                                    </p:animEffect>
                                  </p:childTnLst>
                                </p:cTn>
                              </p:par>
                            </p:childTnLst>
                          </p:cTn>
                        </p:par>
                        <p:par>
                          <p:cTn id="30" fill="hold">
                            <p:stCondLst>
                              <p:cond delay="2000"/>
                            </p:stCondLst>
                            <p:childTnLst>
                              <p:par>
                                <p:cTn id="31" presetID="12" presetClass="entr" presetSubtype="8"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slide(fromLeft)">
                                      <p:cBhvr>
                                        <p:cTn id="33" dur="500"/>
                                        <p:tgtEl>
                                          <p:spTgt spid="35"/>
                                        </p:tgtEl>
                                      </p:cBhvr>
                                    </p:animEffect>
                                  </p:childTnLst>
                                </p:cTn>
                              </p:par>
                            </p:childTnLst>
                          </p:cTn>
                        </p:par>
                        <p:par>
                          <p:cTn id="34" fill="hold">
                            <p:stCondLst>
                              <p:cond delay="2500"/>
                            </p:stCondLst>
                            <p:childTnLst>
                              <p:par>
                                <p:cTn id="35" presetID="2" presetClass="entr" presetSubtype="2" decel="5250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400" fill="hold"/>
                                        <p:tgtEl>
                                          <p:spTgt spid="39"/>
                                        </p:tgtEl>
                                        <p:attrNameLst>
                                          <p:attrName>ppt_x</p:attrName>
                                        </p:attrNameLst>
                                      </p:cBhvr>
                                      <p:tavLst>
                                        <p:tav tm="0">
                                          <p:val>
                                            <p:strVal val="1+#ppt_w/2"/>
                                          </p:val>
                                        </p:tav>
                                        <p:tav tm="100000">
                                          <p:val>
                                            <p:strVal val="#ppt_x"/>
                                          </p:val>
                                        </p:tav>
                                      </p:tavLst>
                                    </p:anim>
                                    <p:anim calcmode="lin" valueType="num">
                                      <p:cBhvr additive="base">
                                        <p:cTn id="38" dur="400" fill="hold"/>
                                        <p:tgtEl>
                                          <p:spTgt spid="39"/>
                                        </p:tgtEl>
                                        <p:attrNameLst>
                                          <p:attrName>ppt_y</p:attrName>
                                        </p:attrNameLst>
                                      </p:cBhvr>
                                      <p:tavLst>
                                        <p:tav tm="0">
                                          <p:val>
                                            <p:strVal val="#ppt_y"/>
                                          </p:val>
                                        </p:tav>
                                        <p:tav tm="100000">
                                          <p:val>
                                            <p:strVal val="#ppt_y"/>
                                          </p:val>
                                        </p:tav>
                                      </p:tavLst>
                                    </p:anim>
                                  </p:childTnLst>
                                </p:cTn>
                              </p:par>
                              <p:par>
                                <p:cTn id="39" presetID="12" presetClass="entr" presetSubtype="4"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slide(fromBottom)">
                                      <p:cBhvr>
                                        <p:cTn id="41" dur="500"/>
                                        <p:tgtEl>
                                          <p:spTgt spid="43"/>
                                        </p:tgtEl>
                                      </p:cBhvr>
                                    </p:animEffect>
                                  </p:childTnLst>
                                </p:cTn>
                              </p:par>
                            </p:childTnLst>
                          </p:cTn>
                        </p:par>
                        <p:par>
                          <p:cTn id="42" fill="hold">
                            <p:stCondLst>
                              <p:cond delay="3000"/>
                            </p:stCondLst>
                            <p:childTnLst>
                              <p:par>
                                <p:cTn id="43" presetID="12" presetClass="entr" presetSubtype="8"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slide(fromLeft)">
                                      <p:cBhvr>
                                        <p:cTn id="45" dur="500"/>
                                        <p:tgtEl>
                                          <p:spTgt spid="36"/>
                                        </p:tgtEl>
                                      </p:cBhvr>
                                    </p:animEffect>
                                  </p:childTnLst>
                                </p:cTn>
                              </p:par>
                            </p:childTnLst>
                          </p:cTn>
                        </p:par>
                        <p:par>
                          <p:cTn id="46" fill="hold">
                            <p:stCondLst>
                              <p:cond delay="3500"/>
                            </p:stCondLst>
                            <p:childTnLst>
                              <p:par>
                                <p:cTn id="47" presetID="2" presetClass="entr" presetSubtype="2" decel="5250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400" fill="hold"/>
                                        <p:tgtEl>
                                          <p:spTgt spid="40"/>
                                        </p:tgtEl>
                                        <p:attrNameLst>
                                          <p:attrName>ppt_x</p:attrName>
                                        </p:attrNameLst>
                                      </p:cBhvr>
                                      <p:tavLst>
                                        <p:tav tm="0">
                                          <p:val>
                                            <p:strVal val="1+#ppt_w/2"/>
                                          </p:val>
                                        </p:tav>
                                        <p:tav tm="100000">
                                          <p:val>
                                            <p:strVal val="#ppt_x"/>
                                          </p:val>
                                        </p:tav>
                                      </p:tavLst>
                                    </p:anim>
                                    <p:anim calcmode="lin" valueType="num">
                                      <p:cBhvr additive="base">
                                        <p:cTn id="50" dur="400" fill="hold"/>
                                        <p:tgtEl>
                                          <p:spTgt spid="40"/>
                                        </p:tgtEl>
                                        <p:attrNameLst>
                                          <p:attrName>ppt_y</p:attrName>
                                        </p:attrNameLst>
                                      </p:cBhvr>
                                      <p:tavLst>
                                        <p:tav tm="0">
                                          <p:val>
                                            <p:strVal val="#ppt_y"/>
                                          </p:val>
                                        </p:tav>
                                        <p:tav tm="100000">
                                          <p:val>
                                            <p:strVal val="#ppt_y"/>
                                          </p:val>
                                        </p:tav>
                                      </p:tavLst>
                                    </p:anim>
                                  </p:childTnLst>
                                </p:cTn>
                              </p:par>
                              <p:par>
                                <p:cTn id="51" presetID="12" presetClass="entr" presetSubtype="4"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slide(fromBottom)">
                                      <p:cBhvr>
                                        <p:cTn id="53" dur="500"/>
                                        <p:tgtEl>
                                          <p:spTgt spid="44"/>
                                        </p:tgtEl>
                                      </p:cBhvr>
                                    </p:animEffect>
                                  </p:childTnLst>
                                </p:cTn>
                              </p:par>
                            </p:childTnLst>
                          </p:cTn>
                        </p:par>
                        <p:par>
                          <p:cTn id="54" fill="hold">
                            <p:stCondLst>
                              <p:cond delay="4000"/>
                            </p:stCondLst>
                            <p:childTnLst>
                              <p:par>
                                <p:cTn id="55" presetID="12" presetClass="entr" presetSubtype="8"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slide(fromLeft)">
                                      <p:cBhvr>
                                        <p:cTn id="57" dur="500"/>
                                        <p:tgtEl>
                                          <p:spTgt spid="37"/>
                                        </p:tgtEl>
                                      </p:cBhvr>
                                    </p:animEffect>
                                  </p:childTnLst>
                                </p:cTn>
                              </p:par>
                            </p:childTnLst>
                          </p:cTn>
                        </p:par>
                        <p:par>
                          <p:cTn id="58" fill="hold">
                            <p:stCondLst>
                              <p:cond delay="4500"/>
                            </p:stCondLst>
                            <p:childTnLst>
                              <p:par>
                                <p:cTn id="59" presetID="2" presetClass="entr" presetSubtype="2" decel="5250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additive="base">
                                        <p:cTn id="61" dur="400" fill="hold"/>
                                        <p:tgtEl>
                                          <p:spTgt spid="41"/>
                                        </p:tgtEl>
                                        <p:attrNameLst>
                                          <p:attrName>ppt_x</p:attrName>
                                        </p:attrNameLst>
                                      </p:cBhvr>
                                      <p:tavLst>
                                        <p:tav tm="0">
                                          <p:val>
                                            <p:strVal val="1+#ppt_w/2"/>
                                          </p:val>
                                        </p:tav>
                                        <p:tav tm="100000">
                                          <p:val>
                                            <p:strVal val="#ppt_x"/>
                                          </p:val>
                                        </p:tav>
                                      </p:tavLst>
                                    </p:anim>
                                    <p:anim calcmode="lin" valueType="num">
                                      <p:cBhvr additive="base">
                                        <p:cTn id="62" dur="400" fill="hold"/>
                                        <p:tgtEl>
                                          <p:spTgt spid="41"/>
                                        </p:tgtEl>
                                        <p:attrNameLst>
                                          <p:attrName>ppt_y</p:attrName>
                                        </p:attrNameLst>
                                      </p:cBhvr>
                                      <p:tavLst>
                                        <p:tav tm="0">
                                          <p:val>
                                            <p:strVal val="#ppt_y"/>
                                          </p:val>
                                        </p:tav>
                                        <p:tav tm="100000">
                                          <p:val>
                                            <p:strVal val="#ppt_y"/>
                                          </p:val>
                                        </p:tav>
                                      </p:tavLst>
                                    </p:anim>
                                  </p:childTnLst>
                                </p:cTn>
                              </p:par>
                              <p:par>
                                <p:cTn id="63" presetID="12" presetClass="entr" presetSubtype="4"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slide(fromBottom)">
                                      <p:cBhvr>
                                        <p:cTn id="6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p:bldP spid="34" grpId="0"/>
      <p:bldP spid="35" grpId="0"/>
      <p:bldP spid="36" grpId="0"/>
      <p:bldP spid="37" grpId="0"/>
      <p:bldP spid="38" grpId="0"/>
      <p:bldP spid="39" grpId="0"/>
      <p:bldP spid="40" grpId="0"/>
      <p:bldP spid="41" grpId="0"/>
      <p:bldP spid="42" grpId="0"/>
      <p:bldP spid="43" grpId="0"/>
      <p:bldP spid="44" grpId="0"/>
      <p:bldP spid="45" grpId="0"/>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15" name="TextBox 11"/>
          <p:cNvSpPr txBox="1">
            <a:spLocks noChangeArrowheads="1"/>
          </p:cNvSpPr>
          <p:nvPr/>
        </p:nvSpPr>
        <p:spPr bwMode="auto">
          <a:xfrm>
            <a:off x="3738525" y="1964182"/>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Tx/>
              <a:buNone/>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工作回顾</a:t>
            </a:r>
          </a:p>
        </p:txBody>
      </p:sp>
      <p:sp>
        <p:nvSpPr>
          <p:cNvPr id="16" name="TextBox 12"/>
          <p:cNvSpPr txBox="1">
            <a:spLocks noChangeArrowheads="1"/>
          </p:cNvSpPr>
          <p:nvPr/>
        </p:nvSpPr>
        <p:spPr bwMode="auto">
          <a:xfrm>
            <a:off x="2820706" y="1770807"/>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800" dirty="0">
                <a:solidFill>
                  <a:schemeClr val="tx1">
                    <a:lumMod val="75000"/>
                    <a:lumOff val="25000"/>
                  </a:schemeClr>
                </a:solidFill>
                <a:latin typeface="微软雅黑" panose="020B0503020204020204" pitchFamily="34" charset="-122"/>
                <a:ea typeface="微软雅黑" panose="020B0503020204020204" pitchFamily="34" charset="-122"/>
              </a:rPr>
              <a:t>1</a:t>
            </a:r>
            <a:endParaRPr lang="zh-CN" altLang="en-US" sz="8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
          <p:cNvSpPr txBox="1">
            <a:spLocks noChangeArrowheads="1"/>
          </p:cNvSpPr>
          <p:nvPr/>
        </p:nvSpPr>
        <p:spPr bwMode="auto">
          <a:xfrm>
            <a:off x="3721740" y="2534588"/>
            <a:ext cx="3109986"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18" name="TextBox 2"/>
          <p:cNvSpPr txBox="1">
            <a:spLocks noChangeArrowheads="1"/>
          </p:cNvSpPr>
          <p:nvPr/>
        </p:nvSpPr>
        <p:spPr bwMode="auto">
          <a:xfrm>
            <a:off x="2185852" y="2567217"/>
            <a:ext cx="631975" cy="393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100" dirty="0">
                <a:solidFill>
                  <a:schemeClr val="tx1">
                    <a:lumMod val="75000"/>
                    <a:lumOff val="25000"/>
                  </a:schemeClr>
                </a:solidFill>
              </a:rPr>
              <a:t>Part</a:t>
            </a:r>
            <a:endParaRPr lang="zh-CN" altLang="en-US" sz="2100" dirty="0">
              <a:solidFill>
                <a:schemeClr val="tx1">
                  <a:lumMod val="75000"/>
                  <a:lumOff val="25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 calcmode="lin" valueType="num">
                                      <p:cBhvr>
                                        <p:cTn id="21" dur="500" fill="hold"/>
                                        <p:tgtEl>
                                          <p:spTgt spid="16"/>
                                        </p:tgtEl>
                                        <p:attrNameLst>
                                          <p:attrName>style.rotation</p:attrName>
                                        </p:attrNameLst>
                                      </p:cBhvr>
                                      <p:tavLst>
                                        <p:tav tm="0">
                                          <p:val>
                                            <p:fltVal val="90"/>
                                          </p:val>
                                        </p:tav>
                                        <p:tav tm="100000">
                                          <p:val>
                                            <p:fltVal val="0"/>
                                          </p:val>
                                        </p:tav>
                                      </p:tavLst>
                                    </p:anim>
                                    <p:animEffect transition="in" filter="fade">
                                      <p:cBhvr>
                                        <p:cTn id="22" dur="500"/>
                                        <p:tgtEl>
                                          <p:spTgt spid="1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6" grpId="0" autoUpdateAnimBg="0"/>
      <p:bldP spid="17" grpId="0" autoUpdateAnimBg="0"/>
      <p:bldP spid="1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7"/>
          <p:cNvSpPr txBox="1">
            <a:spLocks noChangeArrowheads="1"/>
          </p:cNvSpPr>
          <p:nvPr/>
        </p:nvSpPr>
        <p:spPr bwMode="auto">
          <a:xfrm>
            <a:off x="708212" y="1527428"/>
            <a:ext cx="3719772" cy="623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79" tIns="38089" rIns="76179" bIns="38089"/>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lvl="0">
              <a:lnSpc>
                <a:spcPct val="120000"/>
              </a:lnSpc>
            </a:pPr>
            <a:r>
              <a:rPr lang="zh-CN" altLang="en-US" sz="900" spc="42" dirty="0">
                <a:solidFill>
                  <a:schemeClr val="tx1">
                    <a:lumMod val="50000"/>
                    <a:lumOff val="50000"/>
                  </a:schemeClr>
                </a:solidFill>
                <a:latin typeface="微软雅黑" panose="020B0503020204020204" pitchFamily="34" charset="-122"/>
              </a:rPr>
              <a:t>这里输入简单的文字概述这里输入简单字概述这里输入简单简单的文字概述</a:t>
            </a:r>
            <a:r>
              <a:rPr lang="zh-CN" altLang="en-US" sz="900" dirty="0">
                <a:solidFill>
                  <a:schemeClr val="tx1">
                    <a:lumMod val="50000"/>
                    <a:lumOff val="50000"/>
                  </a:schemeClr>
                </a:solidFill>
                <a:latin typeface="微软雅黑" panose="020B0503020204020204" pitchFamily="34" charset="-122"/>
              </a:rPr>
              <a:t>一页的文字最好不要超过</a:t>
            </a:r>
            <a:r>
              <a:rPr lang="en-US" altLang="zh-CN" sz="900" dirty="0">
                <a:solidFill>
                  <a:schemeClr val="tx1">
                    <a:lumMod val="50000"/>
                    <a:lumOff val="50000"/>
                  </a:schemeClr>
                </a:solidFill>
                <a:latin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rPr>
              <a:t>添加适当的文字添加适当的文字，</a:t>
            </a:r>
            <a:endParaRPr lang="zh-CN" altLang="en-US" sz="900" spc="42" dirty="0">
              <a:solidFill>
                <a:schemeClr val="tx1">
                  <a:lumMod val="50000"/>
                  <a:lumOff val="50000"/>
                </a:schemeClr>
              </a:solidFill>
              <a:latin typeface="微软雅黑" panose="020B0503020204020204" pitchFamily="34" charset="-122"/>
            </a:endParaRPr>
          </a:p>
        </p:txBody>
      </p:sp>
      <p:sp>
        <p:nvSpPr>
          <p:cNvPr id="8" name="文本框 7"/>
          <p:cNvSpPr txBox="1">
            <a:spLocks noChangeArrowheads="1"/>
          </p:cNvSpPr>
          <p:nvPr/>
        </p:nvSpPr>
        <p:spPr bwMode="auto">
          <a:xfrm>
            <a:off x="5504310" y="1804225"/>
            <a:ext cx="3024205" cy="109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79" tIns="38089" rIns="76179" bIns="38089"/>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nSpc>
                <a:spcPct val="120000"/>
              </a:lnSpc>
            </a:pPr>
            <a:r>
              <a:rPr lang="zh-CN" altLang="en-US" sz="900" dirty="0">
                <a:solidFill>
                  <a:schemeClr val="tx1">
                    <a:lumMod val="50000"/>
                    <a:lumOff val="50000"/>
                  </a:schemeClr>
                </a:solidFill>
                <a:latin typeface="微软雅黑" panose="020B0503020204020204" pitchFamily="34" charset="-122"/>
              </a:rPr>
              <a:t>这里输入简单的文字概述这里输入简单字概述这里输入简单简单的文字概述这里输入简单的文字概述简单的文字概述这里输入简单的文字</a:t>
            </a:r>
          </a:p>
        </p:txBody>
      </p:sp>
      <p:sp>
        <p:nvSpPr>
          <p:cNvPr id="9" name="文本框 7"/>
          <p:cNvSpPr txBox="1">
            <a:spLocks noChangeArrowheads="1"/>
          </p:cNvSpPr>
          <p:nvPr/>
        </p:nvSpPr>
        <p:spPr bwMode="auto">
          <a:xfrm>
            <a:off x="5506059" y="3749090"/>
            <a:ext cx="3238141" cy="1019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79" tIns="38089" rIns="76179" bIns="38089"/>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nSpc>
                <a:spcPct val="120000"/>
              </a:lnSpc>
            </a:pPr>
            <a:r>
              <a:rPr lang="zh-CN" altLang="en-US" sz="900" dirty="0">
                <a:solidFill>
                  <a:schemeClr val="tx1">
                    <a:lumMod val="50000"/>
                    <a:lumOff val="50000"/>
                  </a:schemeClr>
                </a:solidFill>
                <a:latin typeface="微软雅黑" panose="020B0503020204020204" pitchFamily="34" charset="-122"/>
              </a:rPr>
              <a:t>这里输入简单的文字概述这里输入简单字概述这里输入简单简单的文字概述这里输入简单的文字概述简单的文字概述这里输入简单的文字</a:t>
            </a:r>
          </a:p>
        </p:txBody>
      </p:sp>
      <p:sp>
        <p:nvSpPr>
          <p:cNvPr id="10" name="椭圆 9"/>
          <p:cNvSpPr>
            <a:spLocks noChangeAspect="1"/>
          </p:cNvSpPr>
          <p:nvPr/>
        </p:nvSpPr>
        <p:spPr>
          <a:xfrm>
            <a:off x="1691907" y="2428793"/>
            <a:ext cx="2160118" cy="21605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9966" tIns="38089" rIns="0" bIns="38089" rtlCol="0" anchor="ct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添加文本</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en-US" altLang="zh-CN" sz="1600" dirty="0">
                <a:solidFill>
                  <a:schemeClr val="bg1"/>
                </a:solidFill>
                <a:latin typeface="微软雅黑" panose="020B0503020204020204" pitchFamily="34" charset="-122"/>
                <a:ea typeface="微软雅黑" panose="020B0503020204020204" pitchFamily="34" charset="-122"/>
              </a:rPr>
              <a:t>85%</a:t>
            </a:r>
          </a:p>
        </p:txBody>
      </p:sp>
      <p:grpSp>
        <p:nvGrpSpPr>
          <p:cNvPr id="11" name="组合 10"/>
          <p:cNvGrpSpPr/>
          <p:nvPr/>
        </p:nvGrpSpPr>
        <p:grpSpPr>
          <a:xfrm>
            <a:off x="4751995" y="1679958"/>
            <a:ext cx="618747" cy="717907"/>
            <a:chOff x="4751994" y="1546465"/>
            <a:chExt cx="618747" cy="717685"/>
          </a:xfrm>
          <a:solidFill>
            <a:schemeClr val="accent1"/>
          </a:solidFill>
        </p:grpSpPr>
        <p:sp>
          <p:nvSpPr>
            <p:cNvPr id="12" name="六边形 11"/>
            <p:cNvSpPr/>
            <p:nvPr/>
          </p:nvSpPr>
          <p:spPr>
            <a:xfrm rot="16200000">
              <a:off x="4702525" y="1595934"/>
              <a:ext cx="717685" cy="618747"/>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6179" tIns="38089" rIns="76179" bIns="38089" rtlCol="0" anchor="ctr"/>
            <a:lstStyle/>
            <a:p>
              <a:pPr algn="ct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4792103" y="1751454"/>
              <a:ext cx="461622" cy="261507"/>
            </a:xfrm>
            <a:prstGeom prst="rect">
              <a:avLst/>
            </a:prstGeom>
            <a:grpFill/>
          </p:spPr>
          <p:txBody>
            <a:bodyPr wrap="none" lIns="76179" tIns="38089" rIns="76179" bIns="38089">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文本</a:t>
              </a:r>
            </a:p>
          </p:txBody>
        </p:sp>
      </p:grpSp>
      <p:sp>
        <p:nvSpPr>
          <p:cNvPr id="14" name="椭圆 13"/>
          <p:cNvSpPr>
            <a:spLocks noChangeAspect="1"/>
          </p:cNvSpPr>
          <p:nvPr/>
        </p:nvSpPr>
        <p:spPr>
          <a:xfrm>
            <a:off x="395836" y="2644853"/>
            <a:ext cx="1728094" cy="1728477"/>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6179" tIns="38089" rIns="76179" bIns="38089" rtlCol="0" anchor="ct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添加文本</a:t>
            </a:r>
            <a:r>
              <a:rPr lang="en-US" altLang="zh-CN" sz="1600" dirty="0">
                <a:solidFill>
                  <a:schemeClr val="bg1"/>
                </a:solidFill>
                <a:latin typeface="微软雅黑" panose="020B0503020204020204" pitchFamily="34" charset="-122"/>
                <a:ea typeface="微软雅黑" panose="020B0503020204020204" pitchFamily="34" charset="-122"/>
              </a:rPr>
              <a:t>78%</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751995" y="3600071"/>
            <a:ext cx="618747" cy="717907"/>
            <a:chOff x="4751994" y="3465986"/>
            <a:chExt cx="618747" cy="717685"/>
          </a:xfrm>
          <a:solidFill>
            <a:schemeClr val="accent2"/>
          </a:solidFill>
        </p:grpSpPr>
        <p:sp>
          <p:nvSpPr>
            <p:cNvPr id="16" name="六边形 15"/>
            <p:cNvSpPr/>
            <p:nvPr/>
          </p:nvSpPr>
          <p:spPr>
            <a:xfrm rot="16200000">
              <a:off x="4702525" y="3515455"/>
              <a:ext cx="717685" cy="618747"/>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vert="eaVert" lIns="76179" tIns="38089" rIns="76179" bIns="38089" rtlCol="0" anchor="ctr"/>
            <a:lstStyle/>
            <a:p>
              <a:pPr algn="ct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4792103" y="3670975"/>
              <a:ext cx="461622" cy="261507"/>
            </a:xfrm>
            <a:prstGeom prst="rect">
              <a:avLst/>
            </a:prstGeom>
            <a:grpFill/>
          </p:spPr>
          <p:txBody>
            <a:bodyPr wrap="none" lIns="76179" tIns="38089" rIns="76179" bIns="38089">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文本</a:t>
              </a: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heel(1)">
                                      <p:cBhvr>
                                        <p:cTn id="11" dur="750"/>
                                        <p:tgtEl>
                                          <p:spTgt spid="14"/>
                                        </p:tgtEl>
                                      </p:cBhvr>
                                    </p:animEffect>
                                  </p:childTnLst>
                                </p:cTn>
                              </p:par>
                              <p:par>
                                <p:cTn id="12" presetID="21" presetClass="entr" presetSubtype="1" fill="hold" grpId="0" nodeType="withEffect">
                                  <p:stCondLst>
                                    <p:cond delay="500"/>
                                  </p:stCondLst>
                                  <p:childTnLst>
                                    <p:set>
                                      <p:cBhvr>
                                        <p:cTn id="13" dur="1" fill="hold">
                                          <p:stCondLst>
                                            <p:cond delay="0"/>
                                          </p:stCondLst>
                                        </p:cTn>
                                        <p:tgtEl>
                                          <p:spTgt spid="10"/>
                                        </p:tgtEl>
                                        <p:attrNameLst>
                                          <p:attrName>style.visibility</p:attrName>
                                        </p:attrNameLst>
                                      </p:cBhvr>
                                      <p:to>
                                        <p:strVal val="visible"/>
                                      </p:to>
                                    </p:set>
                                    <p:animEffect transition="in" filter="wheel(1)">
                                      <p:cBhvr>
                                        <p:cTn id="14" dur="750"/>
                                        <p:tgtEl>
                                          <p:spTgt spid="10"/>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Effect transition="in" filter="fade">
                                      <p:cBhvr>
                                        <p:cTn id="30" dur="500"/>
                                        <p:tgtEl>
                                          <p:spTgt spid="15"/>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1464502" y="1753099"/>
            <a:ext cx="1552741" cy="514978"/>
            <a:chOff x="897773" y="2357290"/>
            <a:chExt cx="2384237" cy="790599"/>
          </a:xfrm>
        </p:grpSpPr>
        <p:sp>
          <p:nvSpPr>
            <p:cNvPr id="154" name="TextBox 153"/>
            <p:cNvSpPr txBox="1"/>
            <p:nvPr/>
          </p:nvSpPr>
          <p:spPr>
            <a:xfrm>
              <a:off x="1400813" y="2357290"/>
              <a:ext cx="1378153" cy="283452"/>
            </a:xfrm>
            <a:prstGeom prst="rect">
              <a:avLst/>
            </a:prstGeom>
            <a:noFill/>
          </p:spPr>
          <p:txBody>
            <a:bodyPr wrap="non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Rectangle 154"/>
            <p:cNvSpPr/>
            <p:nvPr/>
          </p:nvSpPr>
          <p:spPr>
            <a:xfrm>
              <a:off x="897773" y="2637675"/>
              <a:ext cx="2384237" cy="510214"/>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55"/>
          <p:cNvGrpSpPr/>
          <p:nvPr/>
        </p:nvGrpSpPr>
        <p:grpSpPr>
          <a:xfrm>
            <a:off x="2150461" y="1461578"/>
            <a:ext cx="180819" cy="180314"/>
            <a:chOff x="2138511" y="2464802"/>
            <a:chExt cx="354012" cy="352956"/>
          </a:xfrm>
          <a:solidFill>
            <a:schemeClr val="accent1"/>
          </a:solidFill>
        </p:grpSpPr>
        <p:sp>
          <p:nvSpPr>
            <p:cNvPr id="157" name="Oval 15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Freeform 15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7"/>
          <p:cNvGrpSpPr/>
          <p:nvPr/>
        </p:nvGrpSpPr>
        <p:grpSpPr>
          <a:xfrm>
            <a:off x="1464502" y="2753890"/>
            <a:ext cx="1552741" cy="519931"/>
            <a:chOff x="897773" y="3893725"/>
            <a:chExt cx="2384237" cy="798205"/>
          </a:xfrm>
        </p:grpSpPr>
        <p:sp>
          <p:nvSpPr>
            <p:cNvPr id="159" name="TextBox 158"/>
            <p:cNvSpPr txBox="1"/>
            <p:nvPr/>
          </p:nvSpPr>
          <p:spPr>
            <a:xfrm>
              <a:off x="1400819" y="3893725"/>
              <a:ext cx="1378153" cy="283452"/>
            </a:xfrm>
            <a:prstGeom prst="rect">
              <a:avLst/>
            </a:prstGeom>
            <a:noFill/>
          </p:spPr>
          <p:txBody>
            <a:bodyPr wrap="non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0" name="Rectangle 159"/>
            <p:cNvSpPr/>
            <p:nvPr/>
          </p:nvSpPr>
          <p:spPr>
            <a:xfrm>
              <a:off x="897773" y="4181715"/>
              <a:ext cx="2384237" cy="510215"/>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60"/>
          <p:cNvGrpSpPr/>
          <p:nvPr/>
        </p:nvGrpSpPr>
        <p:grpSpPr>
          <a:xfrm>
            <a:off x="2150461" y="2467329"/>
            <a:ext cx="180819" cy="180314"/>
            <a:chOff x="2138511" y="2464802"/>
            <a:chExt cx="354012" cy="352956"/>
          </a:xfrm>
          <a:solidFill>
            <a:schemeClr val="accent2"/>
          </a:solidFill>
        </p:grpSpPr>
        <p:sp>
          <p:nvSpPr>
            <p:cNvPr id="162" name="Oval 1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Freeform 1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8"/>
          <p:cNvGrpSpPr/>
          <p:nvPr/>
        </p:nvGrpSpPr>
        <p:grpSpPr>
          <a:xfrm>
            <a:off x="1464502" y="3736099"/>
            <a:ext cx="1552741" cy="542534"/>
            <a:chOff x="897773" y="5401618"/>
            <a:chExt cx="2384237" cy="832904"/>
          </a:xfrm>
        </p:grpSpPr>
        <p:sp>
          <p:nvSpPr>
            <p:cNvPr id="164" name="TextBox 163"/>
            <p:cNvSpPr txBox="1"/>
            <p:nvPr/>
          </p:nvSpPr>
          <p:spPr>
            <a:xfrm>
              <a:off x="1400819" y="5401618"/>
              <a:ext cx="1378153" cy="283452"/>
            </a:xfrm>
            <a:prstGeom prst="rect">
              <a:avLst/>
            </a:prstGeom>
            <a:noFill/>
          </p:spPr>
          <p:txBody>
            <a:bodyPr wrap="non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Rectangle 164"/>
            <p:cNvSpPr/>
            <p:nvPr/>
          </p:nvSpPr>
          <p:spPr>
            <a:xfrm>
              <a:off x="897773" y="5724308"/>
              <a:ext cx="2384237" cy="510214"/>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65"/>
          <p:cNvGrpSpPr/>
          <p:nvPr/>
        </p:nvGrpSpPr>
        <p:grpSpPr>
          <a:xfrm>
            <a:off x="2150461" y="3472138"/>
            <a:ext cx="180819" cy="180314"/>
            <a:chOff x="2138511" y="2464802"/>
            <a:chExt cx="354012" cy="352956"/>
          </a:xfrm>
          <a:solidFill>
            <a:schemeClr val="accent3"/>
          </a:solidFill>
        </p:grpSpPr>
        <p:sp>
          <p:nvSpPr>
            <p:cNvPr id="167" name="Oval 16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Freeform 16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
          <p:cNvGrpSpPr/>
          <p:nvPr/>
        </p:nvGrpSpPr>
        <p:grpSpPr>
          <a:xfrm>
            <a:off x="3845477" y="3572214"/>
            <a:ext cx="209585" cy="1570098"/>
            <a:chOff x="4980416" y="5038865"/>
            <a:chExt cx="321817" cy="1816442"/>
          </a:xfrm>
        </p:grpSpPr>
        <p:sp>
          <p:nvSpPr>
            <p:cNvPr id="175" name="Freeform 11"/>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12"/>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7" name="Freeform 13"/>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chemeClr val="accent1">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8" name="Freeform 14"/>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15"/>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chemeClr val="accent1">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0" name="Freeform 16"/>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chemeClr val="accent1">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0" name="Freeform 36"/>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37"/>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chemeClr val="accent1"/>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2" name="Freeform 38"/>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chemeClr val="accent1"/>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39"/>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chemeClr val="accent1"/>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4"/>
          <p:cNvGrpSpPr/>
          <p:nvPr/>
        </p:nvGrpSpPr>
        <p:grpSpPr>
          <a:xfrm>
            <a:off x="4185720" y="3779879"/>
            <a:ext cx="209584" cy="1359871"/>
            <a:chOff x="5502862" y="5357314"/>
            <a:chExt cx="321816" cy="1497993"/>
          </a:xfrm>
        </p:grpSpPr>
        <p:sp>
          <p:nvSpPr>
            <p:cNvPr id="187" name="Freeform 23"/>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Freeform 24"/>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9" name="Freeform 25"/>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chemeClr val="accent2">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0" name="Freeform 26"/>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27"/>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accent2">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Freeform 28"/>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chemeClr val="accent2">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41"/>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Freeform 42"/>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chemeClr val="accent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7" name="Freeform 43"/>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accent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8" name="Freeform 44"/>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chemeClr val="accent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7"/>
          <p:cNvGrpSpPr/>
          <p:nvPr/>
        </p:nvGrpSpPr>
        <p:grpSpPr>
          <a:xfrm>
            <a:off x="5141545" y="3779881"/>
            <a:ext cx="202568" cy="1362312"/>
            <a:chOff x="6970558" y="5357314"/>
            <a:chExt cx="311044" cy="1497993"/>
          </a:xfrm>
        </p:grpSpPr>
        <p:sp>
          <p:nvSpPr>
            <p:cNvPr id="181" name="Freeform 17"/>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8"/>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3" name="Freeform 19"/>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chemeClr val="accent1">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Freeform 20"/>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21"/>
            <p:cNvSpPr/>
            <p:nvPr/>
          </p:nvSpPr>
          <p:spPr bwMode="auto">
            <a:xfrm>
              <a:off x="6990650" y="5783485"/>
              <a:ext cx="100316"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accent1">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6" name="Freeform 22"/>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chemeClr val="accent1">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0" name="Freeform 46"/>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1" name="Freeform 47"/>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chemeClr val="accent1"/>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2" name="Freeform 48"/>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accent1"/>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3" name="Freeform 49"/>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chemeClr val="accent1"/>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5"/>
          <p:cNvGrpSpPr/>
          <p:nvPr/>
        </p:nvGrpSpPr>
        <p:grpSpPr>
          <a:xfrm>
            <a:off x="4514568" y="3070534"/>
            <a:ext cx="209145" cy="2068258"/>
            <a:chOff x="6007804" y="4268661"/>
            <a:chExt cx="321142" cy="2586646"/>
          </a:xfrm>
        </p:grpSpPr>
        <p:sp>
          <p:nvSpPr>
            <p:cNvPr id="193" name="Freeform 29"/>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Freeform 30"/>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31"/>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chemeClr val="accent3">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6" name="Freeform 32"/>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33"/>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chemeClr val="accent3">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Freeform 34"/>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chemeClr val="accent3">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5" name="Freeform 51"/>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6" name="Freeform 52"/>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chemeClr val="accent3"/>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7" name="Freeform 53"/>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chemeClr val="accent3"/>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8" name="Freeform 54"/>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chemeClr val="accent3"/>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6"/>
          <p:cNvGrpSpPr/>
          <p:nvPr/>
        </p:nvGrpSpPr>
        <p:grpSpPr>
          <a:xfrm>
            <a:off x="4822359" y="2709479"/>
            <a:ext cx="209584" cy="2430876"/>
            <a:chOff x="6480429" y="3714572"/>
            <a:chExt cx="321816" cy="3140735"/>
          </a:xfrm>
        </p:grpSpPr>
        <p:sp>
          <p:nvSpPr>
            <p:cNvPr id="169" name="Freeform 5"/>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1" name="Freeform 7"/>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chemeClr val="accent4">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Freeform 8"/>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9"/>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chemeClr val="accent4">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10"/>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chemeClr val="accent4">
                <a:lumMod val="60000"/>
                <a:lumOff val="40000"/>
              </a:schemeClr>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0" name="Freeform 56"/>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1" name="Freeform 57"/>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chemeClr val="accent4"/>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2" name="Freeform 58"/>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chemeClr val="accent4"/>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3" name="Freeform 59"/>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chemeClr val="accent4"/>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3"/>
          <p:cNvGrpSpPr/>
          <p:nvPr/>
        </p:nvGrpSpPr>
        <p:grpSpPr>
          <a:xfrm>
            <a:off x="3782336" y="2117280"/>
            <a:ext cx="736173" cy="767451"/>
            <a:chOff x="4883468" y="2805677"/>
            <a:chExt cx="1130395" cy="1178197"/>
          </a:xfrm>
        </p:grpSpPr>
        <p:sp>
          <p:nvSpPr>
            <p:cNvPr id="239" name="Freeform 75"/>
            <p:cNvSpPr/>
            <p:nvPr/>
          </p:nvSpPr>
          <p:spPr bwMode="auto">
            <a:xfrm>
              <a:off x="4883468" y="2805677"/>
              <a:ext cx="1130395" cy="1178197"/>
            </a:xfrm>
            <a:custGeom>
              <a:avLst/>
              <a:gdLst>
                <a:gd name="T0" fmla="*/ 675 w 710"/>
                <a:gd name="T1" fmla="*/ 271 h 740"/>
                <a:gd name="T2" fmla="*/ 270 w 710"/>
                <a:gd name="T3" fmla="*/ 52 h 740"/>
                <a:gd name="T4" fmla="*/ 52 w 710"/>
                <a:gd name="T5" fmla="*/ 457 h 740"/>
                <a:gd name="T6" fmla="*/ 456 w 710"/>
                <a:gd name="T7" fmla="*/ 676 h 740"/>
                <a:gd name="T8" fmla="*/ 471 w 710"/>
                <a:gd name="T9" fmla="*/ 671 h 740"/>
                <a:gd name="T10" fmla="*/ 628 w 710"/>
                <a:gd name="T11" fmla="*/ 740 h 740"/>
                <a:gd name="T12" fmla="*/ 598 w 710"/>
                <a:gd name="T13" fmla="*/ 589 h 740"/>
                <a:gd name="T14" fmla="*/ 675 w 710"/>
                <a:gd name="T15" fmla="*/ 271 h 7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0" h="740">
                  <a:moveTo>
                    <a:pt x="675" y="271"/>
                  </a:moveTo>
                  <a:cubicBezTo>
                    <a:pt x="624" y="98"/>
                    <a:pt x="443" y="0"/>
                    <a:pt x="270" y="52"/>
                  </a:cubicBezTo>
                  <a:cubicBezTo>
                    <a:pt x="98" y="103"/>
                    <a:pt x="0" y="285"/>
                    <a:pt x="52" y="457"/>
                  </a:cubicBezTo>
                  <a:cubicBezTo>
                    <a:pt x="103" y="629"/>
                    <a:pt x="284" y="727"/>
                    <a:pt x="456" y="676"/>
                  </a:cubicBezTo>
                  <a:cubicBezTo>
                    <a:pt x="461" y="674"/>
                    <a:pt x="466" y="673"/>
                    <a:pt x="471" y="671"/>
                  </a:cubicBezTo>
                  <a:cubicBezTo>
                    <a:pt x="628" y="740"/>
                    <a:pt x="628" y="740"/>
                    <a:pt x="628" y="740"/>
                  </a:cubicBezTo>
                  <a:cubicBezTo>
                    <a:pt x="598" y="589"/>
                    <a:pt x="598" y="589"/>
                    <a:pt x="598" y="589"/>
                  </a:cubicBezTo>
                  <a:cubicBezTo>
                    <a:pt x="676" y="508"/>
                    <a:pt x="710" y="387"/>
                    <a:pt x="675" y="271"/>
                  </a:cubicBezTo>
                  <a:close/>
                </a:path>
              </a:pathLst>
            </a:custGeom>
            <a:solidFill>
              <a:schemeClr val="accent3"/>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2" name="Freeform 78"/>
            <p:cNvSpPr>
              <a:spLocks noEditPoints="1"/>
            </p:cNvSpPr>
            <p:nvPr/>
          </p:nvSpPr>
          <p:spPr bwMode="auto">
            <a:xfrm>
              <a:off x="5276649" y="3155770"/>
              <a:ext cx="407993" cy="299599"/>
            </a:xfrm>
            <a:custGeom>
              <a:avLst/>
              <a:gdLst>
                <a:gd name="T0" fmla="*/ 256 w 256"/>
                <a:gd name="T1" fmla="*/ 7 h 188"/>
                <a:gd name="T2" fmla="*/ 249 w 256"/>
                <a:gd name="T3" fmla="*/ 0 h 188"/>
                <a:gd name="T4" fmla="*/ 7 w 256"/>
                <a:gd name="T5" fmla="*/ 0 h 188"/>
                <a:gd name="T6" fmla="*/ 0 w 256"/>
                <a:gd name="T7" fmla="*/ 7 h 188"/>
                <a:gd name="T8" fmla="*/ 0 w 256"/>
                <a:gd name="T9" fmla="*/ 181 h 188"/>
                <a:gd name="T10" fmla="*/ 7 w 256"/>
                <a:gd name="T11" fmla="*/ 188 h 188"/>
                <a:gd name="T12" fmla="*/ 249 w 256"/>
                <a:gd name="T13" fmla="*/ 188 h 188"/>
                <a:gd name="T14" fmla="*/ 256 w 256"/>
                <a:gd name="T15" fmla="*/ 181 h 188"/>
                <a:gd name="T16" fmla="*/ 256 w 256"/>
                <a:gd name="T17" fmla="*/ 7 h 188"/>
                <a:gd name="T18" fmla="*/ 219 w 256"/>
                <a:gd name="T19" fmla="*/ 155 h 188"/>
                <a:gd name="T20" fmla="*/ 214 w 256"/>
                <a:gd name="T21" fmla="*/ 160 h 188"/>
                <a:gd name="T22" fmla="*/ 37 w 256"/>
                <a:gd name="T23" fmla="*/ 160 h 188"/>
                <a:gd name="T24" fmla="*/ 32 w 256"/>
                <a:gd name="T25" fmla="*/ 155 h 188"/>
                <a:gd name="T26" fmla="*/ 32 w 256"/>
                <a:gd name="T27" fmla="*/ 29 h 188"/>
                <a:gd name="T28" fmla="*/ 37 w 256"/>
                <a:gd name="T29" fmla="*/ 24 h 188"/>
                <a:gd name="T30" fmla="*/ 214 w 256"/>
                <a:gd name="T31" fmla="*/ 24 h 188"/>
                <a:gd name="T32" fmla="*/ 219 w 256"/>
                <a:gd name="T33" fmla="*/ 29 h 188"/>
                <a:gd name="T34" fmla="*/ 219 w 256"/>
                <a:gd name="T35" fmla="*/ 15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88">
                  <a:moveTo>
                    <a:pt x="256" y="7"/>
                  </a:moveTo>
                  <a:cubicBezTo>
                    <a:pt x="256" y="3"/>
                    <a:pt x="253" y="0"/>
                    <a:pt x="249" y="0"/>
                  </a:cubicBezTo>
                  <a:cubicBezTo>
                    <a:pt x="7" y="0"/>
                    <a:pt x="7" y="0"/>
                    <a:pt x="7" y="0"/>
                  </a:cubicBezTo>
                  <a:cubicBezTo>
                    <a:pt x="3" y="0"/>
                    <a:pt x="0" y="3"/>
                    <a:pt x="0" y="7"/>
                  </a:cubicBezTo>
                  <a:cubicBezTo>
                    <a:pt x="0" y="181"/>
                    <a:pt x="0" y="181"/>
                    <a:pt x="0" y="181"/>
                  </a:cubicBezTo>
                  <a:cubicBezTo>
                    <a:pt x="0" y="185"/>
                    <a:pt x="3" y="188"/>
                    <a:pt x="7" y="188"/>
                  </a:cubicBezTo>
                  <a:cubicBezTo>
                    <a:pt x="249" y="188"/>
                    <a:pt x="249" y="188"/>
                    <a:pt x="249" y="188"/>
                  </a:cubicBezTo>
                  <a:cubicBezTo>
                    <a:pt x="253" y="188"/>
                    <a:pt x="256" y="185"/>
                    <a:pt x="256" y="181"/>
                  </a:cubicBezTo>
                  <a:lnTo>
                    <a:pt x="256" y="7"/>
                  </a:lnTo>
                  <a:close/>
                  <a:moveTo>
                    <a:pt x="219" y="155"/>
                  </a:moveTo>
                  <a:cubicBezTo>
                    <a:pt x="219" y="158"/>
                    <a:pt x="217" y="160"/>
                    <a:pt x="214" y="160"/>
                  </a:cubicBezTo>
                  <a:cubicBezTo>
                    <a:pt x="37" y="160"/>
                    <a:pt x="37" y="160"/>
                    <a:pt x="37" y="160"/>
                  </a:cubicBezTo>
                  <a:cubicBezTo>
                    <a:pt x="34" y="160"/>
                    <a:pt x="32" y="158"/>
                    <a:pt x="32" y="155"/>
                  </a:cubicBezTo>
                  <a:cubicBezTo>
                    <a:pt x="32" y="29"/>
                    <a:pt x="32" y="29"/>
                    <a:pt x="32" y="29"/>
                  </a:cubicBezTo>
                  <a:cubicBezTo>
                    <a:pt x="32" y="26"/>
                    <a:pt x="34" y="24"/>
                    <a:pt x="37" y="24"/>
                  </a:cubicBezTo>
                  <a:cubicBezTo>
                    <a:pt x="214" y="24"/>
                    <a:pt x="214" y="24"/>
                    <a:pt x="214" y="24"/>
                  </a:cubicBezTo>
                  <a:cubicBezTo>
                    <a:pt x="217" y="24"/>
                    <a:pt x="219" y="26"/>
                    <a:pt x="219" y="29"/>
                  </a:cubicBezTo>
                  <a:lnTo>
                    <a:pt x="219" y="155"/>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3" name="Freeform 79"/>
            <p:cNvSpPr>
              <a:spLocks noEditPoints="1"/>
            </p:cNvSpPr>
            <p:nvPr/>
          </p:nvSpPr>
          <p:spPr bwMode="auto">
            <a:xfrm>
              <a:off x="5191145" y="3474220"/>
              <a:ext cx="578999" cy="127245"/>
            </a:xfrm>
            <a:custGeom>
              <a:avLst/>
              <a:gdLst>
                <a:gd name="T0" fmla="*/ 317 w 364"/>
                <a:gd name="T1" fmla="*/ 7 h 80"/>
                <a:gd name="T2" fmla="*/ 310 w 364"/>
                <a:gd name="T3" fmla="*/ 0 h 80"/>
                <a:gd name="T4" fmla="*/ 54 w 364"/>
                <a:gd name="T5" fmla="*/ 0 h 80"/>
                <a:gd name="T6" fmla="*/ 47 w 364"/>
                <a:gd name="T7" fmla="*/ 7 h 80"/>
                <a:gd name="T8" fmla="*/ 0 w 364"/>
                <a:gd name="T9" fmla="*/ 74 h 80"/>
                <a:gd name="T10" fmla="*/ 7 w 364"/>
                <a:gd name="T11" fmla="*/ 80 h 80"/>
                <a:gd name="T12" fmla="*/ 357 w 364"/>
                <a:gd name="T13" fmla="*/ 80 h 80"/>
                <a:gd name="T14" fmla="*/ 364 w 364"/>
                <a:gd name="T15" fmla="*/ 74 h 80"/>
                <a:gd name="T16" fmla="*/ 317 w 364"/>
                <a:gd name="T17" fmla="*/ 7 h 80"/>
                <a:gd name="T18" fmla="*/ 162 w 364"/>
                <a:gd name="T19" fmla="*/ 75 h 80"/>
                <a:gd name="T20" fmla="*/ 162 w 364"/>
                <a:gd name="T21" fmla="*/ 60 h 80"/>
                <a:gd name="T22" fmla="*/ 203 w 364"/>
                <a:gd name="T23" fmla="*/ 60 h 80"/>
                <a:gd name="T24" fmla="*/ 205 w 364"/>
                <a:gd name="T25" fmla="*/ 74 h 80"/>
                <a:gd name="T26" fmla="*/ 162 w 364"/>
                <a:gd name="T27" fmla="*/ 75 h 80"/>
                <a:gd name="T28" fmla="*/ 322 w 364"/>
                <a:gd name="T29" fmla="*/ 56 h 80"/>
                <a:gd name="T30" fmla="*/ 46 w 364"/>
                <a:gd name="T31" fmla="*/ 56 h 80"/>
                <a:gd name="T32" fmla="*/ 41 w 364"/>
                <a:gd name="T33" fmla="*/ 52 h 80"/>
                <a:gd name="T34" fmla="*/ 60 w 364"/>
                <a:gd name="T35" fmla="*/ 12 h 80"/>
                <a:gd name="T36" fmla="*/ 65 w 364"/>
                <a:gd name="T37" fmla="*/ 8 h 80"/>
                <a:gd name="T38" fmla="*/ 299 w 364"/>
                <a:gd name="T39" fmla="*/ 8 h 80"/>
                <a:gd name="T40" fmla="*/ 304 w 364"/>
                <a:gd name="T41" fmla="*/ 11 h 80"/>
                <a:gd name="T42" fmla="*/ 328 w 364"/>
                <a:gd name="T43" fmla="*/ 52 h 80"/>
                <a:gd name="T44" fmla="*/ 322 w 364"/>
                <a:gd name="T45"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80">
                  <a:moveTo>
                    <a:pt x="317" y="7"/>
                  </a:moveTo>
                  <a:cubicBezTo>
                    <a:pt x="317" y="3"/>
                    <a:pt x="314" y="0"/>
                    <a:pt x="310" y="0"/>
                  </a:cubicBezTo>
                  <a:cubicBezTo>
                    <a:pt x="54" y="0"/>
                    <a:pt x="54" y="0"/>
                    <a:pt x="54" y="0"/>
                  </a:cubicBezTo>
                  <a:cubicBezTo>
                    <a:pt x="50" y="0"/>
                    <a:pt x="47" y="3"/>
                    <a:pt x="47" y="7"/>
                  </a:cubicBezTo>
                  <a:cubicBezTo>
                    <a:pt x="0" y="74"/>
                    <a:pt x="0" y="74"/>
                    <a:pt x="0" y="74"/>
                  </a:cubicBezTo>
                  <a:cubicBezTo>
                    <a:pt x="0" y="78"/>
                    <a:pt x="3" y="80"/>
                    <a:pt x="7" y="80"/>
                  </a:cubicBezTo>
                  <a:cubicBezTo>
                    <a:pt x="357" y="80"/>
                    <a:pt x="357" y="80"/>
                    <a:pt x="357" y="80"/>
                  </a:cubicBezTo>
                  <a:cubicBezTo>
                    <a:pt x="361" y="80"/>
                    <a:pt x="364" y="78"/>
                    <a:pt x="364" y="74"/>
                  </a:cubicBezTo>
                  <a:lnTo>
                    <a:pt x="317" y="7"/>
                  </a:lnTo>
                  <a:close/>
                  <a:moveTo>
                    <a:pt x="162" y="75"/>
                  </a:moveTo>
                  <a:cubicBezTo>
                    <a:pt x="162" y="60"/>
                    <a:pt x="162" y="60"/>
                    <a:pt x="162" y="60"/>
                  </a:cubicBezTo>
                  <a:cubicBezTo>
                    <a:pt x="203" y="60"/>
                    <a:pt x="203" y="60"/>
                    <a:pt x="203" y="60"/>
                  </a:cubicBezTo>
                  <a:cubicBezTo>
                    <a:pt x="205" y="74"/>
                    <a:pt x="205" y="74"/>
                    <a:pt x="205" y="74"/>
                  </a:cubicBezTo>
                  <a:lnTo>
                    <a:pt x="162" y="75"/>
                  </a:lnTo>
                  <a:close/>
                  <a:moveTo>
                    <a:pt x="322" y="56"/>
                  </a:moveTo>
                  <a:cubicBezTo>
                    <a:pt x="46" y="56"/>
                    <a:pt x="46" y="56"/>
                    <a:pt x="46" y="56"/>
                  </a:cubicBezTo>
                  <a:cubicBezTo>
                    <a:pt x="43" y="56"/>
                    <a:pt x="41" y="54"/>
                    <a:pt x="41" y="52"/>
                  </a:cubicBezTo>
                  <a:cubicBezTo>
                    <a:pt x="60" y="12"/>
                    <a:pt x="60" y="12"/>
                    <a:pt x="60" y="12"/>
                  </a:cubicBezTo>
                  <a:cubicBezTo>
                    <a:pt x="60" y="10"/>
                    <a:pt x="62" y="8"/>
                    <a:pt x="65" y="8"/>
                  </a:cubicBezTo>
                  <a:cubicBezTo>
                    <a:pt x="299" y="8"/>
                    <a:pt x="299" y="8"/>
                    <a:pt x="299" y="8"/>
                  </a:cubicBezTo>
                  <a:cubicBezTo>
                    <a:pt x="301" y="8"/>
                    <a:pt x="304" y="9"/>
                    <a:pt x="304" y="11"/>
                  </a:cubicBezTo>
                  <a:cubicBezTo>
                    <a:pt x="328" y="52"/>
                    <a:pt x="328" y="52"/>
                    <a:pt x="328" y="52"/>
                  </a:cubicBezTo>
                  <a:cubicBezTo>
                    <a:pt x="328" y="54"/>
                    <a:pt x="325" y="56"/>
                    <a:pt x="322" y="56"/>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9"/>
          <p:cNvGrpSpPr/>
          <p:nvPr/>
        </p:nvGrpSpPr>
        <p:grpSpPr>
          <a:xfrm>
            <a:off x="3923518" y="2962355"/>
            <a:ext cx="464327" cy="543355"/>
            <a:chOff x="5100256" y="4103040"/>
            <a:chExt cx="712977" cy="834163"/>
          </a:xfrm>
        </p:grpSpPr>
        <p:sp>
          <p:nvSpPr>
            <p:cNvPr id="233" name="Freeform 69"/>
            <p:cNvSpPr/>
            <p:nvPr/>
          </p:nvSpPr>
          <p:spPr bwMode="auto">
            <a:xfrm>
              <a:off x="5100256" y="4103040"/>
              <a:ext cx="712977" cy="834163"/>
            </a:xfrm>
            <a:custGeom>
              <a:avLst/>
              <a:gdLst>
                <a:gd name="T0" fmla="*/ 448 w 448"/>
                <a:gd name="T1" fmla="*/ 224 h 524"/>
                <a:gd name="T2" fmla="*/ 224 w 448"/>
                <a:gd name="T3" fmla="*/ 0 h 524"/>
                <a:gd name="T4" fmla="*/ 0 w 448"/>
                <a:gd name="T5" fmla="*/ 224 h 524"/>
                <a:gd name="T6" fmla="*/ 224 w 448"/>
                <a:gd name="T7" fmla="*/ 448 h 524"/>
                <a:gd name="T8" fmla="*/ 234 w 448"/>
                <a:gd name="T9" fmla="*/ 448 h 524"/>
                <a:gd name="T10" fmla="*/ 324 w 448"/>
                <a:gd name="T11" fmla="*/ 524 h 524"/>
                <a:gd name="T12" fmla="*/ 334 w 448"/>
                <a:gd name="T13" fmla="*/ 419 h 524"/>
                <a:gd name="T14" fmla="*/ 448 w 448"/>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24">
                  <a:moveTo>
                    <a:pt x="448" y="224"/>
                  </a:moveTo>
                  <a:cubicBezTo>
                    <a:pt x="448" y="100"/>
                    <a:pt x="348" y="0"/>
                    <a:pt x="224" y="0"/>
                  </a:cubicBez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lose/>
                </a:path>
              </a:pathLst>
            </a:custGeom>
            <a:solidFill>
              <a:schemeClr val="accent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4" name="Freeform 80"/>
            <p:cNvSpPr/>
            <p:nvPr/>
          </p:nvSpPr>
          <p:spPr bwMode="auto">
            <a:xfrm>
              <a:off x="5361479" y="4274720"/>
              <a:ext cx="205343" cy="388468"/>
            </a:xfrm>
            <a:custGeom>
              <a:avLst/>
              <a:gdLst>
                <a:gd name="T0" fmla="*/ 8 w 129"/>
                <a:gd name="T1" fmla="*/ 244 h 244"/>
                <a:gd name="T2" fmla="*/ 8 w 129"/>
                <a:gd name="T3" fmla="*/ 244 h 244"/>
                <a:gd name="T4" fmla="*/ 0 w 129"/>
                <a:gd name="T5" fmla="*/ 236 h 244"/>
                <a:gd name="T6" fmla="*/ 67 w 129"/>
                <a:gd name="T7" fmla="*/ 163 h 244"/>
                <a:gd name="T8" fmla="*/ 112 w 129"/>
                <a:gd name="T9" fmla="*/ 119 h 244"/>
                <a:gd name="T10" fmla="*/ 64 w 129"/>
                <a:gd name="T11" fmla="*/ 75 h 244"/>
                <a:gd name="T12" fmla="*/ 3 w 129"/>
                <a:gd name="T13" fmla="*/ 7 h 244"/>
                <a:gd name="T14" fmla="*/ 12 w 129"/>
                <a:gd name="T15" fmla="*/ 0 h 244"/>
                <a:gd name="T16" fmla="*/ 19 w 129"/>
                <a:gd name="T17" fmla="*/ 9 h 244"/>
                <a:gd name="T18" fmla="*/ 71 w 129"/>
                <a:gd name="T19" fmla="*/ 61 h 244"/>
                <a:gd name="T20" fmla="*/ 127 w 129"/>
                <a:gd name="T21" fmla="*/ 119 h 244"/>
                <a:gd name="T22" fmla="*/ 72 w 129"/>
                <a:gd name="T23" fmla="*/ 178 h 244"/>
                <a:gd name="T24" fmla="*/ 16 w 129"/>
                <a:gd name="T25" fmla="*/ 237 h 244"/>
                <a:gd name="T26" fmla="*/ 8 w 129"/>
                <a:gd name="T2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244">
                  <a:moveTo>
                    <a:pt x="8" y="244"/>
                  </a:moveTo>
                  <a:cubicBezTo>
                    <a:pt x="8" y="244"/>
                    <a:pt x="8" y="244"/>
                    <a:pt x="8" y="244"/>
                  </a:cubicBezTo>
                  <a:cubicBezTo>
                    <a:pt x="3" y="244"/>
                    <a:pt x="0" y="240"/>
                    <a:pt x="0" y="236"/>
                  </a:cubicBezTo>
                  <a:cubicBezTo>
                    <a:pt x="4" y="186"/>
                    <a:pt x="39" y="174"/>
                    <a:pt x="67" y="163"/>
                  </a:cubicBezTo>
                  <a:cubicBezTo>
                    <a:pt x="95" y="153"/>
                    <a:pt x="112" y="146"/>
                    <a:pt x="112" y="119"/>
                  </a:cubicBezTo>
                  <a:cubicBezTo>
                    <a:pt x="113" y="98"/>
                    <a:pt x="94" y="88"/>
                    <a:pt x="64" y="75"/>
                  </a:cubicBezTo>
                  <a:cubicBezTo>
                    <a:pt x="34" y="63"/>
                    <a:pt x="0" y="48"/>
                    <a:pt x="3" y="7"/>
                  </a:cubicBezTo>
                  <a:cubicBezTo>
                    <a:pt x="4" y="3"/>
                    <a:pt x="8" y="0"/>
                    <a:pt x="12" y="0"/>
                  </a:cubicBezTo>
                  <a:cubicBezTo>
                    <a:pt x="16" y="0"/>
                    <a:pt x="20" y="4"/>
                    <a:pt x="19" y="9"/>
                  </a:cubicBezTo>
                  <a:cubicBezTo>
                    <a:pt x="17" y="36"/>
                    <a:pt x="37" y="46"/>
                    <a:pt x="71" y="61"/>
                  </a:cubicBezTo>
                  <a:cubicBezTo>
                    <a:pt x="98" y="73"/>
                    <a:pt x="129" y="86"/>
                    <a:pt x="127" y="119"/>
                  </a:cubicBezTo>
                  <a:cubicBezTo>
                    <a:pt x="127" y="158"/>
                    <a:pt x="98" y="169"/>
                    <a:pt x="72" y="178"/>
                  </a:cubicBezTo>
                  <a:cubicBezTo>
                    <a:pt x="45" y="188"/>
                    <a:pt x="19" y="198"/>
                    <a:pt x="16" y="237"/>
                  </a:cubicBezTo>
                  <a:cubicBezTo>
                    <a:pt x="16" y="241"/>
                    <a:pt x="12" y="244"/>
                    <a:pt x="8"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5" name="Freeform 81"/>
            <p:cNvSpPr/>
            <p:nvPr/>
          </p:nvSpPr>
          <p:spPr bwMode="auto">
            <a:xfrm>
              <a:off x="5359459" y="4274720"/>
              <a:ext cx="205343" cy="388468"/>
            </a:xfrm>
            <a:custGeom>
              <a:avLst/>
              <a:gdLst>
                <a:gd name="T0" fmla="*/ 121 w 129"/>
                <a:gd name="T1" fmla="*/ 244 h 244"/>
                <a:gd name="T2" fmla="*/ 113 w 129"/>
                <a:gd name="T3" fmla="*/ 237 h 244"/>
                <a:gd name="T4" fmla="*/ 57 w 129"/>
                <a:gd name="T5" fmla="*/ 178 h 244"/>
                <a:gd name="T6" fmla="*/ 1 w 129"/>
                <a:gd name="T7" fmla="*/ 119 h 244"/>
                <a:gd name="T8" fmla="*/ 58 w 129"/>
                <a:gd name="T9" fmla="*/ 61 h 244"/>
                <a:gd name="T10" fmla="*/ 110 w 129"/>
                <a:gd name="T11" fmla="*/ 9 h 244"/>
                <a:gd name="T12" fmla="*/ 117 w 129"/>
                <a:gd name="T13" fmla="*/ 0 h 244"/>
                <a:gd name="T14" fmla="*/ 126 w 129"/>
                <a:gd name="T15" fmla="*/ 7 h 244"/>
                <a:gd name="T16" fmla="*/ 64 w 129"/>
                <a:gd name="T17" fmla="*/ 75 h 244"/>
                <a:gd name="T18" fmla="*/ 17 w 129"/>
                <a:gd name="T19" fmla="*/ 119 h 244"/>
                <a:gd name="T20" fmla="*/ 62 w 129"/>
                <a:gd name="T21" fmla="*/ 163 h 244"/>
                <a:gd name="T22" fmla="*/ 129 w 129"/>
                <a:gd name="T23" fmla="*/ 236 h 244"/>
                <a:gd name="T24" fmla="*/ 121 w 129"/>
                <a:gd name="T2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44">
                  <a:moveTo>
                    <a:pt x="121" y="244"/>
                  </a:moveTo>
                  <a:cubicBezTo>
                    <a:pt x="116" y="244"/>
                    <a:pt x="113" y="241"/>
                    <a:pt x="113" y="237"/>
                  </a:cubicBezTo>
                  <a:cubicBezTo>
                    <a:pt x="110" y="198"/>
                    <a:pt x="84" y="188"/>
                    <a:pt x="57" y="178"/>
                  </a:cubicBezTo>
                  <a:cubicBezTo>
                    <a:pt x="31" y="169"/>
                    <a:pt x="1" y="158"/>
                    <a:pt x="1" y="119"/>
                  </a:cubicBezTo>
                  <a:cubicBezTo>
                    <a:pt x="0" y="86"/>
                    <a:pt x="31" y="73"/>
                    <a:pt x="58" y="61"/>
                  </a:cubicBezTo>
                  <a:cubicBezTo>
                    <a:pt x="92" y="46"/>
                    <a:pt x="112" y="36"/>
                    <a:pt x="110" y="9"/>
                  </a:cubicBezTo>
                  <a:cubicBezTo>
                    <a:pt x="109" y="4"/>
                    <a:pt x="113" y="0"/>
                    <a:pt x="117" y="0"/>
                  </a:cubicBezTo>
                  <a:cubicBezTo>
                    <a:pt x="121" y="0"/>
                    <a:pt x="125" y="3"/>
                    <a:pt x="126" y="7"/>
                  </a:cubicBezTo>
                  <a:cubicBezTo>
                    <a:pt x="129" y="48"/>
                    <a:pt x="95" y="63"/>
                    <a:pt x="64" y="75"/>
                  </a:cubicBezTo>
                  <a:cubicBezTo>
                    <a:pt x="34" y="88"/>
                    <a:pt x="16" y="98"/>
                    <a:pt x="17" y="119"/>
                  </a:cubicBezTo>
                  <a:cubicBezTo>
                    <a:pt x="17" y="146"/>
                    <a:pt x="34" y="153"/>
                    <a:pt x="62" y="163"/>
                  </a:cubicBezTo>
                  <a:cubicBezTo>
                    <a:pt x="90" y="174"/>
                    <a:pt x="125" y="186"/>
                    <a:pt x="129" y="236"/>
                  </a:cubicBezTo>
                  <a:cubicBezTo>
                    <a:pt x="129" y="240"/>
                    <a:pt x="126" y="244"/>
                    <a:pt x="121"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6" name="Freeform 82"/>
            <p:cNvSpPr/>
            <p:nvPr/>
          </p:nvSpPr>
          <p:spPr bwMode="auto">
            <a:xfrm>
              <a:off x="5407260" y="4301650"/>
              <a:ext cx="116473" cy="19524"/>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7" name="Freeform 83"/>
            <p:cNvSpPr/>
            <p:nvPr/>
          </p:nvSpPr>
          <p:spPr bwMode="auto">
            <a:xfrm>
              <a:off x="5407260" y="4614041"/>
              <a:ext cx="116473" cy="12792"/>
            </a:xfrm>
            <a:custGeom>
              <a:avLst/>
              <a:gdLst>
                <a:gd name="T0" fmla="*/ 68 w 73"/>
                <a:gd name="T1" fmla="*/ 8 h 8"/>
                <a:gd name="T2" fmla="*/ 5 w 73"/>
                <a:gd name="T3" fmla="*/ 8 h 8"/>
                <a:gd name="T4" fmla="*/ 0 w 73"/>
                <a:gd name="T5" fmla="*/ 4 h 8"/>
                <a:gd name="T6" fmla="*/ 5 w 73"/>
                <a:gd name="T7" fmla="*/ 0 h 8"/>
                <a:gd name="T8" fmla="*/ 68 w 73"/>
                <a:gd name="T9" fmla="*/ 0 h 8"/>
                <a:gd name="T10" fmla="*/ 73 w 73"/>
                <a:gd name="T11" fmla="*/ 4 h 8"/>
                <a:gd name="T12" fmla="*/ 68 w 7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3" h="8">
                  <a:moveTo>
                    <a:pt x="68" y="8"/>
                  </a:moveTo>
                  <a:cubicBezTo>
                    <a:pt x="5" y="8"/>
                    <a:pt x="5" y="8"/>
                    <a:pt x="5" y="8"/>
                  </a:cubicBezTo>
                  <a:cubicBezTo>
                    <a:pt x="2" y="8"/>
                    <a:pt x="0" y="7"/>
                    <a:pt x="0" y="4"/>
                  </a:cubicBezTo>
                  <a:cubicBezTo>
                    <a:pt x="0" y="1"/>
                    <a:pt x="2" y="0"/>
                    <a:pt x="5" y="0"/>
                  </a:cubicBezTo>
                  <a:cubicBezTo>
                    <a:pt x="68" y="0"/>
                    <a:pt x="68" y="0"/>
                    <a:pt x="68" y="0"/>
                  </a:cubicBezTo>
                  <a:cubicBezTo>
                    <a:pt x="71" y="0"/>
                    <a:pt x="73" y="1"/>
                    <a:pt x="73" y="4"/>
                  </a:cubicBezTo>
                  <a:cubicBezTo>
                    <a:pt x="73" y="7"/>
                    <a:pt x="71" y="8"/>
                    <a:pt x="68" y="8"/>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8" name="Freeform 84"/>
            <p:cNvSpPr/>
            <p:nvPr/>
          </p:nvSpPr>
          <p:spPr bwMode="auto">
            <a:xfrm>
              <a:off x="5407260" y="4429569"/>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9" name="Freeform 85"/>
            <p:cNvSpPr/>
            <p:nvPr/>
          </p:nvSpPr>
          <p:spPr bwMode="auto">
            <a:xfrm>
              <a:off x="5407260" y="4474003"/>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5"/>
          <p:cNvGrpSpPr/>
          <p:nvPr/>
        </p:nvGrpSpPr>
        <p:grpSpPr>
          <a:xfrm>
            <a:off x="5129282" y="1871696"/>
            <a:ext cx="860697" cy="920502"/>
            <a:chOff x="6951707" y="2428654"/>
            <a:chExt cx="1321600" cy="1413163"/>
          </a:xfrm>
        </p:grpSpPr>
        <p:sp>
          <p:nvSpPr>
            <p:cNvPr id="241" name="Freeform 77"/>
            <p:cNvSpPr/>
            <p:nvPr/>
          </p:nvSpPr>
          <p:spPr bwMode="auto">
            <a:xfrm>
              <a:off x="6951707" y="2428654"/>
              <a:ext cx="1321600" cy="1413163"/>
            </a:xfrm>
            <a:custGeom>
              <a:avLst/>
              <a:gdLst>
                <a:gd name="T0" fmla="*/ 492 w 830"/>
                <a:gd name="T1" fmla="*/ 46 h 888"/>
                <a:gd name="T2" fmla="*/ 32 w 830"/>
                <a:gd name="T3" fmla="*/ 338 h 888"/>
                <a:gd name="T4" fmla="*/ 149 w 830"/>
                <a:gd name="T5" fmla="*/ 708 h 888"/>
                <a:gd name="T6" fmla="*/ 126 w 830"/>
                <a:gd name="T7" fmla="*/ 888 h 888"/>
                <a:gd name="T8" fmla="*/ 306 w 830"/>
                <a:gd name="T9" fmla="*/ 793 h 888"/>
                <a:gd name="T10" fmla="*/ 323 w 830"/>
                <a:gd name="T11" fmla="*/ 798 h 888"/>
                <a:gd name="T12" fmla="*/ 783 w 830"/>
                <a:gd name="T13" fmla="*/ 506 h 888"/>
                <a:gd name="T14" fmla="*/ 492 w 830"/>
                <a:gd name="T15" fmla="*/ 46 h 8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0" h="888">
                  <a:moveTo>
                    <a:pt x="492" y="46"/>
                  </a:moveTo>
                  <a:cubicBezTo>
                    <a:pt x="284" y="0"/>
                    <a:pt x="78" y="130"/>
                    <a:pt x="32" y="338"/>
                  </a:cubicBezTo>
                  <a:cubicBezTo>
                    <a:pt x="0" y="478"/>
                    <a:pt x="50" y="618"/>
                    <a:pt x="149" y="708"/>
                  </a:cubicBezTo>
                  <a:cubicBezTo>
                    <a:pt x="126" y="888"/>
                    <a:pt x="126" y="888"/>
                    <a:pt x="126" y="888"/>
                  </a:cubicBezTo>
                  <a:cubicBezTo>
                    <a:pt x="306" y="793"/>
                    <a:pt x="306" y="793"/>
                    <a:pt x="306" y="793"/>
                  </a:cubicBezTo>
                  <a:cubicBezTo>
                    <a:pt x="312" y="795"/>
                    <a:pt x="317" y="796"/>
                    <a:pt x="323" y="798"/>
                  </a:cubicBezTo>
                  <a:cubicBezTo>
                    <a:pt x="531" y="844"/>
                    <a:pt x="737" y="714"/>
                    <a:pt x="783" y="506"/>
                  </a:cubicBezTo>
                  <a:cubicBezTo>
                    <a:pt x="830" y="299"/>
                    <a:pt x="699" y="93"/>
                    <a:pt x="492" y="46"/>
                  </a:cubicBezTo>
                  <a:close/>
                </a:path>
              </a:pathLst>
            </a:custGeom>
            <a:solidFill>
              <a:schemeClr val="accent4"/>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0" name="Freeform 86"/>
            <p:cNvSpPr/>
            <p:nvPr/>
          </p:nvSpPr>
          <p:spPr bwMode="auto">
            <a:xfrm>
              <a:off x="7359700" y="2754510"/>
              <a:ext cx="493496" cy="681334"/>
            </a:xfrm>
            <a:custGeom>
              <a:avLst/>
              <a:gdLst>
                <a:gd name="T0" fmla="*/ 200 w 310"/>
                <a:gd name="T1" fmla="*/ 39 h 428"/>
                <a:gd name="T2" fmla="*/ 205 w 310"/>
                <a:gd name="T3" fmla="*/ 40 h 428"/>
                <a:gd name="T4" fmla="*/ 215 w 310"/>
                <a:gd name="T5" fmla="*/ 23 h 428"/>
                <a:gd name="T6" fmla="*/ 206 w 310"/>
                <a:gd name="T7" fmla="*/ 5 h 428"/>
                <a:gd name="T8" fmla="*/ 196 w 310"/>
                <a:gd name="T9" fmla="*/ 9 h 428"/>
                <a:gd name="T10" fmla="*/ 123 w 310"/>
                <a:gd name="T11" fmla="*/ 0 h 428"/>
                <a:gd name="T12" fmla="*/ 97 w 310"/>
                <a:gd name="T13" fmla="*/ 11 h 428"/>
                <a:gd name="T14" fmla="*/ 104 w 310"/>
                <a:gd name="T15" fmla="*/ 17 h 428"/>
                <a:gd name="T16" fmla="*/ 99 w 310"/>
                <a:gd name="T17" fmla="*/ 35 h 428"/>
                <a:gd name="T18" fmla="*/ 120 w 310"/>
                <a:gd name="T19" fmla="*/ 38 h 428"/>
                <a:gd name="T20" fmla="*/ 120 w 310"/>
                <a:gd name="T21" fmla="*/ 182 h 428"/>
                <a:gd name="T22" fmla="*/ 13 w 310"/>
                <a:gd name="T23" fmla="*/ 347 h 428"/>
                <a:gd name="T24" fmla="*/ 3 w 310"/>
                <a:gd name="T25" fmla="*/ 399 h 428"/>
                <a:gd name="T26" fmla="*/ 89 w 310"/>
                <a:gd name="T27" fmla="*/ 426 h 428"/>
                <a:gd name="T28" fmla="*/ 286 w 310"/>
                <a:gd name="T29" fmla="*/ 414 h 428"/>
                <a:gd name="T30" fmla="*/ 310 w 310"/>
                <a:gd name="T31" fmla="*/ 388 h 428"/>
                <a:gd name="T32" fmla="*/ 199 w 310"/>
                <a:gd name="T33" fmla="*/ 178 h 428"/>
                <a:gd name="T34" fmla="*/ 192 w 310"/>
                <a:gd name="T35" fmla="*/ 182 h 428"/>
                <a:gd name="T36" fmla="*/ 284 w 310"/>
                <a:gd name="T37" fmla="*/ 354 h 428"/>
                <a:gd name="T38" fmla="*/ 293 w 310"/>
                <a:gd name="T39" fmla="*/ 391 h 428"/>
                <a:gd name="T40" fmla="*/ 219 w 310"/>
                <a:gd name="T41" fmla="*/ 410 h 428"/>
                <a:gd name="T42" fmla="*/ 29 w 310"/>
                <a:gd name="T43" fmla="*/ 399 h 428"/>
                <a:gd name="T44" fmla="*/ 16 w 310"/>
                <a:gd name="T45" fmla="*/ 388 h 428"/>
                <a:gd name="T46" fmla="*/ 81 w 310"/>
                <a:gd name="T47" fmla="*/ 260 h 428"/>
                <a:gd name="T48" fmla="*/ 128 w 310"/>
                <a:gd name="T49" fmla="*/ 38 h 428"/>
                <a:gd name="T50" fmla="*/ 121 w 310"/>
                <a:gd name="T51" fmla="*/ 30 h 428"/>
                <a:gd name="T52" fmla="*/ 121 w 310"/>
                <a:gd name="T53" fmla="*/ 30 h 428"/>
                <a:gd name="T54" fmla="*/ 112 w 310"/>
                <a:gd name="T55" fmla="*/ 25 h 428"/>
                <a:gd name="T56" fmla="*/ 112 w 310"/>
                <a:gd name="T57" fmla="*/ 17 h 428"/>
                <a:gd name="T58" fmla="*/ 112 w 310"/>
                <a:gd name="T59" fmla="*/ 18 h 428"/>
                <a:gd name="T60" fmla="*/ 112 w 310"/>
                <a:gd name="T61" fmla="*/ 18 h 428"/>
                <a:gd name="T62" fmla="*/ 112 w 310"/>
                <a:gd name="T63" fmla="*/ 18 h 428"/>
                <a:gd name="T64" fmla="*/ 111 w 310"/>
                <a:gd name="T65" fmla="*/ 18 h 428"/>
                <a:gd name="T66" fmla="*/ 111 w 310"/>
                <a:gd name="T67" fmla="*/ 18 h 428"/>
                <a:gd name="T68" fmla="*/ 117 w 310"/>
                <a:gd name="T69" fmla="*/ 16 h 428"/>
                <a:gd name="T70" fmla="*/ 122 w 310"/>
                <a:gd name="T71" fmla="*/ 16 h 428"/>
                <a:gd name="T72" fmla="*/ 196 w 310"/>
                <a:gd name="T73" fmla="*/ 14 h 428"/>
                <a:gd name="T74" fmla="*/ 196 w 310"/>
                <a:gd name="T75" fmla="*/ 14 h 428"/>
                <a:gd name="T76" fmla="*/ 195 w 310"/>
                <a:gd name="T77" fmla="*/ 17 h 428"/>
                <a:gd name="T78" fmla="*/ 195 w 310"/>
                <a:gd name="T79" fmla="*/ 17 h 428"/>
                <a:gd name="T80" fmla="*/ 199 w 310"/>
                <a:gd name="T81" fmla="*/ 23 h 428"/>
                <a:gd name="T82" fmla="*/ 200 w 310"/>
                <a:gd name="T83" fmla="*/ 25 h 428"/>
                <a:gd name="T84" fmla="*/ 200 w 310"/>
                <a:gd name="T85" fmla="*/ 25 h 428"/>
                <a:gd name="T86" fmla="*/ 207 w 310"/>
                <a:gd name="T87" fmla="*/ 23 h 428"/>
                <a:gd name="T88" fmla="*/ 200 w 310"/>
                <a:gd name="T89" fmla="*/ 22 h 428"/>
                <a:gd name="T90" fmla="*/ 200 w 310"/>
                <a:gd name="T91" fmla="*/ 22 h 428"/>
                <a:gd name="T92" fmla="*/ 200 w 310"/>
                <a:gd name="T93" fmla="*/ 22 h 428"/>
                <a:gd name="T94" fmla="*/ 200 w 310"/>
                <a:gd name="T95" fmla="*/ 22 h 428"/>
                <a:gd name="T96" fmla="*/ 200 w 310"/>
                <a:gd name="T97" fmla="*/ 22 h 428"/>
                <a:gd name="T98" fmla="*/ 192 w 310"/>
                <a:gd name="T99" fmla="*/ 29 h 428"/>
                <a:gd name="T100" fmla="*/ 188 w 310"/>
                <a:gd name="T101" fmla="*/ 32 h 428"/>
                <a:gd name="T102" fmla="*/ 188 w 310"/>
                <a:gd name="T103" fmla="*/ 32 h 428"/>
                <a:gd name="T104" fmla="*/ 188 w 310"/>
                <a:gd name="T105" fmla="*/ 32 h 428"/>
                <a:gd name="T106" fmla="*/ 185 w 310"/>
                <a:gd name="T107" fmla="*/ 18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0" h="428">
                  <a:moveTo>
                    <a:pt x="192" y="182"/>
                  </a:moveTo>
                  <a:cubicBezTo>
                    <a:pt x="200" y="182"/>
                    <a:pt x="200" y="182"/>
                    <a:pt x="200" y="182"/>
                  </a:cubicBezTo>
                  <a:cubicBezTo>
                    <a:pt x="200" y="39"/>
                    <a:pt x="200" y="39"/>
                    <a:pt x="200" y="39"/>
                  </a:cubicBezTo>
                  <a:cubicBezTo>
                    <a:pt x="192" y="39"/>
                    <a:pt x="192" y="39"/>
                    <a:pt x="192" y="39"/>
                  </a:cubicBezTo>
                  <a:cubicBezTo>
                    <a:pt x="196" y="46"/>
                    <a:pt x="196" y="46"/>
                    <a:pt x="196" y="46"/>
                  </a:cubicBezTo>
                  <a:cubicBezTo>
                    <a:pt x="196" y="45"/>
                    <a:pt x="200" y="43"/>
                    <a:pt x="205" y="40"/>
                  </a:cubicBezTo>
                  <a:cubicBezTo>
                    <a:pt x="207" y="38"/>
                    <a:pt x="209" y="36"/>
                    <a:pt x="211" y="34"/>
                  </a:cubicBezTo>
                  <a:cubicBezTo>
                    <a:pt x="212" y="32"/>
                    <a:pt x="213" y="31"/>
                    <a:pt x="214" y="29"/>
                  </a:cubicBezTo>
                  <a:cubicBezTo>
                    <a:pt x="215" y="28"/>
                    <a:pt x="215" y="25"/>
                    <a:pt x="215" y="23"/>
                  </a:cubicBezTo>
                  <a:cubicBezTo>
                    <a:pt x="215" y="22"/>
                    <a:pt x="215" y="22"/>
                    <a:pt x="215" y="21"/>
                  </a:cubicBezTo>
                  <a:cubicBezTo>
                    <a:pt x="215" y="21"/>
                    <a:pt x="214" y="17"/>
                    <a:pt x="211" y="12"/>
                  </a:cubicBezTo>
                  <a:cubicBezTo>
                    <a:pt x="210" y="10"/>
                    <a:pt x="209" y="7"/>
                    <a:pt x="206" y="5"/>
                  </a:cubicBezTo>
                  <a:cubicBezTo>
                    <a:pt x="205" y="4"/>
                    <a:pt x="204" y="3"/>
                    <a:pt x="202" y="2"/>
                  </a:cubicBezTo>
                  <a:cubicBezTo>
                    <a:pt x="200" y="1"/>
                    <a:pt x="198" y="1"/>
                    <a:pt x="196" y="1"/>
                  </a:cubicBezTo>
                  <a:cubicBezTo>
                    <a:pt x="196" y="9"/>
                    <a:pt x="196" y="9"/>
                    <a:pt x="196" y="9"/>
                  </a:cubicBezTo>
                  <a:cubicBezTo>
                    <a:pt x="196" y="1"/>
                    <a:pt x="196" y="1"/>
                    <a:pt x="196" y="1"/>
                  </a:cubicBezTo>
                  <a:cubicBezTo>
                    <a:pt x="123" y="0"/>
                    <a:pt x="123" y="0"/>
                    <a:pt x="123" y="0"/>
                  </a:cubicBezTo>
                  <a:cubicBezTo>
                    <a:pt x="123" y="0"/>
                    <a:pt x="123" y="0"/>
                    <a:pt x="123" y="0"/>
                  </a:cubicBezTo>
                  <a:cubicBezTo>
                    <a:pt x="118" y="0"/>
                    <a:pt x="113" y="0"/>
                    <a:pt x="108" y="2"/>
                  </a:cubicBezTo>
                  <a:cubicBezTo>
                    <a:pt x="105" y="3"/>
                    <a:pt x="103" y="4"/>
                    <a:pt x="100" y="7"/>
                  </a:cubicBezTo>
                  <a:cubicBezTo>
                    <a:pt x="99" y="8"/>
                    <a:pt x="98" y="9"/>
                    <a:pt x="97" y="11"/>
                  </a:cubicBezTo>
                  <a:cubicBezTo>
                    <a:pt x="96" y="13"/>
                    <a:pt x="96" y="15"/>
                    <a:pt x="96" y="17"/>
                  </a:cubicBezTo>
                  <a:cubicBezTo>
                    <a:pt x="96" y="17"/>
                    <a:pt x="96" y="17"/>
                    <a:pt x="96" y="17"/>
                  </a:cubicBezTo>
                  <a:cubicBezTo>
                    <a:pt x="104" y="17"/>
                    <a:pt x="104" y="17"/>
                    <a:pt x="104" y="17"/>
                  </a:cubicBezTo>
                  <a:cubicBezTo>
                    <a:pt x="96" y="15"/>
                    <a:pt x="96" y="15"/>
                    <a:pt x="96" y="15"/>
                  </a:cubicBezTo>
                  <a:cubicBezTo>
                    <a:pt x="96" y="17"/>
                    <a:pt x="95" y="20"/>
                    <a:pt x="95" y="22"/>
                  </a:cubicBezTo>
                  <a:cubicBezTo>
                    <a:pt x="95" y="27"/>
                    <a:pt x="97" y="31"/>
                    <a:pt x="99" y="35"/>
                  </a:cubicBezTo>
                  <a:cubicBezTo>
                    <a:pt x="103" y="40"/>
                    <a:pt x="108" y="43"/>
                    <a:pt x="112" y="44"/>
                  </a:cubicBezTo>
                  <a:cubicBezTo>
                    <a:pt x="116" y="46"/>
                    <a:pt x="118" y="46"/>
                    <a:pt x="119" y="46"/>
                  </a:cubicBezTo>
                  <a:cubicBezTo>
                    <a:pt x="120" y="38"/>
                    <a:pt x="120" y="38"/>
                    <a:pt x="120" y="38"/>
                  </a:cubicBezTo>
                  <a:cubicBezTo>
                    <a:pt x="112" y="38"/>
                    <a:pt x="112" y="38"/>
                    <a:pt x="112" y="38"/>
                  </a:cubicBezTo>
                  <a:cubicBezTo>
                    <a:pt x="112" y="182"/>
                    <a:pt x="112" y="182"/>
                    <a:pt x="112" y="182"/>
                  </a:cubicBezTo>
                  <a:cubicBezTo>
                    <a:pt x="120" y="182"/>
                    <a:pt x="120" y="182"/>
                    <a:pt x="120" y="182"/>
                  </a:cubicBezTo>
                  <a:cubicBezTo>
                    <a:pt x="113" y="178"/>
                    <a:pt x="113" y="178"/>
                    <a:pt x="113" y="178"/>
                  </a:cubicBezTo>
                  <a:cubicBezTo>
                    <a:pt x="93" y="210"/>
                    <a:pt x="65" y="253"/>
                    <a:pt x="42" y="292"/>
                  </a:cubicBezTo>
                  <a:cubicBezTo>
                    <a:pt x="30" y="312"/>
                    <a:pt x="20" y="331"/>
                    <a:pt x="13" y="347"/>
                  </a:cubicBezTo>
                  <a:cubicBezTo>
                    <a:pt x="9" y="355"/>
                    <a:pt x="6" y="363"/>
                    <a:pt x="4" y="370"/>
                  </a:cubicBezTo>
                  <a:cubicBezTo>
                    <a:pt x="2" y="376"/>
                    <a:pt x="0" y="382"/>
                    <a:pt x="0" y="388"/>
                  </a:cubicBezTo>
                  <a:cubicBezTo>
                    <a:pt x="0" y="392"/>
                    <a:pt x="1" y="396"/>
                    <a:pt x="3" y="399"/>
                  </a:cubicBezTo>
                  <a:cubicBezTo>
                    <a:pt x="5" y="403"/>
                    <a:pt x="8" y="406"/>
                    <a:pt x="11" y="408"/>
                  </a:cubicBezTo>
                  <a:cubicBezTo>
                    <a:pt x="18" y="412"/>
                    <a:pt x="26" y="415"/>
                    <a:pt x="36" y="417"/>
                  </a:cubicBezTo>
                  <a:cubicBezTo>
                    <a:pt x="50" y="421"/>
                    <a:pt x="69" y="424"/>
                    <a:pt x="89" y="426"/>
                  </a:cubicBezTo>
                  <a:cubicBezTo>
                    <a:pt x="110" y="427"/>
                    <a:pt x="132" y="428"/>
                    <a:pt x="155" y="428"/>
                  </a:cubicBezTo>
                  <a:cubicBezTo>
                    <a:pt x="189" y="428"/>
                    <a:pt x="224" y="426"/>
                    <a:pt x="251" y="422"/>
                  </a:cubicBezTo>
                  <a:cubicBezTo>
                    <a:pt x="265" y="420"/>
                    <a:pt x="277" y="417"/>
                    <a:pt x="286" y="414"/>
                  </a:cubicBezTo>
                  <a:cubicBezTo>
                    <a:pt x="291" y="412"/>
                    <a:pt x="295" y="410"/>
                    <a:pt x="299" y="408"/>
                  </a:cubicBezTo>
                  <a:cubicBezTo>
                    <a:pt x="302" y="406"/>
                    <a:pt x="305" y="403"/>
                    <a:pt x="307" y="399"/>
                  </a:cubicBezTo>
                  <a:cubicBezTo>
                    <a:pt x="309" y="396"/>
                    <a:pt x="310" y="392"/>
                    <a:pt x="310" y="388"/>
                  </a:cubicBezTo>
                  <a:cubicBezTo>
                    <a:pt x="310" y="383"/>
                    <a:pt x="309" y="377"/>
                    <a:pt x="307" y="370"/>
                  </a:cubicBezTo>
                  <a:cubicBezTo>
                    <a:pt x="303" y="358"/>
                    <a:pt x="297" y="344"/>
                    <a:pt x="289" y="329"/>
                  </a:cubicBezTo>
                  <a:cubicBezTo>
                    <a:pt x="266" y="282"/>
                    <a:pt x="228" y="222"/>
                    <a:pt x="199" y="178"/>
                  </a:cubicBezTo>
                  <a:cubicBezTo>
                    <a:pt x="192" y="182"/>
                    <a:pt x="192" y="182"/>
                    <a:pt x="192" y="182"/>
                  </a:cubicBezTo>
                  <a:cubicBezTo>
                    <a:pt x="200" y="182"/>
                    <a:pt x="200" y="182"/>
                    <a:pt x="200" y="182"/>
                  </a:cubicBezTo>
                  <a:cubicBezTo>
                    <a:pt x="192" y="182"/>
                    <a:pt x="192" y="182"/>
                    <a:pt x="192" y="182"/>
                  </a:cubicBezTo>
                  <a:cubicBezTo>
                    <a:pt x="185" y="187"/>
                    <a:pt x="185" y="187"/>
                    <a:pt x="185" y="187"/>
                  </a:cubicBezTo>
                  <a:cubicBezTo>
                    <a:pt x="207" y="220"/>
                    <a:pt x="235" y="263"/>
                    <a:pt x="257" y="301"/>
                  </a:cubicBezTo>
                  <a:cubicBezTo>
                    <a:pt x="267" y="321"/>
                    <a:pt x="277" y="339"/>
                    <a:pt x="284" y="354"/>
                  </a:cubicBezTo>
                  <a:cubicBezTo>
                    <a:pt x="287" y="362"/>
                    <a:pt x="290" y="369"/>
                    <a:pt x="291" y="375"/>
                  </a:cubicBezTo>
                  <a:cubicBezTo>
                    <a:pt x="293" y="381"/>
                    <a:pt x="294" y="385"/>
                    <a:pt x="294" y="388"/>
                  </a:cubicBezTo>
                  <a:cubicBezTo>
                    <a:pt x="294" y="390"/>
                    <a:pt x="293" y="391"/>
                    <a:pt x="293" y="391"/>
                  </a:cubicBezTo>
                  <a:cubicBezTo>
                    <a:pt x="293" y="392"/>
                    <a:pt x="292" y="393"/>
                    <a:pt x="290" y="394"/>
                  </a:cubicBezTo>
                  <a:cubicBezTo>
                    <a:pt x="286" y="397"/>
                    <a:pt x="279" y="400"/>
                    <a:pt x="270" y="402"/>
                  </a:cubicBezTo>
                  <a:cubicBezTo>
                    <a:pt x="257" y="405"/>
                    <a:pt x="239" y="408"/>
                    <a:pt x="219" y="410"/>
                  </a:cubicBezTo>
                  <a:cubicBezTo>
                    <a:pt x="199" y="411"/>
                    <a:pt x="177" y="412"/>
                    <a:pt x="155" y="412"/>
                  </a:cubicBezTo>
                  <a:cubicBezTo>
                    <a:pt x="121" y="412"/>
                    <a:pt x="88" y="410"/>
                    <a:pt x="62" y="406"/>
                  </a:cubicBezTo>
                  <a:cubicBezTo>
                    <a:pt x="48" y="404"/>
                    <a:pt x="37" y="402"/>
                    <a:pt x="29" y="399"/>
                  </a:cubicBezTo>
                  <a:cubicBezTo>
                    <a:pt x="25" y="397"/>
                    <a:pt x="22" y="396"/>
                    <a:pt x="20" y="394"/>
                  </a:cubicBezTo>
                  <a:cubicBezTo>
                    <a:pt x="18" y="393"/>
                    <a:pt x="17" y="392"/>
                    <a:pt x="17" y="391"/>
                  </a:cubicBezTo>
                  <a:cubicBezTo>
                    <a:pt x="17" y="391"/>
                    <a:pt x="16" y="390"/>
                    <a:pt x="16" y="388"/>
                  </a:cubicBezTo>
                  <a:cubicBezTo>
                    <a:pt x="16" y="385"/>
                    <a:pt x="17" y="380"/>
                    <a:pt x="19" y="374"/>
                  </a:cubicBezTo>
                  <a:cubicBezTo>
                    <a:pt x="22" y="364"/>
                    <a:pt x="28" y="350"/>
                    <a:pt x="36" y="335"/>
                  </a:cubicBezTo>
                  <a:cubicBezTo>
                    <a:pt x="48" y="312"/>
                    <a:pt x="64" y="286"/>
                    <a:pt x="81" y="260"/>
                  </a:cubicBezTo>
                  <a:cubicBezTo>
                    <a:pt x="97" y="233"/>
                    <a:pt x="113" y="208"/>
                    <a:pt x="127" y="186"/>
                  </a:cubicBezTo>
                  <a:cubicBezTo>
                    <a:pt x="128" y="185"/>
                    <a:pt x="128" y="184"/>
                    <a:pt x="128" y="182"/>
                  </a:cubicBezTo>
                  <a:cubicBezTo>
                    <a:pt x="128" y="38"/>
                    <a:pt x="128" y="38"/>
                    <a:pt x="128" y="38"/>
                  </a:cubicBezTo>
                  <a:cubicBezTo>
                    <a:pt x="128" y="34"/>
                    <a:pt x="125" y="31"/>
                    <a:pt x="121" y="30"/>
                  </a:cubicBezTo>
                  <a:cubicBezTo>
                    <a:pt x="121" y="35"/>
                    <a:pt x="121" y="35"/>
                    <a:pt x="121" y="35"/>
                  </a:cubicBezTo>
                  <a:cubicBezTo>
                    <a:pt x="121" y="30"/>
                    <a:pt x="121" y="30"/>
                    <a:pt x="121" y="30"/>
                  </a:cubicBezTo>
                  <a:cubicBezTo>
                    <a:pt x="121" y="30"/>
                    <a:pt x="121" y="30"/>
                    <a:pt x="121" y="30"/>
                  </a:cubicBezTo>
                  <a:cubicBezTo>
                    <a:pt x="121" y="35"/>
                    <a:pt x="121" y="35"/>
                    <a:pt x="121" y="35"/>
                  </a:cubicBezTo>
                  <a:cubicBezTo>
                    <a:pt x="121" y="30"/>
                    <a:pt x="121" y="30"/>
                    <a:pt x="121" y="30"/>
                  </a:cubicBezTo>
                  <a:cubicBezTo>
                    <a:pt x="121" y="30"/>
                    <a:pt x="121" y="30"/>
                    <a:pt x="121" y="30"/>
                  </a:cubicBezTo>
                  <a:cubicBezTo>
                    <a:pt x="120" y="30"/>
                    <a:pt x="117" y="29"/>
                    <a:pt x="115" y="28"/>
                  </a:cubicBezTo>
                  <a:cubicBezTo>
                    <a:pt x="114" y="27"/>
                    <a:pt x="113" y="26"/>
                    <a:pt x="112" y="25"/>
                  </a:cubicBezTo>
                  <a:cubicBezTo>
                    <a:pt x="112" y="24"/>
                    <a:pt x="111" y="23"/>
                    <a:pt x="111" y="22"/>
                  </a:cubicBezTo>
                  <a:cubicBezTo>
                    <a:pt x="111" y="21"/>
                    <a:pt x="112" y="20"/>
                    <a:pt x="112" y="19"/>
                  </a:cubicBezTo>
                  <a:cubicBezTo>
                    <a:pt x="112" y="18"/>
                    <a:pt x="112" y="18"/>
                    <a:pt x="112" y="17"/>
                  </a:cubicBezTo>
                  <a:cubicBezTo>
                    <a:pt x="112" y="17"/>
                    <a:pt x="112" y="17"/>
                    <a:pt x="112" y="17"/>
                  </a:cubicBezTo>
                  <a:cubicBezTo>
                    <a:pt x="110" y="17"/>
                    <a:pt x="110" y="17"/>
                    <a:pt x="110" y="17"/>
                  </a:cubicBezTo>
                  <a:cubicBezTo>
                    <a:pt x="112" y="18"/>
                    <a:pt x="112" y="18"/>
                    <a:pt x="112" y="18"/>
                  </a:cubicBezTo>
                  <a:cubicBezTo>
                    <a:pt x="112" y="17"/>
                    <a:pt x="112" y="17"/>
                    <a:pt x="112" y="17"/>
                  </a:cubicBezTo>
                  <a:cubicBezTo>
                    <a:pt x="110" y="17"/>
                    <a:pt x="110" y="17"/>
                    <a:pt x="110" y="17"/>
                  </a:cubicBezTo>
                  <a:cubicBezTo>
                    <a:pt x="112" y="18"/>
                    <a:pt x="112" y="18"/>
                    <a:pt x="112" y="18"/>
                  </a:cubicBezTo>
                  <a:cubicBezTo>
                    <a:pt x="110" y="17"/>
                    <a:pt x="110" y="17"/>
                    <a:pt x="110" y="17"/>
                  </a:cubicBezTo>
                  <a:cubicBezTo>
                    <a:pt x="112" y="18"/>
                    <a:pt x="112" y="18"/>
                    <a:pt x="112" y="18"/>
                  </a:cubicBezTo>
                  <a:cubicBezTo>
                    <a:pt x="112" y="18"/>
                    <a:pt x="112" y="18"/>
                    <a:pt x="112" y="18"/>
                  </a:cubicBezTo>
                  <a:cubicBezTo>
                    <a:pt x="110" y="17"/>
                    <a:pt x="110" y="17"/>
                    <a:pt x="110" y="17"/>
                  </a:cubicBezTo>
                  <a:cubicBezTo>
                    <a:pt x="112" y="18"/>
                    <a:pt x="112" y="18"/>
                    <a:pt x="112" y="18"/>
                  </a:cubicBezTo>
                  <a:cubicBezTo>
                    <a:pt x="111" y="18"/>
                    <a:pt x="111" y="18"/>
                    <a:pt x="111" y="18"/>
                  </a:cubicBezTo>
                  <a:cubicBezTo>
                    <a:pt x="112" y="18"/>
                    <a:pt x="112" y="18"/>
                    <a:pt x="112" y="18"/>
                  </a:cubicBezTo>
                  <a:cubicBezTo>
                    <a:pt x="112" y="18"/>
                    <a:pt x="112" y="18"/>
                    <a:pt x="112" y="18"/>
                  </a:cubicBezTo>
                  <a:cubicBezTo>
                    <a:pt x="111" y="18"/>
                    <a:pt x="111" y="18"/>
                    <a:pt x="111" y="18"/>
                  </a:cubicBezTo>
                  <a:cubicBezTo>
                    <a:pt x="112" y="18"/>
                    <a:pt x="112" y="18"/>
                    <a:pt x="112" y="18"/>
                  </a:cubicBezTo>
                  <a:cubicBezTo>
                    <a:pt x="112" y="18"/>
                    <a:pt x="112" y="18"/>
                    <a:pt x="113" y="17"/>
                  </a:cubicBezTo>
                  <a:cubicBezTo>
                    <a:pt x="114" y="17"/>
                    <a:pt x="115" y="16"/>
                    <a:pt x="117" y="16"/>
                  </a:cubicBezTo>
                  <a:cubicBezTo>
                    <a:pt x="119" y="16"/>
                    <a:pt x="121" y="16"/>
                    <a:pt x="123" y="16"/>
                  </a:cubicBezTo>
                  <a:cubicBezTo>
                    <a:pt x="123" y="8"/>
                    <a:pt x="123" y="8"/>
                    <a:pt x="123" y="8"/>
                  </a:cubicBezTo>
                  <a:cubicBezTo>
                    <a:pt x="122" y="16"/>
                    <a:pt x="122" y="16"/>
                    <a:pt x="122" y="16"/>
                  </a:cubicBezTo>
                  <a:cubicBezTo>
                    <a:pt x="196" y="17"/>
                    <a:pt x="196" y="17"/>
                    <a:pt x="196" y="17"/>
                  </a:cubicBezTo>
                  <a:cubicBezTo>
                    <a:pt x="196" y="17"/>
                    <a:pt x="196" y="17"/>
                    <a:pt x="196" y="17"/>
                  </a:cubicBezTo>
                  <a:cubicBezTo>
                    <a:pt x="196" y="14"/>
                    <a:pt x="196" y="14"/>
                    <a:pt x="196" y="14"/>
                  </a:cubicBezTo>
                  <a:cubicBezTo>
                    <a:pt x="195" y="17"/>
                    <a:pt x="195" y="17"/>
                    <a:pt x="195" y="17"/>
                  </a:cubicBezTo>
                  <a:cubicBezTo>
                    <a:pt x="195" y="17"/>
                    <a:pt x="196" y="17"/>
                    <a:pt x="196" y="17"/>
                  </a:cubicBezTo>
                  <a:cubicBezTo>
                    <a:pt x="196" y="14"/>
                    <a:pt x="196" y="14"/>
                    <a:pt x="196" y="14"/>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7"/>
                    <a:pt x="196" y="17"/>
                    <a:pt x="197" y="18"/>
                  </a:cubicBezTo>
                  <a:cubicBezTo>
                    <a:pt x="197" y="20"/>
                    <a:pt x="198" y="22"/>
                    <a:pt x="199" y="23"/>
                  </a:cubicBezTo>
                  <a:cubicBezTo>
                    <a:pt x="199" y="24"/>
                    <a:pt x="199" y="24"/>
                    <a:pt x="200"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7" y="23"/>
                    <a:pt x="207" y="23"/>
                    <a:pt x="207" y="23"/>
                  </a:cubicBezTo>
                  <a:cubicBezTo>
                    <a:pt x="199" y="23"/>
                    <a:pt x="199" y="23"/>
                    <a:pt x="199" y="23"/>
                  </a:cubicBezTo>
                  <a:cubicBezTo>
                    <a:pt x="202" y="23"/>
                    <a:pt x="202" y="23"/>
                    <a:pt x="202" y="23"/>
                  </a:cubicBezTo>
                  <a:cubicBezTo>
                    <a:pt x="200" y="22"/>
                    <a:pt x="200" y="22"/>
                    <a:pt x="200" y="22"/>
                  </a:cubicBezTo>
                  <a:cubicBezTo>
                    <a:pt x="199" y="23"/>
                    <a:pt x="199" y="23"/>
                    <a:pt x="199" y="23"/>
                  </a:cubicBezTo>
                  <a:cubicBezTo>
                    <a:pt x="202" y="23"/>
                    <a:pt x="202" y="23"/>
                    <a:pt x="202" y="23"/>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199" y="23"/>
                    <a:pt x="198" y="25"/>
                  </a:cubicBezTo>
                  <a:cubicBezTo>
                    <a:pt x="196" y="26"/>
                    <a:pt x="194" y="28"/>
                    <a:pt x="192" y="29"/>
                  </a:cubicBezTo>
                  <a:cubicBezTo>
                    <a:pt x="191" y="30"/>
                    <a:pt x="190" y="31"/>
                    <a:pt x="189" y="31"/>
                  </a:cubicBezTo>
                  <a:cubicBezTo>
                    <a:pt x="188" y="31"/>
                    <a:pt x="188" y="31"/>
                    <a:pt x="188" y="31"/>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6" y="33"/>
                    <a:pt x="184" y="36"/>
                    <a:pt x="184" y="39"/>
                  </a:cubicBezTo>
                  <a:cubicBezTo>
                    <a:pt x="184" y="182"/>
                    <a:pt x="184" y="182"/>
                    <a:pt x="184" y="182"/>
                  </a:cubicBezTo>
                  <a:cubicBezTo>
                    <a:pt x="184" y="184"/>
                    <a:pt x="184" y="185"/>
                    <a:pt x="185" y="187"/>
                  </a:cubicBezTo>
                  <a:lnTo>
                    <a:pt x="192" y="182"/>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1" name="Oval 87"/>
            <p:cNvSpPr>
              <a:spLocks noChangeArrowheads="1"/>
            </p:cNvSpPr>
            <p:nvPr/>
          </p:nvSpPr>
          <p:spPr bwMode="auto">
            <a:xfrm>
              <a:off x="7588607" y="3060168"/>
              <a:ext cx="66652" cy="67326"/>
            </a:xfrm>
            <a:prstGeom prst="ellipse">
              <a:avLst/>
            </a:pr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2" name="Freeform 88"/>
            <p:cNvSpPr>
              <a:spLocks noEditPoints="1"/>
            </p:cNvSpPr>
            <p:nvPr/>
          </p:nvSpPr>
          <p:spPr bwMode="auto">
            <a:xfrm>
              <a:off x="7429718" y="3157116"/>
              <a:ext cx="350093" cy="229580"/>
            </a:xfrm>
            <a:custGeom>
              <a:avLst/>
              <a:gdLst>
                <a:gd name="T0" fmla="*/ 161 w 220"/>
                <a:gd name="T1" fmla="*/ 0 h 144"/>
                <a:gd name="T2" fmla="*/ 65 w 220"/>
                <a:gd name="T3" fmla="*/ 3 h 144"/>
                <a:gd name="T4" fmla="*/ 0 w 220"/>
                <a:gd name="T5" fmla="*/ 118 h 144"/>
                <a:gd name="T6" fmla="*/ 220 w 220"/>
                <a:gd name="T7" fmla="*/ 119 h 144"/>
                <a:gd name="T8" fmla="*/ 161 w 220"/>
                <a:gd name="T9" fmla="*/ 0 h 144"/>
                <a:gd name="T10" fmla="*/ 87 w 220"/>
                <a:gd name="T11" fmla="*/ 87 h 144"/>
                <a:gd name="T12" fmla="*/ 62 w 220"/>
                <a:gd name="T13" fmla="*/ 63 h 144"/>
                <a:gd name="T14" fmla="*/ 87 w 220"/>
                <a:gd name="T15" fmla="*/ 39 h 144"/>
                <a:gd name="T16" fmla="*/ 111 w 220"/>
                <a:gd name="T17" fmla="*/ 63 h 144"/>
                <a:gd name="T18" fmla="*/ 87 w 220"/>
                <a:gd name="T19" fmla="*/ 87 h 144"/>
                <a:gd name="T20" fmla="*/ 147 w 220"/>
                <a:gd name="T21" fmla="*/ 103 h 144"/>
                <a:gd name="T22" fmla="*/ 132 w 220"/>
                <a:gd name="T23" fmla="*/ 88 h 144"/>
                <a:gd name="T24" fmla="*/ 147 w 220"/>
                <a:gd name="T25" fmla="*/ 74 h 144"/>
                <a:gd name="T26" fmla="*/ 161 w 220"/>
                <a:gd name="T27" fmla="*/ 88 h 144"/>
                <a:gd name="T28" fmla="*/ 147 w 220"/>
                <a:gd name="T2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0" h="144">
                  <a:moveTo>
                    <a:pt x="161" y="0"/>
                  </a:moveTo>
                  <a:cubicBezTo>
                    <a:pt x="65" y="3"/>
                    <a:pt x="65" y="3"/>
                    <a:pt x="65" y="3"/>
                  </a:cubicBezTo>
                  <a:cubicBezTo>
                    <a:pt x="0" y="118"/>
                    <a:pt x="0" y="118"/>
                    <a:pt x="0" y="118"/>
                  </a:cubicBezTo>
                  <a:cubicBezTo>
                    <a:pt x="39" y="134"/>
                    <a:pt x="147" y="144"/>
                    <a:pt x="220" y="119"/>
                  </a:cubicBezTo>
                  <a:lnTo>
                    <a:pt x="161" y="0"/>
                  </a:lnTo>
                  <a:close/>
                  <a:moveTo>
                    <a:pt x="87" y="87"/>
                  </a:moveTo>
                  <a:cubicBezTo>
                    <a:pt x="73" y="87"/>
                    <a:pt x="62" y="76"/>
                    <a:pt x="62" y="63"/>
                  </a:cubicBezTo>
                  <a:cubicBezTo>
                    <a:pt x="62" y="49"/>
                    <a:pt x="73" y="39"/>
                    <a:pt x="87" y="39"/>
                  </a:cubicBezTo>
                  <a:cubicBezTo>
                    <a:pt x="100" y="39"/>
                    <a:pt x="111" y="49"/>
                    <a:pt x="111" y="63"/>
                  </a:cubicBezTo>
                  <a:cubicBezTo>
                    <a:pt x="111" y="76"/>
                    <a:pt x="100" y="87"/>
                    <a:pt x="87" y="87"/>
                  </a:cubicBezTo>
                  <a:close/>
                  <a:moveTo>
                    <a:pt x="147" y="103"/>
                  </a:moveTo>
                  <a:cubicBezTo>
                    <a:pt x="139" y="103"/>
                    <a:pt x="132" y="96"/>
                    <a:pt x="132" y="88"/>
                  </a:cubicBezTo>
                  <a:cubicBezTo>
                    <a:pt x="132" y="81"/>
                    <a:pt x="139" y="74"/>
                    <a:pt x="147" y="74"/>
                  </a:cubicBezTo>
                  <a:cubicBezTo>
                    <a:pt x="155" y="74"/>
                    <a:pt x="161" y="81"/>
                    <a:pt x="161" y="88"/>
                  </a:cubicBezTo>
                  <a:cubicBezTo>
                    <a:pt x="161" y="96"/>
                    <a:pt x="155" y="103"/>
                    <a:pt x="147" y="103"/>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4"/>
          <p:cNvGrpSpPr/>
          <p:nvPr/>
        </p:nvGrpSpPr>
        <p:grpSpPr>
          <a:xfrm>
            <a:off x="5163481" y="2985157"/>
            <a:ext cx="533166" cy="624048"/>
            <a:chOff x="7004221" y="4138049"/>
            <a:chExt cx="818678" cy="958042"/>
          </a:xfrm>
        </p:grpSpPr>
        <p:sp>
          <p:nvSpPr>
            <p:cNvPr id="232" name="Freeform 68"/>
            <p:cNvSpPr/>
            <p:nvPr/>
          </p:nvSpPr>
          <p:spPr bwMode="auto">
            <a:xfrm>
              <a:off x="7004221" y="4138049"/>
              <a:ext cx="818678" cy="958042"/>
            </a:xfrm>
            <a:custGeom>
              <a:avLst/>
              <a:gdLst>
                <a:gd name="T0" fmla="*/ 257 w 514"/>
                <a:gd name="T1" fmla="*/ 0 h 602"/>
                <a:gd name="T2" fmla="*/ 0 w 514"/>
                <a:gd name="T3" fmla="*/ 257 h 602"/>
                <a:gd name="T4" fmla="*/ 131 w 514"/>
                <a:gd name="T5" fmla="*/ 481 h 602"/>
                <a:gd name="T6" fmla="*/ 142 w 514"/>
                <a:gd name="T7" fmla="*/ 602 h 602"/>
                <a:gd name="T8" fmla="*/ 246 w 514"/>
                <a:gd name="T9" fmla="*/ 514 h 602"/>
                <a:gd name="T10" fmla="*/ 257 w 514"/>
                <a:gd name="T11" fmla="*/ 514 h 602"/>
                <a:gd name="T12" fmla="*/ 514 w 514"/>
                <a:gd name="T13" fmla="*/ 257 h 602"/>
                <a:gd name="T14" fmla="*/ 257 w 514"/>
                <a:gd name="T15" fmla="*/ 0 h 6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02">
                  <a:moveTo>
                    <a:pt x="257" y="0"/>
                  </a:moveTo>
                  <a:cubicBezTo>
                    <a:pt x="115" y="0"/>
                    <a:pt x="0" y="115"/>
                    <a:pt x="0" y="257"/>
                  </a:cubicBezTo>
                  <a:cubicBezTo>
                    <a:pt x="0" y="353"/>
                    <a:pt x="53" y="437"/>
                    <a:pt x="131" y="481"/>
                  </a:cubicBezTo>
                  <a:cubicBezTo>
                    <a:pt x="142" y="602"/>
                    <a:pt x="142" y="602"/>
                    <a:pt x="142" y="602"/>
                  </a:cubicBezTo>
                  <a:cubicBezTo>
                    <a:pt x="246" y="514"/>
                    <a:pt x="246" y="514"/>
                    <a:pt x="246" y="514"/>
                  </a:cubicBezTo>
                  <a:cubicBezTo>
                    <a:pt x="249" y="514"/>
                    <a:pt x="253" y="514"/>
                    <a:pt x="257" y="514"/>
                  </a:cubicBezTo>
                  <a:cubicBezTo>
                    <a:pt x="399" y="514"/>
                    <a:pt x="514" y="399"/>
                    <a:pt x="514" y="257"/>
                  </a:cubicBezTo>
                  <a:cubicBezTo>
                    <a:pt x="514" y="115"/>
                    <a:pt x="399" y="0"/>
                    <a:pt x="257" y="0"/>
                  </a:cubicBezTo>
                  <a:close/>
                </a:path>
              </a:pathLst>
            </a:custGeom>
            <a:solidFill>
              <a:schemeClr val="accent1"/>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3" name="Freeform 89"/>
            <p:cNvSpPr/>
            <p:nvPr/>
          </p:nvSpPr>
          <p:spPr bwMode="auto">
            <a:xfrm>
              <a:off x="7138199" y="4430915"/>
              <a:ext cx="154175" cy="216115"/>
            </a:xfrm>
            <a:custGeom>
              <a:avLst/>
              <a:gdLst>
                <a:gd name="T0" fmla="*/ 3 w 97"/>
                <a:gd name="T1" fmla="*/ 54 h 136"/>
                <a:gd name="T2" fmla="*/ 51 w 97"/>
                <a:gd name="T3" fmla="*/ 0 h 136"/>
                <a:gd name="T4" fmla="*/ 97 w 97"/>
                <a:gd name="T5" fmla="*/ 42 h 136"/>
                <a:gd name="T6" fmla="*/ 73 w 97"/>
                <a:gd name="T7" fmla="*/ 82 h 136"/>
                <a:gd name="T8" fmla="*/ 34 w 97"/>
                <a:gd name="T9" fmla="*/ 113 h 136"/>
                <a:gd name="T10" fmla="*/ 97 w 97"/>
                <a:gd name="T11" fmla="*/ 113 h 136"/>
                <a:gd name="T12" fmla="*/ 97 w 97"/>
                <a:gd name="T13" fmla="*/ 136 h 136"/>
                <a:gd name="T14" fmla="*/ 0 w 97"/>
                <a:gd name="T15" fmla="*/ 136 h 136"/>
                <a:gd name="T16" fmla="*/ 42 w 97"/>
                <a:gd name="T17" fmla="*/ 76 h 136"/>
                <a:gd name="T18" fmla="*/ 70 w 97"/>
                <a:gd name="T19" fmla="*/ 43 h 136"/>
                <a:gd name="T20" fmla="*/ 51 w 97"/>
                <a:gd name="T21" fmla="*/ 23 h 136"/>
                <a:gd name="T22" fmla="*/ 28 w 97"/>
                <a:gd name="T23" fmla="*/ 54 h 136"/>
                <a:gd name="T24" fmla="*/ 3 w 97"/>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36">
                  <a:moveTo>
                    <a:pt x="3" y="54"/>
                  </a:moveTo>
                  <a:cubicBezTo>
                    <a:pt x="2" y="23"/>
                    <a:pt x="19" y="0"/>
                    <a:pt x="51" y="0"/>
                  </a:cubicBezTo>
                  <a:cubicBezTo>
                    <a:pt x="75" y="0"/>
                    <a:pt x="97" y="16"/>
                    <a:pt x="97" y="42"/>
                  </a:cubicBezTo>
                  <a:cubicBezTo>
                    <a:pt x="97" y="62"/>
                    <a:pt x="86" y="73"/>
                    <a:pt x="73" y="82"/>
                  </a:cubicBezTo>
                  <a:cubicBezTo>
                    <a:pt x="60" y="91"/>
                    <a:pt x="44" y="99"/>
                    <a:pt x="34" y="113"/>
                  </a:cubicBezTo>
                  <a:cubicBezTo>
                    <a:pt x="97" y="113"/>
                    <a:pt x="97" y="113"/>
                    <a:pt x="97" y="113"/>
                  </a:cubicBezTo>
                  <a:cubicBezTo>
                    <a:pt x="97" y="136"/>
                    <a:pt x="97" y="136"/>
                    <a:pt x="97" y="136"/>
                  </a:cubicBezTo>
                  <a:cubicBezTo>
                    <a:pt x="0" y="136"/>
                    <a:pt x="0" y="136"/>
                    <a:pt x="0" y="136"/>
                  </a:cubicBezTo>
                  <a:cubicBezTo>
                    <a:pt x="0" y="105"/>
                    <a:pt x="19" y="92"/>
                    <a:pt x="42" y="76"/>
                  </a:cubicBezTo>
                  <a:cubicBezTo>
                    <a:pt x="60" y="64"/>
                    <a:pt x="70" y="57"/>
                    <a:pt x="70" y="43"/>
                  </a:cubicBezTo>
                  <a:cubicBezTo>
                    <a:pt x="70" y="32"/>
                    <a:pt x="61" y="23"/>
                    <a:pt x="51" y="23"/>
                  </a:cubicBezTo>
                  <a:cubicBezTo>
                    <a:pt x="33" y="23"/>
                    <a:pt x="28" y="40"/>
                    <a:pt x="28" y="54"/>
                  </a:cubicBezTo>
                  <a:lnTo>
                    <a:pt x="3" y="54"/>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4" name="Freeform 90"/>
            <p:cNvSpPr/>
            <p:nvPr/>
          </p:nvSpPr>
          <p:spPr bwMode="auto">
            <a:xfrm>
              <a:off x="7335463" y="4476697"/>
              <a:ext cx="159561" cy="157542"/>
            </a:xfrm>
            <a:custGeom>
              <a:avLst/>
              <a:gdLst>
                <a:gd name="T0" fmla="*/ 0 w 237"/>
                <a:gd name="T1" fmla="*/ 102 h 234"/>
                <a:gd name="T2" fmla="*/ 104 w 237"/>
                <a:gd name="T3" fmla="*/ 102 h 234"/>
                <a:gd name="T4" fmla="*/ 104 w 237"/>
                <a:gd name="T5" fmla="*/ 0 h 234"/>
                <a:gd name="T6" fmla="*/ 132 w 237"/>
                <a:gd name="T7" fmla="*/ 0 h 234"/>
                <a:gd name="T8" fmla="*/ 132 w 237"/>
                <a:gd name="T9" fmla="*/ 102 h 234"/>
                <a:gd name="T10" fmla="*/ 237 w 237"/>
                <a:gd name="T11" fmla="*/ 102 h 234"/>
                <a:gd name="T12" fmla="*/ 237 w 237"/>
                <a:gd name="T13" fmla="*/ 130 h 234"/>
                <a:gd name="T14" fmla="*/ 132 w 237"/>
                <a:gd name="T15" fmla="*/ 130 h 234"/>
                <a:gd name="T16" fmla="*/ 132 w 237"/>
                <a:gd name="T17" fmla="*/ 234 h 234"/>
                <a:gd name="T18" fmla="*/ 104 w 237"/>
                <a:gd name="T19" fmla="*/ 234 h 234"/>
                <a:gd name="T20" fmla="*/ 104 w 237"/>
                <a:gd name="T21" fmla="*/ 130 h 234"/>
                <a:gd name="T22" fmla="*/ 0 w 237"/>
                <a:gd name="T23" fmla="*/ 130 h 234"/>
                <a:gd name="T24" fmla="*/ 0 w 237"/>
                <a:gd name="T25" fmla="*/ 10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34">
                  <a:moveTo>
                    <a:pt x="0" y="102"/>
                  </a:moveTo>
                  <a:lnTo>
                    <a:pt x="104" y="102"/>
                  </a:lnTo>
                  <a:lnTo>
                    <a:pt x="104" y="0"/>
                  </a:lnTo>
                  <a:lnTo>
                    <a:pt x="132" y="0"/>
                  </a:lnTo>
                  <a:lnTo>
                    <a:pt x="132" y="102"/>
                  </a:lnTo>
                  <a:lnTo>
                    <a:pt x="237" y="102"/>
                  </a:lnTo>
                  <a:lnTo>
                    <a:pt x="237" y="130"/>
                  </a:lnTo>
                  <a:lnTo>
                    <a:pt x="132" y="130"/>
                  </a:lnTo>
                  <a:lnTo>
                    <a:pt x="132" y="234"/>
                  </a:lnTo>
                  <a:lnTo>
                    <a:pt x="104" y="234"/>
                  </a:lnTo>
                  <a:lnTo>
                    <a:pt x="104" y="130"/>
                  </a:lnTo>
                  <a:lnTo>
                    <a:pt x="0" y="130"/>
                  </a:lnTo>
                  <a:lnTo>
                    <a:pt x="0" y="102"/>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5" name="Freeform 91"/>
            <p:cNvSpPr/>
            <p:nvPr/>
          </p:nvSpPr>
          <p:spPr bwMode="auto">
            <a:xfrm>
              <a:off x="7528014" y="4430915"/>
              <a:ext cx="156195" cy="216115"/>
            </a:xfrm>
            <a:custGeom>
              <a:avLst/>
              <a:gdLst>
                <a:gd name="T0" fmla="*/ 3 w 98"/>
                <a:gd name="T1" fmla="*/ 54 h 136"/>
                <a:gd name="T2" fmla="*/ 51 w 98"/>
                <a:gd name="T3" fmla="*/ 0 h 136"/>
                <a:gd name="T4" fmla="*/ 97 w 98"/>
                <a:gd name="T5" fmla="*/ 42 h 136"/>
                <a:gd name="T6" fmla="*/ 73 w 98"/>
                <a:gd name="T7" fmla="*/ 82 h 136"/>
                <a:gd name="T8" fmla="*/ 35 w 98"/>
                <a:gd name="T9" fmla="*/ 113 h 136"/>
                <a:gd name="T10" fmla="*/ 98 w 98"/>
                <a:gd name="T11" fmla="*/ 113 h 136"/>
                <a:gd name="T12" fmla="*/ 98 w 98"/>
                <a:gd name="T13" fmla="*/ 136 h 136"/>
                <a:gd name="T14" fmla="*/ 0 w 98"/>
                <a:gd name="T15" fmla="*/ 136 h 136"/>
                <a:gd name="T16" fmla="*/ 42 w 98"/>
                <a:gd name="T17" fmla="*/ 76 h 136"/>
                <a:gd name="T18" fmla="*/ 70 w 98"/>
                <a:gd name="T19" fmla="*/ 43 h 136"/>
                <a:gd name="T20" fmla="*/ 51 w 98"/>
                <a:gd name="T21" fmla="*/ 23 h 136"/>
                <a:gd name="T22" fmla="*/ 29 w 98"/>
                <a:gd name="T23" fmla="*/ 54 h 136"/>
                <a:gd name="T24" fmla="*/ 3 w 98"/>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36">
                  <a:moveTo>
                    <a:pt x="3" y="54"/>
                  </a:moveTo>
                  <a:cubicBezTo>
                    <a:pt x="2" y="23"/>
                    <a:pt x="19" y="0"/>
                    <a:pt x="51" y="0"/>
                  </a:cubicBezTo>
                  <a:cubicBezTo>
                    <a:pt x="75" y="0"/>
                    <a:pt x="97" y="16"/>
                    <a:pt x="97" y="42"/>
                  </a:cubicBezTo>
                  <a:cubicBezTo>
                    <a:pt x="97" y="62"/>
                    <a:pt x="86" y="73"/>
                    <a:pt x="73" y="82"/>
                  </a:cubicBezTo>
                  <a:cubicBezTo>
                    <a:pt x="60" y="91"/>
                    <a:pt x="44" y="99"/>
                    <a:pt x="35" y="113"/>
                  </a:cubicBezTo>
                  <a:cubicBezTo>
                    <a:pt x="98" y="113"/>
                    <a:pt x="98" y="113"/>
                    <a:pt x="98" y="113"/>
                  </a:cubicBezTo>
                  <a:cubicBezTo>
                    <a:pt x="98" y="136"/>
                    <a:pt x="98" y="136"/>
                    <a:pt x="98" y="136"/>
                  </a:cubicBezTo>
                  <a:cubicBezTo>
                    <a:pt x="0" y="136"/>
                    <a:pt x="0" y="136"/>
                    <a:pt x="0" y="136"/>
                  </a:cubicBezTo>
                  <a:cubicBezTo>
                    <a:pt x="0" y="105"/>
                    <a:pt x="19" y="92"/>
                    <a:pt x="42" y="76"/>
                  </a:cubicBezTo>
                  <a:cubicBezTo>
                    <a:pt x="60" y="64"/>
                    <a:pt x="70" y="57"/>
                    <a:pt x="70" y="43"/>
                  </a:cubicBezTo>
                  <a:cubicBezTo>
                    <a:pt x="70" y="32"/>
                    <a:pt x="62" y="23"/>
                    <a:pt x="51" y="23"/>
                  </a:cubicBezTo>
                  <a:cubicBezTo>
                    <a:pt x="33" y="23"/>
                    <a:pt x="29" y="40"/>
                    <a:pt x="29" y="54"/>
                  </a:cubicBezTo>
                  <a:lnTo>
                    <a:pt x="3" y="54"/>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2"/>
          <p:cNvGrpSpPr/>
          <p:nvPr/>
        </p:nvGrpSpPr>
        <p:grpSpPr>
          <a:xfrm>
            <a:off x="4420296" y="1637075"/>
            <a:ext cx="636642" cy="745523"/>
            <a:chOff x="5863054" y="2068463"/>
            <a:chExt cx="977566" cy="1144534"/>
          </a:xfrm>
        </p:grpSpPr>
        <p:sp>
          <p:nvSpPr>
            <p:cNvPr id="227" name="Freeform 63"/>
            <p:cNvSpPr/>
            <p:nvPr/>
          </p:nvSpPr>
          <p:spPr bwMode="auto">
            <a:xfrm>
              <a:off x="5863054" y="2068463"/>
              <a:ext cx="977566" cy="1144534"/>
            </a:xfrm>
            <a:custGeom>
              <a:avLst/>
              <a:gdLst>
                <a:gd name="T0" fmla="*/ 614 w 614"/>
                <a:gd name="T1" fmla="*/ 307 h 719"/>
                <a:gd name="T2" fmla="*/ 307 w 614"/>
                <a:gd name="T3" fmla="*/ 0 h 719"/>
                <a:gd name="T4" fmla="*/ 0 w 614"/>
                <a:gd name="T5" fmla="*/ 307 h 719"/>
                <a:gd name="T6" fmla="*/ 307 w 614"/>
                <a:gd name="T7" fmla="*/ 614 h 719"/>
                <a:gd name="T8" fmla="*/ 321 w 614"/>
                <a:gd name="T9" fmla="*/ 614 h 719"/>
                <a:gd name="T10" fmla="*/ 445 w 614"/>
                <a:gd name="T11" fmla="*/ 719 h 719"/>
                <a:gd name="T12" fmla="*/ 458 w 614"/>
                <a:gd name="T13" fmla="*/ 575 h 719"/>
                <a:gd name="T14" fmla="*/ 614 w 614"/>
                <a:gd name="T15" fmla="*/ 307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719">
                  <a:moveTo>
                    <a:pt x="614" y="307"/>
                  </a:moveTo>
                  <a:cubicBezTo>
                    <a:pt x="614" y="138"/>
                    <a:pt x="477" y="0"/>
                    <a:pt x="307" y="0"/>
                  </a:cubicBezTo>
                  <a:cubicBezTo>
                    <a:pt x="137" y="0"/>
                    <a:pt x="0" y="138"/>
                    <a:pt x="0" y="307"/>
                  </a:cubicBezTo>
                  <a:cubicBezTo>
                    <a:pt x="0" y="477"/>
                    <a:pt x="137" y="614"/>
                    <a:pt x="307" y="614"/>
                  </a:cubicBezTo>
                  <a:cubicBezTo>
                    <a:pt x="312" y="614"/>
                    <a:pt x="316" y="614"/>
                    <a:pt x="321" y="614"/>
                  </a:cubicBezTo>
                  <a:cubicBezTo>
                    <a:pt x="445" y="719"/>
                    <a:pt x="445" y="719"/>
                    <a:pt x="445" y="719"/>
                  </a:cubicBezTo>
                  <a:cubicBezTo>
                    <a:pt x="458" y="575"/>
                    <a:pt x="458" y="575"/>
                    <a:pt x="458" y="575"/>
                  </a:cubicBezTo>
                  <a:cubicBezTo>
                    <a:pt x="551" y="522"/>
                    <a:pt x="614" y="422"/>
                    <a:pt x="614" y="307"/>
                  </a:cubicBezTo>
                  <a:close/>
                </a:path>
              </a:pathLst>
            </a:custGeom>
            <a:solidFill>
              <a:schemeClr val="accent4"/>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6" name="Freeform 92"/>
            <p:cNvSpPr>
              <a:spLocks noEditPoints="1"/>
            </p:cNvSpPr>
            <p:nvPr/>
          </p:nvSpPr>
          <p:spPr bwMode="auto">
            <a:xfrm>
              <a:off x="6063684" y="2215232"/>
              <a:ext cx="486763" cy="555436"/>
            </a:xfrm>
            <a:custGeom>
              <a:avLst/>
              <a:gdLst>
                <a:gd name="T0" fmla="*/ 0 w 723"/>
                <a:gd name="T1" fmla="*/ 338 h 825"/>
                <a:gd name="T2" fmla="*/ 305 w 723"/>
                <a:gd name="T3" fmla="*/ 825 h 825"/>
                <a:gd name="T4" fmla="*/ 723 w 723"/>
                <a:gd name="T5" fmla="*/ 0 h 825"/>
                <a:gd name="T6" fmla="*/ 0 w 723"/>
                <a:gd name="T7" fmla="*/ 338 h 825"/>
                <a:gd name="T8" fmla="*/ 198 w 723"/>
                <a:gd name="T9" fmla="*/ 383 h 825"/>
                <a:gd name="T10" fmla="*/ 482 w 723"/>
                <a:gd name="T11" fmla="*/ 250 h 825"/>
                <a:gd name="T12" fmla="*/ 319 w 723"/>
                <a:gd name="T13" fmla="*/ 574 h 825"/>
                <a:gd name="T14" fmla="*/ 198 w 723"/>
                <a:gd name="T15" fmla="*/ 383 h 8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3" h="825">
                  <a:moveTo>
                    <a:pt x="0" y="338"/>
                  </a:moveTo>
                  <a:lnTo>
                    <a:pt x="305" y="825"/>
                  </a:lnTo>
                  <a:lnTo>
                    <a:pt x="723" y="0"/>
                  </a:lnTo>
                  <a:lnTo>
                    <a:pt x="0" y="338"/>
                  </a:lnTo>
                  <a:close/>
                  <a:moveTo>
                    <a:pt x="198" y="383"/>
                  </a:moveTo>
                  <a:lnTo>
                    <a:pt x="482" y="250"/>
                  </a:lnTo>
                  <a:lnTo>
                    <a:pt x="319" y="574"/>
                  </a:lnTo>
                  <a:lnTo>
                    <a:pt x="198" y="383"/>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7" name="Freeform 93"/>
            <p:cNvSpPr/>
            <p:nvPr/>
          </p:nvSpPr>
          <p:spPr bwMode="auto">
            <a:xfrm>
              <a:off x="6383480" y="2531662"/>
              <a:ext cx="200630" cy="207363"/>
            </a:xfrm>
            <a:custGeom>
              <a:avLst/>
              <a:gdLst>
                <a:gd name="T0" fmla="*/ 0 w 298"/>
                <a:gd name="T1" fmla="*/ 194 h 308"/>
                <a:gd name="T2" fmla="*/ 184 w 298"/>
                <a:gd name="T3" fmla="*/ 0 h 308"/>
                <a:gd name="T4" fmla="*/ 298 w 298"/>
                <a:gd name="T5" fmla="*/ 116 h 308"/>
                <a:gd name="T6" fmla="*/ 113 w 298"/>
                <a:gd name="T7" fmla="*/ 308 h 308"/>
                <a:gd name="T8" fmla="*/ 0 w 298"/>
                <a:gd name="T9" fmla="*/ 194 h 308"/>
              </a:gdLst>
              <a:ahLst/>
              <a:cxnLst>
                <a:cxn ang="0">
                  <a:pos x="T0" y="T1"/>
                </a:cxn>
                <a:cxn ang="0">
                  <a:pos x="T2" y="T3"/>
                </a:cxn>
                <a:cxn ang="0">
                  <a:pos x="T4" y="T5"/>
                </a:cxn>
                <a:cxn ang="0">
                  <a:pos x="T6" y="T7"/>
                </a:cxn>
                <a:cxn ang="0">
                  <a:pos x="T8" y="T9"/>
                </a:cxn>
              </a:cxnLst>
              <a:rect l="0" t="0" r="r" b="b"/>
              <a:pathLst>
                <a:path w="298" h="308">
                  <a:moveTo>
                    <a:pt x="0" y="194"/>
                  </a:moveTo>
                  <a:lnTo>
                    <a:pt x="184" y="0"/>
                  </a:lnTo>
                  <a:lnTo>
                    <a:pt x="298" y="116"/>
                  </a:lnTo>
                  <a:lnTo>
                    <a:pt x="113" y="308"/>
                  </a:lnTo>
                  <a:lnTo>
                    <a:pt x="0" y="194"/>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8" name="Freeform 94"/>
            <p:cNvSpPr/>
            <p:nvPr/>
          </p:nvSpPr>
          <p:spPr bwMode="auto">
            <a:xfrm>
              <a:off x="6351837" y="2675066"/>
              <a:ext cx="94929" cy="87523"/>
            </a:xfrm>
            <a:custGeom>
              <a:avLst/>
              <a:gdLst>
                <a:gd name="T0" fmla="*/ 16 w 60"/>
                <a:gd name="T1" fmla="*/ 0 h 55"/>
                <a:gd name="T2" fmla="*/ 60 w 60"/>
                <a:gd name="T3" fmla="*/ 45 h 55"/>
                <a:gd name="T4" fmla="*/ 0 w 60"/>
                <a:gd name="T5" fmla="*/ 55 h 55"/>
                <a:gd name="T6" fmla="*/ 16 w 60"/>
                <a:gd name="T7" fmla="*/ 0 h 55"/>
              </a:gdLst>
              <a:ahLst/>
              <a:cxnLst>
                <a:cxn ang="0">
                  <a:pos x="T0" y="T1"/>
                </a:cxn>
                <a:cxn ang="0">
                  <a:pos x="T2" y="T3"/>
                </a:cxn>
                <a:cxn ang="0">
                  <a:pos x="T4" y="T5"/>
                </a:cxn>
                <a:cxn ang="0">
                  <a:pos x="T6" y="T7"/>
                </a:cxn>
              </a:cxnLst>
              <a:rect l="0" t="0" r="r" b="b"/>
              <a:pathLst>
                <a:path w="60" h="55">
                  <a:moveTo>
                    <a:pt x="16" y="0"/>
                  </a:moveTo>
                  <a:cubicBezTo>
                    <a:pt x="17" y="1"/>
                    <a:pt x="60" y="45"/>
                    <a:pt x="60" y="45"/>
                  </a:cubicBezTo>
                  <a:cubicBezTo>
                    <a:pt x="0" y="55"/>
                    <a:pt x="0" y="55"/>
                    <a:pt x="0" y="55"/>
                  </a:cubicBezTo>
                  <a:lnTo>
                    <a:pt x="16" y="0"/>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9" name="Freeform 95"/>
            <p:cNvSpPr/>
            <p:nvPr/>
          </p:nvSpPr>
          <p:spPr bwMode="auto">
            <a:xfrm>
              <a:off x="6502646" y="2476455"/>
              <a:ext cx="135324" cy="133305"/>
            </a:xfrm>
            <a:custGeom>
              <a:avLst/>
              <a:gdLst>
                <a:gd name="T0" fmla="*/ 156 w 201"/>
                <a:gd name="T1" fmla="*/ 198 h 198"/>
                <a:gd name="T2" fmla="*/ 0 w 201"/>
                <a:gd name="T3" fmla="*/ 44 h 198"/>
                <a:gd name="T4" fmla="*/ 45 w 201"/>
                <a:gd name="T5" fmla="*/ 0 h 198"/>
                <a:gd name="T6" fmla="*/ 201 w 201"/>
                <a:gd name="T7" fmla="*/ 153 h 198"/>
                <a:gd name="T8" fmla="*/ 156 w 201"/>
                <a:gd name="T9" fmla="*/ 198 h 198"/>
              </a:gdLst>
              <a:ahLst/>
              <a:cxnLst>
                <a:cxn ang="0">
                  <a:pos x="T0" y="T1"/>
                </a:cxn>
                <a:cxn ang="0">
                  <a:pos x="T2" y="T3"/>
                </a:cxn>
                <a:cxn ang="0">
                  <a:pos x="T4" y="T5"/>
                </a:cxn>
                <a:cxn ang="0">
                  <a:pos x="T6" y="T7"/>
                </a:cxn>
                <a:cxn ang="0">
                  <a:pos x="T8" y="T9"/>
                </a:cxn>
              </a:cxnLst>
              <a:rect l="0" t="0" r="r" b="b"/>
              <a:pathLst>
                <a:path w="201" h="198">
                  <a:moveTo>
                    <a:pt x="156" y="198"/>
                  </a:moveTo>
                  <a:lnTo>
                    <a:pt x="0" y="44"/>
                  </a:lnTo>
                  <a:lnTo>
                    <a:pt x="45" y="0"/>
                  </a:lnTo>
                  <a:lnTo>
                    <a:pt x="201" y="153"/>
                  </a:lnTo>
                  <a:lnTo>
                    <a:pt x="156" y="198"/>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0" name="Rectangle 96"/>
            <p:cNvSpPr>
              <a:spLocks noChangeArrowheads="1"/>
            </p:cNvSpPr>
            <p:nvPr/>
          </p:nvSpPr>
          <p:spPr bwMode="auto">
            <a:xfrm>
              <a:off x="6200355" y="2799618"/>
              <a:ext cx="311717" cy="31643"/>
            </a:xfrm>
            <a:prstGeom prst="rect">
              <a:avLst/>
            </a:pr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8"/>
          <p:cNvGrpSpPr/>
          <p:nvPr/>
        </p:nvGrpSpPr>
        <p:grpSpPr>
          <a:xfrm>
            <a:off x="3271092" y="3070235"/>
            <a:ext cx="578767" cy="677110"/>
            <a:chOff x="4098452" y="4268661"/>
            <a:chExt cx="888697" cy="1039506"/>
          </a:xfrm>
        </p:grpSpPr>
        <p:sp>
          <p:nvSpPr>
            <p:cNvPr id="224" name="Freeform 60"/>
            <p:cNvSpPr>
              <a:spLocks noEditPoints="1"/>
            </p:cNvSpPr>
            <p:nvPr/>
          </p:nvSpPr>
          <p:spPr bwMode="auto">
            <a:xfrm>
              <a:off x="4354962" y="4408698"/>
              <a:ext cx="334608" cy="624108"/>
            </a:xfrm>
            <a:custGeom>
              <a:avLst/>
              <a:gdLst>
                <a:gd name="T0" fmla="*/ 210 w 210"/>
                <a:gd name="T1" fmla="*/ 261 h 392"/>
                <a:gd name="T2" fmla="*/ 204 w 210"/>
                <a:gd name="T3" fmla="*/ 290 h 392"/>
                <a:gd name="T4" fmla="*/ 187 w 210"/>
                <a:gd name="T5" fmla="*/ 318 h 392"/>
                <a:gd name="T6" fmla="*/ 159 w 210"/>
                <a:gd name="T7" fmla="*/ 341 h 392"/>
                <a:gd name="T8" fmla="*/ 123 w 210"/>
                <a:gd name="T9" fmla="*/ 355 h 392"/>
                <a:gd name="T10" fmla="*/ 123 w 210"/>
                <a:gd name="T11" fmla="*/ 392 h 392"/>
                <a:gd name="T12" fmla="*/ 96 w 210"/>
                <a:gd name="T13" fmla="*/ 392 h 392"/>
                <a:gd name="T14" fmla="*/ 96 w 210"/>
                <a:gd name="T15" fmla="*/ 358 h 392"/>
                <a:gd name="T16" fmla="*/ 94 w 210"/>
                <a:gd name="T17" fmla="*/ 358 h 392"/>
                <a:gd name="T18" fmla="*/ 91 w 210"/>
                <a:gd name="T19" fmla="*/ 358 h 392"/>
                <a:gd name="T20" fmla="*/ 64 w 210"/>
                <a:gd name="T21" fmla="*/ 357 h 392"/>
                <a:gd name="T22" fmla="*/ 41 w 210"/>
                <a:gd name="T23" fmla="*/ 352 h 392"/>
                <a:gd name="T24" fmla="*/ 20 w 210"/>
                <a:gd name="T25" fmla="*/ 345 h 392"/>
                <a:gd name="T26" fmla="*/ 0 w 210"/>
                <a:gd name="T27" fmla="*/ 335 h 392"/>
                <a:gd name="T28" fmla="*/ 15 w 210"/>
                <a:gd name="T29" fmla="*/ 288 h 392"/>
                <a:gd name="T30" fmla="*/ 31 w 210"/>
                <a:gd name="T31" fmla="*/ 297 h 392"/>
                <a:gd name="T32" fmla="*/ 51 w 210"/>
                <a:gd name="T33" fmla="*/ 306 h 392"/>
                <a:gd name="T34" fmla="*/ 74 w 210"/>
                <a:gd name="T35" fmla="*/ 314 h 392"/>
                <a:gd name="T36" fmla="*/ 96 w 210"/>
                <a:gd name="T37" fmla="*/ 318 h 392"/>
                <a:gd name="T38" fmla="*/ 96 w 210"/>
                <a:gd name="T39" fmla="*/ 219 h 392"/>
                <a:gd name="T40" fmla="*/ 66 w 210"/>
                <a:gd name="T41" fmla="*/ 206 h 392"/>
                <a:gd name="T42" fmla="*/ 39 w 210"/>
                <a:gd name="T43" fmla="*/ 188 h 392"/>
                <a:gd name="T44" fmla="*/ 19 w 210"/>
                <a:gd name="T45" fmla="*/ 160 h 392"/>
                <a:gd name="T46" fmla="*/ 11 w 210"/>
                <a:gd name="T47" fmla="*/ 119 h 392"/>
                <a:gd name="T48" fmla="*/ 17 w 210"/>
                <a:gd name="T49" fmla="*/ 94 h 392"/>
                <a:gd name="T50" fmla="*/ 33 w 210"/>
                <a:gd name="T51" fmla="*/ 69 h 392"/>
                <a:gd name="T52" fmla="*/ 60 w 210"/>
                <a:gd name="T53" fmla="*/ 48 h 392"/>
                <a:gd name="T54" fmla="*/ 96 w 210"/>
                <a:gd name="T55" fmla="*/ 35 h 392"/>
                <a:gd name="T56" fmla="*/ 96 w 210"/>
                <a:gd name="T57" fmla="*/ 0 h 392"/>
                <a:gd name="T58" fmla="*/ 123 w 210"/>
                <a:gd name="T59" fmla="*/ 0 h 392"/>
                <a:gd name="T60" fmla="*/ 123 w 210"/>
                <a:gd name="T61" fmla="*/ 32 h 392"/>
                <a:gd name="T62" fmla="*/ 123 w 210"/>
                <a:gd name="T63" fmla="*/ 32 h 392"/>
                <a:gd name="T64" fmla="*/ 161 w 210"/>
                <a:gd name="T65" fmla="*/ 34 h 392"/>
                <a:gd name="T66" fmla="*/ 196 w 210"/>
                <a:gd name="T67" fmla="*/ 40 h 392"/>
                <a:gd name="T68" fmla="*/ 187 w 210"/>
                <a:gd name="T69" fmla="*/ 87 h 392"/>
                <a:gd name="T70" fmla="*/ 155 w 210"/>
                <a:gd name="T71" fmla="*/ 77 h 392"/>
                <a:gd name="T72" fmla="*/ 123 w 210"/>
                <a:gd name="T73" fmla="*/ 72 h 392"/>
                <a:gd name="T74" fmla="*/ 123 w 210"/>
                <a:gd name="T75" fmla="*/ 159 h 392"/>
                <a:gd name="T76" fmla="*/ 153 w 210"/>
                <a:gd name="T77" fmla="*/ 172 h 392"/>
                <a:gd name="T78" fmla="*/ 181 w 210"/>
                <a:gd name="T79" fmla="*/ 191 h 392"/>
                <a:gd name="T80" fmla="*/ 202 w 210"/>
                <a:gd name="T81" fmla="*/ 219 h 392"/>
                <a:gd name="T82" fmla="*/ 210 w 210"/>
                <a:gd name="T83" fmla="*/ 261 h 392"/>
                <a:gd name="T84" fmla="*/ 65 w 210"/>
                <a:gd name="T85" fmla="*/ 110 h 392"/>
                <a:gd name="T86" fmla="*/ 74 w 210"/>
                <a:gd name="T87" fmla="*/ 133 h 392"/>
                <a:gd name="T88" fmla="*/ 96 w 210"/>
                <a:gd name="T89" fmla="*/ 148 h 392"/>
                <a:gd name="T90" fmla="*/ 96 w 210"/>
                <a:gd name="T91" fmla="*/ 73 h 392"/>
                <a:gd name="T92" fmla="*/ 77 w 210"/>
                <a:gd name="T93" fmla="*/ 79 h 392"/>
                <a:gd name="T94" fmla="*/ 68 w 210"/>
                <a:gd name="T95" fmla="*/ 90 h 392"/>
                <a:gd name="T96" fmla="*/ 65 w 210"/>
                <a:gd name="T97" fmla="*/ 110 h 392"/>
                <a:gd name="T98" fmla="*/ 155 w 210"/>
                <a:gd name="T99" fmla="*/ 269 h 392"/>
                <a:gd name="T100" fmla="*/ 146 w 210"/>
                <a:gd name="T101" fmla="*/ 246 h 392"/>
                <a:gd name="T102" fmla="*/ 123 w 210"/>
                <a:gd name="T103" fmla="*/ 230 h 392"/>
                <a:gd name="T104" fmla="*/ 123 w 210"/>
                <a:gd name="T105" fmla="*/ 316 h 392"/>
                <a:gd name="T106" fmla="*/ 132 w 210"/>
                <a:gd name="T107" fmla="*/ 314 h 392"/>
                <a:gd name="T108" fmla="*/ 140 w 210"/>
                <a:gd name="T109" fmla="*/ 311 h 392"/>
                <a:gd name="T110" fmla="*/ 151 w 210"/>
                <a:gd name="T111" fmla="*/ 298 h 392"/>
                <a:gd name="T112" fmla="*/ 155 w 210"/>
                <a:gd name="T113" fmla="*/ 26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210" y="261"/>
                  </a:moveTo>
                  <a:cubicBezTo>
                    <a:pt x="210" y="271"/>
                    <a:pt x="208" y="281"/>
                    <a:pt x="204" y="290"/>
                  </a:cubicBezTo>
                  <a:cubicBezTo>
                    <a:pt x="200" y="300"/>
                    <a:pt x="194" y="310"/>
                    <a:pt x="187" y="318"/>
                  </a:cubicBezTo>
                  <a:cubicBezTo>
                    <a:pt x="179" y="327"/>
                    <a:pt x="170" y="334"/>
                    <a:pt x="159" y="341"/>
                  </a:cubicBezTo>
                  <a:cubicBezTo>
                    <a:pt x="148" y="347"/>
                    <a:pt x="136" y="352"/>
                    <a:pt x="123" y="355"/>
                  </a:cubicBezTo>
                  <a:cubicBezTo>
                    <a:pt x="123" y="392"/>
                    <a:pt x="123" y="392"/>
                    <a:pt x="123" y="392"/>
                  </a:cubicBezTo>
                  <a:cubicBezTo>
                    <a:pt x="96" y="392"/>
                    <a:pt x="96" y="392"/>
                    <a:pt x="96" y="392"/>
                  </a:cubicBezTo>
                  <a:cubicBezTo>
                    <a:pt x="96" y="358"/>
                    <a:pt x="96" y="358"/>
                    <a:pt x="96" y="358"/>
                  </a:cubicBezTo>
                  <a:cubicBezTo>
                    <a:pt x="95" y="358"/>
                    <a:pt x="94" y="358"/>
                    <a:pt x="94" y="358"/>
                  </a:cubicBezTo>
                  <a:cubicBezTo>
                    <a:pt x="93" y="358"/>
                    <a:pt x="92" y="358"/>
                    <a:pt x="91" y="358"/>
                  </a:cubicBezTo>
                  <a:cubicBezTo>
                    <a:pt x="82" y="358"/>
                    <a:pt x="73" y="358"/>
                    <a:pt x="64" y="357"/>
                  </a:cubicBezTo>
                  <a:cubicBezTo>
                    <a:pt x="56" y="356"/>
                    <a:pt x="48" y="354"/>
                    <a:pt x="41" y="352"/>
                  </a:cubicBezTo>
                  <a:cubicBezTo>
                    <a:pt x="34" y="350"/>
                    <a:pt x="27" y="348"/>
                    <a:pt x="20" y="345"/>
                  </a:cubicBezTo>
                  <a:cubicBezTo>
                    <a:pt x="13" y="342"/>
                    <a:pt x="7" y="339"/>
                    <a:pt x="0" y="335"/>
                  </a:cubicBezTo>
                  <a:cubicBezTo>
                    <a:pt x="15" y="288"/>
                    <a:pt x="15" y="288"/>
                    <a:pt x="15" y="288"/>
                  </a:cubicBezTo>
                  <a:cubicBezTo>
                    <a:pt x="19" y="291"/>
                    <a:pt x="25" y="294"/>
                    <a:pt x="31" y="297"/>
                  </a:cubicBezTo>
                  <a:cubicBezTo>
                    <a:pt x="37" y="301"/>
                    <a:pt x="44" y="304"/>
                    <a:pt x="51" y="306"/>
                  </a:cubicBezTo>
                  <a:cubicBezTo>
                    <a:pt x="59" y="309"/>
                    <a:pt x="66" y="312"/>
                    <a:pt x="74" y="314"/>
                  </a:cubicBezTo>
                  <a:cubicBezTo>
                    <a:pt x="82" y="316"/>
                    <a:pt x="89" y="317"/>
                    <a:pt x="96" y="318"/>
                  </a:cubicBezTo>
                  <a:cubicBezTo>
                    <a:pt x="96" y="219"/>
                    <a:pt x="96" y="219"/>
                    <a:pt x="96" y="219"/>
                  </a:cubicBezTo>
                  <a:cubicBezTo>
                    <a:pt x="86" y="215"/>
                    <a:pt x="76" y="211"/>
                    <a:pt x="66" y="206"/>
                  </a:cubicBezTo>
                  <a:cubicBezTo>
                    <a:pt x="56" y="201"/>
                    <a:pt x="47" y="195"/>
                    <a:pt x="39" y="188"/>
                  </a:cubicBezTo>
                  <a:cubicBezTo>
                    <a:pt x="30" y="180"/>
                    <a:pt x="24" y="171"/>
                    <a:pt x="19" y="160"/>
                  </a:cubicBezTo>
                  <a:cubicBezTo>
                    <a:pt x="13" y="149"/>
                    <a:pt x="11" y="136"/>
                    <a:pt x="11" y="119"/>
                  </a:cubicBezTo>
                  <a:cubicBezTo>
                    <a:pt x="11" y="111"/>
                    <a:pt x="13" y="103"/>
                    <a:pt x="17" y="94"/>
                  </a:cubicBezTo>
                  <a:cubicBezTo>
                    <a:pt x="21" y="85"/>
                    <a:pt x="26" y="77"/>
                    <a:pt x="33" y="69"/>
                  </a:cubicBezTo>
                  <a:cubicBezTo>
                    <a:pt x="41" y="61"/>
                    <a:pt x="50" y="54"/>
                    <a:pt x="60" y="48"/>
                  </a:cubicBezTo>
                  <a:cubicBezTo>
                    <a:pt x="71" y="42"/>
                    <a:pt x="83" y="37"/>
                    <a:pt x="96" y="35"/>
                  </a:cubicBezTo>
                  <a:cubicBezTo>
                    <a:pt x="96" y="0"/>
                    <a:pt x="96" y="0"/>
                    <a:pt x="96" y="0"/>
                  </a:cubicBezTo>
                  <a:cubicBezTo>
                    <a:pt x="123" y="0"/>
                    <a:pt x="123" y="0"/>
                    <a:pt x="123" y="0"/>
                  </a:cubicBezTo>
                  <a:cubicBezTo>
                    <a:pt x="123" y="32"/>
                    <a:pt x="123" y="32"/>
                    <a:pt x="123" y="32"/>
                  </a:cubicBezTo>
                  <a:cubicBezTo>
                    <a:pt x="123" y="32"/>
                    <a:pt x="123" y="32"/>
                    <a:pt x="123" y="32"/>
                  </a:cubicBezTo>
                  <a:cubicBezTo>
                    <a:pt x="137" y="32"/>
                    <a:pt x="149" y="33"/>
                    <a:pt x="161" y="34"/>
                  </a:cubicBezTo>
                  <a:cubicBezTo>
                    <a:pt x="172" y="36"/>
                    <a:pt x="184" y="38"/>
                    <a:pt x="196" y="40"/>
                  </a:cubicBezTo>
                  <a:cubicBezTo>
                    <a:pt x="187" y="87"/>
                    <a:pt x="187" y="87"/>
                    <a:pt x="187" y="87"/>
                  </a:cubicBezTo>
                  <a:cubicBezTo>
                    <a:pt x="176" y="83"/>
                    <a:pt x="166" y="80"/>
                    <a:pt x="155" y="77"/>
                  </a:cubicBezTo>
                  <a:cubicBezTo>
                    <a:pt x="143" y="74"/>
                    <a:pt x="133" y="73"/>
                    <a:pt x="123" y="72"/>
                  </a:cubicBezTo>
                  <a:cubicBezTo>
                    <a:pt x="123" y="159"/>
                    <a:pt x="123" y="159"/>
                    <a:pt x="123" y="159"/>
                  </a:cubicBezTo>
                  <a:cubicBezTo>
                    <a:pt x="132" y="163"/>
                    <a:pt x="143" y="168"/>
                    <a:pt x="153" y="172"/>
                  </a:cubicBezTo>
                  <a:cubicBezTo>
                    <a:pt x="163" y="177"/>
                    <a:pt x="173" y="183"/>
                    <a:pt x="181" y="191"/>
                  </a:cubicBezTo>
                  <a:cubicBezTo>
                    <a:pt x="190" y="198"/>
                    <a:pt x="197" y="208"/>
                    <a:pt x="202" y="219"/>
                  </a:cubicBezTo>
                  <a:cubicBezTo>
                    <a:pt x="207" y="230"/>
                    <a:pt x="210" y="244"/>
                    <a:pt x="210" y="261"/>
                  </a:cubicBezTo>
                  <a:moveTo>
                    <a:pt x="65" y="110"/>
                  </a:moveTo>
                  <a:cubicBezTo>
                    <a:pt x="65" y="119"/>
                    <a:pt x="68" y="127"/>
                    <a:pt x="74" y="133"/>
                  </a:cubicBezTo>
                  <a:cubicBezTo>
                    <a:pt x="80" y="139"/>
                    <a:pt x="87" y="144"/>
                    <a:pt x="96" y="148"/>
                  </a:cubicBezTo>
                  <a:cubicBezTo>
                    <a:pt x="96" y="73"/>
                    <a:pt x="96" y="73"/>
                    <a:pt x="96" y="73"/>
                  </a:cubicBezTo>
                  <a:cubicBezTo>
                    <a:pt x="88" y="74"/>
                    <a:pt x="82" y="76"/>
                    <a:pt x="77" y="79"/>
                  </a:cubicBezTo>
                  <a:cubicBezTo>
                    <a:pt x="73" y="81"/>
                    <a:pt x="70" y="85"/>
                    <a:pt x="68" y="90"/>
                  </a:cubicBezTo>
                  <a:cubicBezTo>
                    <a:pt x="66" y="95"/>
                    <a:pt x="65" y="102"/>
                    <a:pt x="65" y="110"/>
                  </a:cubicBezTo>
                  <a:moveTo>
                    <a:pt x="155" y="269"/>
                  </a:moveTo>
                  <a:cubicBezTo>
                    <a:pt x="155" y="260"/>
                    <a:pt x="152" y="252"/>
                    <a:pt x="146" y="246"/>
                  </a:cubicBezTo>
                  <a:cubicBezTo>
                    <a:pt x="140" y="240"/>
                    <a:pt x="132" y="235"/>
                    <a:pt x="123" y="230"/>
                  </a:cubicBezTo>
                  <a:cubicBezTo>
                    <a:pt x="123" y="316"/>
                    <a:pt x="123" y="316"/>
                    <a:pt x="123" y="316"/>
                  </a:cubicBezTo>
                  <a:cubicBezTo>
                    <a:pt x="126" y="316"/>
                    <a:pt x="129" y="315"/>
                    <a:pt x="132" y="314"/>
                  </a:cubicBezTo>
                  <a:cubicBezTo>
                    <a:pt x="134" y="313"/>
                    <a:pt x="137" y="312"/>
                    <a:pt x="140" y="311"/>
                  </a:cubicBezTo>
                  <a:cubicBezTo>
                    <a:pt x="144" y="309"/>
                    <a:pt x="148" y="305"/>
                    <a:pt x="151" y="298"/>
                  </a:cubicBezTo>
                  <a:cubicBezTo>
                    <a:pt x="154" y="290"/>
                    <a:pt x="155" y="281"/>
                    <a:pt x="155" y="269"/>
                  </a:cubicBezTo>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9" name="Freeform 65"/>
            <p:cNvSpPr>
              <a:spLocks noEditPoints="1"/>
            </p:cNvSpPr>
            <p:nvPr/>
          </p:nvSpPr>
          <p:spPr bwMode="auto">
            <a:xfrm>
              <a:off x="4354962" y="4408698"/>
              <a:ext cx="334608" cy="624108"/>
            </a:xfrm>
            <a:custGeom>
              <a:avLst/>
              <a:gdLst>
                <a:gd name="T0" fmla="*/ 123 w 210"/>
                <a:gd name="T1" fmla="*/ 316 h 392"/>
                <a:gd name="T2" fmla="*/ 123 w 210"/>
                <a:gd name="T3" fmla="*/ 230 h 392"/>
                <a:gd name="T4" fmla="*/ 146 w 210"/>
                <a:gd name="T5" fmla="*/ 246 h 392"/>
                <a:gd name="T6" fmla="*/ 155 w 210"/>
                <a:gd name="T7" fmla="*/ 269 h 392"/>
                <a:gd name="T8" fmla="*/ 151 w 210"/>
                <a:gd name="T9" fmla="*/ 298 h 392"/>
                <a:gd name="T10" fmla="*/ 140 w 210"/>
                <a:gd name="T11" fmla="*/ 311 h 392"/>
                <a:gd name="T12" fmla="*/ 132 w 210"/>
                <a:gd name="T13" fmla="*/ 314 h 392"/>
                <a:gd name="T14" fmla="*/ 123 w 210"/>
                <a:gd name="T15" fmla="*/ 316 h 392"/>
                <a:gd name="T16" fmla="*/ 96 w 210"/>
                <a:gd name="T17" fmla="*/ 148 h 392"/>
                <a:gd name="T18" fmla="*/ 74 w 210"/>
                <a:gd name="T19" fmla="*/ 133 h 392"/>
                <a:gd name="T20" fmla="*/ 65 w 210"/>
                <a:gd name="T21" fmla="*/ 110 h 392"/>
                <a:gd name="T22" fmla="*/ 68 w 210"/>
                <a:gd name="T23" fmla="*/ 90 h 392"/>
                <a:gd name="T24" fmla="*/ 77 w 210"/>
                <a:gd name="T25" fmla="*/ 79 h 392"/>
                <a:gd name="T26" fmla="*/ 96 w 210"/>
                <a:gd name="T27" fmla="*/ 73 h 392"/>
                <a:gd name="T28" fmla="*/ 96 w 210"/>
                <a:gd name="T29" fmla="*/ 148 h 392"/>
                <a:gd name="T30" fmla="*/ 123 w 210"/>
                <a:gd name="T31" fmla="*/ 0 h 392"/>
                <a:gd name="T32" fmla="*/ 96 w 210"/>
                <a:gd name="T33" fmla="*/ 0 h 392"/>
                <a:gd name="T34" fmla="*/ 96 w 210"/>
                <a:gd name="T35" fmla="*/ 35 h 392"/>
                <a:gd name="T36" fmla="*/ 60 w 210"/>
                <a:gd name="T37" fmla="*/ 48 h 392"/>
                <a:gd name="T38" fmla="*/ 33 w 210"/>
                <a:gd name="T39" fmla="*/ 69 h 392"/>
                <a:gd name="T40" fmla="*/ 17 w 210"/>
                <a:gd name="T41" fmla="*/ 94 h 392"/>
                <a:gd name="T42" fmla="*/ 11 w 210"/>
                <a:gd name="T43" fmla="*/ 119 h 392"/>
                <a:gd name="T44" fmla="*/ 19 w 210"/>
                <a:gd name="T45" fmla="*/ 160 h 392"/>
                <a:gd name="T46" fmla="*/ 39 w 210"/>
                <a:gd name="T47" fmla="*/ 188 h 392"/>
                <a:gd name="T48" fmla="*/ 66 w 210"/>
                <a:gd name="T49" fmla="*/ 206 h 392"/>
                <a:gd name="T50" fmla="*/ 96 w 210"/>
                <a:gd name="T51" fmla="*/ 219 h 392"/>
                <a:gd name="T52" fmla="*/ 96 w 210"/>
                <a:gd name="T53" fmla="*/ 318 h 392"/>
                <a:gd name="T54" fmla="*/ 74 w 210"/>
                <a:gd name="T55" fmla="*/ 314 h 392"/>
                <a:gd name="T56" fmla="*/ 51 w 210"/>
                <a:gd name="T57" fmla="*/ 306 h 392"/>
                <a:gd name="T58" fmla="*/ 31 w 210"/>
                <a:gd name="T59" fmla="*/ 297 h 392"/>
                <a:gd name="T60" fmla="*/ 15 w 210"/>
                <a:gd name="T61" fmla="*/ 288 h 392"/>
                <a:gd name="T62" fmla="*/ 0 w 210"/>
                <a:gd name="T63" fmla="*/ 335 h 392"/>
                <a:gd name="T64" fmla="*/ 20 w 210"/>
                <a:gd name="T65" fmla="*/ 345 h 392"/>
                <a:gd name="T66" fmla="*/ 41 w 210"/>
                <a:gd name="T67" fmla="*/ 352 h 392"/>
                <a:gd name="T68" fmla="*/ 64 w 210"/>
                <a:gd name="T69" fmla="*/ 357 h 392"/>
                <a:gd name="T70" fmla="*/ 91 w 210"/>
                <a:gd name="T71" fmla="*/ 358 h 392"/>
                <a:gd name="T72" fmla="*/ 94 w 210"/>
                <a:gd name="T73" fmla="*/ 358 h 392"/>
                <a:gd name="T74" fmla="*/ 96 w 210"/>
                <a:gd name="T75" fmla="*/ 358 h 392"/>
                <a:gd name="T76" fmla="*/ 96 w 210"/>
                <a:gd name="T77" fmla="*/ 392 h 392"/>
                <a:gd name="T78" fmla="*/ 123 w 210"/>
                <a:gd name="T79" fmla="*/ 392 h 392"/>
                <a:gd name="T80" fmla="*/ 123 w 210"/>
                <a:gd name="T81" fmla="*/ 355 h 392"/>
                <a:gd name="T82" fmla="*/ 159 w 210"/>
                <a:gd name="T83" fmla="*/ 341 h 392"/>
                <a:gd name="T84" fmla="*/ 187 w 210"/>
                <a:gd name="T85" fmla="*/ 318 h 392"/>
                <a:gd name="T86" fmla="*/ 204 w 210"/>
                <a:gd name="T87" fmla="*/ 290 h 392"/>
                <a:gd name="T88" fmla="*/ 210 w 210"/>
                <a:gd name="T89" fmla="*/ 261 h 392"/>
                <a:gd name="T90" fmla="*/ 202 w 210"/>
                <a:gd name="T91" fmla="*/ 219 h 392"/>
                <a:gd name="T92" fmla="*/ 181 w 210"/>
                <a:gd name="T93" fmla="*/ 191 h 392"/>
                <a:gd name="T94" fmla="*/ 153 w 210"/>
                <a:gd name="T95" fmla="*/ 172 h 392"/>
                <a:gd name="T96" fmla="*/ 123 w 210"/>
                <a:gd name="T97" fmla="*/ 159 h 392"/>
                <a:gd name="T98" fmla="*/ 123 w 210"/>
                <a:gd name="T99" fmla="*/ 72 h 392"/>
                <a:gd name="T100" fmla="*/ 155 w 210"/>
                <a:gd name="T101" fmla="*/ 77 h 392"/>
                <a:gd name="T102" fmla="*/ 187 w 210"/>
                <a:gd name="T103" fmla="*/ 87 h 392"/>
                <a:gd name="T104" fmla="*/ 196 w 210"/>
                <a:gd name="T105" fmla="*/ 40 h 392"/>
                <a:gd name="T106" fmla="*/ 161 w 210"/>
                <a:gd name="T107" fmla="*/ 34 h 392"/>
                <a:gd name="T108" fmla="*/ 123 w 210"/>
                <a:gd name="T109" fmla="*/ 32 h 392"/>
                <a:gd name="T110" fmla="*/ 123 w 210"/>
                <a:gd name="T111" fmla="*/ 32 h 392"/>
                <a:gd name="T112" fmla="*/ 123 w 210"/>
                <a:gd name="T113"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123" y="316"/>
                  </a:moveTo>
                  <a:cubicBezTo>
                    <a:pt x="123" y="230"/>
                    <a:pt x="123" y="230"/>
                    <a:pt x="123" y="230"/>
                  </a:cubicBezTo>
                  <a:cubicBezTo>
                    <a:pt x="132" y="235"/>
                    <a:pt x="140" y="240"/>
                    <a:pt x="146" y="246"/>
                  </a:cubicBezTo>
                  <a:cubicBezTo>
                    <a:pt x="152" y="252"/>
                    <a:pt x="155" y="260"/>
                    <a:pt x="155" y="269"/>
                  </a:cubicBezTo>
                  <a:cubicBezTo>
                    <a:pt x="155" y="281"/>
                    <a:pt x="154" y="290"/>
                    <a:pt x="151" y="298"/>
                  </a:cubicBezTo>
                  <a:cubicBezTo>
                    <a:pt x="148" y="305"/>
                    <a:pt x="144" y="309"/>
                    <a:pt x="140" y="311"/>
                  </a:cubicBezTo>
                  <a:cubicBezTo>
                    <a:pt x="137" y="312"/>
                    <a:pt x="134" y="313"/>
                    <a:pt x="132" y="314"/>
                  </a:cubicBezTo>
                  <a:cubicBezTo>
                    <a:pt x="129" y="315"/>
                    <a:pt x="126" y="316"/>
                    <a:pt x="123" y="316"/>
                  </a:cubicBezTo>
                  <a:moveTo>
                    <a:pt x="96" y="148"/>
                  </a:moveTo>
                  <a:cubicBezTo>
                    <a:pt x="87" y="144"/>
                    <a:pt x="80" y="139"/>
                    <a:pt x="74" y="133"/>
                  </a:cubicBezTo>
                  <a:cubicBezTo>
                    <a:pt x="68" y="127"/>
                    <a:pt x="65" y="119"/>
                    <a:pt x="65" y="110"/>
                  </a:cubicBezTo>
                  <a:cubicBezTo>
                    <a:pt x="65" y="102"/>
                    <a:pt x="66" y="95"/>
                    <a:pt x="68" y="90"/>
                  </a:cubicBezTo>
                  <a:cubicBezTo>
                    <a:pt x="70" y="85"/>
                    <a:pt x="73" y="81"/>
                    <a:pt x="77" y="79"/>
                  </a:cubicBezTo>
                  <a:cubicBezTo>
                    <a:pt x="82" y="76"/>
                    <a:pt x="88" y="74"/>
                    <a:pt x="96" y="73"/>
                  </a:cubicBezTo>
                  <a:cubicBezTo>
                    <a:pt x="96" y="148"/>
                    <a:pt x="96" y="148"/>
                    <a:pt x="96" y="148"/>
                  </a:cubicBezTo>
                  <a:moveTo>
                    <a:pt x="123" y="0"/>
                  </a:moveTo>
                  <a:cubicBezTo>
                    <a:pt x="96" y="0"/>
                    <a:pt x="96" y="0"/>
                    <a:pt x="96" y="0"/>
                  </a:cubicBezTo>
                  <a:cubicBezTo>
                    <a:pt x="96" y="35"/>
                    <a:pt x="96" y="35"/>
                    <a:pt x="96" y="35"/>
                  </a:cubicBezTo>
                  <a:cubicBezTo>
                    <a:pt x="83" y="37"/>
                    <a:pt x="71" y="42"/>
                    <a:pt x="60" y="48"/>
                  </a:cubicBezTo>
                  <a:cubicBezTo>
                    <a:pt x="50" y="54"/>
                    <a:pt x="41" y="61"/>
                    <a:pt x="33" y="69"/>
                  </a:cubicBezTo>
                  <a:cubicBezTo>
                    <a:pt x="26" y="77"/>
                    <a:pt x="21" y="85"/>
                    <a:pt x="17" y="94"/>
                  </a:cubicBezTo>
                  <a:cubicBezTo>
                    <a:pt x="13" y="103"/>
                    <a:pt x="11" y="111"/>
                    <a:pt x="11" y="119"/>
                  </a:cubicBezTo>
                  <a:cubicBezTo>
                    <a:pt x="11" y="136"/>
                    <a:pt x="13" y="149"/>
                    <a:pt x="19" y="160"/>
                  </a:cubicBezTo>
                  <a:cubicBezTo>
                    <a:pt x="24" y="171"/>
                    <a:pt x="30" y="180"/>
                    <a:pt x="39" y="188"/>
                  </a:cubicBezTo>
                  <a:cubicBezTo>
                    <a:pt x="47" y="195"/>
                    <a:pt x="56" y="201"/>
                    <a:pt x="66" y="206"/>
                  </a:cubicBezTo>
                  <a:cubicBezTo>
                    <a:pt x="76" y="211"/>
                    <a:pt x="86" y="215"/>
                    <a:pt x="96" y="219"/>
                  </a:cubicBezTo>
                  <a:cubicBezTo>
                    <a:pt x="96" y="318"/>
                    <a:pt x="96" y="318"/>
                    <a:pt x="96" y="318"/>
                  </a:cubicBezTo>
                  <a:cubicBezTo>
                    <a:pt x="89" y="317"/>
                    <a:pt x="82" y="316"/>
                    <a:pt x="74" y="314"/>
                  </a:cubicBezTo>
                  <a:cubicBezTo>
                    <a:pt x="66" y="312"/>
                    <a:pt x="59" y="309"/>
                    <a:pt x="51" y="306"/>
                  </a:cubicBezTo>
                  <a:cubicBezTo>
                    <a:pt x="44" y="304"/>
                    <a:pt x="37" y="301"/>
                    <a:pt x="31" y="297"/>
                  </a:cubicBezTo>
                  <a:cubicBezTo>
                    <a:pt x="25" y="294"/>
                    <a:pt x="19" y="291"/>
                    <a:pt x="15" y="288"/>
                  </a:cubicBezTo>
                  <a:cubicBezTo>
                    <a:pt x="0" y="335"/>
                    <a:pt x="0" y="335"/>
                    <a:pt x="0" y="335"/>
                  </a:cubicBezTo>
                  <a:cubicBezTo>
                    <a:pt x="7" y="339"/>
                    <a:pt x="13" y="342"/>
                    <a:pt x="20" y="345"/>
                  </a:cubicBezTo>
                  <a:cubicBezTo>
                    <a:pt x="27" y="348"/>
                    <a:pt x="34" y="350"/>
                    <a:pt x="41" y="352"/>
                  </a:cubicBezTo>
                  <a:cubicBezTo>
                    <a:pt x="48" y="354"/>
                    <a:pt x="56" y="356"/>
                    <a:pt x="64" y="357"/>
                  </a:cubicBezTo>
                  <a:cubicBezTo>
                    <a:pt x="73" y="358"/>
                    <a:pt x="82" y="358"/>
                    <a:pt x="91" y="358"/>
                  </a:cubicBezTo>
                  <a:cubicBezTo>
                    <a:pt x="92" y="358"/>
                    <a:pt x="93" y="358"/>
                    <a:pt x="94" y="358"/>
                  </a:cubicBezTo>
                  <a:cubicBezTo>
                    <a:pt x="94" y="358"/>
                    <a:pt x="95" y="358"/>
                    <a:pt x="96" y="358"/>
                  </a:cubicBezTo>
                  <a:cubicBezTo>
                    <a:pt x="96" y="392"/>
                    <a:pt x="96" y="392"/>
                    <a:pt x="96" y="392"/>
                  </a:cubicBezTo>
                  <a:cubicBezTo>
                    <a:pt x="123" y="392"/>
                    <a:pt x="123" y="392"/>
                    <a:pt x="123" y="392"/>
                  </a:cubicBezTo>
                  <a:cubicBezTo>
                    <a:pt x="123" y="355"/>
                    <a:pt x="123" y="355"/>
                    <a:pt x="123" y="355"/>
                  </a:cubicBezTo>
                  <a:cubicBezTo>
                    <a:pt x="136" y="352"/>
                    <a:pt x="148" y="347"/>
                    <a:pt x="159" y="341"/>
                  </a:cubicBezTo>
                  <a:cubicBezTo>
                    <a:pt x="170" y="334"/>
                    <a:pt x="179" y="327"/>
                    <a:pt x="187" y="318"/>
                  </a:cubicBezTo>
                  <a:cubicBezTo>
                    <a:pt x="194" y="310"/>
                    <a:pt x="200" y="300"/>
                    <a:pt x="204" y="290"/>
                  </a:cubicBezTo>
                  <a:cubicBezTo>
                    <a:pt x="208" y="281"/>
                    <a:pt x="210" y="271"/>
                    <a:pt x="210" y="261"/>
                  </a:cubicBezTo>
                  <a:cubicBezTo>
                    <a:pt x="210" y="244"/>
                    <a:pt x="207" y="230"/>
                    <a:pt x="202" y="219"/>
                  </a:cubicBezTo>
                  <a:cubicBezTo>
                    <a:pt x="197" y="208"/>
                    <a:pt x="190" y="198"/>
                    <a:pt x="181" y="191"/>
                  </a:cubicBezTo>
                  <a:cubicBezTo>
                    <a:pt x="173" y="183"/>
                    <a:pt x="163" y="177"/>
                    <a:pt x="153" y="172"/>
                  </a:cubicBezTo>
                  <a:cubicBezTo>
                    <a:pt x="143" y="168"/>
                    <a:pt x="132" y="163"/>
                    <a:pt x="123" y="159"/>
                  </a:cubicBezTo>
                  <a:cubicBezTo>
                    <a:pt x="123" y="72"/>
                    <a:pt x="123" y="72"/>
                    <a:pt x="123" y="72"/>
                  </a:cubicBezTo>
                  <a:cubicBezTo>
                    <a:pt x="133" y="73"/>
                    <a:pt x="143" y="74"/>
                    <a:pt x="155" y="77"/>
                  </a:cubicBezTo>
                  <a:cubicBezTo>
                    <a:pt x="166" y="80"/>
                    <a:pt x="176" y="83"/>
                    <a:pt x="187" y="87"/>
                  </a:cubicBezTo>
                  <a:cubicBezTo>
                    <a:pt x="196" y="40"/>
                    <a:pt x="196" y="40"/>
                    <a:pt x="196" y="40"/>
                  </a:cubicBezTo>
                  <a:cubicBezTo>
                    <a:pt x="184" y="38"/>
                    <a:pt x="172" y="36"/>
                    <a:pt x="161" y="34"/>
                  </a:cubicBezTo>
                  <a:cubicBezTo>
                    <a:pt x="149" y="33"/>
                    <a:pt x="137" y="32"/>
                    <a:pt x="123" y="32"/>
                  </a:cubicBezTo>
                  <a:cubicBezTo>
                    <a:pt x="123" y="32"/>
                    <a:pt x="123" y="32"/>
                    <a:pt x="123" y="32"/>
                  </a:cubicBezTo>
                  <a:cubicBezTo>
                    <a:pt x="123" y="0"/>
                    <a:pt x="123" y="0"/>
                    <a:pt x="123" y="0"/>
                  </a:cubicBezTo>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0" name="Freeform 66"/>
            <p:cNvSpPr/>
            <p:nvPr/>
          </p:nvSpPr>
          <p:spPr bwMode="auto">
            <a:xfrm>
              <a:off x="4098452" y="4268661"/>
              <a:ext cx="888697" cy="1039506"/>
            </a:xfrm>
            <a:custGeom>
              <a:avLst/>
              <a:gdLst>
                <a:gd name="T0" fmla="*/ 558 w 558"/>
                <a:gd name="T1" fmla="*/ 279 h 653"/>
                <a:gd name="T2" fmla="*/ 279 w 558"/>
                <a:gd name="T3" fmla="*/ 0 h 653"/>
                <a:gd name="T4" fmla="*/ 0 w 558"/>
                <a:gd name="T5" fmla="*/ 279 h 653"/>
                <a:gd name="T6" fmla="*/ 279 w 558"/>
                <a:gd name="T7" fmla="*/ 558 h 653"/>
                <a:gd name="T8" fmla="*/ 292 w 558"/>
                <a:gd name="T9" fmla="*/ 558 h 653"/>
                <a:gd name="T10" fmla="*/ 404 w 558"/>
                <a:gd name="T11" fmla="*/ 653 h 653"/>
                <a:gd name="T12" fmla="*/ 416 w 558"/>
                <a:gd name="T13" fmla="*/ 522 h 653"/>
                <a:gd name="T14" fmla="*/ 558 w 558"/>
                <a:gd name="T15" fmla="*/ 279 h 6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8" h="653">
                  <a:moveTo>
                    <a:pt x="558" y="279"/>
                  </a:moveTo>
                  <a:cubicBezTo>
                    <a:pt x="558" y="125"/>
                    <a:pt x="433" y="0"/>
                    <a:pt x="279" y="0"/>
                  </a:cubicBezTo>
                  <a:cubicBezTo>
                    <a:pt x="125" y="0"/>
                    <a:pt x="0" y="125"/>
                    <a:pt x="0" y="279"/>
                  </a:cubicBezTo>
                  <a:cubicBezTo>
                    <a:pt x="0" y="433"/>
                    <a:pt x="125" y="558"/>
                    <a:pt x="279" y="558"/>
                  </a:cubicBezTo>
                  <a:cubicBezTo>
                    <a:pt x="283" y="558"/>
                    <a:pt x="287" y="558"/>
                    <a:pt x="292" y="558"/>
                  </a:cubicBezTo>
                  <a:cubicBezTo>
                    <a:pt x="404" y="653"/>
                    <a:pt x="404" y="653"/>
                    <a:pt x="404" y="653"/>
                  </a:cubicBezTo>
                  <a:cubicBezTo>
                    <a:pt x="416" y="522"/>
                    <a:pt x="416" y="522"/>
                    <a:pt x="416" y="522"/>
                  </a:cubicBezTo>
                  <a:cubicBezTo>
                    <a:pt x="501" y="474"/>
                    <a:pt x="558" y="383"/>
                    <a:pt x="558" y="279"/>
                  </a:cubicBezTo>
                  <a:close/>
                </a:path>
              </a:pathLst>
            </a:custGeom>
            <a:solidFill>
              <a:schemeClr val="accent1"/>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1" name="Freeform 97"/>
            <p:cNvSpPr>
              <a:spLocks noEditPoints="1"/>
            </p:cNvSpPr>
            <p:nvPr/>
          </p:nvSpPr>
          <p:spPr bwMode="auto">
            <a:xfrm>
              <a:off x="4291003" y="4558160"/>
              <a:ext cx="206016" cy="245065"/>
            </a:xfrm>
            <a:custGeom>
              <a:avLst/>
              <a:gdLst>
                <a:gd name="T0" fmla="*/ 37 w 129"/>
                <a:gd name="T1" fmla="*/ 106 h 154"/>
                <a:gd name="T2" fmla="*/ 21 w 129"/>
                <a:gd name="T3" fmla="*/ 154 h 154"/>
                <a:gd name="T4" fmla="*/ 0 w 129"/>
                <a:gd name="T5" fmla="*/ 154 h 154"/>
                <a:gd name="T6" fmla="*/ 53 w 129"/>
                <a:gd name="T7" fmla="*/ 0 h 154"/>
                <a:gd name="T8" fmla="*/ 77 w 129"/>
                <a:gd name="T9" fmla="*/ 0 h 154"/>
                <a:gd name="T10" fmla="*/ 129 w 129"/>
                <a:gd name="T11" fmla="*/ 154 h 154"/>
                <a:gd name="T12" fmla="*/ 108 w 129"/>
                <a:gd name="T13" fmla="*/ 154 h 154"/>
                <a:gd name="T14" fmla="*/ 92 w 129"/>
                <a:gd name="T15" fmla="*/ 106 h 154"/>
                <a:gd name="T16" fmla="*/ 37 w 129"/>
                <a:gd name="T17" fmla="*/ 106 h 154"/>
                <a:gd name="T18" fmla="*/ 88 w 129"/>
                <a:gd name="T19" fmla="*/ 90 h 154"/>
                <a:gd name="T20" fmla="*/ 72 w 129"/>
                <a:gd name="T21" fmla="*/ 46 h 154"/>
                <a:gd name="T22" fmla="*/ 64 w 129"/>
                <a:gd name="T23" fmla="*/ 18 h 154"/>
                <a:gd name="T24" fmla="*/ 64 w 129"/>
                <a:gd name="T25" fmla="*/ 18 h 154"/>
                <a:gd name="T26" fmla="*/ 56 w 129"/>
                <a:gd name="T27" fmla="*/ 45 h 154"/>
                <a:gd name="T28" fmla="*/ 41 w 129"/>
                <a:gd name="T29" fmla="*/ 90 h 154"/>
                <a:gd name="T30" fmla="*/ 88 w 129"/>
                <a:gd name="T31" fmla="*/ 9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4">
                  <a:moveTo>
                    <a:pt x="37" y="106"/>
                  </a:moveTo>
                  <a:cubicBezTo>
                    <a:pt x="21" y="154"/>
                    <a:pt x="21" y="154"/>
                    <a:pt x="21" y="154"/>
                  </a:cubicBezTo>
                  <a:cubicBezTo>
                    <a:pt x="0" y="154"/>
                    <a:pt x="0" y="154"/>
                    <a:pt x="0" y="154"/>
                  </a:cubicBezTo>
                  <a:cubicBezTo>
                    <a:pt x="53" y="0"/>
                    <a:pt x="53" y="0"/>
                    <a:pt x="53" y="0"/>
                  </a:cubicBezTo>
                  <a:cubicBezTo>
                    <a:pt x="77" y="0"/>
                    <a:pt x="77" y="0"/>
                    <a:pt x="77" y="0"/>
                  </a:cubicBezTo>
                  <a:cubicBezTo>
                    <a:pt x="129" y="154"/>
                    <a:pt x="129" y="154"/>
                    <a:pt x="129" y="154"/>
                  </a:cubicBezTo>
                  <a:cubicBezTo>
                    <a:pt x="108" y="154"/>
                    <a:pt x="108" y="154"/>
                    <a:pt x="108" y="154"/>
                  </a:cubicBezTo>
                  <a:cubicBezTo>
                    <a:pt x="92" y="106"/>
                    <a:pt x="92" y="106"/>
                    <a:pt x="92" y="106"/>
                  </a:cubicBezTo>
                  <a:lnTo>
                    <a:pt x="37" y="106"/>
                  </a:lnTo>
                  <a:close/>
                  <a:moveTo>
                    <a:pt x="88" y="90"/>
                  </a:moveTo>
                  <a:cubicBezTo>
                    <a:pt x="72" y="46"/>
                    <a:pt x="72" y="46"/>
                    <a:pt x="72" y="46"/>
                  </a:cubicBezTo>
                  <a:cubicBezTo>
                    <a:pt x="69" y="36"/>
                    <a:pt x="67" y="26"/>
                    <a:pt x="64" y="18"/>
                  </a:cubicBezTo>
                  <a:cubicBezTo>
                    <a:pt x="64" y="18"/>
                    <a:pt x="64" y="18"/>
                    <a:pt x="64" y="18"/>
                  </a:cubicBezTo>
                  <a:cubicBezTo>
                    <a:pt x="62" y="26"/>
                    <a:pt x="59" y="36"/>
                    <a:pt x="56" y="45"/>
                  </a:cubicBezTo>
                  <a:cubicBezTo>
                    <a:pt x="41" y="90"/>
                    <a:pt x="41" y="90"/>
                    <a:pt x="41" y="90"/>
                  </a:cubicBezTo>
                  <a:lnTo>
                    <a:pt x="88" y="90"/>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2" name="Freeform 98"/>
            <p:cNvSpPr>
              <a:spLocks noEditPoints="1"/>
            </p:cNvSpPr>
            <p:nvPr/>
          </p:nvSpPr>
          <p:spPr bwMode="auto">
            <a:xfrm>
              <a:off x="4528662" y="4427549"/>
              <a:ext cx="156195" cy="248431"/>
            </a:xfrm>
            <a:custGeom>
              <a:avLst/>
              <a:gdLst>
                <a:gd name="T0" fmla="*/ 0 w 98"/>
                <a:gd name="T1" fmla="*/ 3 h 156"/>
                <a:gd name="T2" fmla="*/ 37 w 98"/>
                <a:gd name="T3" fmla="*/ 0 h 156"/>
                <a:gd name="T4" fmla="*/ 79 w 98"/>
                <a:gd name="T5" fmla="*/ 11 h 156"/>
                <a:gd name="T6" fmla="*/ 92 w 98"/>
                <a:gd name="T7" fmla="*/ 38 h 156"/>
                <a:gd name="T8" fmla="*/ 66 w 98"/>
                <a:gd name="T9" fmla="*/ 72 h 156"/>
                <a:gd name="T10" fmla="*/ 66 w 98"/>
                <a:gd name="T11" fmla="*/ 73 h 156"/>
                <a:gd name="T12" fmla="*/ 98 w 98"/>
                <a:gd name="T13" fmla="*/ 111 h 156"/>
                <a:gd name="T14" fmla="*/ 84 w 98"/>
                <a:gd name="T15" fmla="*/ 142 h 156"/>
                <a:gd name="T16" fmla="*/ 31 w 98"/>
                <a:gd name="T17" fmla="*/ 156 h 156"/>
                <a:gd name="T18" fmla="*/ 0 w 98"/>
                <a:gd name="T19" fmla="*/ 155 h 156"/>
                <a:gd name="T20" fmla="*/ 0 w 98"/>
                <a:gd name="T21" fmla="*/ 3 h 156"/>
                <a:gd name="T22" fmla="*/ 20 w 98"/>
                <a:gd name="T23" fmla="*/ 66 h 156"/>
                <a:gd name="T24" fmla="*/ 38 w 98"/>
                <a:gd name="T25" fmla="*/ 66 h 156"/>
                <a:gd name="T26" fmla="*/ 72 w 98"/>
                <a:gd name="T27" fmla="*/ 40 h 156"/>
                <a:gd name="T28" fmla="*/ 38 w 98"/>
                <a:gd name="T29" fmla="*/ 15 h 156"/>
                <a:gd name="T30" fmla="*/ 20 w 98"/>
                <a:gd name="T31" fmla="*/ 16 h 156"/>
                <a:gd name="T32" fmla="*/ 20 w 98"/>
                <a:gd name="T33" fmla="*/ 66 h 156"/>
                <a:gd name="T34" fmla="*/ 20 w 98"/>
                <a:gd name="T35" fmla="*/ 140 h 156"/>
                <a:gd name="T36" fmla="*/ 37 w 98"/>
                <a:gd name="T37" fmla="*/ 141 h 156"/>
                <a:gd name="T38" fmla="*/ 77 w 98"/>
                <a:gd name="T39" fmla="*/ 111 h 156"/>
                <a:gd name="T40" fmla="*/ 37 w 98"/>
                <a:gd name="T41" fmla="*/ 81 h 156"/>
                <a:gd name="T42" fmla="*/ 20 w 98"/>
                <a:gd name="T43" fmla="*/ 81 h 156"/>
                <a:gd name="T44" fmla="*/ 20 w 98"/>
                <a:gd name="T45" fmla="*/ 14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56">
                  <a:moveTo>
                    <a:pt x="0" y="3"/>
                  </a:moveTo>
                  <a:cubicBezTo>
                    <a:pt x="9" y="1"/>
                    <a:pt x="23" y="0"/>
                    <a:pt x="37" y="0"/>
                  </a:cubicBezTo>
                  <a:cubicBezTo>
                    <a:pt x="57" y="0"/>
                    <a:pt x="69" y="3"/>
                    <a:pt x="79" y="11"/>
                  </a:cubicBezTo>
                  <a:cubicBezTo>
                    <a:pt x="87" y="17"/>
                    <a:pt x="92" y="26"/>
                    <a:pt x="92" y="38"/>
                  </a:cubicBezTo>
                  <a:cubicBezTo>
                    <a:pt x="92" y="53"/>
                    <a:pt x="82" y="66"/>
                    <a:pt x="66" y="72"/>
                  </a:cubicBezTo>
                  <a:cubicBezTo>
                    <a:pt x="66" y="73"/>
                    <a:pt x="66" y="73"/>
                    <a:pt x="66" y="73"/>
                  </a:cubicBezTo>
                  <a:cubicBezTo>
                    <a:pt x="80" y="76"/>
                    <a:pt x="98" y="88"/>
                    <a:pt x="98" y="111"/>
                  </a:cubicBezTo>
                  <a:cubicBezTo>
                    <a:pt x="98" y="124"/>
                    <a:pt x="92" y="134"/>
                    <a:pt x="84" y="142"/>
                  </a:cubicBezTo>
                  <a:cubicBezTo>
                    <a:pt x="74" y="152"/>
                    <a:pt x="56" y="156"/>
                    <a:pt x="31" y="156"/>
                  </a:cubicBezTo>
                  <a:cubicBezTo>
                    <a:pt x="18" y="156"/>
                    <a:pt x="7" y="156"/>
                    <a:pt x="0" y="155"/>
                  </a:cubicBezTo>
                  <a:lnTo>
                    <a:pt x="0" y="3"/>
                  </a:lnTo>
                  <a:close/>
                  <a:moveTo>
                    <a:pt x="20" y="66"/>
                  </a:moveTo>
                  <a:cubicBezTo>
                    <a:pt x="38" y="66"/>
                    <a:pt x="38" y="66"/>
                    <a:pt x="38" y="66"/>
                  </a:cubicBezTo>
                  <a:cubicBezTo>
                    <a:pt x="59" y="66"/>
                    <a:pt x="72" y="55"/>
                    <a:pt x="72" y="40"/>
                  </a:cubicBezTo>
                  <a:cubicBezTo>
                    <a:pt x="72" y="22"/>
                    <a:pt x="58" y="15"/>
                    <a:pt x="38" y="15"/>
                  </a:cubicBezTo>
                  <a:cubicBezTo>
                    <a:pt x="29" y="15"/>
                    <a:pt x="23" y="16"/>
                    <a:pt x="20" y="16"/>
                  </a:cubicBezTo>
                  <a:lnTo>
                    <a:pt x="20" y="66"/>
                  </a:lnTo>
                  <a:close/>
                  <a:moveTo>
                    <a:pt x="20" y="140"/>
                  </a:moveTo>
                  <a:cubicBezTo>
                    <a:pt x="24" y="141"/>
                    <a:pt x="30" y="141"/>
                    <a:pt x="37" y="141"/>
                  </a:cubicBezTo>
                  <a:cubicBezTo>
                    <a:pt x="58" y="141"/>
                    <a:pt x="77" y="133"/>
                    <a:pt x="77" y="111"/>
                  </a:cubicBezTo>
                  <a:cubicBezTo>
                    <a:pt x="77" y="90"/>
                    <a:pt x="58" y="81"/>
                    <a:pt x="37" y="81"/>
                  </a:cubicBezTo>
                  <a:cubicBezTo>
                    <a:pt x="20" y="81"/>
                    <a:pt x="20" y="81"/>
                    <a:pt x="20" y="81"/>
                  </a:cubicBezTo>
                  <a:lnTo>
                    <a:pt x="20" y="140"/>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3" name="Freeform 99"/>
            <p:cNvSpPr/>
            <p:nvPr/>
          </p:nvSpPr>
          <p:spPr bwMode="auto">
            <a:xfrm>
              <a:off x="4552226" y="4741286"/>
              <a:ext cx="157542" cy="213422"/>
            </a:xfrm>
            <a:custGeom>
              <a:avLst/>
              <a:gdLst>
                <a:gd name="T0" fmla="*/ 99 w 99"/>
                <a:gd name="T1" fmla="*/ 128 h 134"/>
                <a:gd name="T2" fmla="*/ 64 w 99"/>
                <a:gd name="T3" fmla="*/ 134 h 134"/>
                <a:gd name="T4" fmla="*/ 0 w 99"/>
                <a:gd name="T5" fmla="*/ 68 h 134"/>
                <a:gd name="T6" fmla="*/ 68 w 99"/>
                <a:gd name="T7" fmla="*/ 0 h 134"/>
                <a:gd name="T8" fmla="*/ 99 w 99"/>
                <a:gd name="T9" fmla="*/ 5 h 134"/>
                <a:gd name="T10" fmla="*/ 95 w 99"/>
                <a:gd name="T11" fmla="*/ 19 h 134"/>
                <a:gd name="T12" fmla="*/ 69 w 99"/>
                <a:gd name="T13" fmla="*/ 14 h 134"/>
                <a:gd name="T14" fmla="*/ 18 w 99"/>
                <a:gd name="T15" fmla="*/ 67 h 134"/>
                <a:gd name="T16" fmla="*/ 68 w 99"/>
                <a:gd name="T17" fmla="*/ 119 h 134"/>
                <a:gd name="T18" fmla="*/ 95 w 99"/>
                <a:gd name="T19" fmla="*/ 114 h 134"/>
                <a:gd name="T20" fmla="*/ 99 w 99"/>
                <a:gd name="T21"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99" y="128"/>
                  </a:moveTo>
                  <a:cubicBezTo>
                    <a:pt x="93" y="131"/>
                    <a:pt x="80" y="134"/>
                    <a:pt x="64" y="134"/>
                  </a:cubicBezTo>
                  <a:cubicBezTo>
                    <a:pt x="28" y="134"/>
                    <a:pt x="0" y="111"/>
                    <a:pt x="0" y="68"/>
                  </a:cubicBezTo>
                  <a:cubicBezTo>
                    <a:pt x="0" y="27"/>
                    <a:pt x="28" y="0"/>
                    <a:pt x="68" y="0"/>
                  </a:cubicBezTo>
                  <a:cubicBezTo>
                    <a:pt x="84" y="0"/>
                    <a:pt x="95" y="3"/>
                    <a:pt x="99" y="5"/>
                  </a:cubicBezTo>
                  <a:cubicBezTo>
                    <a:pt x="95" y="19"/>
                    <a:pt x="95" y="19"/>
                    <a:pt x="95" y="19"/>
                  </a:cubicBezTo>
                  <a:cubicBezTo>
                    <a:pt x="89" y="16"/>
                    <a:pt x="80" y="14"/>
                    <a:pt x="69" y="14"/>
                  </a:cubicBezTo>
                  <a:cubicBezTo>
                    <a:pt x="38" y="14"/>
                    <a:pt x="18" y="33"/>
                    <a:pt x="18" y="67"/>
                  </a:cubicBezTo>
                  <a:cubicBezTo>
                    <a:pt x="18" y="99"/>
                    <a:pt x="36" y="119"/>
                    <a:pt x="68" y="119"/>
                  </a:cubicBezTo>
                  <a:cubicBezTo>
                    <a:pt x="78" y="119"/>
                    <a:pt x="89" y="117"/>
                    <a:pt x="95" y="114"/>
                  </a:cubicBezTo>
                  <a:lnTo>
                    <a:pt x="99" y="128"/>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0"/>
          <p:cNvGrpSpPr/>
          <p:nvPr/>
        </p:nvGrpSpPr>
        <p:grpSpPr>
          <a:xfrm>
            <a:off x="3154023" y="2160696"/>
            <a:ext cx="513437" cy="599488"/>
            <a:chOff x="3918693" y="2872329"/>
            <a:chExt cx="788382" cy="920340"/>
          </a:xfrm>
        </p:grpSpPr>
        <p:sp>
          <p:nvSpPr>
            <p:cNvPr id="237" name="Freeform 73"/>
            <p:cNvSpPr/>
            <p:nvPr/>
          </p:nvSpPr>
          <p:spPr bwMode="auto">
            <a:xfrm>
              <a:off x="3918693" y="2872329"/>
              <a:ext cx="788382" cy="920340"/>
            </a:xfrm>
            <a:custGeom>
              <a:avLst/>
              <a:gdLst>
                <a:gd name="T0" fmla="*/ 495 w 495"/>
                <a:gd name="T1" fmla="*/ 247 h 578"/>
                <a:gd name="T2" fmla="*/ 248 w 495"/>
                <a:gd name="T3" fmla="*/ 0 h 578"/>
                <a:gd name="T4" fmla="*/ 0 w 495"/>
                <a:gd name="T5" fmla="*/ 247 h 578"/>
                <a:gd name="T6" fmla="*/ 248 w 495"/>
                <a:gd name="T7" fmla="*/ 494 h 578"/>
                <a:gd name="T8" fmla="*/ 259 w 495"/>
                <a:gd name="T9" fmla="*/ 494 h 578"/>
                <a:gd name="T10" fmla="*/ 359 w 495"/>
                <a:gd name="T11" fmla="*/ 578 h 578"/>
                <a:gd name="T12" fmla="*/ 369 w 495"/>
                <a:gd name="T13" fmla="*/ 462 h 578"/>
                <a:gd name="T14" fmla="*/ 495 w 495"/>
                <a:gd name="T15" fmla="*/ 247 h 5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78">
                  <a:moveTo>
                    <a:pt x="495" y="247"/>
                  </a:moveTo>
                  <a:cubicBezTo>
                    <a:pt x="495" y="110"/>
                    <a:pt x="384" y="0"/>
                    <a:pt x="248" y="0"/>
                  </a:cubicBezTo>
                  <a:cubicBezTo>
                    <a:pt x="111" y="0"/>
                    <a:pt x="0" y="110"/>
                    <a:pt x="0" y="247"/>
                  </a:cubicBezTo>
                  <a:cubicBezTo>
                    <a:pt x="0" y="383"/>
                    <a:pt x="111" y="494"/>
                    <a:pt x="248" y="494"/>
                  </a:cubicBezTo>
                  <a:cubicBezTo>
                    <a:pt x="251" y="494"/>
                    <a:pt x="255" y="494"/>
                    <a:pt x="259" y="494"/>
                  </a:cubicBezTo>
                  <a:cubicBezTo>
                    <a:pt x="359" y="578"/>
                    <a:pt x="359" y="578"/>
                    <a:pt x="359" y="578"/>
                  </a:cubicBezTo>
                  <a:cubicBezTo>
                    <a:pt x="369" y="462"/>
                    <a:pt x="369" y="462"/>
                    <a:pt x="369" y="462"/>
                  </a:cubicBezTo>
                  <a:cubicBezTo>
                    <a:pt x="444" y="419"/>
                    <a:pt x="495" y="339"/>
                    <a:pt x="495" y="247"/>
                  </a:cubicBezTo>
                  <a:close/>
                </a:path>
              </a:pathLst>
            </a:custGeom>
            <a:solidFill>
              <a:schemeClr val="accent1"/>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4" name="Freeform 100"/>
            <p:cNvSpPr>
              <a:spLocks noEditPoints="1"/>
            </p:cNvSpPr>
            <p:nvPr/>
          </p:nvSpPr>
          <p:spPr bwMode="auto">
            <a:xfrm>
              <a:off x="4149620" y="3238580"/>
              <a:ext cx="235639" cy="235639"/>
            </a:xfrm>
            <a:custGeom>
              <a:avLst/>
              <a:gdLst>
                <a:gd name="T0" fmla="*/ 148 w 148"/>
                <a:gd name="T1" fmla="*/ 145 h 148"/>
                <a:gd name="T2" fmla="*/ 145 w 148"/>
                <a:gd name="T3" fmla="*/ 148 h 148"/>
                <a:gd name="T4" fmla="*/ 3 w 148"/>
                <a:gd name="T5" fmla="*/ 148 h 148"/>
                <a:gd name="T6" fmla="*/ 0 w 148"/>
                <a:gd name="T7" fmla="*/ 145 h 148"/>
                <a:gd name="T8" fmla="*/ 0 w 148"/>
                <a:gd name="T9" fmla="*/ 3 h 148"/>
                <a:gd name="T10" fmla="*/ 3 w 148"/>
                <a:gd name="T11" fmla="*/ 0 h 148"/>
                <a:gd name="T12" fmla="*/ 145 w 148"/>
                <a:gd name="T13" fmla="*/ 0 h 148"/>
                <a:gd name="T14" fmla="*/ 148 w 148"/>
                <a:gd name="T15" fmla="*/ 3 h 148"/>
                <a:gd name="T16" fmla="*/ 148 w 148"/>
                <a:gd name="T17" fmla="*/ 145 h 148"/>
                <a:gd name="T18" fmla="*/ 4 w 148"/>
                <a:gd name="T19" fmla="*/ 140 h 148"/>
                <a:gd name="T20" fmla="*/ 144 w 148"/>
                <a:gd name="T21" fmla="*/ 140 h 148"/>
                <a:gd name="T22" fmla="*/ 144 w 148"/>
                <a:gd name="T23" fmla="*/ 8 h 148"/>
                <a:gd name="T24" fmla="*/ 4 w 148"/>
                <a:gd name="T25" fmla="*/ 8 h 148"/>
                <a:gd name="T26" fmla="*/ 4 w 148"/>
                <a:gd name="T2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48">
                  <a:moveTo>
                    <a:pt x="148" y="145"/>
                  </a:moveTo>
                  <a:cubicBezTo>
                    <a:pt x="148" y="147"/>
                    <a:pt x="147" y="148"/>
                    <a:pt x="145" y="148"/>
                  </a:cubicBezTo>
                  <a:cubicBezTo>
                    <a:pt x="3" y="148"/>
                    <a:pt x="3" y="148"/>
                    <a:pt x="3" y="148"/>
                  </a:cubicBezTo>
                  <a:cubicBezTo>
                    <a:pt x="1" y="148"/>
                    <a:pt x="0" y="147"/>
                    <a:pt x="0" y="145"/>
                  </a:cubicBezTo>
                  <a:cubicBezTo>
                    <a:pt x="0" y="3"/>
                    <a:pt x="0" y="3"/>
                    <a:pt x="0" y="3"/>
                  </a:cubicBezTo>
                  <a:cubicBezTo>
                    <a:pt x="0" y="1"/>
                    <a:pt x="1" y="0"/>
                    <a:pt x="3" y="0"/>
                  </a:cubicBezTo>
                  <a:cubicBezTo>
                    <a:pt x="145" y="0"/>
                    <a:pt x="145" y="0"/>
                    <a:pt x="145" y="0"/>
                  </a:cubicBezTo>
                  <a:cubicBezTo>
                    <a:pt x="147" y="0"/>
                    <a:pt x="148" y="1"/>
                    <a:pt x="148" y="3"/>
                  </a:cubicBezTo>
                  <a:lnTo>
                    <a:pt x="148" y="145"/>
                  </a:lnTo>
                  <a:close/>
                  <a:moveTo>
                    <a:pt x="4" y="140"/>
                  </a:moveTo>
                  <a:cubicBezTo>
                    <a:pt x="144" y="140"/>
                    <a:pt x="144" y="140"/>
                    <a:pt x="144" y="140"/>
                  </a:cubicBezTo>
                  <a:cubicBezTo>
                    <a:pt x="144" y="8"/>
                    <a:pt x="144" y="8"/>
                    <a:pt x="144" y="8"/>
                  </a:cubicBezTo>
                  <a:cubicBezTo>
                    <a:pt x="4" y="8"/>
                    <a:pt x="4" y="8"/>
                    <a:pt x="4" y="8"/>
                  </a:cubicBezTo>
                  <a:lnTo>
                    <a:pt x="4" y="140"/>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5" name="Freeform 101"/>
            <p:cNvSpPr/>
            <p:nvPr/>
          </p:nvSpPr>
          <p:spPr bwMode="auto">
            <a:xfrm>
              <a:off x="4152986" y="3154423"/>
              <a:ext cx="316430" cy="93582"/>
            </a:xfrm>
            <a:custGeom>
              <a:avLst/>
              <a:gdLst>
                <a:gd name="T0" fmla="*/ 144 w 199"/>
                <a:gd name="T1" fmla="*/ 59 h 59"/>
                <a:gd name="T2" fmla="*/ 142 w 199"/>
                <a:gd name="T3" fmla="*/ 59 h 59"/>
                <a:gd name="T4" fmla="*/ 142 w 199"/>
                <a:gd name="T5" fmla="*/ 55 h 59"/>
                <a:gd name="T6" fmla="*/ 190 w 199"/>
                <a:gd name="T7" fmla="*/ 5 h 59"/>
                <a:gd name="T8" fmla="*/ 55 w 199"/>
                <a:gd name="T9" fmla="*/ 5 h 59"/>
                <a:gd name="T10" fmla="*/ 5 w 199"/>
                <a:gd name="T11" fmla="*/ 58 h 59"/>
                <a:gd name="T12" fmla="*/ 1 w 199"/>
                <a:gd name="T13" fmla="*/ 58 h 59"/>
                <a:gd name="T14" fmla="*/ 1 w 199"/>
                <a:gd name="T15" fmla="*/ 54 h 59"/>
                <a:gd name="T16" fmla="*/ 52 w 199"/>
                <a:gd name="T17" fmla="*/ 1 h 59"/>
                <a:gd name="T18" fmla="*/ 54 w 199"/>
                <a:gd name="T19" fmla="*/ 1 h 59"/>
                <a:gd name="T20" fmla="*/ 196 w 199"/>
                <a:gd name="T21" fmla="*/ 1 h 59"/>
                <a:gd name="T22" fmla="*/ 199 w 199"/>
                <a:gd name="T23" fmla="*/ 2 h 59"/>
                <a:gd name="T24" fmla="*/ 198 w 199"/>
                <a:gd name="T25" fmla="*/ 4 h 59"/>
                <a:gd name="T26" fmla="*/ 146 w 199"/>
                <a:gd name="T27" fmla="*/ 59 h 59"/>
                <a:gd name="T28" fmla="*/ 144 w 199"/>
                <a:gd name="T2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59">
                  <a:moveTo>
                    <a:pt x="144" y="59"/>
                  </a:moveTo>
                  <a:cubicBezTo>
                    <a:pt x="144" y="59"/>
                    <a:pt x="143" y="59"/>
                    <a:pt x="142" y="59"/>
                  </a:cubicBezTo>
                  <a:cubicBezTo>
                    <a:pt x="141" y="58"/>
                    <a:pt x="141" y="56"/>
                    <a:pt x="142" y="55"/>
                  </a:cubicBezTo>
                  <a:cubicBezTo>
                    <a:pt x="190" y="5"/>
                    <a:pt x="190" y="5"/>
                    <a:pt x="190" y="5"/>
                  </a:cubicBezTo>
                  <a:cubicBezTo>
                    <a:pt x="55" y="5"/>
                    <a:pt x="55" y="5"/>
                    <a:pt x="55" y="5"/>
                  </a:cubicBezTo>
                  <a:cubicBezTo>
                    <a:pt x="5" y="58"/>
                    <a:pt x="5" y="58"/>
                    <a:pt x="5" y="58"/>
                  </a:cubicBezTo>
                  <a:cubicBezTo>
                    <a:pt x="4" y="59"/>
                    <a:pt x="2" y="59"/>
                    <a:pt x="1" y="58"/>
                  </a:cubicBezTo>
                  <a:cubicBezTo>
                    <a:pt x="0" y="57"/>
                    <a:pt x="0" y="55"/>
                    <a:pt x="1" y="54"/>
                  </a:cubicBezTo>
                  <a:cubicBezTo>
                    <a:pt x="52" y="1"/>
                    <a:pt x="52" y="1"/>
                    <a:pt x="52" y="1"/>
                  </a:cubicBezTo>
                  <a:cubicBezTo>
                    <a:pt x="52" y="0"/>
                    <a:pt x="53" y="1"/>
                    <a:pt x="54" y="1"/>
                  </a:cubicBezTo>
                  <a:cubicBezTo>
                    <a:pt x="196" y="1"/>
                    <a:pt x="196" y="1"/>
                    <a:pt x="196" y="1"/>
                  </a:cubicBezTo>
                  <a:cubicBezTo>
                    <a:pt x="197" y="1"/>
                    <a:pt x="198" y="1"/>
                    <a:pt x="199" y="2"/>
                  </a:cubicBezTo>
                  <a:cubicBezTo>
                    <a:pt x="199" y="3"/>
                    <a:pt x="199" y="3"/>
                    <a:pt x="198" y="4"/>
                  </a:cubicBezTo>
                  <a:cubicBezTo>
                    <a:pt x="146" y="59"/>
                    <a:pt x="146" y="59"/>
                    <a:pt x="146" y="59"/>
                  </a:cubicBezTo>
                  <a:cubicBezTo>
                    <a:pt x="146" y="59"/>
                    <a:pt x="145" y="59"/>
                    <a:pt x="144" y="59"/>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6" name="Freeform 102"/>
            <p:cNvSpPr/>
            <p:nvPr/>
          </p:nvSpPr>
          <p:spPr bwMode="auto">
            <a:xfrm>
              <a:off x="4379199" y="3155770"/>
              <a:ext cx="93582" cy="318450"/>
            </a:xfrm>
            <a:custGeom>
              <a:avLst/>
              <a:gdLst>
                <a:gd name="T0" fmla="*/ 3 w 59"/>
                <a:gd name="T1" fmla="*/ 200 h 200"/>
                <a:gd name="T2" fmla="*/ 1 w 59"/>
                <a:gd name="T3" fmla="*/ 199 h 200"/>
                <a:gd name="T4" fmla="*/ 1 w 59"/>
                <a:gd name="T5" fmla="*/ 195 h 200"/>
                <a:gd name="T6" fmla="*/ 53 w 59"/>
                <a:gd name="T7" fmla="*/ 138 h 200"/>
                <a:gd name="T8" fmla="*/ 52 w 59"/>
                <a:gd name="T9" fmla="*/ 2 h 200"/>
                <a:gd name="T10" fmla="*/ 54 w 59"/>
                <a:gd name="T11" fmla="*/ 0 h 200"/>
                <a:gd name="T12" fmla="*/ 57 w 59"/>
                <a:gd name="T13" fmla="*/ 2 h 200"/>
                <a:gd name="T14" fmla="*/ 59 w 59"/>
                <a:gd name="T15" fmla="*/ 139 h 200"/>
                <a:gd name="T16" fmla="*/ 58 w 59"/>
                <a:gd name="T17" fmla="*/ 141 h 200"/>
                <a:gd name="T18" fmla="*/ 5 w 59"/>
                <a:gd name="T19" fmla="*/ 199 h 200"/>
                <a:gd name="T20" fmla="*/ 3 w 59"/>
                <a:gd name="T21"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00">
                  <a:moveTo>
                    <a:pt x="3" y="200"/>
                  </a:moveTo>
                  <a:cubicBezTo>
                    <a:pt x="2" y="200"/>
                    <a:pt x="2" y="199"/>
                    <a:pt x="1" y="199"/>
                  </a:cubicBezTo>
                  <a:cubicBezTo>
                    <a:pt x="0" y="198"/>
                    <a:pt x="0" y="196"/>
                    <a:pt x="1" y="195"/>
                  </a:cubicBezTo>
                  <a:cubicBezTo>
                    <a:pt x="53" y="138"/>
                    <a:pt x="53" y="138"/>
                    <a:pt x="53" y="138"/>
                  </a:cubicBezTo>
                  <a:cubicBezTo>
                    <a:pt x="52" y="2"/>
                    <a:pt x="52" y="2"/>
                    <a:pt x="52" y="2"/>
                  </a:cubicBezTo>
                  <a:cubicBezTo>
                    <a:pt x="52" y="1"/>
                    <a:pt x="53" y="0"/>
                    <a:pt x="54" y="0"/>
                  </a:cubicBezTo>
                  <a:cubicBezTo>
                    <a:pt x="56" y="0"/>
                    <a:pt x="57" y="1"/>
                    <a:pt x="57" y="2"/>
                  </a:cubicBezTo>
                  <a:cubicBezTo>
                    <a:pt x="59" y="139"/>
                    <a:pt x="59" y="139"/>
                    <a:pt x="59" y="139"/>
                  </a:cubicBezTo>
                  <a:cubicBezTo>
                    <a:pt x="59" y="140"/>
                    <a:pt x="59" y="140"/>
                    <a:pt x="58" y="141"/>
                  </a:cubicBezTo>
                  <a:cubicBezTo>
                    <a:pt x="5" y="199"/>
                    <a:pt x="5" y="199"/>
                    <a:pt x="5" y="199"/>
                  </a:cubicBezTo>
                  <a:cubicBezTo>
                    <a:pt x="4" y="199"/>
                    <a:pt x="4" y="200"/>
                    <a:pt x="3" y="200"/>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7" name="Freeform 103"/>
            <p:cNvSpPr/>
            <p:nvPr/>
          </p:nvSpPr>
          <p:spPr bwMode="auto">
            <a:xfrm>
              <a:off x="4235796" y="3154423"/>
              <a:ext cx="9426" cy="20198"/>
            </a:xfrm>
            <a:custGeom>
              <a:avLst/>
              <a:gdLst>
                <a:gd name="T0" fmla="*/ 3 w 6"/>
                <a:gd name="T1" fmla="*/ 13 h 13"/>
                <a:gd name="T2" fmla="*/ 0 w 6"/>
                <a:gd name="T3" fmla="*/ 9 h 13"/>
                <a:gd name="T4" fmla="*/ 0 w 6"/>
                <a:gd name="T5" fmla="*/ 4 h 13"/>
                <a:gd name="T6" fmla="*/ 3 w 6"/>
                <a:gd name="T7" fmla="*/ 1 h 13"/>
                <a:gd name="T8" fmla="*/ 6 w 6"/>
                <a:gd name="T9" fmla="*/ 3 h 13"/>
                <a:gd name="T10" fmla="*/ 6 w 6"/>
                <a:gd name="T11" fmla="*/ 9 h 13"/>
                <a:gd name="T12" fmla="*/ 3 w 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3" y="13"/>
                  </a:moveTo>
                  <a:cubicBezTo>
                    <a:pt x="1" y="13"/>
                    <a:pt x="0" y="11"/>
                    <a:pt x="0" y="9"/>
                  </a:cubicBezTo>
                  <a:cubicBezTo>
                    <a:pt x="0" y="4"/>
                    <a:pt x="0" y="4"/>
                    <a:pt x="0" y="4"/>
                  </a:cubicBezTo>
                  <a:cubicBezTo>
                    <a:pt x="0" y="2"/>
                    <a:pt x="1" y="1"/>
                    <a:pt x="3" y="1"/>
                  </a:cubicBezTo>
                  <a:cubicBezTo>
                    <a:pt x="4" y="0"/>
                    <a:pt x="6" y="2"/>
                    <a:pt x="6" y="3"/>
                  </a:cubicBezTo>
                  <a:cubicBezTo>
                    <a:pt x="6" y="9"/>
                    <a:pt x="6" y="9"/>
                    <a:pt x="6" y="9"/>
                  </a:cubicBezTo>
                  <a:cubicBezTo>
                    <a:pt x="6" y="11"/>
                    <a:pt x="4" y="13"/>
                    <a:pt x="3" y="13"/>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8" name="Freeform 104"/>
            <p:cNvSpPr>
              <a:spLocks noEditPoints="1"/>
            </p:cNvSpPr>
            <p:nvPr/>
          </p:nvSpPr>
          <p:spPr bwMode="auto">
            <a:xfrm>
              <a:off x="4171837" y="3180007"/>
              <a:ext cx="74731" cy="273342"/>
            </a:xfrm>
            <a:custGeom>
              <a:avLst/>
              <a:gdLst>
                <a:gd name="T0" fmla="*/ 1 w 47"/>
                <a:gd name="T1" fmla="*/ 171 h 172"/>
                <a:gd name="T2" fmla="*/ 8 w 47"/>
                <a:gd name="T3" fmla="*/ 159 h 172"/>
                <a:gd name="T4" fmla="*/ 12 w 47"/>
                <a:gd name="T5" fmla="*/ 163 h 172"/>
                <a:gd name="T6" fmla="*/ 3 w 47"/>
                <a:gd name="T7" fmla="*/ 172 h 172"/>
                <a:gd name="T8" fmla="*/ 15 w 47"/>
                <a:gd name="T9" fmla="*/ 155 h 172"/>
                <a:gd name="T10" fmla="*/ 22 w 47"/>
                <a:gd name="T11" fmla="*/ 144 h 172"/>
                <a:gd name="T12" fmla="*/ 26 w 47"/>
                <a:gd name="T13" fmla="*/ 147 h 172"/>
                <a:gd name="T14" fmla="*/ 17 w 47"/>
                <a:gd name="T15" fmla="*/ 156 h 172"/>
                <a:gd name="T16" fmla="*/ 30 w 47"/>
                <a:gd name="T17" fmla="*/ 139 h 172"/>
                <a:gd name="T18" fmla="*/ 37 w 47"/>
                <a:gd name="T19" fmla="*/ 128 h 172"/>
                <a:gd name="T20" fmla="*/ 41 w 47"/>
                <a:gd name="T21" fmla="*/ 131 h 172"/>
                <a:gd name="T22" fmla="*/ 32 w 47"/>
                <a:gd name="T23" fmla="*/ 140 h 172"/>
                <a:gd name="T24" fmla="*/ 42 w 47"/>
                <a:gd name="T25" fmla="*/ 122 h 172"/>
                <a:gd name="T26" fmla="*/ 45 w 47"/>
                <a:gd name="T27" fmla="*/ 108 h 172"/>
                <a:gd name="T28" fmla="*/ 47 w 47"/>
                <a:gd name="T29" fmla="*/ 122 h 172"/>
                <a:gd name="T30" fmla="*/ 44 w 47"/>
                <a:gd name="T31" fmla="*/ 105 h 172"/>
                <a:gd name="T32" fmla="*/ 42 w 47"/>
                <a:gd name="T33" fmla="*/ 90 h 172"/>
                <a:gd name="T34" fmla="*/ 47 w 47"/>
                <a:gd name="T35" fmla="*/ 89 h 172"/>
                <a:gd name="T36" fmla="*/ 44 w 47"/>
                <a:gd name="T37" fmla="*/ 105 h 172"/>
                <a:gd name="T38" fmla="*/ 41 w 47"/>
                <a:gd name="T39" fmla="*/ 80 h 172"/>
                <a:gd name="T40" fmla="*/ 44 w 47"/>
                <a:gd name="T41" fmla="*/ 65 h 172"/>
                <a:gd name="T42" fmla="*/ 47 w 47"/>
                <a:gd name="T43" fmla="*/ 80 h 172"/>
                <a:gd name="T44" fmla="*/ 44 w 47"/>
                <a:gd name="T45" fmla="*/ 61 h 172"/>
                <a:gd name="T46" fmla="*/ 41 w 47"/>
                <a:gd name="T47" fmla="*/ 47 h 172"/>
                <a:gd name="T48" fmla="*/ 46 w 47"/>
                <a:gd name="T49" fmla="*/ 46 h 172"/>
                <a:gd name="T50" fmla="*/ 44 w 47"/>
                <a:gd name="T51" fmla="*/ 61 h 172"/>
                <a:gd name="T52" fmla="*/ 41 w 47"/>
                <a:gd name="T53" fmla="*/ 35 h 172"/>
                <a:gd name="T54" fmla="*/ 43 w 47"/>
                <a:gd name="T55" fmla="*/ 22 h 172"/>
                <a:gd name="T56" fmla="*/ 46 w 47"/>
                <a:gd name="T57" fmla="*/ 35 h 172"/>
                <a:gd name="T58" fmla="*/ 43 w 47"/>
                <a:gd name="T59" fmla="*/ 37 h 172"/>
                <a:gd name="T60" fmla="*/ 40 w 47"/>
                <a:gd name="T61" fmla="*/ 12 h 172"/>
                <a:gd name="T62" fmla="*/ 43 w 47"/>
                <a:gd name="T63" fmla="*/ 0 h 172"/>
                <a:gd name="T64" fmla="*/ 46 w 47"/>
                <a:gd name="T65" fmla="*/ 1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172">
                  <a:moveTo>
                    <a:pt x="3" y="172"/>
                  </a:moveTo>
                  <a:cubicBezTo>
                    <a:pt x="2" y="172"/>
                    <a:pt x="1" y="172"/>
                    <a:pt x="1" y="171"/>
                  </a:cubicBezTo>
                  <a:cubicBezTo>
                    <a:pt x="0" y="170"/>
                    <a:pt x="0" y="168"/>
                    <a:pt x="1" y="167"/>
                  </a:cubicBezTo>
                  <a:cubicBezTo>
                    <a:pt x="8" y="159"/>
                    <a:pt x="8" y="159"/>
                    <a:pt x="8" y="159"/>
                  </a:cubicBezTo>
                  <a:cubicBezTo>
                    <a:pt x="9" y="158"/>
                    <a:pt x="11" y="158"/>
                    <a:pt x="12" y="159"/>
                  </a:cubicBezTo>
                  <a:cubicBezTo>
                    <a:pt x="13" y="160"/>
                    <a:pt x="13" y="162"/>
                    <a:pt x="12" y="163"/>
                  </a:cubicBezTo>
                  <a:cubicBezTo>
                    <a:pt x="5" y="171"/>
                    <a:pt x="5" y="171"/>
                    <a:pt x="5" y="171"/>
                  </a:cubicBezTo>
                  <a:cubicBezTo>
                    <a:pt x="4" y="171"/>
                    <a:pt x="3" y="172"/>
                    <a:pt x="3" y="172"/>
                  </a:cubicBezTo>
                  <a:close/>
                  <a:moveTo>
                    <a:pt x="17" y="156"/>
                  </a:moveTo>
                  <a:cubicBezTo>
                    <a:pt x="16" y="156"/>
                    <a:pt x="16" y="156"/>
                    <a:pt x="15" y="155"/>
                  </a:cubicBezTo>
                  <a:cubicBezTo>
                    <a:pt x="14" y="154"/>
                    <a:pt x="14" y="153"/>
                    <a:pt x="15" y="151"/>
                  </a:cubicBezTo>
                  <a:cubicBezTo>
                    <a:pt x="22" y="144"/>
                    <a:pt x="22" y="144"/>
                    <a:pt x="22" y="144"/>
                  </a:cubicBezTo>
                  <a:cubicBezTo>
                    <a:pt x="23" y="142"/>
                    <a:pt x="25" y="142"/>
                    <a:pt x="26" y="143"/>
                  </a:cubicBezTo>
                  <a:cubicBezTo>
                    <a:pt x="27" y="144"/>
                    <a:pt x="27" y="146"/>
                    <a:pt x="26" y="147"/>
                  </a:cubicBezTo>
                  <a:cubicBezTo>
                    <a:pt x="19" y="155"/>
                    <a:pt x="19" y="155"/>
                    <a:pt x="19" y="155"/>
                  </a:cubicBezTo>
                  <a:cubicBezTo>
                    <a:pt x="19" y="156"/>
                    <a:pt x="18" y="156"/>
                    <a:pt x="17" y="156"/>
                  </a:cubicBezTo>
                  <a:close/>
                  <a:moveTo>
                    <a:pt x="32" y="140"/>
                  </a:moveTo>
                  <a:cubicBezTo>
                    <a:pt x="31" y="140"/>
                    <a:pt x="30" y="140"/>
                    <a:pt x="30" y="139"/>
                  </a:cubicBezTo>
                  <a:cubicBezTo>
                    <a:pt x="29" y="138"/>
                    <a:pt x="29" y="137"/>
                    <a:pt x="30" y="136"/>
                  </a:cubicBezTo>
                  <a:cubicBezTo>
                    <a:pt x="37" y="128"/>
                    <a:pt x="37" y="128"/>
                    <a:pt x="37" y="128"/>
                  </a:cubicBezTo>
                  <a:cubicBezTo>
                    <a:pt x="38" y="127"/>
                    <a:pt x="40" y="127"/>
                    <a:pt x="41" y="128"/>
                  </a:cubicBezTo>
                  <a:cubicBezTo>
                    <a:pt x="42" y="129"/>
                    <a:pt x="42" y="130"/>
                    <a:pt x="41" y="131"/>
                  </a:cubicBezTo>
                  <a:cubicBezTo>
                    <a:pt x="34" y="139"/>
                    <a:pt x="34" y="139"/>
                    <a:pt x="34" y="139"/>
                  </a:cubicBezTo>
                  <a:cubicBezTo>
                    <a:pt x="33" y="140"/>
                    <a:pt x="32" y="140"/>
                    <a:pt x="32" y="140"/>
                  </a:cubicBezTo>
                  <a:close/>
                  <a:moveTo>
                    <a:pt x="45" y="125"/>
                  </a:moveTo>
                  <a:cubicBezTo>
                    <a:pt x="43" y="125"/>
                    <a:pt x="42" y="123"/>
                    <a:pt x="42" y="122"/>
                  </a:cubicBezTo>
                  <a:cubicBezTo>
                    <a:pt x="42" y="111"/>
                    <a:pt x="42" y="111"/>
                    <a:pt x="42" y="111"/>
                  </a:cubicBezTo>
                  <a:cubicBezTo>
                    <a:pt x="42" y="109"/>
                    <a:pt x="43" y="108"/>
                    <a:pt x="45" y="108"/>
                  </a:cubicBezTo>
                  <a:cubicBezTo>
                    <a:pt x="46" y="108"/>
                    <a:pt x="47" y="109"/>
                    <a:pt x="47" y="110"/>
                  </a:cubicBezTo>
                  <a:cubicBezTo>
                    <a:pt x="47" y="122"/>
                    <a:pt x="47" y="122"/>
                    <a:pt x="47" y="122"/>
                  </a:cubicBezTo>
                  <a:cubicBezTo>
                    <a:pt x="47" y="123"/>
                    <a:pt x="46" y="125"/>
                    <a:pt x="45" y="125"/>
                  </a:cubicBezTo>
                  <a:close/>
                  <a:moveTo>
                    <a:pt x="44" y="105"/>
                  </a:moveTo>
                  <a:cubicBezTo>
                    <a:pt x="43" y="105"/>
                    <a:pt x="42" y="103"/>
                    <a:pt x="42" y="101"/>
                  </a:cubicBezTo>
                  <a:cubicBezTo>
                    <a:pt x="42" y="90"/>
                    <a:pt x="42" y="90"/>
                    <a:pt x="42" y="90"/>
                  </a:cubicBezTo>
                  <a:cubicBezTo>
                    <a:pt x="42" y="88"/>
                    <a:pt x="43" y="87"/>
                    <a:pt x="44" y="87"/>
                  </a:cubicBezTo>
                  <a:cubicBezTo>
                    <a:pt x="46" y="86"/>
                    <a:pt x="47" y="88"/>
                    <a:pt x="47" y="89"/>
                  </a:cubicBezTo>
                  <a:cubicBezTo>
                    <a:pt x="47" y="101"/>
                    <a:pt x="47" y="101"/>
                    <a:pt x="47" y="101"/>
                  </a:cubicBezTo>
                  <a:cubicBezTo>
                    <a:pt x="47" y="103"/>
                    <a:pt x="46" y="105"/>
                    <a:pt x="44" y="105"/>
                  </a:cubicBezTo>
                  <a:close/>
                  <a:moveTo>
                    <a:pt x="44" y="85"/>
                  </a:moveTo>
                  <a:cubicBezTo>
                    <a:pt x="43" y="85"/>
                    <a:pt x="41" y="82"/>
                    <a:pt x="41" y="80"/>
                  </a:cubicBezTo>
                  <a:cubicBezTo>
                    <a:pt x="41" y="69"/>
                    <a:pt x="41" y="69"/>
                    <a:pt x="41" y="69"/>
                  </a:cubicBezTo>
                  <a:cubicBezTo>
                    <a:pt x="41" y="67"/>
                    <a:pt x="42" y="65"/>
                    <a:pt x="44" y="65"/>
                  </a:cubicBezTo>
                  <a:cubicBezTo>
                    <a:pt x="45" y="65"/>
                    <a:pt x="47" y="66"/>
                    <a:pt x="47" y="68"/>
                  </a:cubicBezTo>
                  <a:cubicBezTo>
                    <a:pt x="47" y="80"/>
                    <a:pt x="47" y="80"/>
                    <a:pt x="47" y="80"/>
                  </a:cubicBezTo>
                  <a:cubicBezTo>
                    <a:pt x="47" y="82"/>
                    <a:pt x="46" y="85"/>
                    <a:pt x="44" y="85"/>
                  </a:cubicBezTo>
                  <a:close/>
                  <a:moveTo>
                    <a:pt x="44" y="61"/>
                  </a:moveTo>
                  <a:cubicBezTo>
                    <a:pt x="42" y="61"/>
                    <a:pt x="41" y="59"/>
                    <a:pt x="41" y="58"/>
                  </a:cubicBezTo>
                  <a:cubicBezTo>
                    <a:pt x="41" y="47"/>
                    <a:pt x="41" y="47"/>
                    <a:pt x="41" y="47"/>
                  </a:cubicBezTo>
                  <a:cubicBezTo>
                    <a:pt x="41" y="45"/>
                    <a:pt x="42" y="44"/>
                    <a:pt x="44" y="44"/>
                  </a:cubicBezTo>
                  <a:cubicBezTo>
                    <a:pt x="45" y="43"/>
                    <a:pt x="46" y="45"/>
                    <a:pt x="46" y="46"/>
                  </a:cubicBezTo>
                  <a:cubicBezTo>
                    <a:pt x="47" y="58"/>
                    <a:pt x="47" y="58"/>
                    <a:pt x="47" y="58"/>
                  </a:cubicBezTo>
                  <a:cubicBezTo>
                    <a:pt x="47" y="59"/>
                    <a:pt x="45" y="61"/>
                    <a:pt x="44" y="61"/>
                  </a:cubicBezTo>
                  <a:close/>
                  <a:moveTo>
                    <a:pt x="43" y="37"/>
                  </a:moveTo>
                  <a:cubicBezTo>
                    <a:pt x="42" y="37"/>
                    <a:pt x="41" y="36"/>
                    <a:pt x="41" y="35"/>
                  </a:cubicBezTo>
                  <a:cubicBezTo>
                    <a:pt x="41" y="24"/>
                    <a:pt x="41" y="24"/>
                    <a:pt x="41" y="24"/>
                  </a:cubicBezTo>
                  <a:cubicBezTo>
                    <a:pt x="41" y="23"/>
                    <a:pt x="42" y="22"/>
                    <a:pt x="43" y="22"/>
                  </a:cubicBezTo>
                  <a:cubicBezTo>
                    <a:pt x="45" y="22"/>
                    <a:pt x="46" y="23"/>
                    <a:pt x="46" y="25"/>
                  </a:cubicBezTo>
                  <a:cubicBezTo>
                    <a:pt x="46" y="35"/>
                    <a:pt x="46" y="35"/>
                    <a:pt x="46" y="35"/>
                  </a:cubicBezTo>
                  <a:cubicBezTo>
                    <a:pt x="46" y="36"/>
                    <a:pt x="45" y="37"/>
                    <a:pt x="44" y="37"/>
                  </a:cubicBezTo>
                  <a:lnTo>
                    <a:pt x="43" y="37"/>
                  </a:lnTo>
                  <a:close/>
                  <a:moveTo>
                    <a:pt x="43" y="13"/>
                  </a:moveTo>
                  <a:cubicBezTo>
                    <a:pt x="42" y="13"/>
                    <a:pt x="40" y="14"/>
                    <a:pt x="40" y="12"/>
                  </a:cubicBezTo>
                  <a:cubicBezTo>
                    <a:pt x="40" y="2"/>
                    <a:pt x="40" y="2"/>
                    <a:pt x="40" y="2"/>
                  </a:cubicBezTo>
                  <a:cubicBezTo>
                    <a:pt x="40" y="1"/>
                    <a:pt x="41" y="0"/>
                    <a:pt x="43" y="0"/>
                  </a:cubicBezTo>
                  <a:cubicBezTo>
                    <a:pt x="44" y="0"/>
                    <a:pt x="46" y="1"/>
                    <a:pt x="46" y="3"/>
                  </a:cubicBezTo>
                  <a:cubicBezTo>
                    <a:pt x="46" y="12"/>
                    <a:pt x="46" y="12"/>
                    <a:pt x="46" y="12"/>
                  </a:cubicBezTo>
                  <a:cubicBezTo>
                    <a:pt x="46" y="13"/>
                    <a:pt x="45" y="13"/>
                    <a:pt x="43" y="13"/>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9" name="Freeform 105"/>
            <p:cNvSpPr/>
            <p:nvPr/>
          </p:nvSpPr>
          <p:spPr bwMode="auto">
            <a:xfrm>
              <a:off x="4154332" y="3456715"/>
              <a:ext cx="14138" cy="16158"/>
            </a:xfrm>
            <a:custGeom>
              <a:avLst/>
              <a:gdLst>
                <a:gd name="T0" fmla="*/ 3 w 9"/>
                <a:gd name="T1" fmla="*/ 10 h 10"/>
                <a:gd name="T2" fmla="*/ 1 w 9"/>
                <a:gd name="T3" fmla="*/ 9 h 10"/>
                <a:gd name="T4" fmla="*/ 1 w 9"/>
                <a:gd name="T5" fmla="*/ 5 h 10"/>
                <a:gd name="T6" fmla="*/ 4 w 9"/>
                <a:gd name="T7" fmla="*/ 1 h 10"/>
                <a:gd name="T8" fmla="*/ 8 w 9"/>
                <a:gd name="T9" fmla="*/ 1 h 10"/>
                <a:gd name="T10" fmla="*/ 8 w 9"/>
                <a:gd name="T11" fmla="*/ 5 h 10"/>
                <a:gd name="T12" fmla="*/ 5 w 9"/>
                <a:gd name="T13" fmla="*/ 9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2" y="10"/>
                    <a:pt x="1" y="9"/>
                    <a:pt x="1" y="9"/>
                  </a:cubicBezTo>
                  <a:cubicBezTo>
                    <a:pt x="0" y="8"/>
                    <a:pt x="0" y="6"/>
                    <a:pt x="1" y="5"/>
                  </a:cubicBezTo>
                  <a:cubicBezTo>
                    <a:pt x="4" y="1"/>
                    <a:pt x="4" y="1"/>
                    <a:pt x="4" y="1"/>
                  </a:cubicBezTo>
                  <a:cubicBezTo>
                    <a:pt x="5" y="0"/>
                    <a:pt x="7" y="0"/>
                    <a:pt x="8" y="1"/>
                  </a:cubicBezTo>
                  <a:cubicBezTo>
                    <a:pt x="9" y="2"/>
                    <a:pt x="9" y="4"/>
                    <a:pt x="8" y="5"/>
                  </a:cubicBezTo>
                  <a:cubicBezTo>
                    <a:pt x="5" y="9"/>
                    <a:pt x="5" y="9"/>
                    <a:pt x="5" y="9"/>
                  </a:cubicBezTo>
                  <a:cubicBezTo>
                    <a:pt x="4" y="9"/>
                    <a:pt x="3" y="10"/>
                    <a:pt x="3" y="10"/>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0" name="Freeform 106"/>
            <p:cNvSpPr/>
            <p:nvPr/>
          </p:nvSpPr>
          <p:spPr bwMode="auto">
            <a:xfrm>
              <a:off x="4238489" y="3372558"/>
              <a:ext cx="17505" cy="6059"/>
            </a:xfrm>
            <a:custGeom>
              <a:avLst/>
              <a:gdLst>
                <a:gd name="T0" fmla="*/ 8 w 11"/>
                <a:gd name="T1" fmla="*/ 4 h 4"/>
                <a:gd name="T2" fmla="*/ 8 w 11"/>
                <a:gd name="T3" fmla="*/ 4 h 4"/>
                <a:gd name="T4" fmla="*/ 3 w 11"/>
                <a:gd name="T5" fmla="*/ 4 h 4"/>
                <a:gd name="T6" fmla="*/ 0 w 11"/>
                <a:gd name="T7" fmla="*/ 2 h 4"/>
                <a:gd name="T8" fmla="*/ 3 w 11"/>
                <a:gd name="T9" fmla="*/ 0 h 4"/>
                <a:gd name="T10" fmla="*/ 3 w 11"/>
                <a:gd name="T11" fmla="*/ 0 h 4"/>
                <a:gd name="T12" fmla="*/ 8 w 11"/>
                <a:gd name="T13" fmla="*/ 0 h 4"/>
                <a:gd name="T14" fmla="*/ 11 w 11"/>
                <a:gd name="T15" fmla="*/ 2 h 4"/>
                <a:gd name="T16" fmla="*/ 8 w 11"/>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8" y="4"/>
                  </a:moveTo>
                  <a:cubicBezTo>
                    <a:pt x="8" y="4"/>
                    <a:pt x="8" y="4"/>
                    <a:pt x="8" y="4"/>
                  </a:cubicBezTo>
                  <a:cubicBezTo>
                    <a:pt x="3" y="4"/>
                    <a:pt x="3" y="4"/>
                    <a:pt x="3" y="4"/>
                  </a:cubicBezTo>
                  <a:cubicBezTo>
                    <a:pt x="1" y="4"/>
                    <a:pt x="0" y="4"/>
                    <a:pt x="0" y="2"/>
                  </a:cubicBezTo>
                  <a:cubicBezTo>
                    <a:pt x="0" y="1"/>
                    <a:pt x="1" y="0"/>
                    <a:pt x="3" y="0"/>
                  </a:cubicBezTo>
                  <a:cubicBezTo>
                    <a:pt x="3" y="0"/>
                    <a:pt x="3" y="0"/>
                    <a:pt x="3" y="0"/>
                  </a:cubicBezTo>
                  <a:cubicBezTo>
                    <a:pt x="8" y="0"/>
                    <a:pt x="8" y="0"/>
                    <a:pt x="8" y="0"/>
                  </a:cubicBezTo>
                  <a:cubicBezTo>
                    <a:pt x="10" y="0"/>
                    <a:pt x="11" y="0"/>
                    <a:pt x="11" y="2"/>
                  </a:cubicBezTo>
                  <a:cubicBezTo>
                    <a:pt x="11" y="3"/>
                    <a:pt x="10" y="4"/>
                    <a:pt x="8" y="4"/>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1" name="Freeform 107"/>
            <p:cNvSpPr>
              <a:spLocks noEditPoints="1"/>
            </p:cNvSpPr>
            <p:nvPr/>
          </p:nvSpPr>
          <p:spPr bwMode="auto">
            <a:xfrm>
              <a:off x="4266093" y="3365826"/>
              <a:ext cx="175046" cy="14138"/>
            </a:xfrm>
            <a:custGeom>
              <a:avLst/>
              <a:gdLst>
                <a:gd name="T0" fmla="*/ 108 w 110"/>
                <a:gd name="T1" fmla="*/ 8 h 9"/>
                <a:gd name="T2" fmla="*/ 107 w 110"/>
                <a:gd name="T3" fmla="*/ 8 h 9"/>
                <a:gd name="T4" fmla="*/ 96 w 110"/>
                <a:gd name="T5" fmla="*/ 9 h 9"/>
                <a:gd name="T6" fmla="*/ 93 w 110"/>
                <a:gd name="T7" fmla="*/ 6 h 9"/>
                <a:gd name="T8" fmla="*/ 96 w 110"/>
                <a:gd name="T9" fmla="*/ 4 h 9"/>
                <a:gd name="T10" fmla="*/ 108 w 110"/>
                <a:gd name="T11" fmla="*/ 4 h 9"/>
                <a:gd name="T12" fmla="*/ 110 w 110"/>
                <a:gd name="T13" fmla="*/ 6 h 9"/>
                <a:gd name="T14" fmla="*/ 108 w 110"/>
                <a:gd name="T15" fmla="*/ 8 h 9"/>
                <a:gd name="T16" fmla="*/ 84 w 110"/>
                <a:gd name="T17" fmla="*/ 8 h 9"/>
                <a:gd name="T18" fmla="*/ 84 w 110"/>
                <a:gd name="T19" fmla="*/ 8 h 9"/>
                <a:gd name="T20" fmla="*/ 73 w 110"/>
                <a:gd name="T21" fmla="*/ 9 h 9"/>
                <a:gd name="T22" fmla="*/ 70 w 110"/>
                <a:gd name="T23" fmla="*/ 4 h 9"/>
                <a:gd name="T24" fmla="*/ 73 w 110"/>
                <a:gd name="T25" fmla="*/ 0 h 9"/>
                <a:gd name="T26" fmla="*/ 73 w 110"/>
                <a:gd name="T27" fmla="*/ 0 h 9"/>
                <a:gd name="T28" fmla="*/ 84 w 110"/>
                <a:gd name="T29" fmla="*/ 2 h 9"/>
                <a:gd name="T30" fmla="*/ 87 w 110"/>
                <a:gd name="T31" fmla="*/ 5 h 9"/>
                <a:gd name="T32" fmla="*/ 84 w 110"/>
                <a:gd name="T33" fmla="*/ 8 h 9"/>
                <a:gd name="T34" fmla="*/ 61 w 110"/>
                <a:gd name="T35" fmla="*/ 8 h 9"/>
                <a:gd name="T36" fmla="*/ 61 w 110"/>
                <a:gd name="T37" fmla="*/ 8 h 9"/>
                <a:gd name="T38" fmla="*/ 49 w 110"/>
                <a:gd name="T39" fmla="*/ 9 h 9"/>
                <a:gd name="T40" fmla="*/ 47 w 110"/>
                <a:gd name="T41" fmla="*/ 4 h 9"/>
                <a:gd name="T42" fmla="*/ 49 w 110"/>
                <a:gd name="T43" fmla="*/ 0 h 9"/>
                <a:gd name="T44" fmla="*/ 49 w 110"/>
                <a:gd name="T45" fmla="*/ 0 h 9"/>
                <a:gd name="T46" fmla="*/ 61 w 110"/>
                <a:gd name="T47" fmla="*/ 2 h 9"/>
                <a:gd name="T48" fmla="*/ 64 w 110"/>
                <a:gd name="T49" fmla="*/ 5 h 9"/>
                <a:gd name="T50" fmla="*/ 61 w 110"/>
                <a:gd name="T51" fmla="*/ 8 h 9"/>
                <a:gd name="T52" fmla="*/ 38 w 110"/>
                <a:gd name="T53" fmla="*/ 8 h 9"/>
                <a:gd name="T54" fmla="*/ 38 w 110"/>
                <a:gd name="T55" fmla="*/ 8 h 9"/>
                <a:gd name="T56" fmla="*/ 26 w 110"/>
                <a:gd name="T57" fmla="*/ 8 h 9"/>
                <a:gd name="T58" fmla="*/ 23 w 110"/>
                <a:gd name="T59" fmla="*/ 4 h 9"/>
                <a:gd name="T60" fmla="*/ 26 w 110"/>
                <a:gd name="T61" fmla="*/ 0 h 9"/>
                <a:gd name="T62" fmla="*/ 26 w 110"/>
                <a:gd name="T63" fmla="*/ 0 h 9"/>
                <a:gd name="T64" fmla="*/ 38 w 110"/>
                <a:gd name="T65" fmla="*/ 2 h 9"/>
                <a:gd name="T66" fmla="*/ 40 w 110"/>
                <a:gd name="T67" fmla="*/ 5 h 9"/>
                <a:gd name="T68" fmla="*/ 38 w 110"/>
                <a:gd name="T69" fmla="*/ 8 h 9"/>
                <a:gd name="T70" fmla="*/ 14 w 110"/>
                <a:gd name="T71" fmla="*/ 8 h 9"/>
                <a:gd name="T72" fmla="*/ 14 w 110"/>
                <a:gd name="T73" fmla="*/ 8 h 9"/>
                <a:gd name="T74" fmla="*/ 3 w 110"/>
                <a:gd name="T75" fmla="*/ 8 h 9"/>
                <a:gd name="T76" fmla="*/ 0 w 110"/>
                <a:gd name="T77" fmla="*/ 4 h 9"/>
                <a:gd name="T78" fmla="*/ 3 w 110"/>
                <a:gd name="T79" fmla="*/ 0 h 9"/>
                <a:gd name="T80" fmla="*/ 3 w 110"/>
                <a:gd name="T81" fmla="*/ 0 h 9"/>
                <a:gd name="T82" fmla="*/ 15 w 110"/>
                <a:gd name="T83" fmla="*/ 2 h 9"/>
                <a:gd name="T84" fmla="*/ 17 w 110"/>
                <a:gd name="T85" fmla="*/ 5 h 9"/>
                <a:gd name="T86" fmla="*/ 14 w 110"/>
                <a:gd name="T8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0" h="9">
                  <a:moveTo>
                    <a:pt x="108" y="8"/>
                  </a:moveTo>
                  <a:cubicBezTo>
                    <a:pt x="107" y="8"/>
                    <a:pt x="107" y="8"/>
                    <a:pt x="107" y="8"/>
                  </a:cubicBezTo>
                  <a:cubicBezTo>
                    <a:pt x="96" y="9"/>
                    <a:pt x="96" y="9"/>
                    <a:pt x="96" y="9"/>
                  </a:cubicBezTo>
                  <a:cubicBezTo>
                    <a:pt x="94" y="9"/>
                    <a:pt x="93" y="8"/>
                    <a:pt x="93" y="6"/>
                  </a:cubicBezTo>
                  <a:cubicBezTo>
                    <a:pt x="93" y="5"/>
                    <a:pt x="94" y="4"/>
                    <a:pt x="96" y="4"/>
                  </a:cubicBezTo>
                  <a:cubicBezTo>
                    <a:pt x="108" y="4"/>
                    <a:pt x="108" y="4"/>
                    <a:pt x="108" y="4"/>
                  </a:cubicBezTo>
                  <a:cubicBezTo>
                    <a:pt x="109" y="4"/>
                    <a:pt x="110" y="4"/>
                    <a:pt x="110" y="6"/>
                  </a:cubicBezTo>
                  <a:cubicBezTo>
                    <a:pt x="110" y="8"/>
                    <a:pt x="109" y="8"/>
                    <a:pt x="108" y="8"/>
                  </a:cubicBezTo>
                  <a:close/>
                  <a:moveTo>
                    <a:pt x="84" y="8"/>
                  </a:moveTo>
                  <a:cubicBezTo>
                    <a:pt x="84" y="8"/>
                    <a:pt x="84" y="8"/>
                    <a:pt x="84" y="8"/>
                  </a:cubicBezTo>
                  <a:cubicBezTo>
                    <a:pt x="73" y="9"/>
                    <a:pt x="73" y="9"/>
                    <a:pt x="73" y="9"/>
                  </a:cubicBezTo>
                  <a:cubicBezTo>
                    <a:pt x="71" y="9"/>
                    <a:pt x="70" y="6"/>
                    <a:pt x="70" y="4"/>
                  </a:cubicBezTo>
                  <a:cubicBezTo>
                    <a:pt x="70" y="3"/>
                    <a:pt x="71" y="0"/>
                    <a:pt x="73" y="0"/>
                  </a:cubicBezTo>
                  <a:cubicBezTo>
                    <a:pt x="73" y="0"/>
                    <a:pt x="73" y="0"/>
                    <a:pt x="73" y="0"/>
                  </a:cubicBezTo>
                  <a:cubicBezTo>
                    <a:pt x="84" y="2"/>
                    <a:pt x="84" y="2"/>
                    <a:pt x="84" y="2"/>
                  </a:cubicBezTo>
                  <a:cubicBezTo>
                    <a:pt x="86" y="2"/>
                    <a:pt x="87" y="3"/>
                    <a:pt x="87" y="5"/>
                  </a:cubicBezTo>
                  <a:cubicBezTo>
                    <a:pt x="87" y="6"/>
                    <a:pt x="86" y="8"/>
                    <a:pt x="84" y="8"/>
                  </a:cubicBezTo>
                  <a:close/>
                  <a:moveTo>
                    <a:pt x="61" y="8"/>
                  </a:moveTo>
                  <a:cubicBezTo>
                    <a:pt x="61" y="8"/>
                    <a:pt x="61" y="8"/>
                    <a:pt x="61" y="8"/>
                  </a:cubicBezTo>
                  <a:cubicBezTo>
                    <a:pt x="49" y="9"/>
                    <a:pt x="49" y="9"/>
                    <a:pt x="49" y="9"/>
                  </a:cubicBezTo>
                  <a:cubicBezTo>
                    <a:pt x="48" y="9"/>
                    <a:pt x="47" y="6"/>
                    <a:pt x="47" y="4"/>
                  </a:cubicBezTo>
                  <a:cubicBezTo>
                    <a:pt x="47" y="3"/>
                    <a:pt x="48" y="0"/>
                    <a:pt x="49" y="0"/>
                  </a:cubicBezTo>
                  <a:cubicBezTo>
                    <a:pt x="49" y="0"/>
                    <a:pt x="49" y="0"/>
                    <a:pt x="49" y="0"/>
                  </a:cubicBezTo>
                  <a:cubicBezTo>
                    <a:pt x="61" y="2"/>
                    <a:pt x="61" y="2"/>
                    <a:pt x="61" y="2"/>
                  </a:cubicBezTo>
                  <a:cubicBezTo>
                    <a:pt x="63" y="2"/>
                    <a:pt x="64" y="3"/>
                    <a:pt x="64" y="5"/>
                  </a:cubicBezTo>
                  <a:cubicBezTo>
                    <a:pt x="64" y="6"/>
                    <a:pt x="63" y="8"/>
                    <a:pt x="61" y="8"/>
                  </a:cubicBezTo>
                  <a:close/>
                  <a:moveTo>
                    <a:pt x="38" y="8"/>
                  </a:moveTo>
                  <a:cubicBezTo>
                    <a:pt x="38" y="8"/>
                    <a:pt x="38" y="8"/>
                    <a:pt x="38" y="8"/>
                  </a:cubicBezTo>
                  <a:cubicBezTo>
                    <a:pt x="26" y="8"/>
                    <a:pt x="26" y="8"/>
                    <a:pt x="26" y="8"/>
                  </a:cubicBezTo>
                  <a:cubicBezTo>
                    <a:pt x="25" y="8"/>
                    <a:pt x="23" y="6"/>
                    <a:pt x="23" y="4"/>
                  </a:cubicBezTo>
                  <a:cubicBezTo>
                    <a:pt x="23" y="3"/>
                    <a:pt x="25" y="0"/>
                    <a:pt x="26" y="0"/>
                  </a:cubicBezTo>
                  <a:cubicBezTo>
                    <a:pt x="26" y="0"/>
                    <a:pt x="26" y="0"/>
                    <a:pt x="26" y="0"/>
                  </a:cubicBezTo>
                  <a:cubicBezTo>
                    <a:pt x="38" y="2"/>
                    <a:pt x="38" y="2"/>
                    <a:pt x="38" y="2"/>
                  </a:cubicBezTo>
                  <a:cubicBezTo>
                    <a:pt x="39" y="2"/>
                    <a:pt x="40" y="3"/>
                    <a:pt x="40" y="5"/>
                  </a:cubicBezTo>
                  <a:cubicBezTo>
                    <a:pt x="40" y="6"/>
                    <a:pt x="39" y="8"/>
                    <a:pt x="38" y="8"/>
                  </a:cubicBezTo>
                  <a:close/>
                  <a:moveTo>
                    <a:pt x="14" y="8"/>
                  </a:moveTo>
                  <a:cubicBezTo>
                    <a:pt x="14" y="8"/>
                    <a:pt x="14" y="8"/>
                    <a:pt x="14" y="8"/>
                  </a:cubicBezTo>
                  <a:cubicBezTo>
                    <a:pt x="3" y="8"/>
                    <a:pt x="3" y="8"/>
                    <a:pt x="3" y="8"/>
                  </a:cubicBezTo>
                  <a:cubicBezTo>
                    <a:pt x="1" y="8"/>
                    <a:pt x="0" y="6"/>
                    <a:pt x="0" y="4"/>
                  </a:cubicBezTo>
                  <a:cubicBezTo>
                    <a:pt x="0" y="3"/>
                    <a:pt x="1" y="0"/>
                    <a:pt x="3" y="0"/>
                  </a:cubicBezTo>
                  <a:cubicBezTo>
                    <a:pt x="3" y="0"/>
                    <a:pt x="3" y="0"/>
                    <a:pt x="3" y="0"/>
                  </a:cubicBezTo>
                  <a:cubicBezTo>
                    <a:pt x="15" y="2"/>
                    <a:pt x="15" y="2"/>
                    <a:pt x="15" y="2"/>
                  </a:cubicBezTo>
                  <a:cubicBezTo>
                    <a:pt x="16" y="2"/>
                    <a:pt x="17" y="3"/>
                    <a:pt x="17" y="5"/>
                  </a:cubicBezTo>
                  <a:cubicBezTo>
                    <a:pt x="17" y="6"/>
                    <a:pt x="16" y="8"/>
                    <a:pt x="14" y="8"/>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2" name="Freeform 108"/>
            <p:cNvSpPr/>
            <p:nvPr/>
          </p:nvSpPr>
          <p:spPr bwMode="auto">
            <a:xfrm>
              <a:off x="4450565" y="3372558"/>
              <a:ext cx="17505" cy="7406"/>
            </a:xfrm>
            <a:custGeom>
              <a:avLst/>
              <a:gdLst>
                <a:gd name="T0" fmla="*/ 9 w 11"/>
                <a:gd name="T1" fmla="*/ 4 h 5"/>
                <a:gd name="T2" fmla="*/ 9 w 11"/>
                <a:gd name="T3" fmla="*/ 4 h 5"/>
                <a:gd name="T4" fmla="*/ 3 w 11"/>
                <a:gd name="T5" fmla="*/ 5 h 5"/>
                <a:gd name="T6" fmla="*/ 0 w 11"/>
                <a:gd name="T7" fmla="*/ 2 h 5"/>
                <a:gd name="T8" fmla="*/ 3 w 11"/>
                <a:gd name="T9" fmla="*/ 0 h 5"/>
                <a:gd name="T10" fmla="*/ 3 w 11"/>
                <a:gd name="T11" fmla="*/ 0 h 5"/>
                <a:gd name="T12" fmla="*/ 9 w 11"/>
                <a:gd name="T13" fmla="*/ 0 h 5"/>
                <a:gd name="T14" fmla="*/ 11 w 11"/>
                <a:gd name="T15" fmla="*/ 2 h 5"/>
                <a:gd name="T16" fmla="*/ 9 w 1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9" y="4"/>
                  </a:moveTo>
                  <a:cubicBezTo>
                    <a:pt x="9" y="4"/>
                    <a:pt x="9" y="4"/>
                    <a:pt x="9" y="4"/>
                  </a:cubicBezTo>
                  <a:cubicBezTo>
                    <a:pt x="3" y="5"/>
                    <a:pt x="3" y="5"/>
                    <a:pt x="3" y="5"/>
                  </a:cubicBezTo>
                  <a:cubicBezTo>
                    <a:pt x="2" y="5"/>
                    <a:pt x="0" y="4"/>
                    <a:pt x="0" y="2"/>
                  </a:cubicBezTo>
                  <a:cubicBezTo>
                    <a:pt x="0" y="1"/>
                    <a:pt x="2" y="0"/>
                    <a:pt x="3" y="0"/>
                  </a:cubicBezTo>
                  <a:cubicBezTo>
                    <a:pt x="3" y="0"/>
                    <a:pt x="3" y="0"/>
                    <a:pt x="3" y="0"/>
                  </a:cubicBezTo>
                  <a:cubicBezTo>
                    <a:pt x="9" y="0"/>
                    <a:pt x="9" y="0"/>
                    <a:pt x="9" y="0"/>
                  </a:cubicBezTo>
                  <a:cubicBezTo>
                    <a:pt x="10" y="0"/>
                    <a:pt x="11" y="0"/>
                    <a:pt x="11" y="2"/>
                  </a:cubicBezTo>
                  <a:cubicBezTo>
                    <a:pt x="11" y="3"/>
                    <a:pt x="10" y="4"/>
                    <a:pt x="9" y="4"/>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3" name="Freeform 109"/>
            <p:cNvSpPr>
              <a:spLocks noEditPoints="1"/>
            </p:cNvSpPr>
            <p:nvPr/>
          </p:nvSpPr>
          <p:spPr bwMode="auto">
            <a:xfrm>
              <a:off x="4085660" y="3155770"/>
              <a:ext cx="65306" cy="53860"/>
            </a:xfrm>
            <a:custGeom>
              <a:avLst/>
              <a:gdLst>
                <a:gd name="T0" fmla="*/ 2 w 41"/>
                <a:gd name="T1" fmla="*/ 11 h 34"/>
                <a:gd name="T2" fmla="*/ 21 w 41"/>
                <a:gd name="T3" fmla="*/ 0 h 34"/>
                <a:gd name="T4" fmla="*/ 39 w 41"/>
                <a:gd name="T5" fmla="*/ 11 h 34"/>
                <a:gd name="T6" fmla="*/ 39 w 41"/>
                <a:gd name="T7" fmla="*/ 27 h 34"/>
                <a:gd name="T8" fmla="*/ 41 w 41"/>
                <a:gd name="T9" fmla="*/ 33 h 34"/>
                <a:gd name="T10" fmla="*/ 30 w 41"/>
                <a:gd name="T11" fmla="*/ 33 h 34"/>
                <a:gd name="T12" fmla="*/ 29 w 41"/>
                <a:gd name="T13" fmla="*/ 30 h 34"/>
                <a:gd name="T14" fmla="*/ 14 w 41"/>
                <a:gd name="T15" fmla="*/ 34 h 34"/>
                <a:gd name="T16" fmla="*/ 0 w 41"/>
                <a:gd name="T17" fmla="*/ 24 h 34"/>
                <a:gd name="T18" fmla="*/ 13 w 41"/>
                <a:gd name="T19" fmla="*/ 14 h 34"/>
                <a:gd name="T20" fmla="*/ 24 w 41"/>
                <a:gd name="T21" fmla="*/ 13 h 34"/>
                <a:gd name="T22" fmla="*/ 29 w 41"/>
                <a:gd name="T23" fmla="*/ 10 h 34"/>
                <a:gd name="T24" fmla="*/ 20 w 41"/>
                <a:gd name="T25" fmla="*/ 6 h 34"/>
                <a:gd name="T26" fmla="*/ 12 w 41"/>
                <a:gd name="T27" fmla="*/ 11 h 34"/>
                <a:gd name="T28" fmla="*/ 2 w 41"/>
                <a:gd name="T29" fmla="*/ 11 h 34"/>
                <a:gd name="T30" fmla="*/ 29 w 41"/>
                <a:gd name="T31" fmla="*/ 17 h 34"/>
                <a:gd name="T32" fmla="*/ 23 w 41"/>
                <a:gd name="T33" fmla="*/ 19 h 34"/>
                <a:gd name="T34" fmla="*/ 17 w 41"/>
                <a:gd name="T35" fmla="*/ 19 h 34"/>
                <a:gd name="T36" fmla="*/ 11 w 41"/>
                <a:gd name="T37" fmla="*/ 24 h 34"/>
                <a:gd name="T38" fmla="*/ 18 w 41"/>
                <a:gd name="T39" fmla="*/ 28 h 34"/>
                <a:gd name="T40" fmla="*/ 29 w 41"/>
                <a:gd name="T41" fmla="*/ 20 h 34"/>
                <a:gd name="T42" fmla="*/ 29 w 41"/>
                <a:gd name="T43"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34">
                  <a:moveTo>
                    <a:pt x="2" y="11"/>
                  </a:moveTo>
                  <a:cubicBezTo>
                    <a:pt x="3" y="1"/>
                    <a:pt x="12" y="0"/>
                    <a:pt x="21" y="0"/>
                  </a:cubicBezTo>
                  <a:cubicBezTo>
                    <a:pt x="36" y="0"/>
                    <a:pt x="39" y="5"/>
                    <a:pt x="39" y="11"/>
                  </a:cubicBezTo>
                  <a:cubicBezTo>
                    <a:pt x="39" y="27"/>
                    <a:pt x="39" y="27"/>
                    <a:pt x="39" y="27"/>
                  </a:cubicBezTo>
                  <a:cubicBezTo>
                    <a:pt x="39" y="29"/>
                    <a:pt x="40" y="31"/>
                    <a:pt x="41" y="33"/>
                  </a:cubicBezTo>
                  <a:cubicBezTo>
                    <a:pt x="30" y="33"/>
                    <a:pt x="30" y="33"/>
                    <a:pt x="30" y="33"/>
                  </a:cubicBezTo>
                  <a:cubicBezTo>
                    <a:pt x="30" y="32"/>
                    <a:pt x="29" y="31"/>
                    <a:pt x="29" y="30"/>
                  </a:cubicBezTo>
                  <a:cubicBezTo>
                    <a:pt x="26" y="33"/>
                    <a:pt x="19" y="34"/>
                    <a:pt x="14" y="34"/>
                  </a:cubicBezTo>
                  <a:cubicBezTo>
                    <a:pt x="6" y="34"/>
                    <a:pt x="0" y="31"/>
                    <a:pt x="0" y="24"/>
                  </a:cubicBezTo>
                  <a:cubicBezTo>
                    <a:pt x="0" y="16"/>
                    <a:pt x="7" y="14"/>
                    <a:pt x="13" y="14"/>
                  </a:cubicBezTo>
                  <a:cubicBezTo>
                    <a:pt x="24" y="13"/>
                    <a:pt x="24" y="13"/>
                    <a:pt x="24" y="13"/>
                  </a:cubicBezTo>
                  <a:cubicBezTo>
                    <a:pt x="28" y="13"/>
                    <a:pt x="29" y="12"/>
                    <a:pt x="29" y="10"/>
                  </a:cubicBezTo>
                  <a:cubicBezTo>
                    <a:pt x="29" y="7"/>
                    <a:pt x="27" y="6"/>
                    <a:pt x="20" y="6"/>
                  </a:cubicBezTo>
                  <a:cubicBezTo>
                    <a:pt x="16" y="6"/>
                    <a:pt x="14" y="6"/>
                    <a:pt x="12" y="11"/>
                  </a:cubicBezTo>
                  <a:lnTo>
                    <a:pt x="2" y="11"/>
                  </a:lnTo>
                  <a:close/>
                  <a:moveTo>
                    <a:pt x="29" y="17"/>
                  </a:moveTo>
                  <a:cubicBezTo>
                    <a:pt x="27" y="18"/>
                    <a:pt x="25" y="19"/>
                    <a:pt x="23" y="19"/>
                  </a:cubicBezTo>
                  <a:cubicBezTo>
                    <a:pt x="17" y="19"/>
                    <a:pt x="17" y="19"/>
                    <a:pt x="17" y="19"/>
                  </a:cubicBezTo>
                  <a:cubicBezTo>
                    <a:pt x="13" y="20"/>
                    <a:pt x="11" y="21"/>
                    <a:pt x="11" y="24"/>
                  </a:cubicBezTo>
                  <a:cubicBezTo>
                    <a:pt x="11" y="26"/>
                    <a:pt x="14" y="28"/>
                    <a:pt x="18" y="28"/>
                  </a:cubicBezTo>
                  <a:cubicBezTo>
                    <a:pt x="23" y="28"/>
                    <a:pt x="29" y="25"/>
                    <a:pt x="29" y="20"/>
                  </a:cubicBezTo>
                  <a:lnTo>
                    <a:pt x="29" y="17"/>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4" name="Freeform 110"/>
            <p:cNvSpPr>
              <a:spLocks noEditPoints="1"/>
            </p:cNvSpPr>
            <p:nvPr/>
          </p:nvSpPr>
          <p:spPr bwMode="auto">
            <a:xfrm>
              <a:off x="4219638" y="3041317"/>
              <a:ext cx="66652" cy="71365"/>
            </a:xfrm>
            <a:custGeom>
              <a:avLst/>
              <a:gdLst>
                <a:gd name="T0" fmla="*/ 0 w 42"/>
                <a:gd name="T1" fmla="*/ 0 h 45"/>
                <a:gd name="T2" fmla="*/ 11 w 42"/>
                <a:gd name="T3" fmla="*/ 0 h 45"/>
                <a:gd name="T4" fmla="*/ 11 w 42"/>
                <a:gd name="T5" fmla="*/ 15 h 45"/>
                <a:gd name="T6" fmla="*/ 11 w 42"/>
                <a:gd name="T7" fmla="*/ 15 h 45"/>
                <a:gd name="T8" fmla="*/ 24 w 42"/>
                <a:gd name="T9" fmla="*/ 11 h 45"/>
                <a:gd name="T10" fmla="*/ 42 w 42"/>
                <a:gd name="T11" fmla="*/ 28 h 45"/>
                <a:gd name="T12" fmla="*/ 23 w 42"/>
                <a:gd name="T13" fmla="*/ 45 h 45"/>
                <a:gd name="T14" fmla="*/ 11 w 42"/>
                <a:gd name="T15" fmla="*/ 40 h 45"/>
                <a:gd name="T16" fmla="*/ 11 w 42"/>
                <a:gd name="T17" fmla="*/ 40 h 45"/>
                <a:gd name="T18" fmla="*/ 11 w 42"/>
                <a:gd name="T19" fmla="*/ 44 h 45"/>
                <a:gd name="T20" fmla="*/ 0 w 42"/>
                <a:gd name="T21" fmla="*/ 44 h 45"/>
                <a:gd name="T22" fmla="*/ 0 w 42"/>
                <a:gd name="T23" fmla="*/ 0 h 45"/>
                <a:gd name="T24" fmla="*/ 21 w 42"/>
                <a:gd name="T25" fmla="*/ 37 h 45"/>
                <a:gd name="T26" fmla="*/ 31 w 42"/>
                <a:gd name="T27" fmla="*/ 28 h 45"/>
                <a:gd name="T28" fmla="*/ 21 w 42"/>
                <a:gd name="T29" fmla="*/ 18 h 45"/>
                <a:gd name="T30" fmla="*/ 11 w 42"/>
                <a:gd name="T31" fmla="*/ 28 h 45"/>
                <a:gd name="T32" fmla="*/ 21 w 42"/>
                <a:gd name="T33"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5">
                  <a:moveTo>
                    <a:pt x="0" y="0"/>
                  </a:moveTo>
                  <a:cubicBezTo>
                    <a:pt x="11" y="0"/>
                    <a:pt x="11" y="0"/>
                    <a:pt x="11" y="0"/>
                  </a:cubicBezTo>
                  <a:cubicBezTo>
                    <a:pt x="11" y="15"/>
                    <a:pt x="11" y="15"/>
                    <a:pt x="11" y="15"/>
                  </a:cubicBezTo>
                  <a:cubicBezTo>
                    <a:pt x="11" y="15"/>
                    <a:pt x="11" y="15"/>
                    <a:pt x="11" y="15"/>
                  </a:cubicBezTo>
                  <a:cubicBezTo>
                    <a:pt x="13" y="13"/>
                    <a:pt x="18" y="11"/>
                    <a:pt x="24" y="11"/>
                  </a:cubicBezTo>
                  <a:cubicBezTo>
                    <a:pt x="34" y="11"/>
                    <a:pt x="42" y="17"/>
                    <a:pt x="42" y="28"/>
                  </a:cubicBezTo>
                  <a:cubicBezTo>
                    <a:pt x="42" y="39"/>
                    <a:pt x="33" y="45"/>
                    <a:pt x="23" y="45"/>
                  </a:cubicBezTo>
                  <a:cubicBezTo>
                    <a:pt x="18" y="45"/>
                    <a:pt x="15" y="44"/>
                    <a:pt x="11" y="40"/>
                  </a:cubicBezTo>
                  <a:cubicBezTo>
                    <a:pt x="11" y="40"/>
                    <a:pt x="11" y="40"/>
                    <a:pt x="11" y="40"/>
                  </a:cubicBezTo>
                  <a:cubicBezTo>
                    <a:pt x="11" y="44"/>
                    <a:pt x="11" y="44"/>
                    <a:pt x="11" y="44"/>
                  </a:cubicBezTo>
                  <a:cubicBezTo>
                    <a:pt x="0" y="44"/>
                    <a:pt x="0" y="44"/>
                    <a:pt x="0" y="44"/>
                  </a:cubicBezTo>
                  <a:lnTo>
                    <a:pt x="0" y="0"/>
                  </a:lnTo>
                  <a:close/>
                  <a:moveTo>
                    <a:pt x="21" y="37"/>
                  </a:moveTo>
                  <a:cubicBezTo>
                    <a:pt x="26" y="37"/>
                    <a:pt x="31" y="34"/>
                    <a:pt x="31" y="28"/>
                  </a:cubicBezTo>
                  <a:cubicBezTo>
                    <a:pt x="31" y="22"/>
                    <a:pt x="26" y="18"/>
                    <a:pt x="21" y="18"/>
                  </a:cubicBezTo>
                  <a:cubicBezTo>
                    <a:pt x="15" y="18"/>
                    <a:pt x="11" y="22"/>
                    <a:pt x="11" y="28"/>
                  </a:cubicBezTo>
                  <a:cubicBezTo>
                    <a:pt x="11" y="34"/>
                    <a:pt x="15" y="37"/>
                    <a:pt x="21" y="37"/>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5" name="Freeform 111"/>
            <p:cNvSpPr/>
            <p:nvPr/>
          </p:nvSpPr>
          <p:spPr bwMode="auto">
            <a:xfrm>
              <a:off x="4469416" y="3076326"/>
              <a:ext cx="65306" cy="55880"/>
            </a:xfrm>
            <a:custGeom>
              <a:avLst/>
              <a:gdLst>
                <a:gd name="T0" fmla="*/ 30 w 41"/>
                <a:gd name="T1" fmla="*/ 13 h 35"/>
                <a:gd name="T2" fmla="*/ 21 w 41"/>
                <a:gd name="T3" fmla="*/ 8 h 35"/>
                <a:gd name="T4" fmla="*/ 11 w 41"/>
                <a:gd name="T5" fmla="*/ 17 h 35"/>
                <a:gd name="T6" fmla="*/ 21 w 41"/>
                <a:gd name="T7" fmla="*/ 27 h 35"/>
                <a:gd name="T8" fmla="*/ 30 w 41"/>
                <a:gd name="T9" fmla="*/ 21 h 35"/>
                <a:gd name="T10" fmla="*/ 41 w 41"/>
                <a:gd name="T11" fmla="*/ 21 h 35"/>
                <a:gd name="T12" fmla="*/ 20 w 41"/>
                <a:gd name="T13" fmla="*/ 35 h 35"/>
                <a:gd name="T14" fmla="*/ 0 w 41"/>
                <a:gd name="T15" fmla="*/ 17 h 35"/>
                <a:gd name="T16" fmla="*/ 21 w 41"/>
                <a:gd name="T17" fmla="*/ 0 h 35"/>
                <a:gd name="T18" fmla="*/ 41 w 41"/>
                <a:gd name="T19" fmla="*/ 13 h 35"/>
                <a:gd name="T20" fmla="*/ 30 w 41"/>
                <a:gd name="T21"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5">
                  <a:moveTo>
                    <a:pt x="30" y="13"/>
                  </a:moveTo>
                  <a:cubicBezTo>
                    <a:pt x="29" y="9"/>
                    <a:pt x="25" y="8"/>
                    <a:pt x="21" y="8"/>
                  </a:cubicBezTo>
                  <a:cubicBezTo>
                    <a:pt x="14" y="8"/>
                    <a:pt x="11" y="11"/>
                    <a:pt x="11" y="17"/>
                  </a:cubicBezTo>
                  <a:cubicBezTo>
                    <a:pt x="11" y="24"/>
                    <a:pt x="14" y="27"/>
                    <a:pt x="21" y="27"/>
                  </a:cubicBezTo>
                  <a:cubicBezTo>
                    <a:pt x="26" y="27"/>
                    <a:pt x="29" y="25"/>
                    <a:pt x="30" y="21"/>
                  </a:cubicBezTo>
                  <a:cubicBezTo>
                    <a:pt x="41" y="21"/>
                    <a:pt x="41" y="21"/>
                    <a:pt x="41" y="21"/>
                  </a:cubicBezTo>
                  <a:cubicBezTo>
                    <a:pt x="39" y="32"/>
                    <a:pt x="31" y="35"/>
                    <a:pt x="20" y="35"/>
                  </a:cubicBezTo>
                  <a:cubicBezTo>
                    <a:pt x="8" y="35"/>
                    <a:pt x="0" y="30"/>
                    <a:pt x="0" y="17"/>
                  </a:cubicBezTo>
                  <a:cubicBezTo>
                    <a:pt x="0" y="5"/>
                    <a:pt x="8" y="0"/>
                    <a:pt x="21" y="0"/>
                  </a:cubicBezTo>
                  <a:cubicBezTo>
                    <a:pt x="29" y="0"/>
                    <a:pt x="39" y="2"/>
                    <a:pt x="41" y="13"/>
                  </a:cubicBezTo>
                  <a:lnTo>
                    <a:pt x="30" y="13"/>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1"/>
          <p:cNvGrpSpPr/>
          <p:nvPr/>
        </p:nvGrpSpPr>
        <p:grpSpPr>
          <a:xfrm>
            <a:off x="3556531" y="1566911"/>
            <a:ext cx="465206" cy="542917"/>
            <a:chOff x="4536741" y="1960742"/>
            <a:chExt cx="714324" cy="833490"/>
          </a:xfrm>
        </p:grpSpPr>
        <p:sp>
          <p:nvSpPr>
            <p:cNvPr id="235" name="Freeform 71"/>
            <p:cNvSpPr/>
            <p:nvPr/>
          </p:nvSpPr>
          <p:spPr bwMode="auto">
            <a:xfrm>
              <a:off x="4536741" y="1960742"/>
              <a:ext cx="714324" cy="833490"/>
            </a:xfrm>
            <a:custGeom>
              <a:avLst/>
              <a:gdLst>
                <a:gd name="T0" fmla="*/ 449 w 449"/>
                <a:gd name="T1" fmla="*/ 224 h 524"/>
                <a:gd name="T2" fmla="*/ 225 w 449"/>
                <a:gd name="T3" fmla="*/ 0 h 524"/>
                <a:gd name="T4" fmla="*/ 0 w 449"/>
                <a:gd name="T5" fmla="*/ 224 h 524"/>
                <a:gd name="T6" fmla="*/ 225 w 449"/>
                <a:gd name="T7" fmla="*/ 448 h 524"/>
                <a:gd name="T8" fmla="*/ 235 w 449"/>
                <a:gd name="T9" fmla="*/ 448 h 524"/>
                <a:gd name="T10" fmla="*/ 325 w 449"/>
                <a:gd name="T11" fmla="*/ 524 h 524"/>
                <a:gd name="T12" fmla="*/ 335 w 449"/>
                <a:gd name="T13" fmla="*/ 419 h 524"/>
                <a:gd name="T14" fmla="*/ 449 w 449"/>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524">
                  <a:moveTo>
                    <a:pt x="449" y="224"/>
                  </a:moveTo>
                  <a:cubicBezTo>
                    <a:pt x="449" y="100"/>
                    <a:pt x="348" y="0"/>
                    <a:pt x="225" y="0"/>
                  </a:cubicBez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lose/>
                </a:path>
              </a:pathLst>
            </a:custGeom>
            <a:solidFill>
              <a:schemeClr val="accent3"/>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6" name="Freeform 112"/>
            <p:cNvSpPr>
              <a:spLocks noEditPoints="1"/>
            </p:cNvSpPr>
            <p:nvPr/>
          </p:nvSpPr>
          <p:spPr bwMode="auto">
            <a:xfrm>
              <a:off x="4649848" y="2145214"/>
              <a:ext cx="508981" cy="379043"/>
            </a:xfrm>
            <a:custGeom>
              <a:avLst/>
              <a:gdLst>
                <a:gd name="T0" fmla="*/ 318 w 320"/>
                <a:gd name="T1" fmla="*/ 85 h 238"/>
                <a:gd name="T2" fmla="*/ 50 w 320"/>
                <a:gd name="T3" fmla="*/ 237 h 238"/>
                <a:gd name="T4" fmla="*/ 44 w 320"/>
                <a:gd name="T5" fmla="*/ 235 h 238"/>
                <a:gd name="T6" fmla="*/ 1 w 320"/>
                <a:gd name="T7" fmla="*/ 158 h 238"/>
                <a:gd name="T8" fmla="*/ 2 w 320"/>
                <a:gd name="T9" fmla="*/ 153 h 238"/>
                <a:gd name="T10" fmla="*/ 270 w 320"/>
                <a:gd name="T11" fmla="*/ 1 h 238"/>
                <a:gd name="T12" fmla="*/ 276 w 320"/>
                <a:gd name="T13" fmla="*/ 3 h 238"/>
                <a:gd name="T14" fmla="*/ 319 w 320"/>
                <a:gd name="T15" fmla="*/ 80 h 238"/>
                <a:gd name="T16" fmla="*/ 318 w 320"/>
                <a:gd name="T17" fmla="*/ 85 h 238"/>
                <a:gd name="T18" fmla="*/ 49 w 320"/>
                <a:gd name="T19" fmla="*/ 228 h 238"/>
                <a:gd name="T20" fmla="*/ 310 w 320"/>
                <a:gd name="T21" fmla="*/ 80 h 238"/>
                <a:gd name="T22" fmla="*/ 271 w 320"/>
                <a:gd name="T23" fmla="*/ 10 h 238"/>
                <a:gd name="T24" fmla="*/ 10 w 320"/>
                <a:gd name="T25" fmla="*/ 158 h 238"/>
                <a:gd name="T26" fmla="*/ 49 w 320"/>
                <a:gd name="T27"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8">
                  <a:moveTo>
                    <a:pt x="318" y="85"/>
                  </a:moveTo>
                  <a:cubicBezTo>
                    <a:pt x="50" y="237"/>
                    <a:pt x="50" y="237"/>
                    <a:pt x="50" y="237"/>
                  </a:cubicBezTo>
                  <a:cubicBezTo>
                    <a:pt x="48" y="238"/>
                    <a:pt x="45" y="237"/>
                    <a:pt x="44" y="235"/>
                  </a:cubicBezTo>
                  <a:cubicBezTo>
                    <a:pt x="1" y="158"/>
                    <a:pt x="1" y="158"/>
                    <a:pt x="1" y="158"/>
                  </a:cubicBezTo>
                  <a:cubicBezTo>
                    <a:pt x="0" y="157"/>
                    <a:pt x="0" y="154"/>
                    <a:pt x="2" y="153"/>
                  </a:cubicBezTo>
                  <a:cubicBezTo>
                    <a:pt x="270" y="1"/>
                    <a:pt x="270" y="1"/>
                    <a:pt x="270" y="1"/>
                  </a:cubicBezTo>
                  <a:cubicBezTo>
                    <a:pt x="272" y="0"/>
                    <a:pt x="275" y="1"/>
                    <a:pt x="276" y="3"/>
                  </a:cubicBezTo>
                  <a:cubicBezTo>
                    <a:pt x="319" y="80"/>
                    <a:pt x="319" y="80"/>
                    <a:pt x="319" y="80"/>
                  </a:cubicBezTo>
                  <a:cubicBezTo>
                    <a:pt x="320" y="81"/>
                    <a:pt x="320" y="84"/>
                    <a:pt x="318" y="85"/>
                  </a:cubicBezTo>
                  <a:close/>
                  <a:moveTo>
                    <a:pt x="49" y="228"/>
                  </a:moveTo>
                  <a:cubicBezTo>
                    <a:pt x="310" y="80"/>
                    <a:pt x="310" y="80"/>
                    <a:pt x="310" y="80"/>
                  </a:cubicBezTo>
                  <a:cubicBezTo>
                    <a:pt x="271" y="10"/>
                    <a:pt x="271" y="10"/>
                    <a:pt x="271" y="10"/>
                  </a:cubicBezTo>
                  <a:cubicBezTo>
                    <a:pt x="10" y="158"/>
                    <a:pt x="10" y="158"/>
                    <a:pt x="10" y="158"/>
                  </a:cubicBezTo>
                  <a:lnTo>
                    <a:pt x="49" y="228"/>
                  </a:ln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7" name="Freeform 113"/>
            <p:cNvSpPr/>
            <p:nvPr/>
          </p:nvSpPr>
          <p:spPr bwMode="auto">
            <a:xfrm>
              <a:off x="4698996" y="2358636"/>
              <a:ext cx="45781" cy="70019"/>
            </a:xfrm>
            <a:custGeom>
              <a:avLst/>
              <a:gdLst>
                <a:gd name="T0" fmla="*/ 26 w 29"/>
                <a:gd name="T1" fmla="*/ 43 h 44"/>
                <a:gd name="T2" fmla="*/ 21 w 29"/>
                <a:gd name="T3" fmla="*/ 42 h 44"/>
                <a:gd name="T4" fmla="*/ 1 w 29"/>
                <a:gd name="T5" fmla="*/ 7 h 44"/>
                <a:gd name="T6" fmla="*/ 3 w 29"/>
                <a:gd name="T7" fmla="*/ 1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2"/>
                  </a:cubicBezTo>
                  <a:cubicBezTo>
                    <a:pt x="1" y="7"/>
                    <a:pt x="1" y="7"/>
                    <a:pt x="1" y="7"/>
                  </a:cubicBezTo>
                  <a:cubicBezTo>
                    <a:pt x="0" y="5"/>
                    <a:pt x="1" y="2"/>
                    <a:pt x="3" y="1"/>
                  </a:cubicBezTo>
                  <a:cubicBezTo>
                    <a:pt x="5" y="0"/>
                    <a:pt x="7" y="1"/>
                    <a:pt x="8" y="3"/>
                  </a:cubicBezTo>
                  <a:cubicBezTo>
                    <a:pt x="28" y="38"/>
                    <a:pt x="28" y="38"/>
                    <a:pt x="28" y="38"/>
                  </a:cubicBezTo>
                  <a:cubicBezTo>
                    <a:pt x="29" y="40"/>
                    <a:pt x="28" y="42"/>
                    <a:pt x="26" y="43"/>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8" name="Freeform 114"/>
            <p:cNvSpPr/>
            <p:nvPr/>
          </p:nvSpPr>
          <p:spPr bwMode="auto">
            <a:xfrm>
              <a:off x="4765648" y="2321607"/>
              <a:ext cx="46455" cy="70019"/>
            </a:xfrm>
            <a:custGeom>
              <a:avLst/>
              <a:gdLst>
                <a:gd name="T0" fmla="*/ 26 w 29"/>
                <a:gd name="T1" fmla="*/ 42 h 44"/>
                <a:gd name="T2" fmla="*/ 21 w 29"/>
                <a:gd name="T3" fmla="*/ 41 h 44"/>
                <a:gd name="T4" fmla="*/ 1 w 29"/>
                <a:gd name="T5" fmla="*/ 6 h 44"/>
                <a:gd name="T6" fmla="*/ 2 w 29"/>
                <a:gd name="T7" fmla="*/ 1 h 44"/>
                <a:gd name="T8" fmla="*/ 8 w 29"/>
                <a:gd name="T9" fmla="*/ 2 h 44"/>
                <a:gd name="T10" fmla="*/ 28 w 29"/>
                <a:gd name="T11" fmla="*/ 37 h 44"/>
                <a:gd name="T12" fmla="*/ 26 w 29"/>
                <a:gd name="T13" fmla="*/ 42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2"/>
                  </a:moveTo>
                  <a:cubicBezTo>
                    <a:pt x="24" y="44"/>
                    <a:pt x="22" y="43"/>
                    <a:pt x="21" y="41"/>
                  </a:cubicBezTo>
                  <a:cubicBezTo>
                    <a:pt x="1" y="6"/>
                    <a:pt x="1" y="6"/>
                    <a:pt x="1" y="6"/>
                  </a:cubicBezTo>
                  <a:cubicBezTo>
                    <a:pt x="0" y="4"/>
                    <a:pt x="1" y="2"/>
                    <a:pt x="2" y="1"/>
                  </a:cubicBezTo>
                  <a:cubicBezTo>
                    <a:pt x="4" y="0"/>
                    <a:pt x="7" y="0"/>
                    <a:pt x="8" y="2"/>
                  </a:cubicBezTo>
                  <a:cubicBezTo>
                    <a:pt x="28" y="37"/>
                    <a:pt x="28" y="37"/>
                    <a:pt x="28" y="37"/>
                  </a:cubicBezTo>
                  <a:cubicBezTo>
                    <a:pt x="29" y="39"/>
                    <a:pt x="28" y="41"/>
                    <a:pt x="26" y="42"/>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9" name="Freeform 115"/>
            <p:cNvSpPr/>
            <p:nvPr/>
          </p:nvSpPr>
          <p:spPr bwMode="auto">
            <a:xfrm>
              <a:off x="4840379" y="2285251"/>
              <a:ext cx="46455" cy="70019"/>
            </a:xfrm>
            <a:custGeom>
              <a:avLst/>
              <a:gdLst>
                <a:gd name="T0" fmla="*/ 26 w 29"/>
                <a:gd name="T1" fmla="*/ 43 h 44"/>
                <a:gd name="T2" fmla="*/ 21 w 29"/>
                <a:gd name="T3" fmla="*/ 42 h 44"/>
                <a:gd name="T4" fmla="*/ 1 w 29"/>
                <a:gd name="T5" fmla="*/ 7 h 44"/>
                <a:gd name="T6" fmla="*/ 3 w 29"/>
                <a:gd name="T7" fmla="*/ 2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4"/>
                    <a:pt x="21" y="42"/>
                  </a:cubicBezTo>
                  <a:cubicBezTo>
                    <a:pt x="1" y="7"/>
                    <a:pt x="1" y="7"/>
                    <a:pt x="1" y="7"/>
                  </a:cubicBezTo>
                  <a:cubicBezTo>
                    <a:pt x="0" y="5"/>
                    <a:pt x="1" y="3"/>
                    <a:pt x="3" y="2"/>
                  </a:cubicBezTo>
                  <a:cubicBezTo>
                    <a:pt x="5" y="0"/>
                    <a:pt x="7" y="1"/>
                    <a:pt x="8" y="3"/>
                  </a:cubicBezTo>
                  <a:cubicBezTo>
                    <a:pt x="28" y="38"/>
                    <a:pt x="28" y="38"/>
                    <a:pt x="28" y="38"/>
                  </a:cubicBezTo>
                  <a:cubicBezTo>
                    <a:pt x="29" y="40"/>
                    <a:pt x="28" y="42"/>
                    <a:pt x="26" y="43"/>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0" name="Freeform 116"/>
            <p:cNvSpPr/>
            <p:nvPr/>
          </p:nvSpPr>
          <p:spPr bwMode="auto">
            <a:xfrm>
              <a:off x="4732658" y="2339111"/>
              <a:ext cx="55207" cy="87523"/>
            </a:xfrm>
            <a:custGeom>
              <a:avLst/>
              <a:gdLst>
                <a:gd name="T0" fmla="*/ 32 w 35"/>
                <a:gd name="T1" fmla="*/ 54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4"/>
                  </a:moveTo>
                  <a:cubicBezTo>
                    <a:pt x="30" y="55"/>
                    <a:pt x="28" y="54"/>
                    <a:pt x="27" y="52"/>
                  </a:cubicBezTo>
                  <a:cubicBezTo>
                    <a:pt x="1" y="7"/>
                    <a:pt x="1" y="7"/>
                    <a:pt x="1" y="7"/>
                  </a:cubicBezTo>
                  <a:cubicBezTo>
                    <a:pt x="0" y="5"/>
                    <a:pt x="1" y="3"/>
                    <a:pt x="3" y="1"/>
                  </a:cubicBezTo>
                  <a:cubicBezTo>
                    <a:pt x="4" y="0"/>
                    <a:pt x="7" y="1"/>
                    <a:pt x="8" y="3"/>
                  </a:cubicBezTo>
                  <a:cubicBezTo>
                    <a:pt x="34" y="48"/>
                    <a:pt x="34" y="48"/>
                    <a:pt x="34" y="48"/>
                  </a:cubicBezTo>
                  <a:cubicBezTo>
                    <a:pt x="35" y="50"/>
                    <a:pt x="34" y="53"/>
                    <a:pt x="32" y="54"/>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1" name="Freeform 117"/>
            <p:cNvSpPr/>
            <p:nvPr/>
          </p:nvSpPr>
          <p:spPr bwMode="auto">
            <a:xfrm>
              <a:off x="4802677" y="2307468"/>
              <a:ext cx="53860" cy="87523"/>
            </a:xfrm>
            <a:custGeom>
              <a:avLst/>
              <a:gdLst>
                <a:gd name="T0" fmla="*/ 32 w 34"/>
                <a:gd name="T1" fmla="*/ 54 h 55"/>
                <a:gd name="T2" fmla="*/ 26 w 34"/>
                <a:gd name="T3" fmla="*/ 52 h 55"/>
                <a:gd name="T4" fmla="*/ 1 w 34"/>
                <a:gd name="T5" fmla="*/ 7 h 55"/>
                <a:gd name="T6" fmla="*/ 2 w 34"/>
                <a:gd name="T7" fmla="*/ 1 h 55"/>
                <a:gd name="T8" fmla="*/ 8 w 34"/>
                <a:gd name="T9" fmla="*/ 3 h 55"/>
                <a:gd name="T10" fmla="*/ 33 w 34"/>
                <a:gd name="T11" fmla="*/ 48 h 55"/>
                <a:gd name="T12" fmla="*/ 32 w 34"/>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4" h="55">
                  <a:moveTo>
                    <a:pt x="32" y="54"/>
                  </a:moveTo>
                  <a:cubicBezTo>
                    <a:pt x="30" y="55"/>
                    <a:pt x="27" y="54"/>
                    <a:pt x="26" y="52"/>
                  </a:cubicBezTo>
                  <a:cubicBezTo>
                    <a:pt x="1" y="7"/>
                    <a:pt x="1" y="7"/>
                    <a:pt x="1" y="7"/>
                  </a:cubicBezTo>
                  <a:cubicBezTo>
                    <a:pt x="0" y="5"/>
                    <a:pt x="0" y="2"/>
                    <a:pt x="2" y="1"/>
                  </a:cubicBezTo>
                  <a:cubicBezTo>
                    <a:pt x="4" y="0"/>
                    <a:pt x="7" y="1"/>
                    <a:pt x="8" y="3"/>
                  </a:cubicBezTo>
                  <a:cubicBezTo>
                    <a:pt x="33" y="48"/>
                    <a:pt x="33" y="48"/>
                    <a:pt x="33" y="48"/>
                  </a:cubicBezTo>
                  <a:cubicBezTo>
                    <a:pt x="34" y="50"/>
                    <a:pt x="34" y="52"/>
                    <a:pt x="32" y="54"/>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2" name="Freeform 118"/>
            <p:cNvSpPr/>
            <p:nvPr/>
          </p:nvSpPr>
          <p:spPr bwMode="auto">
            <a:xfrm>
              <a:off x="4918477" y="2242163"/>
              <a:ext cx="46455" cy="70019"/>
            </a:xfrm>
            <a:custGeom>
              <a:avLst/>
              <a:gdLst>
                <a:gd name="T0" fmla="*/ 26 w 29"/>
                <a:gd name="T1" fmla="*/ 43 h 44"/>
                <a:gd name="T2" fmla="*/ 21 w 29"/>
                <a:gd name="T3" fmla="*/ 41 h 44"/>
                <a:gd name="T4" fmla="*/ 1 w 29"/>
                <a:gd name="T5" fmla="*/ 6 h 44"/>
                <a:gd name="T6" fmla="*/ 2 w 29"/>
                <a:gd name="T7" fmla="*/ 1 h 44"/>
                <a:gd name="T8" fmla="*/ 8 w 29"/>
                <a:gd name="T9" fmla="*/ 3 h 44"/>
                <a:gd name="T10" fmla="*/ 28 w 29"/>
                <a:gd name="T11" fmla="*/ 37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1"/>
                  </a:cubicBezTo>
                  <a:cubicBezTo>
                    <a:pt x="1" y="6"/>
                    <a:pt x="1" y="6"/>
                    <a:pt x="1" y="6"/>
                  </a:cubicBezTo>
                  <a:cubicBezTo>
                    <a:pt x="0" y="5"/>
                    <a:pt x="1" y="2"/>
                    <a:pt x="2" y="1"/>
                  </a:cubicBezTo>
                  <a:cubicBezTo>
                    <a:pt x="4" y="0"/>
                    <a:pt x="7" y="1"/>
                    <a:pt x="8" y="3"/>
                  </a:cubicBezTo>
                  <a:cubicBezTo>
                    <a:pt x="28" y="37"/>
                    <a:pt x="28" y="37"/>
                    <a:pt x="28" y="37"/>
                  </a:cubicBezTo>
                  <a:cubicBezTo>
                    <a:pt x="29" y="39"/>
                    <a:pt x="28" y="42"/>
                    <a:pt x="26" y="43"/>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3" name="Freeform 119"/>
            <p:cNvSpPr/>
            <p:nvPr/>
          </p:nvSpPr>
          <p:spPr bwMode="auto">
            <a:xfrm>
              <a:off x="4878755" y="2264380"/>
              <a:ext cx="55880" cy="86177"/>
            </a:xfrm>
            <a:custGeom>
              <a:avLst/>
              <a:gdLst>
                <a:gd name="T0" fmla="*/ 33 w 35"/>
                <a:gd name="T1" fmla="*/ 53 h 54"/>
                <a:gd name="T2" fmla="*/ 27 w 35"/>
                <a:gd name="T3" fmla="*/ 51 h 54"/>
                <a:gd name="T4" fmla="*/ 2 w 35"/>
                <a:gd name="T5" fmla="*/ 6 h 54"/>
                <a:gd name="T6" fmla="*/ 3 w 35"/>
                <a:gd name="T7" fmla="*/ 1 h 54"/>
                <a:gd name="T8" fmla="*/ 9 w 35"/>
                <a:gd name="T9" fmla="*/ 2 h 54"/>
                <a:gd name="T10" fmla="*/ 34 w 35"/>
                <a:gd name="T11" fmla="*/ 48 h 54"/>
                <a:gd name="T12" fmla="*/ 33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3" y="53"/>
                  </a:moveTo>
                  <a:cubicBezTo>
                    <a:pt x="31" y="54"/>
                    <a:pt x="28" y="53"/>
                    <a:pt x="27" y="51"/>
                  </a:cubicBezTo>
                  <a:cubicBezTo>
                    <a:pt x="2" y="6"/>
                    <a:pt x="2" y="6"/>
                    <a:pt x="2" y="6"/>
                  </a:cubicBezTo>
                  <a:cubicBezTo>
                    <a:pt x="0" y="4"/>
                    <a:pt x="1" y="2"/>
                    <a:pt x="3" y="1"/>
                  </a:cubicBezTo>
                  <a:cubicBezTo>
                    <a:pt x="5" y="0"/>
                    <a:pt x="7" y="0"/>
                    <a:pt x="9" y="2"/>
                  </a:cubicBezTo>
                  <a:cubicBezTo>
                    <a:pt x="34" y="48"/>
                    <a:pt x="34" y="48"/>
                    <a:pt x="34" y="48"/>
                  </a:cubicBezTo>
                  <a:cubicBezTo>
                    <a:pt x="35" y="49"/>
                    <a:pt x="35" y="52"/>
                    <a:pt x="33" y="53"/>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4" name="Freeform 120"/>
            <p:cNvSpPr/>
            <p:nvPr/>
          </p:nvSpPr>
          <p:spPr bwMode="auto">
            <a:xfrm>
              <a:off x="4996574" y="2197728"/>
              <a:ext cx="44435" cy="70019"/>
            </a:xfrm>
            <a:custGeom>
              <a:avLst/>
              <a:gdLst>
                <a:gd name="T0" fmla="*/ 26 w 28"/>
                <a:gd name="T1" fmla="*/ 43 h 44"/>
                <a:gd name="T2" fmla="*/ 20 w 28"/>
                <a:gd name="T3" fmla="*/ 42 h 44"/>
                <a:gd name="T4" fmla="*/ 1 w 28"/>
                <a:gd name="T5" fmla="*/ 7 h 44"/>
                <a:gd name="T6" fmla="*/ 2 w 28"/>
                <a:gd name="T7" fmla="*/ 1 h 44"/>
                <a:gd name="T8" fmla="*/ 8 w 28"/>
                <a:gd name="T9" fmla="*/ 3 h 44"/>
                <a:gd name="T10" fmla="*/ 27 w 28"/>
                <a:gd name="T11" fmla="*/ 38 h 44"/>
                <a:gd name="T12" fmla="*/ 26 w 28"/>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8" h="44">
                  <a:moveTo>
                    <a:pt x="26" y="43"/>
                  </a:moveTo>
                  <a:cubicBezTo>
                    <a:pt x="24" y="44"/>
                    <a:pt x="21" y="44"/>
                    <a:pt x="20" y="42"/>
                  </a:cubicBezTo>
                  <a:cubicBezTo>
                    <a:pt x="1" y="7"/>
                    <a:pt x="1" y="7"/>
                    <a:pt x="1" y="7"/>
                  </a:cubicBezTo>
                  <a:cubicBezTo>
                    <a:pt x="0" y="5"/>
                    <a:pt x="0" y="3"/>
                    <a:pt x="2" y="1"/>
                  </a:cubicBezTo>
                  <a:cubicBezTo>
                    <a:pt x="4" y="0"/>
                    <a:pt x="7" y="1"/>
                    <a:pt x="8" y="3"/>
                  </a:cubicBezTo>
                  <a:cubicBezTo>
                    <a:pt x="27" y="38"/>
                    <a:pt x="27" y="38"/>
                    <a:pt x="27" y="38"/>
                  </a:cubicBezTo>
                  <a:cubicBezTo>
                    <a:pt x="28" y="40"/>
                    <a:pt x="28" y="42"/>
                    <a:pt x="26" y="43"/>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5" name="Freeform 121"/>
            <p:cNvSpPr/>
            <p:nvPr/>
          </p:nvSpPr>
          <p:spPr bwMode="auto">
            <a:xfrm>
              <a:off x="4956852" y="2219945"/>
              <a:ext cx="55880" cy="87523"/>
            </a:xfrm>
            <a:custGeom>
              <a:avLst/>
              <a:gdLst>
                <a:gd name="T0" fmla="*/ 32 w 35"/>
                <a:gd name="T1" fmla="*/ 53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3"/>
                  </a:moveTo>
                  <a:cubicBezTo>
                    <a:pt x="30" y="55"/>
                    <a:pt x="28" y="54"/>
                    <a:pt x="27" y="52"/>
                  </a:cubicBezTo>
                  <a:cubicBezTo>
                    <a:pt x="1" y="7"/>
                    <a:pt x="1" y="7"/>
                    <a:pt x="1" y="7"/>
                  </a:cubicBezTo>
                  <a:cubicBezTo>
                    <a:pt x="0" y="5"/>
                    <a:pt x="1" y="2"/>
                    <a:pt x="3" y="1"/>
                  </a:cubicBezTo>
                  <a:cubicBezTo>
                    <a:pt x="5" y="0"/>
                    <a:pt x="7" y="1"/>
                    <a:pt x="8" y="3"/>
                  </a:cubicBezTo>
                  <a:cubicBezTo>
                    <a:pt x="34" y="48"/>
                    <a:pt x="34" y="48"/>
                    <a:pt x="34" y="48"/>
                  </a:cubicBezTo>
                  <a:cubicBezTo>
                    <a:pt x="35" y="50"/>
                    <a:pt x="34" y="52"/>
                    <a:pt x="32" y="53"/>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6" name="Freeform 122"/>
            <p:cNvSpPr/>
            <p:nvPr/>
          </p:nvSpPr>
          <p:spPr bwMode="auto">
            <a:xfrm>
              <a:off x="5034950" y="2176857"/>
              <a:ext cx="55880" cy="86177"/>
            </a:xfrm>
            <a:custGeom>
              <a:avLst/>
              <a:gdLst>
                <a:gd name="T0" fmla="*/ 32 w 35"/>
                <a:gd name="T1" fmla="*/ 53 h 54"/>
                <a:gd name="T2" fmla="*/ 27 w 35"/>
                <a:gd name="T3" fmla="*/ 51 h 54"/>
                <a:gd name="T4" fmla="*/ 1 w 35"/>
                <a:gd name="T5" fmla="*/ 6 h 54"/>
                <a:gd name="T6" fmla="*/ 3 w 35"/>
                <a:gd name="T7" fmla="*/ 1 h 54"/>
                <a:gd name="T8" fmla="*/ 8 w 35"/>
                <a:gd name="T9" fmla="*/ 2 h 54"/>
                <a:gd name="T10" fmla="*/ 34 w 35"/>
                <a:gd name="T11" fmla="*/ 47 h 54"/>
                <a:gd name="T12" fmla="*/ 32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2" y="53"/>
                  </a:moveTo>
                  <a:cubicBezTo>
                    <a:pt x="30" y="54"/>
                    <a:pt x="28" y="53"/>
                    <a:pt x="27" y="51"/>
                  </a:cubicBezTo>
                  <a:cubicBezTo>
                    <a:pt x="1" y="6"/>
                    <a:pt x="1" y="6"/>
                    <a:pt x="1" y="6"/>
                  </a:cubicBezTo>
                  <a:cubicBezTo>
                    <a:pt x="0" y="4"/>
                    <a:pt x="1" y="2"/>
                    <a:pt x="3" y="1"/>
                  </a:cubicBezTo>
                  <a:cubicBezTo>
                    <a:pt x="4" y="0"/>
                    <a:pt x="7" y="0"/>
                    <a:pt x="8" y="2"/>
                  </a:cubicBezTo>
                  <a:cubicBezTo>
                    <a:pt x="34" y="47"/>
                    <a:pt x="34" y="47"/>
                    <a:pt x="34" y="47"/>
                  </a:cubicBezTo>
                  <a:cubicBezTo>
                    <a:pt x="35" y="49"/>
                    <a:pt x="34" y="52"/>
                    <a:pt x="32" y="53"/>
                  </a:cubicBezTo>
                  <a:close/>
                </a:path>
              </a:pathLst>
            </a:custGeom>
            <a:solidFill>
              <a:schemeClr val="bg2"/>
            </a:solidFill>
            <a:ln>
              <a:noFill/>
            </a:ln>
          </p:spPr>
          <p:txBody>
            <a:bodyPr vert="horz" wrap="square" lIns="83728" tIns="41865" rIns="83728" bIns="41865"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9"/>
          <p:cNvGrpSpPr/>
          <p:nvPr/>
        </p:nvGrpSpPr>
        <p:grpSpPr>
          <a:xfrm>
            <a:off x="6122423" y="1746650"/>
            <a:ext cx="1552741" cy="521423"/>
            <a:chOff x="8854418" y="2347395"/>
            <a:chExt cx="2384237" cy="800494"/>
          </a:xfrm>
        </p:grpSpPr>
        <p:sp>
          <p:nvSpPr>
            <p:cNvPr id="287" name="TextBox 286"/>
            <p:cNvSpPr txBox="1"/>
            <p:nvPr/>
          </p:nvSpPr>
          <p:spPr>
            <a:xfrm>
              <a:off x="9357464" y="2347395"/>
              <a:ext cx="1378153" cy="283452"/>
            </a:xfrm>
            <a:prstGeom prst="rect">
              <a:avLst/>
            </a:prstGeom>
            <a:noFill/>
          </p:spPr>
          <p:txBody>
            <a:bodyPr wrap="non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8" name="Rectangle 287"/>
            <p:cNvSpPr/>
            <p:nvPr/>
          </p:nvSpPr>
          <p:spPr>
            <a:xfrm>
              <a:off x="8854418" y="2637676"/>
              <a:ext cx="2384237" cy="510213"/>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88"/>
          <p:cNvGrpSpPr/>
          <p:nvPr/>
        </p:nvGrpSpPr>
        <p:grpSpPr>
          <a:xfrm>
            <a:off x="6808382" y="1461578"/>
            <a:ext cx="180819" cy="180314"/>
            <a:chOff x="2138511" y="2464802"/>
            <a:chExt cx="354012" cy="352956"/>
          </a:xfrm>
          <a:solidFill>
            <a:schemeClr val="accent4"/>
          </a:solidFill>
        </p:grpSpPr>
        <p:sp>
          <p:nvSpPr>
            <p:cNvPr id="290" name="Oval 289"/>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1" name="Freeform 29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0"/>
          <p:cNvGrpSpPr/>
          <p:nvPr/>
        </p:nvGrpSpPr>
        <p:grpSpPr>
          <a:xfrm>
            <a:off x="6122423" y="2731076"/>
            <a:ext cx="1552741" cy="542746"/>
            <a:chOff x="8854418" y="3858698"/>
            <a:chExt cx="2384237" cy="833229"/>
          </a:xfrm>
        </p:grpSpPr>
        <p:sp>
          <p:nvSpPr>
            <p:cNvPr id="292" name="TextBox 291"/>
            <p:cNvSpPr txBox="1"/>
            <p:nvPr/>
          </p:nvSpPr>
          <p:spPr>
            <a:xfrm>
              <a:off x="9357464" y="3858698"/>
              <a:ext cx="1378153" cy="283452"/>
            </a:xfrm>
            <a:prstGeom prst="rect">
              <a:avLst/>
            </a:prstGeom>
            <a:noFill/>
          </p:spPr>
          <p:txBody>
            <a:bodyPr wrap="non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3" name="Rectangle 292"/>
            <p:cNvSpPr/>
            <p:nvPr/>
          </p:nvSpPr>
          <p:spPr>
            <a:xfrm>
              <a:off x="8854418" y="4181713"/>
              <a:ext cx="2384237" cy="510214"/>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93"/>
          <p:cNvGrpSpPr/>
          <p:nvPr/>
        </p:nvGrpSpPr>
        <p:grpSpPr>
          <a:xfrm>
            <a:off x="6808382" y="2467329"/>
            <a:ext cx="180819" cy="180314"/>
            <a:chOff x="2138511" y="2464802"/>
            <a:chExt cx="354012" cy="352956"/>
          </a:xfrm>
          <a:solidFill>
            <a:schemeClr val="tx2"/>
          </a:solidFill>
        </p:grpSpPr>
        <p:sp>
          <p:nvSpPr>
            <p:cNvPr id="295" name="Oval 294"/>
            <p:cNvSpPr>
              <a:spLocks noChangeArrowheads="1"/>
            </p:cNvSpPr>
            <p:nvPr/>
          </p:nvSpPr>
          <p:spPr bwMode="auto">
            <a:xfrm>
              <a:off x="2229830" y="2555417"/>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83728" tIns="41865" rIns="83728" bIns="41865"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6" name="Freeform 29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solidFill>
            <a:ln>
              <a:solidFill>
                <a:schemeClr val="accent1"/>
              </a:solidFill>
            </a:ln>
          </p:spPr>
          <p:txBody>
            <a:bodyPr vert="horz" wrap="square" lIns="83728" tIns="41865" rIns="83728" bIns="41865"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6500"/>
                            </p:stCondLst>
                            <p:childTnLst>
                              <p:par>
                                <p:cTn id="57" presetID="53" presetClass="entr" presetSubtype="16"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p:cTn id="59" dur="500" fill="hold"/>
                                        <p:tgtEl>
                                          <p:spTgt spid="3"/>
                                        </p:tgtEl>
                                        <p:attrNameLst>
                                          <p:attrName>ppt_w</p:attrName>
                                        </p:attrNameLst>
                                      </p:cBhvr>
                                      <p:tavLst>
                                        <p:tav tm="0">
                                          <p:val>
                                            <p:fltVal val="0"/>
                                          </p:val>
                                        </p:tav>
                                        <p:tav tm="100000">
                                          <p:val>
                                            <p:strVal val="#ppt_w"/>
                                          </p:val>
                                        </p:tav>
                                      </p:tavLst>
                                    </p:anim>
                                    <p:anim calcmode="lin" valueType="num">
                                      <p:cBhvr>
                                        <p:cTn id="60" dur="500" fill="hold"/>
                                        <p:tgtEl>
                                          <p:spTgt spid="3"/>
                                        </p:tgtEl>
                                        <p:attrNameLst>
                                          <p:attrName>ppt_h</p:attrName>
                                        </p:attrNameLst>
                                      </p:cBhvr>
                                      <p:tavLst>
                                        <p:tav tm="0">
                                          <p:val>
                                            <p:fltVal val="0"/>
                                          </p:val>
                                        </p:tav>
                                        <p:tav tm="100000">
                                          <p:val>
                                            <p:strVal val="#ppt_h"/>
                                          </p:val>
                                        </p:tav>
                                      </p:tavLst>
                                    </p:anim>
                                    <p:animEffect transition="in" filter="fade">
                                      <p:cBhvr>
                                        <p:cTn id="61" dur="500"/>
                                        <p:tgtEl>
                                          <p:spTgt spid="3"/>
                                        </p:tgtEl>
                                      </p:cBhvr>
                                    </p:animEffect>
                                  </p:childTnLst>
                                </p:cTn>
                              </p:par>
                              <p:par>
                                <p:cTn id="62" presetID="12" presetClass="entr" presetSubtype="1" fill="hold" nodeType="withEffect">
                                  <p:stCondLst>
                                    <p:cond delay="0"/>
                                  </p:stCondLst>
                                  <p:childTnLst>
                                    <p:set>
                                      <p:cBhvr>
                                        <p:cTn id="63" dur="1" fill="hold">
                                          <p:stCondLst>
                                            <p:cond delay="0"/>
                                          </p:stCondLst>
                                        </p:cTn>
                                        <p:tgtEl>
                                          <p:spTgt spid="2"/>
                                        </p:tgtEl>
                                        <p:attrNameLst>
                                          <p:attrName>style.visibility</p:attrName>
                                        </p:attrNameLst>
                                      </p:cBhvr>
                                      <p:to>
                                        <p:strVal val="visible"/>
                                      </p:to>
                                    </p:set>
                                    <p:anim calcmode="lin" valueType="num">
                                      <p:cBhvr additive="base">
                                        <p:cTn id="64" dur="500"/>
                                        <p:tgtEl>
                                          <p:spTgt spid="2"/>
                                        </p:tgtEl>
                                        <p:attrNameLst>
                                          <p:attrName>ppt_y</p:attrName>
                                        </p:attrNameLst>
                                      </p:cBhvr>
                                      <p:tavLst>
                                        <p:tav tm="0">
                                          <p:val>
                                            <p:strVal val="#ppt_y-#ppt_h*1.125000"/>
                                          </p:val>
                                        </p:tav>
                                        <p:tav tm="100000">
                                          <p:val>
                                            <p:strVal val="#ppt_y"/>
                                          </p:val>
                                        </p:tav>
                                      </p:tavLst>
                                    </p:anim>
                                    <p:animEffect transition="in" filter="wipe(down)">
                                      <p:cBhvr>
                                        <p:cTn id="65" dur="500"/>
                                        <p:tgtEl>
                                          <p:spTgt spid="2"/>
                                        </p:tgtEl>
                                      </p:cBhvr>
                                    </p:animEffect>
                                  </p:childTnLst>
                                </p:cTn>
                              </p:par>
                            </p:childTnLst>
                          </p:cTn>
                        </p:par>
                        <p:par>
                          <p:cTn id="66" fill="hold">
                            <p:stCondLst>
                              <p:cond delay="7000"/>
                            </p:stCondLst>
                            <p:childTnLst>
                              <p:par>
                                <p:cTn id="67" presetID="53" presetClass="entr" presetSubtype="16"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p:cTn id="69" dur="500" fill="hold"/>
                                        <p:tgtEl>
                                          <p:spTgt spid="5"/>
                                        </p:tgtEl>
                                        <p:attrNameLst>
                                          <p:attrName>ppt_w</p:attrName>
                                        </p:attrNameLst>
                                      </p:cBhvr>
                                      <p:tavLst>
                                        <p:tav tm="0">
                                          <p:val>
                                            <p:fltVal val="0"/>
                                          </p:val>
                                        </p:tav>
                                        <p:tav tm="100000">
                                          <p:val>
                                            <p:strVal val="#ppt_w"/>
                                          </p:val>
                                        </p:tav>
                                      </p:tavLst>
                                    </p:anim>
                                    <p:anim calcmode="lin" valueType="num">
                                      <p:cBhvr>
                                        <p:cTn id="70" dur="500" fill="hold"/>
                                        <p:tgtEl>
                                          <p:spTgt spid="5"/>
                                        </p:tgtEl>
                                        <p:attrNameLst>
                                          <p:attrName>ppt_h</p:attrName>
                                        </p:attrNameLst>
                                      </p:cBhvr>
                                      <p:tavLst>
                                        <p:tav tm="0">
                                          <p:val>
                                            <p:fltVal val="0"/>
                                          </p:val>
                                        </p:tav>
                                        <p:tav tm="100000">
                                          <p:val>
                                            <p:strVal val="#ppt_h"/>
                                          </p:val>
                                        </p:tav>
                                      </p:tavLst>
                                    </p:anim>
                                    <p:animEffect transition="in" filter="fade">
                                      <p:cBhvr>
                                        <p:cTn id="71" dur="500"/>
                                        <p:tgtEl>
                                          <p:spTgt spid="5"/>
                                        </p:tgtEl>
                                      </p:cBhvr>
                                    </p:animEffect>
                                  </p:childTnLst>
                                </p:cTn>
                              </p:par>
                              <p:par>
                                <p:cTn id="72" presetID="12" presetClass="entr" presetSubtype="1" fill="hold" nodeType="withEffect">
                                  <p:stCondLst>
                                    <p:cond delay="0"/>
                                  </p:stCondLst>
                                  <p:childTnLst>
                                    <p:set>
                                      <p:cBhvr>
                                        <p:cTn id="73" dur="1" fill="hold">
                                          <p:stCondLst>
                                            <p:cond delay="0"/>
                                          </p:stCondLst>
                                        </p:cTn>
                                        <p:tgtEl>
                                          <p:spTgt spid="4"/>
                                        </p:tgtEl>
                                        <p:attrNameLst>
                                          <p:attrName>style.visibility</p:attrName>
                                        </p:attrNameLst>
                                      </p:cBhvr>
                                      <p:to>
                                        <p:strVal val="visible"/>
                                      </p:to>
                                    </p:set>
                                    <p:anim calcmode="lin" valueType="num">
                                      <p:cBhvr additive="base">
                                        <p:cTn id="74" dur="500"/>
                                        <p:tgtEl>
                                          <p:spTgt spid="4"/>
                                        </p:tgtEl>
                                        <p:attrNameLst>
                                          <p:attrName>ppt_y</p:attrName>
                                        </p:attrNameLst>
                                      </p:cBhvr>
                                      <p:tavLst>
                                        <p:tav tm="0">
                                          <p:val>
                                            <p:strVal val="#ppt_y-#ppt_h*1.125000"/>
                                          </p:val>
                                        </p:tav>
                                        <p:tav tm="100000">
                                          <p:val>
                                            <p:strVal val="#ppt_y"/>
                                          </p:val>
                                        </p:tav>
                                      </p:tavLst>
                                    </p:anim>
                                    <p:animEffect transition="in" filter="wipe(down)">
                                      <p:cBhvr>
                                        <p:cTn id="75" dur="500"/>
                                        <p:tgtEl>
                                          <p:spTgt spid="4"/>
                                        </p:tgtEl>
                                      </p:cBhvr>
                                    </p:animEffect>
                                  </p:childTnLst>
                                </p:cTn>
                              </p:par>
                            </p:childTnLst>
                          </p:cTn>
                        </p:par>
                        <p:par>
                          <p:cTn id="76" fill="hold">
                            <p:stCondLst>
                              <p:cond delay="7500"/>
                            </p:stCondLst>
                            <p:childTnLst>
                              <p:par>
                                <p:cTn id="77" presetID="53" presetClass="entr" presetSubtype="16" fill="hold" nodeType="after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p:cTn id="79" dur="500" fill="hold"/>
                                        <p:tgtEl>
                                          <p:spTgt spid="7"/>
                                        </p:tgtEl>
                                        <p:attrNameLst>
                                          <p:attrName>ppt_w</p:attrName>
                                        </p:attrNameLst>
                                      </p:cBhvr>
                                      <p:tavLst>
                                        <p:tav tm="0">
                                          <p:val>
                                            <p:fltVal val="0"/>
                                          </p:val>
                                        </p:tav>
                                        <p:tav tm="100000">
                                          <p:val>
                                            <p:strVal val="#ppt_w"/>
                                          </p:val>
                                        </p:tav>
                                      </p:tavLst>
                                    </p:anim>
                                    <p:anim calcmode="lin" valueType="num">
                                      <p:cBhvr>
                                        <p:cTn id="80" dur="500" fill="hold"/>
                                        <p:tgtEl>
                                          <p:spTgt spid="7"/>
                                        </p:tgtEl>
                                        <p:attrNameLst>
                                          <p:attrName>ppt_h</p:attrName>
                                        </p:attrNameLst>
                                      </p:cBhvr>
                                      <p:tavLst>
                                        <p:tav tm="0">
                                          <p:val>
                                            <p:fltVal val="0"/>
                                          </p:val>
                                        </p:tav>
                                        <p:tav tm="100000">
                                          <p:val>
                                            <p:strVal val="#ppt_h"/>
                                          </p:val>
                                        </p:tav>
                                      </p:tavLst>
                                    </p:anim>
                                    <p:animEffect transition="in" filter="fade">
                                      <p:cBhvr>
                                        <p:cTn id="81" dur="500"/>
                                        <p:tgtEl>
                                          <p:spTgt spid="7"/>
                                        </p:tgtEl>
                                      </p:cBhvr>
                                    </p:animEffect>
                                  </p:childTnLst>
                                </p:cTn>
                              </p:par>
                              <p:par>
                                <p:cTn id="82" presetID="12" presetClass="entr" presetSubtype="1" fill="hold" nodeType="withEffect">
                                  <p:stCondLst>
                                    <p:cond delay="0"/>
                                  </p:stCondLst>
                                  <p:childTnLst>
                                    <p:set>
                                      <p:cBhvr>
                                        <p:cTn id="83" dur="1" fill="hold">
                                          <p:stCondLst>
                                            <p:cond delay="0"/>
                                          </p:stCondLst>
                                        </p:cTn>
                                        <p:tgtEl>
                                          <p:spTgt spid="6"/>
                                        </p:tgtEl>
                                        <p:attrNameLst>
                                          <p:attrName>style.visibility</p:attrName>
                                        </p:attrNameLst>
                                      </p:cBhvr>
                                      <p:to>
                                        <p:strVal val="visible"/>
                                      </p:to>
                                    </p:set>
                                    <p:anim calcmode="lin" valueType="num">
                                      <p:cBhvr additive="base">
                                        <p:cTn id="84" dur="500"/>
                                        <p:tgtEl>
                                          <p:spTgt spid="6"/>
                                        </p:tgtEl>
                                        <p:attrNameLst>
                                          <p:attrName>ppt_y</p:attrName>
                                        </p:attrNameLst>
                                      </p:cBhvr>
                                      <p:tavLst>
                                        <p:tav tm="0">
                                          <p:val>
                                            <p:strVal val="#ppt_y-#ppt_h*1.125000"/>
                                          </p:val>
                                        </p:tav>
                                        <p:tav tm="100000">
                                          <p:val>
                                            <p:strVal val="#ppt_y"/>
                                          </p:val>
                                        </p:tav>
                                      </p:tavLst>
                                    </p:anim>
                                    <p:animEffect transition="in" filter="wipe(down)">
                                      <p:cBhvr>
                                        <p:cTn id="85" dur="500"/>
                                        <p:tgtEl>
                                          <p:spTgt spid="6"/>
                                        </p:tgtEl>
                                      </p:cBhvr>
                                    </p:animEffect>
                                  </p:childTnLst>
                                </p:cTn>
                              </p:par>
                            </p:childTnLst>
                          </p:cTn>
                        </p:par>
                        <p:par>
                          <p:cTn id="86" fill="hold">
                            <p:stCondLst>
                              <p:cond delay="8000"/>
                            </p:stCondLst>
                            <p:childTnLst>
                              <p:par>
                                <p:cTn id="87" presetID="53" presetClass="entr" presetSubtype="16" fill="hold" nodeType="afterEffect">
                                  <p:stCondLst>
                                    <p:cond delay="0"/>
                                  </p:stCondLst>
                                  <p:childTnLst>
                                    <p:set>
                                      <p:cBhvr>
                                        <p:cTn id="88" dur="1" fill="hold">
                                          <p:stCondLst>
                                            <p:cond delay="0"/>
                                          </p:stCondLst>
                                        </p:cTn>
                                        <p:tgtEl>
                                          <p:spTgt spid="22"/>
                                        </p:tgtEl>
                                        <p:attrNameLst>
                                          <p:attrName>style.visibility</p:attrName>
                                        </p:attrNameLst>
                                      </p:cBhvr>
                                      <p:to>
                                        <p:strVal val="visible"/>
                                      </p:to>
                                    </p:set>
                                    <p:anim calcmode="lin" valueType="num">
                                      <p:cBhvr>
                                        <p:cTn id="89" dur="500" fill="hold"/>
                                        <p:tgtEl>
                                          <p:spTgt spid="22"/>
                                        </p:tgtEl>
                                        <p:attrNameLst>
                                          <p:attrName>ppt_w</p:attrName>
                                        </p:attrNameLst>
                                      </p:cBhvr>
                                      <p:tavLst>
                                        <p:tav tm="0">
                                          <p:val>
                                            <p:fltVal val="0"/>
                                          </p:val>
                                        </p:tav>
                                        <p:tav tm="100000">
                                          <p:val>
                                            <p:strVal val="#ppt_w"/>
                                          </p:val>
                                        </p:tav>
                                      </p:tavLst>
                                    </p:anim>
                                    <p:anim calcmode="lin" valueType="num">
                                      <p:cBhvr>
                                        <p:cTn id="90" dur="500" fill="hold"/>
                                        <p:tgtEl>
                                          <p:spTgt spid="22"/>
                                        </p:tgtEl>
                                        <p:attrNameLst>
                                          <p:attrName>ppt_h</p:attrName>
                                        </p:attrNameLst>
                                      </p:cBhvr>
                                      <p:tavLst>
                                        <p:tav tm="0">
                                          <p:val>
                                            <p:fltVal val="0"/>
                                          </p:val>
                                        </p:tav>
                                        <p:tav tm="100000">
                                          <p:val>
                                            <p:strVal val="#ppt_h"/>
                                          </p:val>
                                        </p:tav>
                                      </p:tavLst>
                                    </p:anim>
                                    <p:animEffect transition="in" filter="fade">
                                      <p:cBhvr>
                                        <p:cTn id="91" dur="500"/>
                                        <p:tgtEl>
                                          <p:spTgt spid="22"/>
                                        </p:tgtEl>
                                      </p:cBhvr>
                                    </p:animEffect>
                                  </p:childTnLst>
                                </p:cTn>
                              </p:par>
                              <p:par>
                                <p:cTn id="92" presetID="12" presetClass="entr" presetSubtype="1" fill="hold" nodeType="withEffect">
                                  <p:stCondLst>
                                    <p:cond delay="0"/>
                                  </p:stCondLst>
                                  <p:childTnLst>
                                    <p:set>
                                      <p:cBhvr>
                                        <p:cTn id="93" dur="1" fill="hold">
                                          <p:stCondLst>
                                            <p:cond delay="0"/>
                                          </p:stCondLst>
                                        </p:cTn>
                                        <p:tgtEl>
                                          <p:spTgt spid="21"/>
                                        </p:tgtEl>
                                        <p:attrNameLst>
                                          <p:attrName>style.visibility</p:attrName>
                                        </p:attrNameLst>
                                      </p:cBhvr>
                                      <p:to>
                                        <p:strVal val="visible"/>
                                      </p:to>
                                    </p:set>
                                    <p:anim calcmode="lin" valueType="num">
                                      <p:cBhvr additive="base">
                                        <p:cTn id="94" dur="500"/>
                                        <p:tgtEl>
                                          <p:spTgt spid="21"/>
                                        </p:tgtEl>
                                        <p:attrNameLst>
                                          <p:attrName>ppt_y</p:attrName>
                                        </p:attrNameLst>
                                      </p:cBhvr>
                                      <p:tavLst>
                                        <p:tav tm="0">
                                          <p:val>
                                            <p:strVal val="#ppt_y-#ppt_h*1.125000"/>
                                          </p:val>
                                        </p:tav>
                                        <p:tav tm="100000">
                                          <p:val>
                                            <p:strVal val="#ppt_y"/>
                                          </p:val>
                                        </p:tav>
                                      </p:tavLst>
                                    </p:anim>
                                    <p:animEffect transition="in" filter="wipe(down)">
                                      <p:cBhvr>
                                        <p:cTn id="95" dur="500"/>
                                        <p:tgtEl>
                                          <p:spTgt spid="21"/>
                                        </p:tgtEl>
                                      </p:cBhvr>
                                    </p:animEffect>
                                  </p:childTnLst>
                                </p:cTn>
                              </p:par>
                            </p:childTnLst>
                          </p:cTn>
                        </p:par>
                        <p:par>
                          <p:cTn id="96" fill="hold">
                            <p:stCondLst>
                              <p:cond delay="8500"/>
                            </p:stCondLst>
                            <p:childTnLst>
                              <p:par>
                                <p:cTn id="97" presetID="53" presetClass="entr" presetSubtype="16" fill="hold" nodeType="after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p:cTn id="99" dur="500" fill="hold"/>
                                        <p:tgtEl>
                                          <p:spTgt spid="24"/>
                                        </p:tgtEl>
                                        <p:attrNameLst>
                                          <p:attrName>ppt_w</p:attrName>
                                        </p:attrNameLst>
                                      </p:cBhvr>
                                      <p:tavLst>
                                        <p:tav tm="0">
                                          <p:val>
                                            <p:fltVal val="0"/>
                                          </p:val>
                                        </p:tav>
                                        <p:tav tm="100000">
                                          <p:val>
                                            <p:strVal val="#ppt_w"/>
                                          </p:val>
                                        </p:tav>
                                      </p:tavLst>
                                    </p:anim>
                                    <p:anim calcmode="lin" valueType="num">
                                      <p:cBhvr>
                                        <p:cTn id="100" dur="500" fill="hold"/>
                                        <p:tgtEl>
                                          <p:spTgt spid="24"/>
                                        </p:tgtEl>
                                        <p:attrNameLst>
                                          <p:attrName>ppt_h</p:attrName>
                                        </p:attrNameLst>
                                      </p:cBhvr>
                                      <p:tavLst>
                                        <p:tav tm="0">
                                          <p:val>
                                            <p:fltVal val="0"/>
                                          </p:val>
                                        </p:tav>
                                        <p:tav tm="100000">
                                          <p:val>
                                            <p:strVal val="#ppt_h"/>
                                          </p:val>
                                        </p:tav>
                                      </p:tavLst>
                                    </p:anim>
                                    <p:animEffect transition="in" filter="fade">
                                      <p:cBhvr>
                                        <p:cTn id="101" dur="500"/>
                                        <p:tgtEl>
                                          <p:spTgt spid="24"/>
                                        </p:tgtEl>
                                      </p:cBhvr>
                                    </p:animEffect>
                                  </p:childTnLst>
                                </p:cTn>
                              </p:par>
                              <p:par>
                                <p:cTn id="102" presetID="12" presetClass="entr" presetSubtype="1" fill="hold" nodeType="withEffect">
                                  <p:stCondLst>
                                    <p:cond delay="0"/>
                                  </p:stCondLst>
                                  <p:childTnLst>
                                    <p:set>
                                      <p:cBhvr>
                                        <p:cTn id="103" dur="1" fill="hold">
                                          <p:stCondLst>
                                            <p:cond delay="0"/>
                                          </p:stCondLst>
                                        </p:cTn>
                                        <p:tgtEl>
                                          <p:spTgt spid="23"/>
                                        </p:tgtEl>
                                        <p:attrNameLst>
                                          <p:attrName>style.visibility</p:attrName>
                                        </p:attrNameLst>
                                      </p:cBhvr>
                                      <p:to>
                                        <p:strVal val="visible"/>
                                      </p:to>
                                    </p:set>
                                    <p:anim calcmode="lin" valueType="num">
                                      <p:cBhvr additive="base">
                                        <p:cTn id="104" dur="500"/>
                                        <p:tgtEl>
                                          <p:spTgt spid="23"/>
                                        </p:tgtEl>
                                        <p:attrNameLst>
                                          <p:attrName>ppt_y</p:attrName>
                                        </p:attrNameLst>
                                      </p:cBhvr>
                                      <p:tavLst>
                                        <p:tav tm="0">
                                          <p:val>
                                            <p:strVal val="#ppt_y-#ppt_h*1.125000"/>
                                          </p:val>
                                        </p:tav>
                                        <p:tav tm="100000">
                                          <p:val>
                                            <p:strVal val="#ppt_y"/>
                                          </p:val>
                                        </p:tav>
                                      </p:tavLst>
                                    </p:anim>
                                    <p:animEffect transition="in" filter="wipe(down)">
                                      <p:cBhvr>
                                        <p:cTn id="10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175375" y="2204108"/>
            <a:ext cx="5124285" cy="1299965"/>
          </a:xfrm>
          <a:prstGeom prst="rect">
            <a:avLst/>
          </a:prstGeom>
        </p:spPr>
        <p:txBody>
          <a:bodyPr wrap="square" lIns="68568" tIns="34284" rIns="68568" bIns="34284">
            <a:spAutoFit/>
          </a:bodyPr>
          <a:lstStyle/>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marL="213995" indent="-213995">
              <a:lnSpc>
                <a:spcPct val="200000"/>
              </a:lnSpc>
              <a:buFont typeface="Wingdings" panose="05000000000000000000" pitchFamily="2" charset="2"/>
              <a:buChar char="n"/>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0276" y="1692627"/>
            <a:ext cx="1613525" cy="1071985"/>
          </a:xfrm>
          <a:prstGeom prst="rect">
            <a:avLst/>
          </a:prstGeom>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30276" y="2850048"/>
            <a:ext cx="1613525" cy="1218252"/>
          </a:xfrm>
          <a:prstGeom prst="rect">
            <a:avLst/>
          </a:prstGeom>
        </p:spPr>
      </p:pic>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5973" y="1691485"/>
            <a:ext cx="1613525" cy="1074267"/>
          </a:xfrm>
          <a:prstGeom prst="rect">
            <a:avLst/>
          </a:prstGeom>
        </p:spPr>
      </p:pic>
      <p:sp>
        <p:nvSpPr>
          <p:cNvPr id="18" name="矩形 17"/>
          <p:cNvSpPr/>
          <p:nvPr/>
        </p:nvSpPr>
        <p:spPr>
          <a:xfrm>
            <a:off x="4719502" y="2850047"/>
            <a:ext cx="1609994" cy="12182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zh-CN" altLang="en-US" sz="2100" dirty="0">
                <a:cs typeface="+mn-ea"/>
                <a:sym typeface="+mn-lt"/>
              </a:rPr>
              <a:t>在此输入</a:t>
            </a:r>
            <a:endParaRPr lang="en-US" altLang="zh-CN" sz="2100" dirty="0">
              <a:cs typeface="+mn-ea"/>
              <a:sym typeface="+mn-lt"/>
            </a:endParaRPr>
          </a:p>
          <a:p>
            <a:pPr algn="ctr"/>
            <a:r>
              <a:rPr lang="zh-CN" altLang="en-US" sz="2100" dirty="0">
                <a:cs typeface="+mn-ea"/>
                <a:sym typeface="+mn-lt"/>
              </a:rPr>
              <a:t>小标题</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10" presetClass="entr" presetSubtype="0" fill="hold" nodeType="withEffect">
                                  <p:stCondLst>
                                    <p:cond delay="25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1000"/>
                                        <p:tgtEl>
                                          <p:spTgt spid="17"/>
                                        </p:tgtEl>
                                      </p:cBhvr>
                                    </p:animEffect>
                                  </p:childTnLst>
                                </p:cTn>
                              </p:par>
                              <p:par>
                                <p:cTn id="11" presetID="10" presetClass="entr" presetSubtype="0" fill="hold" nodeType="withEffect">
                                  <p:stCondLst>
                                    <p:cond delay="5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childTnLst>
                                </p:cTn>
                              </p:par>
                              <p:par>
                                <p:cTn id="14" presetID="10" presetClass="entr" presetSubtype="0" fill="hold" nodeType="withEffect">
                                  <p:stCondLst>
                                    <p:cond delay="7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childTnLst>
                                </p:cTn>
                              </p:par>
                            </p:childTnLst>
                          </p:cTn>
                        </p:par>
                        <p:par>
                          <p:cTn id="17" fill="hold">
                            <p:stCondLst>
                              <p:cond delay="10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727"/>
          <p:cNvSpPr/>
          <p:nvPr/>
        </p:nvSpPr>
        <p:spPr>
          <a:xfrm>
            <a:off x="3781170" y="1402129"/>
            <a:ext cx="1001062" cy="1178498"/>
          </a:xfrm>
          <a:custGeom>
            <a:avLst/>
            <a:gdLst/>
            <a:ahLst/>
            <a:cxnLst>
              <a:cxn ang="0">
                <a:pos x="wd2" y="hd2"/>
              </a:cxn>
              <a:cxn ang="5400000">
                <a:pos x="wd2" y="hd2"/>
              </a:cxn>
              <a:cxn ang="10800000">
                <a:pos x="wd2" y="hd2"/>
              </a:cxn>
              <a:cxn ang="16200000">
                <a:pos x="wd2" y="hd2"/>
              </a:cxn>
            </a:cxnLst>
            <a:rect l="0" t="0" r="r" b="b"/>
            <a:pathLst>
              <a:path w="21483" h="21600" extrusionOk="0">
                <a:moveTo>
                  <a:pt x="18505" y="14572"/>
                </a:moveTo>
                <a:cubicBezTo>
                  <a:pt x="18974" y="14572"/>
                  <a:pt x="19549" y="14855"/>
                  <a:pt x="19783" y="15202"/>
                </a:cubicBezTo>
                <a:lnTo>
                  <a:pt x="21307" y="17456"/>
                </a:lnTo>
                <a:cubicBezTo>
                  <a:pt x="21541" y="17802"/>
                  <a:pt x="21541" y="18369"/>
                  <a:pt x="21307" y="18716"/>
                </a:cubicBezTo>
                <a:lnTo>
                  <a:pt x="19783" y="20970"/>
                </a:lnTo>
                <a:cubicBezTo>
                  <a:pt x="19549" y="21317"/>
                  <a:pt x="18974" y="21600"/>
                  <a:pt x="18505" y="21600"/>
                </a:cubicBezTo>
                <a:lnTo>
                  <a:pt x="15458" y="21600"/>
                </a:lnTo>
                <a:cubicBezTo>
                  <a:pt x="14989" y="21600"/>
                  <a:pt x="14414" y="21317"/>
                  <a:pt x="14180" y="20970"/>
                </a:cubicBezTo>
                <a:lnTo>
                  <a:pt x="12656" y="18716"/>
                </a:lnTo>
                <a:cubicBezTo>
                  <a:pt x="12422" y="18369"/>
                  <a:pt x="12422" y="17802"/>
                  <a:pt x="12656" y="17456"/>
                </a:cubicBezTo>
                <a:lnTo>
                  <a:pt x="13507" y="16198"/>
                </a:lnTo>
                <a:cubicBezTo>
                  <a:pt x="13741" y="15852"/>
                  <a:pt x="13741" y="15285"/>
                  <a:pt x="13506" y="14939"/>
                </a:cubicBezTo>
                <a:lnTo>
                  <a:pt x="13336" y="14686"/>
                </a:lnTo>
                <a:cubicBezTo>
                  <a:pt x="13102" y="14340"/>
                  <a:pt x="12527" y="14056"/>
                  <a:pt x="12059" y="14056"/>
                </a:cubicBezTo>
                <a:lnTo>
                  <a:pt x="5352" y="14056"/>
                </a:lnTo>
                <a:cubicBezTo>
                  <a:pt x="4884" y="14056"/>
                  <a:pt x="4309" y="13773"/>
                  <a:pt x="4075" y="13426"/>
                </a:cubicBezTo>
                <a:lnTo>
                  <a:pt x="175" y="7658"/>
                </a:lnTo>
                <a:cubicBezTo>
                  <a:pt x="-59" y="7312"/>
                  <a:pt x="-59" y="6745"/>
                  <a:pt x="175" y="6398"/>
                </a:cubicBezTo>
                <a:lnTo>
                  <a:pt x="4075" y="630"/>
                </a:lnTo>
                <a:cubicBezTo>
                  <a:pt x="4309" y="283"/>
                  <a:pt x="4884" y="0"/>
                  <a:pt x="5352" y="0"/>
                </a:cubicBezTo>
                <a:lnTo>
                  <a:pt x="13151" y="0"/>
                </a:lnTo>
                <a:cubicBezTo>
                  <a:pt x="13619" y="0"/>
                  <a:pt x="14194" y="283"/>
                  <a:pt x="14429" y="630"/>
                </a:cubicBezTo>
                <a:lnTo>
                  <a:pt x="18328" y="6398"/>
                </a:lnTo>
                <a:cubicBezTo>
                  <a:pt x="18562" y="6745"/>
                  <a:pt x="18562" y="7312"/>
                  <a:pt x="18328" y="7658"/>
                </a:cubicBezTo>
                <a:lnTo>
                  <a:pt x="14975" y="12618"/>
                </a:lnTo>
                <a:cubicBezTo>
                  <a:pt x="14741" y="12965"/>
                  <a:pt x="14741" y="13532"/>
                  <a:pt x="14975" y="13878"/>
                </a:cubicBezTo>
                <a:lnTo>
                  <a:pt x="15018" y="13942"/>
                </a:lnTo>
                <a:cubicBezTo>
                  <a:pt x="15252" y="14288"/>
                  <a:pt x="15827" y="14572"/>
                  <a:pt x="16295" y="14572"/>
                </a:cubicBezTo>
                <a:cubicBezTo>
                  <a:pt x="16295" y="14572"/>
                  <a:pt x="18505" y="14572"/>
                  <a:pt x="18505" y="14572"/>
                </a:cubicBezTo>
                <a:close/>
              </a:path>
            </a:pathLst>
          </a:custGeom>
          <a:solidFill>
            <a:schemeClr val="accent1"/>
          </a:solidFill>
          <a:ln w="12700">
            <a:miter lim="400000"/>
          </a:ln>
        </p:spPr>
        <p:txBody>
          <a:bodyPr lIns="28577" tIns="28577" rIns="28577" bIns="28577" anchor="ctr"/>
          <a:lstStyle/>
          <a:p>
            <a:pP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7" name="Shape 728"/>
          <p:cNvSpPr/>
          <p:nvPr/>
        </p:nvSpPr>
        <p:spPr>
          <a:xfrm>
            <a:off x="3027999" y="2255057"/>
            <a:ext cx="1343435" cy="766924"/>
          </a:xfrm>
          <a:custGeom>
            <a:avLst/>
            <a:gdLst/>
            <a:ahLst/>
            <a:cxnLst>
              <a:cxn ang="0">
                <a:pos x="wd2" y="hd2"/>
              </a:cxn>
              <a:cxn ang="5400000">
                <a:pos x="wd2" y="hd2"/>
              </a:cxn>
              <a:cxn ang="10800000">
                <a:pos x="wd2" y="hd2"/>
              </a:cxn>
              <a:cxn ang="16200000">
                <a:pos x="wd2" y="hd2"/>
              </a:cxn>
            </a:cxnLst>
            <a:rect l="0" t="0" r="r" b="b"/>
            <a:pathLst>
              <a:path w="21513" h="21600" extrusionOk="0">
                <a:moveTo>
                  <a:pt x="16064" y="6078"/>
                </a:moveTo>
                <a:cubicBezTo>
                  <a:pt x="16238" y="5546"/>
                  <a:pt x="16667" y="5110"/>
                  <a:pt x="17017" y="5110"/>
                </a:cubicBezTo>
                <a:lnTo>
                  <a:pt x="19291" y="5110"/>
                </a:lnTo>
                <a:cubicBezTo>
                  <a:pt x="19640" y="5110"/>
                  <a:pt x="20069" y="5546"/>
                  <a:pt x="20244" y="6078"/>
                </a:cubicBezTo>
                <a:lnTo>
                  <a:pt x="21381" y="9542"/>
                </a:lnTo>
                <a:cubicBezTo>
                  <a:pt x="21556" y="10075"/>
                  <a:pt x="21556" y="10946"/>
                  <a:pt x="21381" y="11478"/>
                </a:cubicBezTo>
                <a:lnTo>
                  <a:pt x="20244" y="14942"/>
                </a:lnTo>
                <a:cubicBezTo>
                  <a:pt x="20069" y="15474"/>
                  <a:pt x="19640" y="15910"/>
                  <a:pt x="19291" y="15910"/>
                </a:cubicBezTo>
                <a:lnTo>
                  <a:pt x="17017" y="15910"/>
                </a:lnTo>
                <a:cubicBezTo>
                  <a:pt x="16667" y="15910"/>
                  <a:pt x="16238" y="15474"/>
                  <a:pt x="16064" y="14942"/>
                </a:cubicBezTo>
                <a:lnTo>
                  <a:pt x="15429" y="13010"/>
                </a:lnTo>
                <a:cubicBezTo>
                  <a:pt x="15254" y="12477"/>
                  <a:pt x="14825" y="12042"/>
                  <a:pt x="14476" y="12042"/>
                </a:cubicBezTo>
                <a:lnTo>
                  <a:pt x="14221" y="12042"/>
                </a:lnTo>
                <a:cubicBezTo>
                  <a:pt x="13872" y="12042"/>
                  <a:pt x="13443" y="12477"/>
                  <a:pt x="13268" y="13010"/>
                </a:cubicBezTo>
                <a:lnTo>
                  <a:pt x="10766" y="20632"/>
                </a:lnTo>
                <a:cubicBezTo>
                  <a:pt x="10591" y="21164"/>
                  <a:pt x="10162" y="21600"/>
                  <a:pt x="9813" y="21600"/>
                </a:cubicBezTo>
                <a:lnTo>
                  <a:pt x="3994" y="21600"/>
                </a:lnTo>
                <a:cubicBezTo>
                  <a:pt x="3644" y="21600"/>
                  <a:pt x="3215" y="21164"/>
                  <a:pt x="3040" y="20632"/>
                </a:cubicBezTo>
                <a:lnTo>
                  <a:pt x="131" y="11768"/>
                </a:lnTo>
                <a:cubicBezTo>
                  <a:pt x="-44" y="11235"/>
                  <a:pt x="-44" y="10364"/>
                  <a:pt x="131" y="9832"/>
                </a:cubicBezTo>
                <a:lnTo>
                  <a:pt x="3040" y="968"/>
                </a:lnTo>
                <a:cubicBezTo>
                  <a:pt x="3215" y="436"/>
                  <a:pt x="3644" y="0"/>
                  <a:pt x="3994" y="0"/>
                </a:cubicBezTo>
                <a:lnTo>
                  <a:pt x="9813" y="0"/>
                </a:lnTo>
                <a:cubicBezTo>
                  <a:pt x="10162" y="0"/>
                  <a:pt x="10591" y="436"/>
                  <a:pt x="10766" y="968"/>
                </a:cubicBezTo>
                <a:lnTo>
                  <a:pt x="13268" y="8590"/>
                </a:lnTo>
                <a:cubicBezTo>
                  <a:pt x="13443" y="9123"/>
                  <a:pt x="13872" y="9558"/>
                  <a:pt x="14221" y="9558"/>
                </a:cubicBezTo>
                <a:lnTo>
                  <a:pt x="14286" y="9558"/>
                </a:lnTo>
                <a:cubicBezTo>
                  <a:pt x="14635" y="9558"/>
                  <a:pt x="15064" y="9123"/>
                  <a:pt x="15239" y="8590"/>
                </a:cubicBezTo>
                <a:cubicBezTo>
                  <a:pt x="15239" y="8590"/>
                  <a:pt x="16064" y="6078"/>
                  <a:pt x="16064" y="6078"/>
                </a:cubicBezTo>
                <a:close/>
              </a:path>
            </a:pathLst>
          </a:custGeom>
          <a:solidFill>
            <a:schemeClr val="accent2"/>
          </a:solidFill>
          <a:ln w="12700">
            <a:miter lim="400000"/>
          </a:ln>
        </p:spPr>
        <p:txBody>
          <a:bodyPr lIns="28577" tIns="28577" rIns="28577" bIns="28577" anchor="ctr"/>
          <a:lstStyle/>
          <a:p>
            <a:pP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8" name="Shape 729"/>
          <p:cNvSpPr/>
          <p:nvPr/>
        </p:nvSpPr>
        <p:spPr>
          <a:xfrm>
            <a:off x="3392115" y="2908470"/>
            <a:ext cx="983238" cy="1188788"/>
          </a:xfrm>
          <a:custGeom>
            <a:avLst/>
            <a:gdLst/>
            <a:ahLst/>
            <a:cxnLst>
              <a:cxn ang="0">
                <a:pos x="wd2" y="hd2"/>
              </a:cxn>
              <a:cxn ang="5400000">
                <a:pos x="wd2" y="hd2"/>
              </a:cxn>
              <a:cxn ang="10800000">
                <a:pos x="wd2" y="hd2"/>
              </a:cxn>
              <a:cxn ang="16200000">
                <a:pos x="wd2" y="hd2"/>
              </a:cxn>
            </a:cxnLst>
            <a:rect l="0" t="0" r="r" b="b"/>
            <a:pathLst>
              <a:path w="21481" h="21600" extrusionOk="0">
                <a:moveTo>
                  <a:pt x="12495" y="4108"/>
                </a:moveTo>
                <a:cubicBezTo>
                  <a:pt x="12257" y="3765"/>
                  <a:pt x="12257" y="3203"/>
                  <a:pt x="12495" y="2859"/>
                </a:cubicBezTo>
                <a:lnTo>
                  <a:pt x="14046" y="624"/>
                </a:lnTo>
                <a:cubicBezTo>
                  <a:pt x="14285" y="281"/>
                  <a:pt x="14870" y="0"/>
                  <a:pt x="15347" y="0"/>
                </a:cubicBezTo>
                <a:lnTo>
                  <a:pt x="18450" y="0"/>
                </a:lnTo>
                <a:cubicBezTo>
                  <a:pt x="18927" y="0"/>
                  <a:pt x="19512" y="281"/>
                  <a:pt x="19750" y="624"/>
                </a:cubicBezTo>
                <a:lnTo>
                  <a:pt x="21302" y="2859"/>
                </a:lnTo>
                <a:cubicBezTo>
                  <a:pt x="21540" y="3203"/>
                  <a:pt x="21540" y="3765"/>
                  <a:pt x="21302" y="4108"/>
                </a:cubicBezTo>
                <a:lnTo>
                  <a:pt x="19750" y="6343"/>
                </a:lnTo>
                <a:cubicBezTo>
                  <a:pt x="19512" y="6686"/>
                  <a:pt x="18927" y="6967"/>
                  <a:pt x="18450" y="6967"/>
                </a:cubicBezTo>
                <a:lnTo>
                  <a:pt x="16719" y="6967"/>
                </a:lnTo>
                <a:cubicBezTo>
                  <a:pt x="16242" y="6967"/>
                  <a:pt x="15657" y="7248"/>
                  <a:pt x="15418" y="7592"/>
                </a:cubicBezTo>
                <a:lnTo>
                  <a:pt x="15245" y="7842"/>
                </a:lnTo>
                <a:cubicBezTo>
                  <a:pt x="15006" y="8185"/>
                  <a:pt x="15006" y="8747"/>
                  <a:pt x="15245" y="9091"/>
                </a:cubicBezTo>
                <a:lnTo>
                  <a:pt x="18658" y="14008"/>
                </a:lnTo>
                <a:cubicBezTo>
                  <a:pt x="18897" y="14352"/>
                  <a:pt x="18897" y="14914"/>
                  <a:pt x="18658" y="15257"/>
                </a:cubicBezTo>
                <a:lnTo>
                  <a:pt x="14689" y="20976"/>
                </a:lnTo>
                <a:cubicBezTo>
                  <a:pt x="14450" y="21319"/>
                  <a:pt x="13865" y="21600"/>
                  <a:pt x="13388" y="21600"/>
                </a:cubicBezTo>
                <a:lnTo>
                  <a:pt x="5449" y="21600"/>
                </a:lnTo>
                <a:cubicBezTo>
                  <a:pt x="4972" y="21600"/>
                  <a:pt x="4387" y="21319"/>
                  <a:pt x="4148" y="20975"/>
                </a:cubicBezTo>
                <a:lnTo>
                  <a:pt x="178" y="15257"/>
                </a:lnTo>
                <a:cubicBezTo>
                  <a:pt x="-60" y="14914"/>
                  <a:pt x="-60" y="14352"/>
                  <a:pt x="178" y="14008"/>
                </a:cubicBezTo>
                <a:lnTo>
                  <a:pt x="4148" y="8290"/>
                </a:lnTo>
                <a:cubicBezTo>
                  <a:pt x="4387" y="7946"/>
                  <a:pt x="4972" y="7665"/>
                  <a:pt x="5449" y="7665"/>
                </a:cubicBezTo>
                <a:lnTo>
                  <a:pt x="12276" y="7665"/>
                </a:lnTo>
                <a:cubicBezTo>
                  <a:pt x="12753" y="7665"/>
                  <a:pt x="13338" y="7384"/>
                  <a:pt x="13576" y="7041"/>
                </a:cubicBezTo>
                <a:lnTo>
                  <a:pt x="13620" y="6978"/>
                </a:lnTo>
                <a:cubicBezTo>
                  <a:pt x="13859" y="6634"/>
                  <a:pt x="13859" y="6072"/>
                  <a:pt x="13620" y="5729"/>
                </a:cubicBezTo>
                <a:cubicBezTo>
                  <a:pt x="13620" y="5729"/>
                  <a:pt x="12495" y="4108"/>
                  <a:pt x="12495" y="4108"/>
                </a:cubicBezTo>
                <a:close/>
              </a:path>
            </a:pathLst>
          </a:custGeom>
          <a:solidFill>
            <a:schemeClr val="accent1"/>
          </a:solidFill>
          <a:ln w="12700">
            <a:miter lim="400000"/>
          </a:ln>
        </p:spPr>
        <p:txBody>
          <a:bodyPr lIns="28577" tIns="28577" rIns="28577" bIns="28577" anchor="ctr"/>
          <a:lstStyle/>
          <a:p>
            <a:pP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9" name="Shape 730"/>
          <p:cNvSpPr/>
          <p:nvPr/>
        </p:nvSpPr>
        <p:spPr>
          <a:xfrm>
            <a:off x="4364752" y="3147889"/>
            <a:ext cx="1001048" cy="1178495"/>
          </a:xfrm>
          <a:custGeom>
            <a:avLst/>
            <a:gdLst/>
            <a:ahLst/>
            <a:cxnLst>
              <a:cxn ang="0">
                <a:pos x="wd2" y="hd2"/>
              </a:cxn>
              <a:cxn ang="5400000">
                <a:pos x="wd2" y="hd2"/>
              </a:cxn>
              <a:cxn ang="10800000">
                <a:pos x="wd2" y="hd2"/>
              </a:cxn>
              <a:cxn ang="16200000">
                <a:pos x="wd2" y="hd2"/>
              </a:cxn>
            </a:cxnLst>
            <a:rect l="0" t="0" r="r" b="b"/>
            <a:pathLst>
              <a:path w="21483" h="21600" extrusionOk="0">
                <a:moveTo>
                  <a:pt x="2976" y="7028"/>
                </a:moveTo>
                <a:cubicBezTo>
                  <a:pt x="2508" y="7028"/>
                  <a:pt x="1933" y="6745"/>
                  <a:pt x="1699" y="6398"/>
                </a:cubicBezTo>
                <a:lnTo>
                  <a:pt x="175" y="4144"/>
                </a:lnTo>
                <a:cubicBezTo>
                  <a:pt x="-59" y="3797"/>
                  <a:pt x="-59" y="3231"/>
                  <a:pt x="175" y="2884"/>
                </a:cubicBezTo>
                <a:lnTo>
                  <a:pt x="1699" y="630"/>
                </a:lnTo>
                <a:cubicBezTo>
                  <a:pt x="1933" y="283"/>
                  <a:pt x="2508" y="0"/>
                  <a:pt x="2977" y="0"/>
                </a:cubicBezTo>
                <a:lnTo>
                  <a:pt x="6024" y="0"/>
                </a:lnTo>
                <a:cubicBezTo>
                  <a:pt x="6493" y="0"/>
                  <a:pt x="7068" y="283"/>
                  <a:pt x="7302" y="630"/>
                </a:cubicBezTo>
                <a:lnTo>
                  <a:pt x="8826" y="2884"/>
                </a:lnTo>
                <a:cubicBezTo>
                  <a:pt x="9060" y="3230"/>
                  <a:pt x="9060" y="3797"/>
                  <a:pt x="8826" y="4144"/>
                </a:cubicBezTo>
                <a:lnTo>
                  <a:pt x="7975" y="5402"/>
                </a:lnTo>
                <a:cubicBezTo>
                  <a:pt x="7741" y="5748"/>
                  <a:pt x="7741" y="6315"/>
                  <a:pt x="7976" y="6661"/>
                </a:cubicBezTo>
                <a:lnTo>
                  <a:pt x="8146" y="6914"/>
                </a:lnTo>
                <a:cubicBezTo>
                  <a:pt x="8380" y="7260"/>
                  <a:pt x="8955" y="7544"/>
                  <a:pt x="9424" y="7544"/>
                </a:cubicBezTo>
                <a:lnTo>
                  <a:pt x="16130" y="7544"/>
                </a:lnTo>
                <a:cubicBezTo>
                  <a:pt x="16598" y="7544"/>
                  <a:pt x="17173" y="7827"/>
                  <a:pt x="17407" y="8174"/>
                </a:cubicBezTo>
                <a:lnTo>
                  <a:pt x="21307" y="13942"/>
                </a:lnTo>
                <a:cubicBezTo>
                  <a:pt x="21541" y="14288"/>
                  <a:pt x="21541" y="14855"/>
                  <a:pt x="21307" y="15202"/>
                </a:cubicBezTo>
                <a:lnTo>
                  <a:pt x="17407" y="20970"/>
                </a:lnTo>
                <a:cubicBezTo>
                  <a:pt x="17173" y="21317"/>
                  <a:pt x="16598" y="21600"/>
                  <a:pt x="16130" y="21600"/>
                </a:cubicBezTo>
                <a:lnTo>
                  <a:pt x="8331" y="21600"/>
                </a:lnTo>
                <a:cubicBezTo>
                  <a:pt x="7863" y="21600"/>
                  <a:pt x="7288" y="21317"/>
                  <a:pt x="7054" y="20970"/>
                </a:cubicBezTo>
                <a:lnTo>
                  <a:pt x="3154" y="15202"/>
                </a:lnTo>
                <a:cubicBezTo>
                  <a:pt x="2920" y="14855"/>
                  <a:pt x="2920" y="14288"/>
                  <a:pt x="3154" y="13942"/>
                </a:cubicBezTo>
                <a:lnTo>
                  <a:pt x="6507" y="8982"/>
                </a:lnTo>
                <a:cubicBezTo>
                  <a:pt x="6742" y="8635"/>
                  <a:pt x="6742" y="8068"/>
                  <a:pt x="6507" y="7722"/>
                </a:cubicBezTo>
                <a:lnTo>
                  <a:pt x="6464" y="7658"/>
                </a:lnTo>
                <a:cubicBezTo>
                  <a:pt x="6230" y="7312"/>
                  <a:pt x="5655" y="7028"/>
                  <a:pt x="5187" y="7028"/>
                </a:cubicBezTo>
                <a:cubicBezTo>
                  <a:pt x="5187" y="7028"/>
                  <a:pt x="2976" y="7028"/>
                  <a:pt x="2976" y="7028"/>
                </a:cubicBezTo>
                <a:close/>
              </a:path>
            </a:pathLst>
          </a:custGeom>
          <a:solidFill>
            <a:schemeClr val="accent2"/>
          </a:solidFill>
          <a:ln w="12700">
            <a:miter lim="400000"/>
          </a:ln>
        </p:spPr>
        <p:txBody>
          <a:bodyPr lIns="28577" tIns="28577" rIns="28577" bIns="28577" anchor="ctr"/>
          <a:lstStyle/>
          <a:p>
            <a:pP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10" name="Shape 731"/>
          <p:cNvSpPr/>
          <p:nvPr/>
        </p:nvSpPr>
        <p:spPr>
          <a:xfrm>
            <a:off x="4773759" y="2708955"/>
            <a:ext cx="1343433" cy="766921"/>
          </a:xfrm>
          <a:custGeom>
            <a:avLst/>
            <a:gdLst/>
            <a:ahLst/>
            <a:cxnLst>
              <a:cxn ang="0">
                <a:pos x="wd2" y="hd2"/>
              </a:cxn>
              <a:cxn ang="5400000">
                <a:pos x="wd2" y="hd2"/>
              </a:cxn>
              <a:cxn ang="10800000">
                <a:pos x="wd2" y="hd2"/>
              </a:cxn>
              <a:cxn ang="16200000">
                <a:pos x="wd2" y="hd2"/>
              </a:cxn>
            </a:cxnLst>
            <a:rect l="0" t="0" r="r" b="b"/>
            <a:pathLst>
              <a:path w="21513" h="21600" extrusionOk="0">
                <a:moveTo>
                  <a:pt x="5448" y="15522"/>
                </a:moveTo>
                <a:cubicBezTo>
                  <a:pt x="5274" y="16055"/>
                  <a:pt x="4845" y="16490"/>
                  <a:pt x="4495" y="16490"/>
                </a:cubicBezTo>
                <a:lnTo>
                  <a:pt x="2221" y="16490"/>
                </a:lnTo>
                <a:cubicBezTo>
                  <a:pt x="1871" y="16490"/>
                  <a:pt x="1443" y="16054"/>
                  <a:pt x="1268" y="15522"/>
                </a:cubicBezTo>
                <a:lnTo>
                  <a:pt x="131" y="12058"/>
                </a:lnTo>
                <a:cubicBezTo>
                  <a:pt x="-44" y="11526"/>
                  <a:pt x="-44" y="10655"/>
                  <a:pt x="131" y="10122"/>
                </a:cubicBezTo>
                <a:lnTo>
                  <a:pt x="1268" y="6658"/>
                </a:lnTo>
                <a:cubicBezTo>
                  <a:pt x="1443" y="6126"/>
                  <a:pt x="1872" y="5690"/>
                  <a:pt x="2221" y="5690"/>
                </a:cubicBezTo>
                <a:lnTo>
                  <a:pt x="4495" y="5690"/>
                </a:lnTo>
                <a:cubicBezTo>
                  <a:pt x="4845" y="5690"/>
                  <a:pt x="5273" y="6126"/>
                  <a:pt x="5448" y="6658"/>
                </a:cubicBezTo>
                <a:lnTo>
                  <a:pt x="6083" y="8591"/>
                </a:lnTo>
                <a:cubicBezTo>
                  <a:pt x="6258" y="9123"/>
                  <a:pt x="6686" y="9559"/>
                  <a:pt x="7036" y="9558"/>
                </a:cubicBezTo>
                <a:lnTo>
                  <a:pt x="7291" y="9558"/>
                </a:lnTo>
                <a:cubicBezTo>
                  <a:pt x="7640" y="9558"/>
                  <a:pt x="8069" y="9123"/>
                  <a:pt x="8244" y="8590"/>
                </a:cubicBezTo>
                <a:lnTo>
                  <a:pt x="10746" y="968"/>
                </a:lnTo>
                <a:cubicBezTo>
                  <a:pt x="10921" y="436"/>
                  <a:pt x="11350" y="0"/>
                  <a:pt x="11699" y="0"/>
                </a:cubicBezTo>
                <a:lnTo>
                  <a:pt x="17518" y="0"/>
                </a:lnTo>
                <a:cubicBezTo>
                  <a:pt x="17868" y="0"/>
                  <a:pt x="18297" y="436"/>
                  <a:pt x="18472" y="968"/>
                </a:cubicBezTo>
                <a:lnTo>
                  <a:pt x="21381" y="9832"/>
                </a:lnTo>
                <a:cubicBezTo>
                  <a:pt x="21556" y="10365"/>
                  <a:pt x="21556" y="11236"/>
                  <a:pt x="21381" y="11768"/>
                </a:cubicBezTo>
                <a:lnTo>
                  <a:pt x="18472" y="20632"/>
                </a:lnTo>
                <a:cubicBezTo>
                  <a:pt x="18297" y="21164"/>
                  <a:pt x="17868" y="21600"/>
                  <a:pt x="17518" y="21600"/>
                </a:cubicBezTo>
                <a:lnTo>
                  <a:pt x="11699" y="21600"/>
                </a:lnTo>
                <a:cubicBezTo>
                  <a:pt x="11350" y="21600"/>
                  <a:pt x="10921" y="21164"/>
                  <a:pt x="10746" y="20632"/>
                </a:cubicBezTo>
                <a:lnTo>
                  <a:pt x="8244" y="13010"/>
                </a:lnTo>
                <a:cubicBezTo>
                  <a:pt x="8069" y="12477"/>
                  <a:pt x="7640" y="12042"/>
                  <a:pt x="7290" y="12042"/>
                </a:cubicBezTo>
                <a:lnTo>
                  <a:pt x="7226" y="12042"/>
                </a:lnTo>
                <a:cubicBezTo>
                  <a:pt x="6877" y="12042"/>
                  <a:pt x="6448" y="12477"/>
                  <a:pt x="6273" y="13010"/>
                </a:cubicBezTo>
                <a:cubicBezTo>
                  <a:pt x="6273" y="13010"/>
                  <a:pt x="5448" y="15522"/>
                  <a:pt x="5448" y="15522"/>
                </a:cubicBezTo>
                <a:close/>
              </a:path>
            </a:pathLst>
          </a:custGeom>
          <a:solidFill>
            <a:schemeClr val="accent1"/>
          </a:solidFill>
          <a:ln w="12700">
            <a:miter lim="400000"/>
          </a:ln>
        </p:spPr>
        <p:txBody>
          <a:bodyPr lIns="28577" tIns="28577" rIns="28577" bIns="28577" anchor="ctr"/>
          <a:lstStyle/>
          <a:p>
            <a:pP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11" name="Shape 732"/>
          <p:cNvSpPr/>
          <p:nvPr/>
        </p:nvSpPr>
        <p:spPr>
          <a:xfrm>
            <a:off x="4773759" y="1631572"/>
            <a:ext cx="983229" cy="1188792"/>
          </a:xfrm>
          <a:custGeom>
            <a:avLst/>
            <a:gdLst/>
            <a:ahLst/>
            <a:cxnLst>
              <a:cxn ang="0">
                <a:pos x="wd2" y="hd2"/>
              </a:cxn>
              <a:cxn ang="5400000">
                <a:pos x="wd2" y="hd2"/>
              </a:cxn>
              <a:cxn ang="10800000">
                <a:pos x="wd2" y="hd2"/>
              </a:cxn>
              <a:cxn ang="16200000">
                <a:pos x="wd2" y="hd2"/>
              </a:cxn>
            </a:cxnLst>
            <a:rect l="0" t="0" r="r" b="b"/>
            <a:pathLst>
              <a:path w="21481" h="21600" extrusionOk="0">
                <a:moveTo>
                  <a:pt x="8985" y="17492"/>
                </a:moveTo>
                <a:cubicBezTo>
                  <a:pt x="9223" y="17835"/>
                  <a:pt x="9223" y="18397"/>
                  <a:pt x="8985" y="18741"/>
                </a:cubicBezTo>
                <a:lnTo>
                  <a:pt x="7433" y="20976"/>
                </a:lnTo>
                <a:cubicBezTo>
                  <a:pt x="7195" y="21319"/>
                  <a:pt x="6610" y="21600"/>
                  <a:pt x="6133" y="21600"/>
                </a:cubicBezTo>
                <a:lnTo>
                  <a:pt x="3030" y="21600"/>
                </a:lnTo>
                <a:cubicBezTo>
                  <a:pt x="2553" y="21600"/>
                  <a:pt x="1968" y="21319"/>
                  <a:pt x="1730" y="20976"/>
                </a:cubicBezTo>
                <a:lnTo>
                  <a:pt x="178" y="18741"/>
                </a:lnTo>
                <a:cubicBezTo>
                  <a:pt x="-60" y="18397"/>
                  <a:pt x="-60" y="17835"/>
                  <a:pt x="178" y="17492"/>
                </a:cubicBezTo>
                <a:lnTo>
                  <a:pt x="1730" y="15257"/>
                </a:lnTo>
                <a:cubicBezTo>
                  <a:pt x="1968" y="14914"/>
                  <a:pt x="2553" y="14633"/>
                  <a:pt x="3030" y="14633"/>
                </a:cubicBezTo>
                <a:lnTo>
                  <a:pt x="4761" y="14633"/>
                </a:lnTo>
                <a:cubicBezTo>
                  <a:pt x="5238" y="14633"/>
                  <a:pt x="5823" y="14352"/>
                  <a:pt x="6062" y="14008"/>
                </a:cubicBezTo>
                <a:lnTo>
                  <a:pt x="6235" y="13758"/>
                </a:lnTo>
                <a:cubicBezTo>
                  <a:pt x="6474" y="13415"/>
                  <a:pt x="6474" y="12853"/>
                  <a:pt x="6235" y="12509"/>
                </a:cubicBezTo>
                <a:lnTo>
                  <a:pt x="2822" y="7592"/>
                </a:lnTo>
                <a:cubicBezTo>
                  <a:pt x="2583" y="7248"/>
                  <a:pt x="2583" y="6686"/>
                  <a:pt x="2822" y="6343"/>
                </a:cubicBezTo>
                <a:lnTo>
                  <a:pt x="6791" y="624"/>
                </a:lnTo>
                <a:cubicBezTo>
                  <a:pt x="7030" y="281"/>
                  <a:pt x="7615" y="0"/>
                  <a:pt x="8092" y="0"/>
                </a:cubicBezTo>
                <a:lnTo>
                  <a:pt x="16032" y="0"/>
                </a:lnTo>
                <a:cubicBezTo>
                  <a:pt x="16508" y="0"/>
                  <a:pt x="17094" y="281"/>
                  <a:pt x="17332" y="625"/>
                </a:cubicBezTo>
                <a:lnTo>
                  <a:pt x="21302" y="6343"/>
                </a:lnTo>
                <a:cubicBezTo>
                  <a:pt x="21540" y="6686"/>
                  <a:pt x="21540" y="7248"/>
                  <a:pt x="21302" y="7592"/>
                </a:cubicBezTo>
                <a:lnTo>
                  <a:pt x="17332" y="13310"/>
                </a:lnTo>
                <a:cubicBezTo>
                  <a:pt x="17093" y="13654"/>
                  <a:pt x="16508" y="13935"/>
                  <a:pt x="16031" y="13935"/>
                </a:cubicBezTo>
                <a:lnTo>
                  <a:pt x="9204" y="13935"/>
                </a:lnTo>
                <a:cubicBezTo>
                  <a:pt x="8727" y="13935"/>
                  <a:pt x="8142" y="14216"/>
                  <a:pt x="7904" y="14559"/>
                </a:cubicBezTo>
                <a:lnTo>
                  <a:pt x="7860" y="14622"/>
                </a:lnTo>
                <a:cubicBezTo>
                  <a:pt x="7621" y="14966"/>
                  <a:pt x="7621" y="15528"/>
                  <a:pt x="7860" y="15871"/>
                </a:cubicBezTo>
                <a:cubicBezTo>
                  <a:pt x="7860" y="15871"/>
                  <a:pt x="8985" y="17492"/>
                  <a:pt x="8985" y="17492"/>
                </a:cubicBezTo>
                <a:close/>
              </a:path>
            </a:pathLst>
          </a:custGeom>
          <a:solidFill>
            <a:schemeClr val="accent2"/>
          </a:solidFill>
          <a:ln w="12700">
            <a:miter lim="400000"/>
          </a:ln>
        </p:spPr>
        <p:txBody>
          <a:bodyPr lIns="28577" tIns="28577" rIns="28577" bIns="28577" anchor="ctr"/>
          <a:lstStyle/>
          <a:p>
            <a:pPr defTabSz="3429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250"/>
          </a:p>
        </p:txBody>
      </p:sp>
      <p:sp>
        <p:nvSpPr>
          <p:cNvPr id="12" name="TextBox 11"/>
          <p:cNvSpPr txBox="1"/>
          <p:nvPr/>
        </p:nvSpPr>
        <p:spPr>
          <a:xfrm>
            <a:off x="4410480" y="2259855"/>
            <a:ext cx="370614" cy="300082"/>
          </a:xfrm>
          <a:prstGeom prst="rect">
            <a:avLst/>
          </a:prstGeom>
          <a:noFill/>
        </p:spPr>
        <p:txBody>
          <a:bodyPr wrap="none" rtlCol="0">
            <a:spAutoFit/>
          </a:bodyPr>
          <a:lstStyle/>
          <a:p>
            <a:r>
              <a:rPr lang="en-US" sz="135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01</a:t>
            </a:r>
          </a:p>
        </p:txBody>
      </p:sp>
      <p:sp>
        <p:nvSpPr>
          <p:cNvPr id="13" name="TextBox 12"/>
          <p:cNvSpPr txBox="1"/>
          <p:nvPr/>
        </p:nvSpPr>
        <p:spPr>
          <a:xfrm>
            <a:off x="4821278" y="2488373"/>
            <a:ext cx="370614" cy="300082"/>
          </a:xfrm>
          <a:prstGeom prst="rect">
            <a:avLst/>
          </a:prstGeom>
          <a:noFill/>
        </p:spPr>
        <p:txBody>
          <a:bodyPr wrap="none" rtlCol="0">
            <a:spAutoFit/>
          </a:bodyPr>
          <a:lstStyle/>
          <a:p>
            <a:r>
              <a:rPr lang="en-US" sz="135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02</a:t>
            </a:r>
          </a:p>
        </p:txBody>
      </p:sp>
      <p:sp>
        <p:nvSpPr>
          <p:cNvPr id="14" name="TextBox 13"/>
          <p:cNvSpPr txBox="1"/>
          <p:nvPr/>
        </p:nvSpPr>
        <p:spPr>
          <a:xfrm>
            <a:off x="4821278" y="2953905"/>
            <a:ext cx="370614" cy="300082"/>
          </a:xfrm>
          <a:prstGeom prst="rect">
            <a:avLst/>
          </a:prstGeom>
          <a:noFill/>
        </p:spPr>
        <p:txBody>
          <a:bodyPr wrap="none" rtlCol="0">
            <a:spAutoFit/>
          </a:bodyPr>
          <a:lstStyle/>
          <a:p>
            <a:r>
              <a:rPr lang="en-US" sz="135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03</a:t>
            </a:r>
          </a:p>
        </p:txBody>
      </p:sp>
      <p:sp>
        <p:nvSpPr>
          <p:cNvPr id="15" name="TextBox 14"/>
          <p:cNvSpPr txBox="1"/>
          <p:nvPr/>
        </p:nvSpPr>
        <p:spPr>
          <a:xfrm>
            <a:off x="4404748" y="3198856"/>
            <a:ext cx="370614" cy="300082"/>
          </a:xfrm>
          <a:prstGeom prst="rect">
            <a:avLst/>
          </a:prstGeom>
          <a:noFill/>
        </p:spPr>
        <p:txBody>
          <a:bodyPr wrap="none" rtlCol="0">
            <a:spAutoFit/>
          </a:bodyPr>
          <a:lstStyle/>
          <a:p>
            <a:r>
              <a:rPr lang="en-US" sz="135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04</a:t>
            </a:r>
          </a:p>
        </p:txBody>
      </p:sp>
      <p:sp>
        <p:nvSpPr>
          <p:cNvPr id="16" name="TextBox 15"/>
          <p:cNvSpPr txBox="1"/>
          <p:nvPr/>
        </p:nvSpPr>
        <p:spPr>
          <a:xfrm>
            <a:off x="4000580" y="2953843"/>
            <a:ext cx="370614" cy="300082"/>
          </a:xfrm>
          <a:prstGeom prst="rect">
            <a:avLst/>
          </a:prstGeom>
          <a:noFill/>
        </p:spPr>
        <p:txBody>
          <a:bodyPr wrap="none" rtlCol="0">
            <a:spAutoFit/>
          </a:bodyPr>
          <a:lstStyle/>
          <a:p>
            <a:r>
              <a:rPr lang="en-US" sz="135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05</a:t>
            </a:r>
          </a:p>
        </p:txBody>
      </p:sp>
      <p:sp>
        <p:nvSpPr>
          <p:cNvPr id="17" name="TextBox 16"/>
          <p:cNvSpPr txBox="1"/>
          <p:nvPr/>
        </p:nvSpPr>
        <p:spPr>
          <a:xfrm>
            <a:off x="3994419" y="2493123"/>
            <a:ext cx="370614" cy="300082"/>
          </a:xfrm>
          <a:prstGeom prst="rect">
            <a:avLst/>
          </a:prstGeom>
          <a:noFill/>
        </p:spPr>
        <p:txBody>
          <a:bodyPr wrap="none" rtlCol="0">
            <a:spAutoFit/>
          </a:bodyPr>
          <a:lstStyle/>
          <a:p>
            <a:r>
              <a:rPr lang="en-US" sz="135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06</a:t>
            </a:r>
          </a:p>
        </p:txBody>
      </p:sp>
      <p:sp>
        <p:nvSpPr>
          <p:cNvPr id="18" name="Rectangle 37"/>
          <p:cNvSpPr/>
          <p:nvPr/>
        </p:nvSpPr>
        <p:spPr>
          <a:xfrm>
            <a:off x="6238117" y="1675429"/>
            <a:ext cx="1488381" cy="752514"/>
          </a:xfrm>
          <a:prstGeom prst="rect">
            <a:avLst/>
          </a:prstGeom>
        </p:spPr>
        <p:txBody>
          <a:bodyPr wrap="square">
            <a:spAutoFit/>
          </a:bodyPr>
          <a:lstStyle/>
          <a:p>
            <a:pPr>
              <a:lnSpc>
                <a:spcPct val="130000"/>
              </a:lnSpc>
            </a:pPr>
            <a:r>
              <a:rPr lang="en-US" sz="825"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DEVELOPMENT</a:t>
            </a:r>
          </a:p>
          <a:p>
            <a:pPr>
              <a:lnSpc>
                <a:spcPct val="130000"/>
              </a:lnSpc>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Uniquely customize flexible web services vis-a-vis tactical schemas. </a:t>
            </a:r>
          </a:p>
        </p:txBody>
      </p:sp>
      <p:sp>
        <p:nvSpPr>
          <p:cNvPr id="19" name="Rectangle 38"/>
          <p:cNvSpPr/>
          <p:nvPr/>
        </p:nvSpPr>
        <p:spPr>
          <a:xfrm>
            <a:off x="6708644" y="2923562"/>
            <a:ext cx="1488381" cy="752514"/>
          </a:xfrm>
          <a:prstGeom prst="rect">
            <a:avLst/>
          </a:prstGeom>
        </p:spPr>
        <p:txBody>
          <a:bodyPr wrap="square">
            <a:spAutoFit/>
          </a:bodyPr>
          <a:lstStyle/>
          <a:p>
            <a:pPr>
              <a:lnSpc>
                <a:spcPct val="130000"/>
              </a:lnSpc>
            </a:pPr>
            <a:r>
              <a:rPr lang="en-US" sz="825"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UPLOUD SYSTEM</a:t>
            </a:r>
          </a:p>
          <a:p>
            <a:pPr>
              <a:lnSpc>
                <a:spcPct val="130000"/>
              </a:lnSpc>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Uniquely customize flexible web services vis-a-vis tactical schemas. </a:t>
            </a:r>
          </a:p>
        </p:txBody>
      </p:sp>
      <p:sp>
        <p:nvSpPr>
          <p:cNvPr id="20" name="Rectangle 39"/>
          <p:cNvSpPr/>
          <p:nvPr/>
        </p:nvSpPr>
        <p:spPr>
          <a:xfrm>
            <a:off x="5759615" y="3925529"/>
            <a:ext cx="1488381" cy="752514"/>
          </a:xfrm>
          <a:prstGeom prst="rect">
            <a:avLst/>
          </a:prstGeom>
        </p:spPr>
        <p:txBody>
          <a:bodyPr wrap="square">
            <a:spAutoFit/>
          </a:bodyPr>
          <a:lstStyle/>
          <a:p>
            <a:pPr>
              <a:lnSpc>
                <a:spcPct val="130000"/>
              </a:lnSpc>
            </a:pPr>
            <a:r>
              <a:rPr lang="en-US" sz="825"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HOME SERVICE</a:t>
            </a:r>
          </a:p>
          <a:p>
            <a:pPr>
              <a:lnSpc>
                <a:spcPct val="130000"/>
              </a:lnSpc>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Uniquely customize flexible web services vis-a-vis tactical schemas. </a:t>
            </a:r>
          </a:p>
        </p:txBody>
      </p:sp>
      <p:sp>
        <p:nvSpPr>
          <p:cNvPr id="21" name="Rectangle 40"/>
          <p:cNvSpPr/>
          <p:nvPr/>
        </p:nvSpPr>
        <p:spPr>
          <a:xfrm>
            <a:off x="1388725" y="3662615"/>
            <a:ext cx="1488381" cy="752514"/>
          </a:xfrm>
          <a:prstGeom prst="rect">
            <a:avLst/>
          </a:prstGeom>
        </p:spPr>
        <p:txBody>
          <a:bodyPr wrap="square">
            <a:spAutoFit/>
          </a:bodyPr>
          <a:lstStyle/>
          <a:p>
            <a:pPr algn="r">
              <a:lnSpc>
                <a:spcPct val="130000"/>
              </a:lnSpc>
            </a:pPr>
            <a:r>
              <a:rPr lang="en-US" sz="825"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COSTUMER SERVICE</a:t>
            </a:r>
          </a:p>
          <a:p>
            <a:pPr algn="r">
              <a:lnSpc>
                <a:spcPct val="130000"/>
              </a:lnSpc>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Uniquely customize flexible web services vis-a-vis tactical schemas. </a:t>
            </a:r>
          </a:p>
        </p:txBody>
      </p:sp>
      <p:sp>
        <p:nvSpPr>
          <p:cNvPr id="22" name="Rectangle 41"/>
          <p:cNvSpPr/>
          <p:nvPr/>
        </p:nvSpPr>
        <p:spPr>
          <a:xfrm>
            <a:off x="978420" y="2389976"/>
            <a:ext cx="1488381" cy="752514"/>
          </a:xfrm>
          <a:prstGeom prst="rect">
            <a:avLst/>
          </a:prstGeom>
        </p:spPr>
        <p:txBody>
          <a:bodyPr wrap="square">
            <a:spAutoFit/>
          </a:bodyPr>
          <a:lstStyle/>
          <a:p>
            <a:pPr algn="r">
              <a:lnSpc>
                <a:spcPct val="130000"/>
              </a:lnSpc>
            </a:pPr>
            <a:r>
              <a:rPr lang="en-US" sz="825"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CONSULTING PLAN</a:t>
            </a:r>
          </a:p>
          <a:p>
            <a:pPr algn="r">
              <a:lnSpc>
                <a:spcPct val="130000"/>
              </a:lnSpc>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Uniquely customize flexible web services vis-a-vis tactical schemas. </a:t>
            </a:r>
          </a:p>
        </p:txBody>
      </p:sp>
      <p:sp>
        <p:nvSpPr>
          <p:cNvPr id="23" name="Rectangle 42"/>
          <p:cNvSpPr/>
          <p:nvPr/>
        </p:nvSpPr>
        <p:spPr>
          <a:xfrm>
            <a:off x="1828793" y="1400431"/>
            <a:ext cx="1488381" cy="752514"/>
          </a:xfrm>
          <a:prstGeom prst="rect">
            <a:avLst/>
          </a:prstGeom>
        </p:spPr>
        <p:txBody>
          <a:bodyPr wrap="square">
            <a:spAutoFit/>
          </a:bodyPr>
          <a:lstStyle/>
          <a:p>
            <a:pPr algn="r">
              <a:lnSpc>
                <a:spcPct val="130000"/>
              </a:lnSpc>
            </a:pPr>
            <a:r>
              <a:rPr lang="en-US" sz="825"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PORTFOLIO UP</a:t>
            </a:r>
          </a:p>
          <a:p>
            <a:pPr algn="r">
              <a:lnSpc>
                <a:spcPct val="130000"/>
              </a:lnSpc>
            </a:pPr>
            <a:r>
              <a:rPr lang="en-US" sz="825"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Uniquely customize flexible web services </a:t>
            </a:r>
            <a:r>
              <a:rPr lang="en-US" sz="825"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vis</a:t>
            </a:r>
            <a:r>
              <a:rPr lang="en-US" sz="825"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a:t>
            </a:r>
            <a:r>
              <a:rPr lang="en-US" sz="825"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vis</a:t>
            </a:r>
            <a:r>
              <a:rPr lang="en-US" sz="825"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tactical schemas. </a:t>
            </a:r>
          </a:p>
        </p:txBody>
      </p:sp>
      <p:sp>
        <p:nvSpPr>
          <p:cNvPr id="24" name="Freeform 245"/>
          <p:cNvSpPr>
            <a:spLocks noEditPoints="1"/>
          </p:cNvSpPr>
          <p:nvPr/>
        </p:nvSpPr>
        <p:spPr bwMode="auto">
          <a:xfrm>
            <a:off x="4061119" y="1674847"/>
            <a:ext cx="303633" cy="201232"/>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bg1"/>
          </a:solidFill>
          <a:ln>
            <a:noFill/>
          </a:ln>
        </p:spPr>
        <p:txBody>
          <a:bodyPr vert="horz" wrap="square" lIns="68585" tIns="34293" rIns="68585" bIns="34293" numCol="1" anchor="t" anchorCtr="0" compatLnSpc="1"/>
          <a:lstStyle/>
          <a:p>
            <a:endParaRPr lang="zh-CN" altLang="en-US" sz="1350">
              <a:solidFill>
                <a:prstClr val="black"/>
              </a:solidFill>
            </a:endParaRPr>
          </a:p>
        </p:txBody>
      </p:sp>
      <p:sp>
        <p:nvSpPr>
          <p:cNvPr id="25" name="Freeform 306"/>
          <p:cNvSpPr>
            <a:spLocks noEditPoints="1"/>
          </p:cNvSpPr>
          <p:nvPr/>
        </p:nvSpPr>
        <p:spPr bwMode="auto">
          <a:xfrm>
            <a:off x="3320009" y="2474681"/>
            <a:ext cx="261958" cy="260767"/>
          </a:xfrm>
          <a:custGeom>
            <a:avLst/>
            <a:gdLst>
              <a:gd name="T0" fmla="*/ 60 w 99"/>
              <a:gd name="T1" fmla="*/ 9 h 99"/>
              <a:gd name="T2" fmla="*/ 81 w 99"/>
              <a:gd name="T3" fmla="*/ 10 h 99"/>
              <a:gd name="T4" fmla="*/ 79 w 99"/>
              <a:gd name="T5" fmla="*/ 20 h 99"/>
              <a:gd name="T6" fmla="*/ 96 w 99"/>
              <a:gd name="T7" fmla="*/ 31 h 99"/>
              <a:gd name="T8" fmla="*/ 90 w 99"/>
              <a:gd name="T9" fmla="*/ 38 h 99"/>
              <a:gd name="T10" fmla="*/ 99 w 99"/>
              <a:gd name="T11" fmla="*/ 57 h 99"/>
              <a:gd name="T12" fmla="*/ 90 w 99"/>
              <a:gd name="T13" fmla="*/ 60 h 99"/>
              <a:gd name="T14" fmla="*/ 89 w 99"/>
              <a:gd name="T15" fmla="*/ 81 h 99"/>
              <a:gd name="T16" fmla="*/ 80 w 99"/>
              <a:gd name="T17" fmla="*/ 79 h 99"/>
              <a:gd name="T18" fmla="*/ 68 w 99"/>
              <a:gd name="T19" fmla="*/ 97 h 99"/>
              <a:gd name="T20" fmla="*/ 61 w 99"/>
              <a:gd name="T21" fmla="*/ 90 h 99"/>
              <a:gd name="T22" fmla="*/ 42 w 99"/>
              <a:gd name="T23" fmla="*/ 99 h 99"/>
              <a:gd name="T24" fmla="*/ 39 w 99"/>
              <a:gd name="T25" fmla="*/ 91 h 99"/>
              <a:gd name="T26" fmla="*/ 18 w 99"/>
              <a:gd name="T27" fmla="*/ 89 h 99"/>
              <a:gd name="T28" fmla="*/ 20 w 99"/>
              <a:gd name="T29" fmla="*/ 80 h 99"/>
              <a:gd name="T30" fmla="*/ 3 w 99"/>
              <a:gd name="T31" fmla="*/ 68 h 99"/>
              <a:gd name="T32" fmla="*/ 9 w 99"/>
              <a:gd name="T33" fmla="*/ 61 h 99"/>
              <a:gd name="T34" fmla="*/ 0 w 99"/>
              <a:gd name="T35" fmla="*/ 42 h 99"/>
              <a:gd name="T36" fmla="*/ 9 w 99"/>
              <a:gd name="T37" fmla="*/ 39 h 99"/>
              <a:gd name="T38" fmla="*/ 10 w 99"/>
              <a:gd name="T39" fmla="*/ 18 h 99"/>
              <a:gd name="T40" fmla="*/ 19 w 99"/>
              <a:gd name="T41" fmla="*/ 20 h 99"/>
              <a:gd name="T42" fmla="*/ 31 w 99"/>
              <a:gd name="T43" fmla="*/ 3 h 99"/>
              <a:gd name="T44" fmla="*/ 38 w 99"/>
              <a:gd name="T45" fmla="*/ 9 h 99"/>
              <a:gd name="T46" fmla="*/ 57 w 99"/>
              <a:gd name="T47" fmla="*/ 0 h 99"/>
              <a:gd name="T48" fmla="*/ 36 w 99"/>
              <a:gd name="T49" fmla="*/ 58 h 99"/>
              <a:gd name="T50" fmla="*/ 45 w 99"/>
              <a:gd name="T51" fmla="*/ 47 h 99"/>
              <a:gd name="T52" fmla="*/ 58 w 99"/>
              <a:gd name="T53" fmla="*/ 55 h 99"/>
              <a:gd name="T54" fmla="*/ 64 w 99"/>
              <a:gd name="T55" fmla="*/ 56 h 99"/>
              <a:gd name="T56" fmla="*/ 54 w 99"/>
              <a:gd name="T57" fmla="*/ 54 h 99"/>
              <a:gd name="T58" fmla="*/ 58 w 99"/>
              <a:gd name="T59" fmla="*/ 69 h 99"/>
              <a:gd name="T60" fmla="*/ 71 w 99"/>
              <a:gd name="T61" fmla="*/ 71 h 99"/>
              <a:gd name="T62" fmla="*/ 71 w 99"/>
              <a:gd name="T63" fmla="*/ 28 h 99"/>
              <a:gd name="T64" fmla="*/ 28 w 99"/>
              <a:gd name="T65" fmla="*/ 28 h 99"/>
              <a:gd name="T66" fmla="*/ 28 w 99"/>
              <a:gd name="T67" fmla="*/ 71 h 99"/>
              <a:gd name="T68" fmla="*/ 55 w 99"/>
              <a:gd name="T69" fmla="*/ 79 h 99"/>
              <a:gd name="T70" fmla="*/ 48 w 99"/>
              <a:gd name="T71" fmla="*/ 66 h 99"/>
              <a:gd name="T72" fmla="*/ 35 w 99"/>
              <a:gd name="T73" fmla="*/ 75 h 99"/>
              <a:gd name="T74" fmla="*/ 42 w 99"/>
              <a:gd name="T75" fmla="*/ 71 h 99"/>
              <a:gd name="T76" fmla="*/ 45 w 99"/>
              <a:gd name="T77" fmla="*/ 52 h 99"/>
              <a:gd name="T78" fmla="*/ 38 w 99"/>
              <a:gd name="T79" fmla="*/ 59 h 99"/>
              <a:gd name="T80" fmla="*/ 51 w 99"/>
              <a:gd name="T81" fmla="*/ 37 h 99"/>
              <a:gd name="T82" fmla="*/ 51 w 99"/>
              <a:gd name="T83" fmla="*/ 46 h 99"/>
              <a:gd name="T84" fmla="*/ 51 w 99"/>
              <a:gd name="T85" fmla="*/ 3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9" h="99">
                <a:moveTo>
                  <a:pt x="59" y="8"/>
                </a:moveTo>
                <a:cubicBezTo>
                  <a:pt x="59" y="9"/>
                  <a:pt x="60" y="9"/>
                  <a:pt x="60" y="9"/>
                </a:cubicBezTo>
                <a:cubicBezTo>
                  <a:pt x="66" y="2"/>
                  <a:pt x="66" y="2"/>
                  <a:pt x="66" y="2"/>
                </a:cubicBezTo>
                <a:cubicBezTo>
                  <a:pt x="81" y="10"/>
                  <a:pt x="81" y="10"/>
                  <a:pt x="81" y="10"/>
                </a:cubicBezTo>
                <a:cubicBezTo>
                  <a:pt x="78" y="19"/>
                  <a:pt x="78" y="19"/>
                  <a:pt x="78" y="19"/>
                </a:cubicBezTo>
                <a:cubicBezTo>
                  <a:pt x="78" y="19"/>
                  <a:pt x="79" y="19"/>
                  <a:pt x="79" y="20"/>
                </a:cubicBezTo>
                <a:cubicBezTo>
                  <a:pt x="88" y="17"/>
                  <a:pt x="88" y="17"/>
                  <a:pt x="88" y="17"/>
                </a:cubicBezTo>
                <a:cubicBezTo>
                  <a:pt x="96" y="31"/>
                  <a:pt x="96" y="31"/>
                  <a:pt x="96" y="31"/>
                </a:cubicBezTo>
                <a:cubicBezTo>
                  <a:pt x="90" y="37"/>
                  <a:pt x="90" y="37"/>
                  <a:pt x="90" y="37"/>
                </a:cubicBezTo>
                <a:cubicBezTo>
                  <a:pt x="90" y="38"/>
                  <a:pt x="90" y="38"/>
                  <a:pt x="90" y="38"/>
                </a:cubicBezTo>
                <a:cubicBezTo>
                  <a:pt x="99" y="40"/>
                  <a:pt x="99" y="40"/>
                  <a:pt x="99" y="40"/>
                </a:cubicBezTo>
                <a:cubicBezTo>
                  <a:pt x="99" y="57"/>
                  <a:pt x="99" y="57"/>
                  <a:pt x="99" y="57"/>
                </a:cubicBezTo>
                <a:cubicBezTo>
                  <a:pt x="91" y="59"/>
                  <a:pt x="91" y="59"/>
                  <a:pt x="91" y="59"/>
                </a:cubicBezTo>
                <a:cubicBezTo>
                  <a:pt x="91" y="59"/>
                  <a:pt x="90" y="60"/>
                  <a:pt x="90" y="60"/>
                </a:cubicBezTo>
                <a:cubicBezTo>
                  <a:pt x="97" y="67"/>
                  <a:pt x="97" y="67"/>
                  <a:pt x="97" y="67"/>
                </a:cubicBezTo>
                <a:cubicBezTo>
                  <a:pt x="89" y="81"/>
                  <a:pt x="89" y="81"/>
                  <a:pt x="89" y="81"/>
                </a:cubicBezTo>
                <a:cubicBezTo>
                  <a:pt x="80" y="78"/>
                  <a:pt x="80" y="78"/>
                  <a:pt x="80" y="78"/>
                </a:cubicBezTo>
                <a:cubicBezTo>
                  <a:pt x="80" y="79"/>
                  <a:pt x="80" y="79"/>
                  <a:pt x="80" y="79"/>
                </a:cubicBezTo>
                <a:cubicBezTo>
                  <a:pt x="82" y="88"/>
                  <a:pt x="82" y="88"/>
                  <a:pt x="82" y="88"/>
                </a:cubicBezTo>
                <a:cubicBezTo>
                  <a:pt x="68" y="97"/>
                  <a:pt x="68" y="97"/>
                  <a:pt x="68" y="97"/>
                </a:cubicBezTo>
                <a:cubicBezTo>
                  <a:pt x="62" y="90"/>
                  <a:pt x="62" y="90"/>
                  <a:pt x="62" y="90"/>
                </a:cubicBezTo>
                <a:cubicBezTo>
                  <a:pt x="62" y="90"/>
                  <a:pt x="61" y="90"/>
                  <a:pt x="61" y="90"/>
                </a:cubicBezTo>
                <a:cubicBezTo>
                  <a:pt x="59" y="99"/>
                  <a:pt x="59" y="99"/>
                  <a:pt x="59" y="99"/>
                </a:cubicBezTo>
                <a:cubicBezTo>
                  <a:pt x="42" y="99"/>
                  <a:pt x="42" y="99"/>
                  <a:pt x="42" y="99"/>
                </a:cubicBezTo>
                <a:cubicBezTo>
                  <a:pt x="40" y="91"/>
                  <a:pt x="40" y="91"/>
                  <a:pt x="40" y="91"/>
                </a:cubicBezTo>
                <a:cubicBezTo>
                  <a:pt x="40" y="91"/>
                  <a:pt x="39" y="91"/>
                  <a:pt x="39" y="91"/>
                </a:cubicBezTo>
                <a:cubicBezTo>
                  <a:pt x="33" y="97"/>
                  <a:pt x="33" y="97"/>
                  <a:pt x="33" y="97"/>
                </a:cubicBezTo>
                <a:cubicBezTo>
                  <a:pt x="18" y="89"/>
                  <a:pt x="18" y="89"/>
                  <a:pt x="18" y="89"/>
                </a:cubicBezTo>
                <a:cubicBezTo>
                  <a:pt x="21" y="81"/>
                  <a:pt x="21" y="81"/>
                  <a:pt x="21" y="81"/>
                </a:cubicBezTo>
                <a:cubicBezTo>
                  <a:pt x="20" y="80"/>
                  <a:pt x="20" y="80"/>
                  <a:pt x="20" y="80"/>
                </a:cubicBezTo>
                <a:cubicBezTo>
                  <a:pt x="11" y="83"/>
                  <a:pt x="11" y="83"/>
                  <a:pt x="11" y="83"/>
                </a:cubicBezTo>
                <a:cubicBezTo>
                  <a:pt x="3" y="68"/>
                  <a:pt x="3" y="68"/>
                  <a:pt x="3" y="68"/>
                </a:cubicBezTo>
                <a:cubicBezTo>
                  <a:pt x="9" y="62"/>
                  <a:pt x="9" y="62"/>
                  <a:pt x="9" y="62"/>
                </a:cubicBezTo>
                <a:cubicBezTo>
                  <a:pt x="9" y="62"/>
                  <a:pt x="9" y="61"/>
                  <a:pt x="9" y="61"/>
                </a:cubicBezTo>
                <a:cubicBezTo>
                  <a:pt x="0" y="59"/>
                  <a:pt x="0" y="59"/>
                  <a:pt x="0" y="59"/>
                </a:cubicBezTo>
                <a:cubicBezTo>
                  <a:pt x="0" y="42"/>
                  <a:pt x="0" y="42"/>
                  <a:pt x="0" y="42"/>
                </a:cubicBezTo>
                <a:cubicBezTo>
                  <a:pt x="8" y="40"/>
                  <a:pt x="8" y="40"/>
                  <a:pt x="8" y="40"/>
                </a:cubicBezTo>
                <a:cubicBezTo>
                  <a:pt x="8" y="40"/>
                  <a:pt x="8" y="39"/>
                  <a:pt x="9" y="39"/>
                </a:cubicBezTo>
                <a:cubicBezTo>
                  <a:pt x="2" y="33"/>
                  <a:pt x="2" y="33"/>
                  <a:pt x="2" y="33"/>
                </a:cubicBezTo>
                <a:cubicBezTo>
                  <a:pt x="10" y="18"/>
                  <a:pt x="10" y="18"/>
                  <a:pt x="10" y="18"/>
                </a:cubicBezTo>
                <a:cubicBezTo>
                  <a:pt x="18" y="21"/>
                  <a:pt x="18" y="21"/>
                  <a:pt x="18" y="21"/>
                </a:cubicBezTo>
                <a:cubicBezTo>
                  <a:pt x="19" y="21"/>
                  <a:pt x="19" y="20"/>
                  <a:pt x="19" y="20"/>
                </a:cubicBezTo>
                <a:cubicBezTo>
                  <a:pt x="17" y="11"/>
                  <a:pt x="17" y="11"/>
                  <a:pt x="17" y="11"/>
                </a:cubicBezTo>
                <a:cubicBezTo>
                  <a:pt x="31" y="3"/>
                  <a:pt x="31" y="3"/>
                  <a:pt x="31" y="3"/>
                </a:cubicBezTo>
                <a:cubicBezTo>
                  <a:pt x="37" y="9"/>
                  <a:pt x="37" y="9"/>
                  <a:pt x="37" y="9"/>
                </a:cubicBezTo>
                <a:cubicBezTo>
                  <a:pt x="37" y="9"/>
                  <a:pt x="38" y="9"/>
                  <a:pt x="38" y="9"/>
                </a:cubicBezTo>
                <a:cubicBezTo>
                  <a:pt x="40" y="0"/>
                  <a:pt x="40" y="0"/>
                  <a:pt x="40" y="0"/>
                </a:cubicBezTo>
                <a:cubicBezTo>
                  <a:pt x="57" y="0"/>
                  <a:pt x="57" y="0"/>
                  <a:pt x="57" y="0"/>
                </a:cubicBezTo>
                <a:cubicBezTo>
                  <a:pt x="59" y="8"/>
                  <a:pt x="59" y="8"/>
                  <a:pt x="59" y="8"/>
                </a:cubicBezTo>
                <a:close/>
                <a:moveTo>
                  <a:pt x="36" y="58"/>
                </a:moveTo>
                <a:cubicBezTo>
                  <a:pt x="37" y="52"/>
                  <a:pt x="37" y="52"/>
                  <a:pt x="37" y="52"/>
                </a:cubicBezTo>
                <a:cubicBezTo>
                  <a:pt x="45" y="47"/>
                  <a:pt x="45" y="47"/>
                  <a:pt x="45" y="47"/>
                </a:cubicBezTo>
                <a:cubicBezTo>
                  <a:pt x="56" y="47"/>
                  <a:pt x="56" y="47"/>
                  <a:pt x="56" y="47"/>
                </a:cubicBezTo>
                <a:cubicBezTo>
                  <a:pt x="58" y="55"/>
                  <a:pt x="58" y="55"/>
                  <a:pt x="58" y="55"/>
                </a:cubicBezTo>
                <a:cubicBezTo>
                  <a:pt x="64" y="55"/>
                  <a:pt x="64" y="55"/>
                  <a:pt x="64" y="55"/>
                </a:cubicBezTo>
                <a:cubicBezTo>
                  <a:pt x="64" y="56"/>
                  <a:pt x="64" y="56"/>
                  <a:pt x="64" y="56"/>
                </a:cubicBezTo>
                <a:cubicBezTo>
                  <a:pt x="56" y="58"/>
                  <a:pt x="56" y="58"/>
                  <a:pt x="56" y="58"/>
                </a:cubicBezTo>
                <a:cubicBezTo>
                  <a:pt x="54" y="54"/>
                  <a:pt x="54" y="54"/>
                  <a:pt x="54" y="54"/>
                </a:cubicBezTo>
                <a:cubicBezTo>
                  <a:pt x="52" y="62"/>
                  <a:pt x="52" y="62"/>
                  <a:pt x="52" y="62"/>
                </a:cubicBezTo>
                <a:cubicBezTo>
                  <a:pt x="58" y="69"/>
                  <a:pt x="58" y="69"/>
                  <a:pt x="58" y="69"/>
                </a:cubicBezTo>
                <a:cubicBezTo>
                  <a:pt x="58" y="79"/>
                  <a:pt x="58" y="79"/>
                  <a:pt x="58" y="79"/>
                </a:cubicBezTo>
                <a:cubicBezTo>
                  <a:pt x="63" y="77"/>
                  <a:pt x="67" y="74"/>
                  <a:pt x="71" y="71"/>
                </a:cubicBezTo>
                <a:cubicBezTo>
                  <a:pt x="76" y="66"/>
                  <a:pt x="80" y="58"/>
                  <a:pt x="80" y="50"/>
                </a:cubicBezTo>
                <a:cubicBezTo>
                  <a:pt x="80" y="41"/>
                  <a:pt x="76" y="34"/>
                  <a:pt x="71" y="28"/>
                </a:cubicBezTo>
                <a:cubicBezTo>
                  <a:pt x="65" y="23"/>
                  <a:pt x="58" y="19"/>
                  <a:pt x="49" y="19"/>
                </a:cubicBezTo>
                <a:cubicBezTo>
                  <a:pt x="41" y="19"/>
                  <a:pt x="34" y="23"/>
                  <a:pt x="28" y="28"/>
                </a:cubicBezTo>
                <a:cubicBezTo>
                  <a:pt x="23" y="34"/>
                  <a:pt x="19" y="41"/>
                  <a:pt x="19" y="50"/>
                </a:cubicBezTo>
                <a:cubicBezTo>
                  <a:pt x="19" y="58"/>
                  <a:pt x="23" y="66"/>
                  <a:pt x="28" y="71"/>
                </a:cubicBezTo>
                <a:cubicBezTo>
                  <a:pt x="34" y="76"/>
                  <a:pt x="41" y="80"/>
                  <a:pt x="49" y="80"/>
                </a:cubicBezTo>
                <a:cubicBezTo>
                  <a:pt x="52" y="80"/>
                  <a:pt x="54" y="80"/>
                  <a:pt x="55" y="79"/>
                </a:cubicBezTo>
                <a:cubicBezTo>
                  <a:pt x="53" y="70"/>
                  <a:pt x="53" y="70"/>
                  <a:pt x="53" y="70"/>
                </a:cubicBezTo>
                <a:cubicBezTo>
                  <a:pt x="48" y="66"/>
                  <a:pt x="48" y="66"/>
                  <a:pt x="48" y="66"/>
                </a:cubicBezTo>
                <a:cubicBezTo>
                  <a:pt x="47" y="69"/>
                  <a:pt x="45" y="73"/>
                  <a:pt x="45" y="73"/>
                </a:cubicBezTo>
                <a:cubicBezTo>
                  <a:pt x="35" y="75"/>
                  <a:pt x="35" y="75"/>
                  <a:pt x="35" y="75"/>
                </a:cubicBezTo>
                <a:cubicBezTo>
                  <a:pt x="35" y="73"/>
                  <a:pt x="35" y="73"/>
                  <a:pt x="35" y="73"/>
                </a:cubicBezTo>
                <a:cubicBezTo>
                  <a:pt x="42" y="71"/>
                  <a:pt x="42" y="71"/>
                  <a:pt x="42" y="71"/>
                </a:cubicBezTo>
                <a:cubicBezTo>
                  <a:pt x="44" y="61"/>
                  <a:pt x="44" y="61"/>
                  <a:pt x="44" y="61"/>
                </a:cubicBezTo>
                <a:cubicBezTo>
                  <a:pt x="45" y="52"/>
                  <a:pt x="45" y="52"/>
                  <a:pt x="45" y="52"/>
                </a:cubicBezTo>
                <a:cubicBezTo>
                  <a:pt x="41" y="54"/>
                  <a:pt x="41" y="54"/>
                  <a:pt x="41" y="54"/>
                </a:cubicBezTo>
                <a:cubicBezTo>
                  <a:pt x="38" y="59"/>
                  <a:pt x="38" y="59"/>
                  <a:pt x="38" y="59"/>
                </a:cubicBezTo>
                <a:cubicBezTo>
                  <a:pt x="36" y="58"/>
                  <a:pt x="36" y="58"/>
                  <a:pt x="36" y="58"/>
                </a:cubicBezTo>
                <a:close/>
                <a:moveTo>
                  <a:pt x="51" y="37"/>
                </a:moveTo>
                <a:cubicBezTo>
                  <a:pt x="48" y="37"/>
                  <a:pt x="46" y="39"/>
                  <a:pt x="46" y="41"/>
                </a:cubicBezTo>
                <a:cubicBezTo>
                  <a:pt x="46" y="44"/>
                  <a:pt x="48" y="46"/>
                  <a:pt x="51" y="46"/>
                </a:cubicBezTo>
                <a:cubicBezTo>
                  <a:pt x="53" y="46"/>
                  <a:pt x="55" y="44"/>
                  <a:pt x="55" y="41"/>
                </a:cubicBezTo>
                <a:cubicBezTo>
                  <a:pt x="55" y="39"/>
                  <a:pt x="53" y="37"/>
                  <a:pt x="51" y="37"/>
                </a:cubicBezTo>
                <a:close/>
              </a:path>
            </a:pathLst>
          </a:custGeom>
          <a:solidFill>
            <a:schemeClr val="bg1"/>
          </a:solidFill>
          <a:ln>
            <a:noFill/>
          </a:ln>
        </p:spPr>
        <p:txBody>
          <a:bodyPr vert="horz" wrap="square" lIns="68585" tIns="34293" rIns="68585" bIns="34293" numCol="1" anchor="t" anchorCtr="0" compatLnSpc="1"/>
          <a:lstStyle/>
          <a:p>
            <a:endParaRPr lang="zh-CN" altLang="en-US" sz="1350">
              <a:solidFill>
                <a:prstClr val="black"/>
              </a:solidFill>
            </a:endParaRPr>
          </a:p>
        </p:txBody>
      </p:sp>
      <p:sp>
        <p:nvSpPr>
          <p:cNvPr id="26" name="Freeform 308"/>
          <p:cNvSpPr>
            <a:spLocks noEditPoints="1"/>
          </p:cNvSpPr>
          <p:nvPr/>
        </p:nvSpPr>
        <p:spPr bwMode="auto">
          <a:xfrm>
            <a:off x="4782233" y="3858578"/>
            <a:ext cx="292916" cy="164319"/>
          </a:xfrm>
          <a:custGeom>
            <a:avLst/>
            <a:gdLst>
              <a:gd name="T0" fmla="*/ 66 w 111"/>
              <a:gd name="T1" fmla="*/ 0 h 62"/>
              <a:gd name="T2" fmla="*/ 97 w 111"/>
              <a:gd name="T3" fmla="*/ 3 h 62"/>
              <a:gd name="T4" fmla="*/ 110 w 111"/>
              <a:gd name="T5" fmla="*/ 10 h 62"/>
              <a:gd name="T6" fmla="*/ 111 w 111"/>
              <a:gd name="T7" fmla="*/ 17 h 62"/>
              <a:gd name="T8" fmla="*/ 111 w 111"/>
              <a:gd name="T9" fmla="*/ 42 h 62"/>
              <a:gd name="T10" fmla="*/ 109 w 111"/>
              <a:gd name="T11" fmla="*/ 49 h 62"/>
              <a:gd name="T12" fmla="*/ 91 w 111"/>
              <a:gd name="T13" fmla="*/ 55 h 62"/>
              <a:gd name="T14" fmla="*/ 62 w 111"/>
              <a:gd name="T15" fmla="*/ 58 h 62"/>
              <a:gd name="T16" fmla="*/ 55 w 111"/>
              <a:gd name="T17" fmla="*/ 58 h 62"/>
              <a:gd name="T18" fmla="*/ 53 w 111"/>
              <a:gd name="T19" fmla="*/ 58 h 62"/>
              <a:gd name="T20" fmla="*/ 53 w 111"/>
              <a:gd name="T21" fmla="*/ 22 h 62"/>
              <a:gd name="T22" fmla="*/ 59 w 111"/>
              <a:gd name="T23" fmla="*/ 16 h 62"/>
              <a:gd name="T24" fmla="*/ 27 w 111"/>
              <a:gd name="T25" fmla="*/ 16 h 62"/>
              <a:gd name="T26" fmla="*/ 27 w 111"/>
              <a:gd name="T27" fmla="*/ 19 h 62"/>
              <a:gd name="T28" fmla="*/ 44 w 111"/>
              <a:gd name="T29" fmla="*/ 18 h 62"/>
              <a:gd name="T30" fmla="*/ 52 w 111"/>
              <a:gd name="T31" fmla="*/ 18 h 62"/>
              <a:gd name="T32" fmla="*/ 52 w 111"/>
              <a:gd name="T33" fmla="*/ 44 h 62"/>
              <a:gd name="T34" fmla="*/ 35 w 111"/>
              <a:gd name="T35" fmla="*/ 62 h 62"/>
              <a:gd name="T36" fmla="*/ 34 w 111"/>
              <a:gd name="T37" fmla="*/ 62 h 62"/>
              <a:gd name="T38" fmla="*/ 11 w 111"/>
              <a:gd name="T39" fmla="*/ 58 h 62"/>
              <a:gd name="T40" fmla="*/ 0 w 111"/>
              <a:gd name="T41" fmla="*/ 49 h 62"/>
              <a:gd name="T42" fmla="*/ 0 w 111"/>
              <a:gd name="T43" fmla="*/ 48 h 62"/>
              <a:gd name="T44" fmla="*/ 0 w 111"/>
              <a:gd name="T45" fmla="*/ 19 h 62"/>
              <a:gd name="T46" fmla="*/ 21 w 111"/>
              <a:gd name="T47" fmla="*/ 19 h 62"/>
              <a:gd name="T48" fmla="*/ 23 w 111"/>
              <a:gd name="T49" fmla="*/ 9 h 62"/>
              <a:gd name="T50" fmla="*/ 36 w 111"/>
              <a:gd name="T51" fmla="*/ 3 h 62"/>
              <a:gd name="T52" fmla="*/ 66 w 111"/>
              <a:gd name="T53" fmla="*/ 0 h 62"/>
              <a:gd name="T54" fmla="*/ 105 w 111"/>
              <a:gd name="T55" fmla="*/ 14 h 62"/>
              <a:gd name="T56" fmla="*/ 105 w 111"/>
              <a:gd name="T57" fmla="*/ 13 h 62"/>
              <a:gd name="T58" fmla="*/ 95 w 111"/>
              <a:gd name="T59" fmla="*/ 9 h 62"/>
              <a:gd name="T60" fmla="*/ 66 w 111"/>
              <a:gd name="T61" fmla="*/ 6 h 62"/>
              <a:gd name="T62" fmla="*/ 38 w 111"/>
              <a:gd name="T63" fmla="*/ 9 h 62"/>
              <a:gd name="T64" fmla="*/ 33 w 111"/>
              <a:gd name="T65" fmla="*/ 10 h 62"/>
              <a:gd name="T66" fmla="*/ 66 w 111"/>
              <a:gd name="T67" fmla="*/ 9 h 62"/>
              <a:gd name="T68" fmla="*/ 73 w 111"/>
              <a:gd name="T69" fmla="*/ 9 h 62"/>
              <a:gd name="T70" fmla="*/ 68 w 111"/>
              <a:gd name="T71" fmla="*/ 15 h 62"/>
              <a:gd name="T72" fmla="*/ 62 w 111"/>
              <a:gd name="T73" fmla="*/ 21 h 62"/>
              <a:gd name="T74" fmla="*/ 90 w 111"/>
              <a:gd name="T75" fmla="*/ 18 h 62"/>
              <a:gd name="T76" fmla="*/ 105 w 111"/>
              <a:gd name="T77" fmla="*/ 14 h 62"/>
              <a:gd name="T78" fmla="*/ 31 w 111"/>
              <a:gd name="T79" fmla="*/ 56 h 62"/>
              <a:gd name="T80" fmla="*/ 31 w 111"/>
              <a:gd name="T81" fmla="*/ 36 h 62"/>
              <a:gd name="T82" fmla="*/ 11 w 111"/>
              <a:gd name="T83" fmla="*/ 32 h 62"/>
              <a:gd name="T84" fmla="*/ 6 w 111"/>
              <a:gd name="T85" fmla="*/ 30 h 62"/>
              <a:gd name="T86" fmla="*/ 6 w 111"/>
              <a:gd name="T87" fmla="*/ 45 h 62"/>
              <a:gd name="T88" fmla="*/ 13 w 111"/>
              <a:gd name="T89" fmla="*/ 52 h 62"/>
              <a:gd name="T90" fmla="*/ 31 w 111"/>
              <a:gd name="T91" fmla="*/ 56 h 62"/>
              <a:gd name="T92" fmla="*/ 13 w 111"/>
              <a:gd name="T93" fmla="*/ 26 h 62"/>
              <a:gd name="T94" fmla="*/ 33 w 111"/>
              <a:gd name="T95" fmla="*/ 30 h 62"/>
              <a:gd name="T96" fmla="*/ 37 w 111"/>
              <a:gd name="T97" fmla="*/ 25 h 62"/>
              <a:gd name="T98" fmla="*/ 10 w 111"/>
              <a:gd name="T99" fmla="*/ 25 h 62"/>
              <a:gd name="T100" fmla="*/ 13 w 111"/>
              <a:gd name="T101"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1" h="62">
                <a:moveTo>
                  <a:pt x="66" y="0"/>
                </a:moveTo>
                <a:cubicBezTo>
                  <a:pt x="78" y="0"/>
                  <a:pt x="89" y="1"/>
                  <a:pt x="97" y="3"/>
                </a:cubicBezTo>
                <a:cubicBezTo>
                  <a:pt x="103" y="4"/>
                  <a:pt x="108" y="7"/>
                  <a:pt x="110" y="10"/>
                </a:cubicBezTo>
                <a:cubicBezTo>
                  <a:pt x="111" y="12"/>
                  <a:pt x="111" y="14"/>
                  <a:pt x="111" y="17"/>
                </a:cubicBezTo>
                <a:cubicBezTo>
                  <a:pt x="111" y="42"/>
                  <a:pt x="111" y="42"/>
                  <a:pt x="111" y="42"/>
                </a:cubicBezTo>
                <a:cubicBezTo>
                  <a:pt x="111" y="45"/>
                  <a:pt x="111" y="46"/>
                  <a:pt x="109" y="49"/>
                </a:cubicBezTo>
                <a:cubicBezTo>
                  <a:pt x="106" y="52"/>
                  <a:pt x="99" y="54"/>
                  <a:pt x="91" y="55"/>
                </a:cubicBezTo>
                <a:cubicBezTo>
                  <a:pt x="81" y="57"/>
                  <a:pt x="70" y="58"/>
                  <a:pt x="62" y="58"/>
                </a:cubicBezTo>
                <a:cubicBezTo>
                  <a:pt x="59" y="58"/>
                  <a:pt x="57" y="58"/>
                  <a:pt x="55" y="58"/>
                </a:cubicBezTo>
                <a:cubicBezTo>
                  <a:pt x="53" y="58"/>
                  <a:pt x="53" y="58"/>
                  <a:pt x="53" y="58"/>
                </a:cubicBezTo>
                <a:cubicBezTo>
                  <a:pt x="53" y="22"/>
                  <a:pt x="53" y="22"/>
                  <a:pt x="53" y="22"/>
                </a:cubicBezTo>
                <a:cubicBezTo>
                  <a:pt x="59" y="16"/>
                  <a:pt x="59" y="16"/>
                  <a:pt x="59" y="16"/>
                </a:cubicBezTo>
                <a:cubicBezTo>
                  <a:pt x="27" y="16"/>
                  <a:pt x="27" y="16"/>
                  <a:pt x="27" y="16"/>
                </a:cubicBezTo>
                <a:cubicBezTo>
                  <a:pt x="27" y="19"/>
                  <a:pt x="27" y="19"/>
                  <a:pt x="27" y="19"/>
                </a:cubicBezTo>
                <a:cubicBezTo>
                  <a:pt x="44" y="18"/>
                  <a:pt x="44" y="18"/>
                  <a:pt x="44" y="18"/>
                </a:cubicBezTo>
                <a:cubicBezTo>
                  <a:pt x="52" y="18"/>
                  <a:pt x="52" y="18"/>
                  <a:pt x="52" y="18"/>
                </a:cubicBezTo>
                <a:cubicBezTo>
                  <a:pt x="52" y="44"/>
                  <a:pt x="52" y="44"/>
                  <a:pt x="52" y="44"/>
                </a:cubicBezTo>
                <a:cubicBezTo>
                  <a:pt x="35" y="62"/>
                  <a:pt x="35" y="62"/>
                  <a:pt x="35" y="62"/>
                </a:cubicBezTo>
                <a:cubicBezTo>
                  <a:pt x="34" y="62"/>
                  <a:pt x="34" y="62"/>
                  <a:pt x="34" y="62"/>
                </a:cubicBezTo>
                <a:cubicBezTo>
                  <a:pt x="25" y="61"/>
                  <a:pt x="17" y="60"/>
                  <a:pt x="11" y="58"/>
                </a:cubicBezTo>
                <a:cubicBezTo>
                  <a:pt x="4" y="56"/>
                  <a:pt x="0" y="52"/>
                  <a:pt x="0" y="49"/>
                </a:cubicBezTo>
                <a:cubicBezTo>
                  <a:pt x="0" y="48"/>
                  <a:pt x="0" y="48"/>
                  <a:pt x="0" y="48"/>
                </a:cubicBezTo>
                <a:cubicBezTo>
                  <a:pt x="0" y="19"/>
                  <a:pt x="0" y="19"/>
                  <a:pt x="0" y="19"/>
                </a:cubicBezTo>
                <a:cubicBezTo>
                  <a:pt x="21" y="19"/>
                  <a:pt x="21" y="19"/>
                  <a:pt x="21" y="19"/>
                </a:cubicBezTo>
                <a:cubicBezTo>
                  <a:pt x="21" y="15"/>
                  <a:pt x="21" y="12"/>
                  <a:pt x="23" y="9"/>
                </a:cubicBezTo>
                <a:cubicBezTo>
                  <a:pt x="25" y="7"/>
                  <a:pt x="30" y="4"/>
                  <a:pt x="36" y="3"/>
                </a:cubicBezTo>
                <a:cubicBezTo>
                  <a:pt x="44" y="1"/>
                  <a:pt x="54" y="0"/>
                  <a:pt x="66" y="0"/>
                </a:cubicBezTo>
                <a:close/>
                <a:moveTo>
                  <a:pt x="105" y="14"/>
                </a:moveTo>
                <a:cubicBezTo>
                  <a:pt x="105" y="13"/>
                  <a:pt x="105" y="13"/>
                  <a:pt x="105" y="13"/>
                </a:cubicBezTo>
                <a:cubicBezTo>
                  <a:pt x="104" y="12"/>
                  <a:pt x="101" y="10"/>
                  <a:pt x="95" y="9"/>
                </a:cubicBezTo>
                <a:cubicBezTo>
                  <a:pt x="88" y="7"/>
                  <a:pt x="78" y="6"/>
                  <a:pt x="66" y="6"/>
                </a:cubicBezTo>
                <a:cubicBezTo>
                  <a:pt x="55" y="6"/>
                  <a:pt x="45" y="7"/>
                  <a:pt x="38" y="9"/>
                </a:cubicBezTo>
                <a:cubicBezTo>
                  <a:pt x="36" y="9"/>
                  <a:pt x="35" y="10"/>
                  <a:pt x="33" y="10"/>
                </a:cubicBezTo>
                <a:cubicBezTo>
                  <a:pt x="66" y="9"/>
                  <a:pt x="66" y="9"/>
                  <a:pt x="66" y="9"/>
                </a:cubicBezTo>
                <a:cubicBezTo>
                  <a:pt x="73" y="9"/>
                  <a:pt x="73" y="9"/>
                  <a:pt x="73" y="9"/>
                </a:cubicBezTo>
                <a:cubicBezTo>
                  <a:pt x="68" y="15"/>
                  <a:pt x="68" y="15"/>
                  <a:pt x="68" y="15"/>
                </a:cubicBezTo>
                <a:cubicBezTo>
                  <a:pt x="62" y="21"/>
                  <a:pt x="62" y="21"/>
                  <a:pt x="62" y="21"/>
                </a:cubicBezTo>
                <a:cubicBezTo>
                  <a:pt x="70" y="21"/>
                  <a:pt x="81" y="20"/>
                  <a:pt x="90" y="18"/>
                </a:cubicBezTo>
                <a:cubicBezTo>
                  <a:pt x="98" y="17"/>
                  <a:pt x="104" y="15"/>
                  <a:pt x="105" y="14"/>
                </a:cubicBezTo>
                <a:close/>
                <a:moveTo>
                  <a:pt x="31" y="56"/>
                </a:moveTo>
                <a:cubicBezTo>
                  <a:pt x="31" y="36"/>
                  <a:pt x="31" y="36"/>
                  <a:pt x="31" y="36"/>
                </a:cubicBezTo>
                <a:cubicBezTo>
                  <a:pt x="23" y="35"/>
                  <a:pt x="16" y="34"/>
                  <a:pt x="11" y="32"/>
                </a:cubicBezTo>
                <a:cubicBezTo>
                  <a:pt x="9" y="31"/>
                  <a:pt x="8" y="31"/>
                  <a:pt x="6" y="30"/>
                </a:cubicBezTo>
                <a:cubicBezTo>
                  <a:pt x="6" y="45"/>
                  <a:pt x="6" y="45"/>
                  <a:pt x="6" y="45"/>
                </a:cubicBezTo>
                <a:cubicBezTo>
                  <a:pt x="6" y="50"/>
                  <a:pt x="9" y="51"/>
                  <a:pt x="13" y="52"/>
                </a:cubicBezTo>
                <a:cubicBezTo>
                  <a:pt x="17" y="54"/>
                  <a:pt x="24" y="55"/>
                  <a:pt x="31" y="56"/>
                </a:cubicBezTo>
                <a:close/>
                <a:moveTo>
                  <a:pt x="13" y="26"/>
                </a:moveTo>
                <a:cubicBezTo>
                  <a:pt x="18" y="28"/>
                  <a:pt x="25" y="29"/>
                  <a:pt x="33" y="30"/>
                </a:cubicBezTo>
                <a:cubicBezTo>
                  <a:pt x="37" y="25"/>
                  <a:pt x="37" y="25"/>
                  <a:pt x="37" y="25"/>
                </a:cubicBezTo>
                <a:cubicBezTo>
                  <a:pt x="10" y="25"/>
                  <a:pt x="10" y="25"/>
                  <a:pt x="10" y="25"/>
                </a:cubicBezTo>
                <a:cubicBezTo>
                  <a:pt x="11" y="26"/>
                  <a:pt x="12" y="26"/>
                  <a:pt x="13" y="26"/>
                </a:cubicBezTo>
                <a:close/>
              </a:path>
            </a:pathLst>
          </a:custGeom>
          <a:solidFill>
            <a:schemeClr val="bg1"/>
          </a:solidFill>
          <a:ln>
            <a:noFill/>
          </a:ln>
        </p:spPr>
        <p:txBody>
          <a:bodyPr vert="horz" wrap="square" lIns="68585" tIns="34293" rIns="68585" bIns="34293" numCol="1" anchor="t" anchorCtr="0" compatLnSpc="1"/>
          <a:lstStyle/>
          <a:p>
            <a:endParaRPr lang="zh-CN" altLang="en-US" sz="1350">
              <a:solidFill>
                <a:prstClr val="black"/>
              </a:solidFill>
            </a:endParaRPr>
          </a:p>
        </p:txBody>
      </p:sp>
      <p:sp>
        <p:nvSpPr>
          <p:cNvPr id="27" name="Freeform 48"/>
          <p:cNvSpPr>
            <a:spLocks noEditPoints="1"/>
          </p:cNvSpPr>
          <p:nvPr/>
        </p:nvSpPr>
        <p:spPr bwMode="auto">
          <a:xfrm>
            <a:off x="5588065" y="2953843"/>
            <a:ext cx="176141" cy="279819"/>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68585" tIns="34293" rIns="68585" bIns="34293" numCol="1" anchor="t" anchorCtr="0" compatLnSpc="1"/>
          <a:lstStyle/>
          <a:p>
            <a:endParaRPr lang="zh-CN" altLang="en-US" sz="1350">
              <a:solidFill>
                <a:prstClr val="black"/>
              </a:solidFill>
            </a:endParaRPr>
          </a:p>
        </p:txBody>
      </p:sp>
      <p:sp>
        <p:nvSpPr>
          <p:cNvPr id="28" name="Freeform 56"/>
          <p:cNvSpPr>
            <a:spLocks noEditPoints="1"/>
          </p:cNvSpPr>
          <p:nvPr/>
        </p:nvSpPr>
        <p:spPr bwMode="auto">
          <a:xfrm>
            <a:off x="5240349" y="1861520"/>
            <a:ext cx="205126" cy="260867"/>
          </a:xfrm>
          <a:custGeom>
            <a:avLst/>
            <a:gdLst>
              <a:gd name="T0" fmla="*/ 18 w 78"/>
              <a:gd name="T1" fmla="*/ 70 h 99"/>
              <a:gd name="T2" fmla="*/ 23 w 78"/>
              <a:gd name="T3" fmla="*/ 69 h 99"/>
              <a:gd name="T4" fmla="*/ 25 w 78"/>
              <a:gd name="T5" fmla="*/ 73 h 99"/>
              <a:gd name="T6" fmla="*/ 23 w 78"/>
              <a:gd name="T7" fmla="*/ 82 h 99"/>
              <a:gd name="T8" fmla="*/ 17 w 78"/>
              <a:gd name="T9" fmla="*/ 88 h 99"/>
              <a:gd name="T10" fmla="*/ 12 w 78"/>
              <a:gd name="T11" fmla="*/ 89 h 99"/>
              <a:gd name="T12" fmla="*/ 10 w 78"/>
              <a:gd name="T13" fmla="*/ 85 h 99"/>
              <a:gd name="T14" fmla="*/ 12 w 78"/>
              <a:gd name="T15" fmla="*/ 76 h 99"/>
              <a:gd name="T16" fmla="*/ 18 w 78"/>
              <a:gd name="T17" fmla="*/ 70 h 99"/>
              <a:gd name="T18" fmla="*/ 23 w 78"/>
              <a:gd name="T19" fmla="*/ 0 h 99"/>
              <a:gd name="T20" fmla="*/ 16 w 78"/>
              <a:gd name="T21" fmla="*/ 30 h 99"/>
              <a:gd name="T22" fmla="*/ 48 w 78"/>
              <a:gd name="T23" fmla="*/ 85 h 99"/>
              <a:gd name="T24" fmla="*/ 48 w 78"/>
              <a:gd name="T25" fmla="*/ 87 h 99"/>
              <a:gd name="T26" fmla="*/ 49 w 78"/>
              <a:gd name="T27" fmla="*/ 88 h 99"/>
              <a:gd name="T28" fmla="*/ 49 w 78"/>
              <a:gd name="T29" fmla="*/ 88 h 99"/>
              <a:gd name="T30" fmla="*/ 58 w 78"/>
              <a:gd name="T31" fmla="*/ 96 h 99"/>
              <a:gd name="T32" fmla="*/ 71 w 78"/>
              <a:gd name="T33" fmla="*/ 96 h 99"/>
              <a:gd name="T34" fmla="*/ 78 w 78"/>
              <a:gd name="T35" fmla="*/ 85 h 99"/>
              <a:gd name="T36" fmla="*/ 75 w 78"/>
              <a:gd name="T37" fmla="*/ 71 h 99"/>
              <a:gd name="T38" fmla="*/ 65 w 78"/>
              <a:gd name="T39" fmla="*/ 60 h 99"/>
              <a:gd name="T40" fmla="*/ 52 w 78"/>
              <a:gd name="T41" fmla="*/ 60 h 99"/>
              <a:gd name="T42" fmla="*/ 47 w 78"/>
              <a:gd name="T43" fmla="*/ 65 h 99"/>
              <a:gd name="T44" fmla="*/ 42 w 78"/>
              <a:gd name="T45" fmla="*/ 55 h 99"/>
              <a:gd name="T46" fmla="*/ 46 w 78"/>
              <a:gd name="T47" fmla="*/ 44 h 99"/>
              <a:gd name="T48" fmla="*/ 23 w 78"/>
              <a:gd name="T49" fmla="*/ 0 h 99"/>
              <a:gd name="T50" fmla="*/ 37 w 78"/>
              <a:gd name="T51" fmla="*/ 44 h 99"/>
              <a:gd name="T52" fmla="*/ 40 w 78"/>
              <a:gd name="T53" fmla="*/ 48 h 99"/>
              <a:gd name="T54" fmla="*/ 37 w 78"/>
              <a:gd name="T55" fmla="*/ 52 h 99"/>
              <a:gd name="T56" fmla="*/ 33 w 78"/>
              <a:gd name="T57" fmla="*/ 48 h 99"/>
              <a:gd name="T58" fmla="*/ 37 w 78"/>
              <a:gd name="T59" fmla="*/ 44 h 99"/>
              <a:gd name="T60" fmla="*/ 61 w 78"/>
              <a:gd name="T61" fmla="*/ 69 h 99"/>
              <a:gd name="T62" fmla="*/ 67 w 78"/>
              <a:gd name="T63" fmla="*/ 75 h 99"/>
              <a:gd name="T64" fmla="*/ 69 w 78"/>
              <a:gd name="T65" fmla="*/ 84 h 99"/>
              <a:gd name="T66" fmla="*/ 66 w 78"/>
              <a:gd name="T67" fmla="*/ 88 h 99"/>
              <a:gd name="T68" fmla="*/ 62 w 78"/>
              <a:gd name="T69" fmla="*/ 87 h 99"/>
              <a:gd name="T70" fmla="*/ 56 w 78"/>
              <a:gd name="T71" fmla="*/ 81 h 99"/>
              <a:gd name="T72" fmla="*/ 54 w 78"/>
              <a:gd name="T73" fmla="*/ 72 h 99"/>
              <a:gd name="T74" fmla="*/ 56 w 78"/>
              <a:gd name="T75" fmla="*/ 68 h 99"/>
              <a:gd name="T76" fmla="*/ 61 w 78"/>
              <a:gd name="T77" fmla="*/ 69 h 99"/>
              <a:gd name="T78" fmla="*/ 58 w 78"/>
              <a:gd name="T79" fmla="*/ 0 h 99"/>
              <a:gd name="T80" fmla="*/ 66 w 78"/>
              <a:gd name="T81" fmla="*/ 30 h 99"/>
              <a:gd name="T82" fmla="*/ 50 w 78"/>
              <a:gd name="T83" fmla="*/ 57 h 99"/>
              <a:gd name="T84" fmla="*/ 50 w 78"/>
              <a:gd name="T85" fmla="*/ 57 h 99"/>
              <a:gd name="T86" fmla="*/ 49 w 78"/>
              <a:gd name="T87" fmla="*/ 55 h 99"/>
              <a:gd name="T88" fmla="*/ 52 w 78"/>
              <a:gd name="T89" fmla="*/ 45 h 99"/>
              <a:gd name="T90" fmla="*/ 53 w 78"/>
              <a:gd name="T91" fmla="*/ 44 h 99"/>
              <a:gd name="T92" fmla="*/ 52 w 78"/>
              <a:gd name="T93" fmla="*/ 42 h 99"/>
              <a:gd name="T94" fmla="*/ 44 w 78"/>
              <a:gd name="T95" fmla="*/ 26 h 99"/>
              <a:gd name="T96" fmla="*/ 58 w 78"/>
              <a:gd name="T97" fmla="*/ 0 h 99"/>
              <a:gd name="T98" fmla="*/ 27 w 78"/>
              <a:gd name="T99" fmla="*/ 61 h 99"/>
              <a:gd name="T100" fmla="*/ 27 w 78"/>
              <a:gd name="T101" fmla="*/ 61 h 99"/>
              <a:gd name="T102" fmla="*/ 14 w 78"/>
              <a:gd name="T103" fmla="*/ 61 h 99"/>
              <a:gd name="T104" fmla="*/ 4 w 78"/>
              <a:gd name="T105" fmla="*/ 72 h 99"/>
              <a:gd name="T106" fmla="*/ 1 w 78"/>
              <a:gd name="T107" fmla="*/ 86 h 99"/>
              <a:gd name="T108" fmla="*/ 8 w 78"/>
              <a:gd name="T109" fmla="*/ 97 h 99"/>
              <a:gd name="T110" fmla="*/ 21 w 78"/>
              <a:gd name="T111" fmla="*/ 97 h 99"/>
              <a:gd name="T112" fmla="*/ 30 w 78"/>
              <a:gd name="T113" fmla="*/ 89 h 99"/>
              <a:gd name="T114" fmla="*/ 30 w 78"/>
              <a:gd name="T115" fmla="*/ 89 h 99"/>
              <a:gd name="T116" fmla="*/ 30 w 78"/>
              <a:gd name="T117" fmla="*/ 88 h 99"/>
              <a:gd name="T118" fmla="*/ 31 w 78"/>
              <a:gd name="T119" fmla="*/ 86 h 99"/>
              <a:gd name="T120" fmla="*/ 37 w 78"/>
              <a:gd name="T121" fmla="*/ 77 h 99"/>
              <a:gd name="T122" fmla="*/ 27 w 78"/>
              <a:gd name="T123" fmla="*/ 6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 h="99">
                <a:moveTo>
                  <a:pt x="18" y="70"/>
                </a:moveTo>
                <a:cubicBezTo>
                  <a:pt x="20" y="69"/>
                  <a:pt x="22" y="69"/>
                  <a:pt x="23" y="69"/>
                </a:cubicBezTo>
                <a:cubicBezTo>
                  <a:pt x="24" y="70"/>
                  <a:pt x="25" y="71"/>
                  <a:pt x="25" y="73"/>
                </a:cubicBezTo>
                <a:cubicBezTo>
                  <a:pt x="25" y="76"/>
                  <a:pt x="25" y="79"/>
                  <a:pt x="23" y="82"/>
                </a:cubicBezTo>
                <a:cubicBezTo>
                  <a:pt x="21" y="85"/>
                  <a:pt x="19" y="87"/>
                  <a:pt x="17" y="88"/>
                </a:cubicBezTo>
                <a:cubicBezTo>
                  <a:pt x="15" y="89"/>
                  <a:pt x="14" y="89"/>
                  <a:pt x="12" y="89"/>
                </a:cubicBezTo>
                <a:cubicBezTo>
                  <a:pt x="11" y="88"/>
                  <a:pt x="10" y="86"/>
                  <a:pt x="10" y="85"/>
                </a:cubicBezTo>
                <a:cubicBezTo>
                  <a:pt x="10" y="82"/>
                  <a:pt x="10" y="79"/>
                  <a:pt x="12" y="76"/>
                </a:cubicBezTo>
                <a:cubicBezTo>
                  <a:pt x="14" y="73"/>
                  <a:pt x="16" y="71"/>
                  <a:pt x="18" y="70"/>
                </a:cubicBezTo>
                <a:close/>
                <a:moveTo>
                  <a:pt x="23" y="0"/>
                </a:moveTo>
                <a:cubicBezTo>
                  <a:pt x="16" y="6"/>
                  <a:pt x="10" y="15"/>
                  <a:pt x="16" y="30"/>
                </a:cubicBezTo>
                <a:cubicBezTo>
                  <a:pt x="48" y="85"/>
                  <a:pt x="48" y="85"/>
                  <a:pt x="48" y="85"/>
                </a:cubicBezTo>
                <a:cubicBezTo>
                  <a:pt x="48" y="86"/>
                  <a:pt x="48" y="86"/>
                  <a:pt x="48" y="87"/>
                </a:cubicBezTo>
                <a:cubicBezTo>
                  <a:pt x="49" y="88"/>
                  <a:pt x="49" y="88"/>
                  <a:pt x="49" y="88"/>
                </a:cubicBezTo>
                <a:cubicBezTo>
                  <a:pt x="49" y="88"/>
                  <a:pt x="49" y="88"/>
                  <a:pt x="49" y="88"/>
                </a:cubicBezTo>
                <a:cubicBezTo>
                  <a:pt x="51" y="91"/>
                  <a:pt x="54" y="94"/>
                  <a:pt x="58" y="96"/>
                </a:cubicBezTo>
                <a:cubicBezTo>
                  <a:pt x="62" y="98"/>
                  <a:pt x="67" y="98"/>
                  <a:pt x="71" y="96"/>
                </a:cubicBezTo>
                <a:cubicBezTo>
                  <a:pt x="75" y="94"/>
                  <a:pt x="77" y="90"/>
                  <a:pt x="78" y="85"/>
                </a:cubicBezTo>
                <a:cubicBezTo>
                  <a:pt x="78" y="80"/>
                  <a:pt x="77" y="75"/>
                  <a:pt x="75" y="71"/>
                </a:cubicBezTo>
                <a:cubicBezTo>
                  <a:pt x="72" y="66"/>
                  <a:pt x="69" y="62"/>
                  <a:pt x="65" y="60"/>
                </a:cubicBezTo>
                <a:cubicBezTo>
                  <a:pt x="60" y="58"/>
                  <a:pt x="56" y="58"/>
                  <a:pt x="52" y="60"/>
                </a:cubicBezTo>
                <a:cubicBezTo>
                  <a:pt x="50" y="61"/>
                  <a:pt x="48" y="63"/>
                  <a:pt x="47" y="65"/>
                </a:cubicBezTo>
                <a:cubicBezTo>
                  <a:pt x="45" y="61"/>
                  <a:pt x="43" y="57"/>
                  <a:pt x="42" y="55"/>
                </a:cubicBezTo>
                <a:cubicBezTo>
                  <a:pt x="44" y="51"/>
                  <a:pt x="44" y="48"/>
                  <a:pt x="46" y="44"/>
                </a:cubicBezTo>
                <a:cubicBezTo>
                  <a:pt x="39" y="29"/>
                  <a:pt x="31" y="14"/>
                  <a:pt x="23" y="0"/>
                </a:cubicBezTo>
                <a:close/>
                <a:moveTo>
                  <a:pt x="37" y="44"/>
                </a:moveTo>
                <a:cubicBezTo>
                  <a:pt x="39" y="44"/>
                  <a:pt x="40" y="46"/>
                  <a:pt x="40" y="48"/>
                </a:cubicBezTo>
                <a:cubicBezTo>
                  <a:pt x="40" y="50"/>
                  <a:pt x="39" y="52"/>
                  <a:pt x="37" y="52"/>
                </a:cubicBezTo>
                <a:cubicBezTo>
                  <a:pt x="34" y="52"/>
                  <a:pt x="33" y="50"/>
                  <a:pt x="33" y="48"/>
                </a:cubicBezTo>
                <a:cubicBezTo>
                  <a:pt x="33" y="46"/>
                  <a:pt x="34" y="44"/>
                  <a:pt x="37" y="44"/>
                </a:cubicBezTo>
                <a:close/>
                <a:moveTo>
                  <a:pt x="61" y="69"/>
                </a:moveTo>
                <a:cubicBezTo>
                  <a:pt x="63" y="70"/>
                  <a:pt x="65" y="72"/>
                  <a:pt x="67" y="75"/>
                </a:cubicBezTo>
                <a:cubicBezTo>
                  <a:pt x="68" y="78"/>
                  <a:pt x="69" y="81"/>
                  <a:pt x="69" y="84"/>
                </a:cubicBezTo>
                <a:cubicBezTo>
                  <a:pt x="68" y="86"/>
                  <a:pt x="68" y="87"/>
                  <a:pt x="66" y="88"/>
                </a:cubicBezTo>
                <a:cubicBezTo>
                  <a:pt x="65" y="88"/>
                  <a:pt x="64" y="88"/>
                  <a:pt x="62" y="87"/>
                </a:cubicBezTo>
                <a:cubicBezTo>
                  <a:pt x="60" y="86"/>
                  <a:pt x="57" y="84"/>
                  <a:pt x="56" y="81"/>
                </a:cubicBezTo>
                <a:cubicBezTo>
                  <a:pt x="54" y="78"/>
                  <a:pt x="54" y="75"/>
                  <a:pt x="54" y="72"/>
                </a:cubicBezTo>
                <a:cubicBezTo>
                  <a:pt x="54" y="71"/>
                  <a:pt x="55" y="69"/>
                  <a:pt x="56" y="68"/>
                </a:cubicBezTo>
                <a:cubicBezTo>
                  <a:pt x="57" y="68"/>
                  <a:pt x="59" y="68"/>
                  <a:pt x="61" y="69"/>
                </a:cubicBezTo>
                <a:close/>
                <a:moveTo>
                  <a:pt x="58" y="0"/>
                </a:moveTo>
                <a:cubicBezTo>
                  <a:pt x="65" y="6"/>
                  <a:pt x="71" y="15"/>
                  <a:pt x="66" y="30"/>
                </a:cubicBezTo>
                <a:cubicBezTo>
                  <a:pt x="50" y="57"/>
                  <a:pt x="50" y="57"/>
                  <a:pt x="50" y="57"/>
                </a:cubicBezTo>
                <a:cubicBezTo>
                  <a:pt x="50" y="57"/>
                  <a:pt x="50" y="57"/>
                  <a:pt x="50" y="57"/>
                </a:cubicBezTo>
                <a:cubicBezTo>
                  <a:pt x="49" y="56"/>
                  <a:pt x="49" y="56"/>
                  <a:pt x="49" y="55"/>
                </a:cubicBezTo>
                <a:cubicBezTo>
                  <a:pt x="50" y="52"/>
                  <a:pt x="51" y="49"/>
                  <a:pt x="52" y="45"/>
                </a:cubicBezTo>
                <a:cubicBezTo>
                  <a:pt x="53" y="44"/>
                  <a:pt x="53" y="44"/>
                  <a:pt x="53" y="44"/>
                </a:cubicBezTo>
                <a:cubicBezTo>
                  <a:pt x="52" y="42"/>
                  <a:pt x="52" y="42"/>
                  <a:pt x="52" y="42"/>
                </a:cubicBezTo>
                <a:cubicBezTo>
                  <a:pt x="44" y="26"/>
                  <a:pt x="44" y="26"/>
                  <a:pt x="44" y="26"/>
                </a:cubicBezTo>
                <a:cubicBezTo>
                  <a:pt x="58" y="0"/>
                  <a:pt x="58" y="0"/>
                  <a:pt x="58" y="0"/>
                </a:cubicBezTo>
                <a:close/>
                <a:moveTo>
                  <a:pt x="27" y="61"/>
                </a:moveTo>
                <a:cubicBezTo>
                  <a:pt x="27" y="61"/>
                  <a:pt x="27" y="61"/>
                  <a:pt x="27" y="61"/>
                </a:cubicBezTo>
                <a:cubicBezTo>
                  <a:pt x="23" y="59"/>
                  <a:pt x="18" y="59"/>
                  <a:pt x="14" y="61"/>
                </a:cubicBezTo>
                <a:cubicBezTo>
                  <a:pt x="10" y="63"/>
                  <a:pt x="6" y="67"/>
                  <a:pt x="4" y="72"/>
                </a:cubicBezTo>
                <a:cubicBezTo>
                  <a:pt x="1" y="76"/>
                  <a:pt x="0" y="81"/>
                  <a:pt x="1" y="86"/>
                </a:cubicBezTo>
                <a:cubicBezTo>
                  <a:pt x="1" y="90"/>
                  <a:pt x="4" y="95"/>
                  <a:pt x="8" y="97"/>
                </a:cubicBezTo>
                <a:cubicBezTo>
                  <a:pt x="12" y="99"/>
                  <a:pt x="17" y="99"/>
                  <a:pt x="21" y="97"/>
                </a:cubicBezTo>
                <a:cubicBezTo>
                  <a:pt x="24" y="95"/>
                  <a:pt x="28" y="92"/>
                  <a:pt x="30" y="89"/>
                </a:cubicBezTo>
                <a:cubicBezTo>
                  <a:pt x="30" y="89"/>
                  <a:pt x="30" y="89"/>
                  <a:pt x="30" y="89"/>
                </a:cubicBezTo>
                <a:cubicBezTo>
                  <a:pt x="30" y="88"/>
                  <a:pt x="30" y="88"/>
                  <a:pt x="30" y="88"/>
                </a:cubicBezTo>
                <a:cubicBezTo>
                  <a:pt x="31" y="87"/>
                  <a:pt x="31" y="87"/>
                  <a:pt x="31" y="86"/>
                </a:cubicBezTo>
                <a:cubicBezTo>
                  <a:pt x="37" y="77"/>
                  <a:pt x="37" y="77"/>
                  <a:pt x="37" y="77"/>
                </a:cubicBezTo>
                <a:lnTo>
                  <a:pt x="27" y="61"/>
                </a:lnTo>
                <a:close/>
              </a:path>
            </a:pathLst>
          </a:custGeom>
          <a:solidFill>
            <a:schemeClr val="bg1"/>
          </a:solidFill>
          <a:ln>
            <a:noFill/>
          </a:ln>
        </p:spPr>
        <p:txBody>
          <a:bodyPr vert="horz" wrap="square" lIns="68585" tIns="34293" rIns="68585" bIns="34293" numCol="1" anchor="t" anchorCtr="0" compatLnSpc="1"/>
          <a:lstStyle/>
          <a:p>
            <a:endParaRPr lang="zh-CN" altLang="en-US" sz="1350">
              <a:solidFill>
                <a:prstClr val="black"/>
              </a:solidFill>
            </a:endParaRPr>
          </a:p>
        </p:txBody>
      </p:sp>
      <p:sp>
        <p:nvSpPr>
          <p:cNvPr id="29" name="Freeform 64"/>
          <p:cNvSpPr>
            <a:spLocks noEditPoints="1"/>
          </p:cNvSpPr>
          <p:nvPr/>
        </p:nvSpPr>
        <p:spPr bwMode="auto">
          <a:xfrm>
            <a:off x="3649057" y="3605030"/>
            <a:ext cx="305460" cy="198438"/>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1"/>
          </a:solidFill>
          <a:ln>
            <a:noFill/>
          </a:ln>
        </p:spPr>
        <p:txBody>
          <a:bodyPr vert="horz" wrap="square" lIns="68585" tIns="34293" rIns="68585" bIns="34293" numCol="1" anchor="t" anchorCtr="0" compatLnSpc="1"/>
          <a:lstStyle/>
          <a:p>
            <a:endParaRPr lang="zh-CN" altLang="en-US" sz="135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anim calcmode="lin" valueType="num">
                                      <p:cBhvr>
                                        <p:cTn id="8" dur="250" fill="hold"/>
                                        <p:tgtEl>
                                          <p:spTgt spid="6"/>
                                        </p:tgtEl>
                                        <p:attrNameLst>
                                          <p:attrName>ppt_x</p:attrName>
                                        </p:attrNameLst>
                                      </p:cBhvr>
                                      <p:tavLst>
                                        <p:tav tm="0">
                                          <p:val>
                                            <p:strVal val="#ppt_x"/>
                                          </p:val>
                                        </p:tav>
                                        <p:tav tm="100000">
                                          <p:val>
                                            <p:strVal val="#ppt_x"/>
                                          </p:val>
                                        </p:tav>
                                      </p:tavLst>
                                    </p:anim>
                                    <p:anim calcmode="lin" valueType="num">
                                      <p:cBhvr>
                                        <p:cTn id="9" dur="2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anim calcmode="lin" valueType="num">
                                      <p:cBhvr>
                                        <p:cTn id="14" dur="250" fill="hold"/>
                                        <p:tgtEl>
                                          <p:spTgt spid="7"/>
                                        </p:tgtEl>
                                        <p:attrNameLst>
                                          <p:attrName>ppt_x</p:attrName>
                                        </p:attrNameLst>
                                      </p:cBhvr>
                                      <p:tavLst>
                                        <p:tav tm="0">
                                          <p:val>
                                            <p:strVal val="#ppt_x"/>
                                          </p:val>
                                        </p:tav>
                                        <p:tav tm="100000">
                                          <p:val>
                                            <p:strVal val="#ppt_x"/>
                                          </p:val>
                                        </p:tav>
                                      </p:tavLst>
                                    </p:anim>
                                    <p:anim calcmode="lin" valueType="num">
                                      <p:cBhvr>
                                        <p:cTn id="15" dur="25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anim calcmode="lin" valueType="num">
                                      <p:cBhvr>
                                        <p:cTn id="20" dur="250" fill="hold"/>
                                        <p:tgtEl>
                                          <p:spTgt spid="8"/>
                                        </p:tgtEl>
                                        <p:attrNameLst>
                                          <p:attrName>ppt_x</p:attrName>
                                        </p:attrNameLst>
                                      </p:cBhvr>
                                      <p:tavLst>
                                        <p:tav tm="0">
                                          <p:val>
                                            <p:strVal val="#ppt_x"/>
                                          </p:val>
                                        </p:tav>
                                        <p:tav tm="100000">
                                          <p:val>
                                            <p:strVal val="#ppt_x"/>
                                          </p:val>
                                        </p:tav>
                                      </p:tavLst>
                                    </p:anim>
                                    <p:anim calcmode="lin" valueType="num">
                                      <p:cBhvr>
                                        <p:cTn id="21" dur="25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250"/>
                                        <p:tgtEl>
                                          <p:spTgt spid="11"/>
                                        </p:tgtEl>
                                      </p:cBhvr>
                                    </p:animEffect>
                                    <p:anim calcmode="lin" valueType="num">
                                      <p:cBhvr>
                                        <p:cTn id="38" dur="250" fill="hold"/>
                                        <p:tgtEl>
                                          <p:spTgt spid="11"/>
                                        </p:tgtEl>
                                        <p:attrNameLst>
                                          <p:attrName>ppt_x</p:attrName>
                                        </p:attrNameLst>
                                      </p:cBhvr>
                                      <p:tavLst>
                                        <p:tav tm="0">
                                          <p:val>
                                            <p:strVal val="#ppt_x"/>
                                          </p:val>
                                        </p:tav>
                                        <p:tav tm="100000">
                                          <p:val>
                                            <p:strVal val="#ppt_x"/>
                                          </p:val>
                                        </p:tav>
                                      </p:tavLst>
                                    </p:anim>
                                    <p:anim calcmode="lin" valueType="num">
                                      <p:cBhvr>
                                        <p:cTn id="39" dur="25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50"/>
                                        <p:tgtEl>
                                          <p:spTgt spid="16"/>
                                        </p:tgtEl>
                                      </p:cBhvr>
                                    </p:animEffect>
                                    <p:anim calcmode="lin" valueType="num">
                                      <p:cBhvr>
                                        <p:cTn id="68" dur="250" fill="hold"/>
                                        <p:tgtEl>
                                          <p:spTgt spid="16"/>
                                        </p:tgtEl>
                                        <p:attrNameLst>
                                          <p:attrName>ppt_x</p:attrName>
                                        </p:attrNameLst>
                                      </p:cBhvr>
                                      <p:tavLst>
                                        <p:tav tm="0">
                                          <p:val>
                                            <p:strVal val="#ppt_x"/>
                                          </p:val>
                                        </p:tav>
                                        <p:tav tm="100000">
                                          <p:val>
                                            <p:strVal val="#ppt_x"/>
                                          </p:val>
                                        </p:tav>
                                      </p:tavLst>
                                    </p:anim>
                                    <p:anim calcmode="lin" valueType="num">
                                      <p:cBhvr>
                                        <p:cTn id="69" dur="25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50"/>
                                        <p:tgtEl>
                                          <p:spTgt spid="17"/>
                                        </p:tgtEl>
                                      </p:cBhvr>
                                    </p:animEffect>
                                    <p:anim calcmode="lin" valueType="num">
                                      <p:cBhvr>
                                        <p:cTn id="74" dur="250" fill="hold"/>
                                        <p:tgtEl>
                                          <p:spTgt spid="17"/>
                                        </p:tgtEl>
                                        <p:attrNameLst>
                                          <p:attrName>ppt_x</p:attrName>
                                        </p:attrNameLst>
                                      </p:cBhvr>
                                      <p:tavLst>
                                        <p:tav tm="0">
                                          <p:val>
                                            <p:strVal val="#ppt_x"/>
                                          </p:val>
                                        </p:tav>
                                        <p:tav tm="100000">
                                          <p:val>
                                            <p:strVal val="#ppt_x"/>
                                          </p:val>
                                        </p:tav>
                                      </p:tavLst>
                                    </p:anim>
                                    <p:anim calcmode="lin" valueType="num">
                                      <p:cBhvr>
                                        <p:cTn id="75" dur="25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6000"/>
                            </p:stCondLst>
                            <p:childTnLst>
                              <p:par>
                                <p:cTn id="77" presetID="42"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250"/>
                                        <p:tgtEl>
                                          <p:spTgt spid="18"/>
                                        </p:tgtEl>
                                      </p:cBhvr>
                                    </p:animEffect>
                                    <p:anim calcmode="lin" valueType="num">
                                      <p:cBhvr>
                                        <p:cTn id="80" dur="250" fill="hold"/>
                                        <p:tgtEl>
                                          <p:spTgt spid="18"/>
                                        </p:tgtEl>
                                        <p:attrNameLst>
                                          <p:attrName>ppt_x</p:attrName>
                                        </p:attrNameLst>
                                      </p:cBhvr>
                                      <p:tavLst>
                                        <p:tav tm="0">
                                          <p:val>
                                            <p:strVal val="#ppt_x"/>
                                          </p:val>
                                        </p:tav>
                                        <p:tav tm="100000">
                                          <p:val>
                                            <p:strVal val="#ppt_x"/>
                                          </p:val>
                                        </p:tav>
                                      </p:tavLst>
                                    </p:anim>
                                    <p:anim calcmode="lin" valueType="num">
                                      <p:cBhvr>
                                        <p:cTn id="81" dur="25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6500"/>
                            </p:stCondLst>
                            <p:childTnLst>
                              <p:par>
                                <p:cTn id="83" presetID="42"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250"/>
                                        <p:tgtEl>
                                          <p:spTgt spid="19"/>
                                        </p:tgtEl>
                                      </p:cBhvr>
                                    </p:animEffect>
                                    <p:anim calcmode="lin" valueType="num">
                                      <p:cBhvr>
                                        <p:cTn id="86" dur="250" fill="hold"/>
                                        <p:tgtEl>
                                          <p:spTgt spid="19"/>
                                        </p:tgtEl>
                                        <p:attrNameLst>
                                          <p:attrName>ppt_x</p:attrName>
                                        </p:attrNameLst>
                                      </p:cBhvr>
                                      <p:tavLst>
                                        <p:tav tm="0">
                                          <p:val>
                                            <p:strVal val="#ppt_x"/>
                                          </p:val>
                                        </p:tav>
                                        <p:tav tm="100000">
                                          <p:val>
                                            <p:strVal val="#ppt_x"/>
                                          </p:val>
                                        </p:tav>
                                      </p:tavLst>
                                    </p:anim>
                                    <p:anim calcmode="lin" valueType="num">
                                      <p:cBhvr>
                                        <p:cTn id="87" dur="250" fill="hold"/>
                                        <p:tgtEl>
                                          <p:spTgt spid="19"/>
                                        </p:tgtEl>
                                        <p:attrNameLst>
                                          <p:attrName>ppt_y</p:attrName>
                                        </p:attrNameLst>
                                      </p:cBhvr>
                                      <p:tavLst>
                                        <p:tav tm="0">
                                          <p:val>
                                            <p:strVal val="#ppt_y+.1"/>
                                          </p:val>
                                        </p:tav>
                                        <p:tav tm="100000">
                                          <p:val>
                                            <p:strVal val="#ppt_y"/>
                                          </p:val>
                                        </p:tav>
                                      </p:tavLst>
                                    </p:anim>
                                  </p:childTnLst>
                                </p:cTn>
                              </p:par>
                            </p:childTnLst>
                          </p:cTn>
                        </p:par>
                        <p:par>
                          <p:cTn id="88" fill="hold">
                            <p:stCondLst>
                              <p:cond delay="7000"/>
                            </p:stCondLst>
                            <p:childTnLst>
                              <p:par>
                                <p:cTn id="89" presetID="42"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250"/>
                                        <p:tgtEl>
                                          <p:spTgt spid="20"/>
                                        </p:tgtEl>
                                      </p:cBhvr>
                                    </p:animEffect>
                                    <p:anim calcmode="lin" valueType="num">
                                      <p:cBhvr>
                                        <p:cTn id="92" dur="250" fill="hold"/>
                                        <p:tgtEl>
                                          <p:spTgt spid="20"/>
                                        </p:tgtEl>
                                        <p:attrNameLst>
                                          <p:attrName>ppt_x</p:attrName>
                                        </p:attrNameLst>
                                      </p:cBhvr>
                                      <p:tavLst>
                                        <p:tav tm="0">
                                          <p:val>
                                            <p:strVal val="#ppt_x"/>
                                          </p:val>
                                        </p:tav>
                                        <p:tav tm="100000">
                                          <p:val>
                                            <p:strVal val="#ppt_x"/>
                                          </p:val>
                                        </p:tav>
                                      </p:tavLst>
                                    </p:anim>
                                    <p:anim calcmode="lin" valueType="num">
                                      <p:cBhvr>
                                        <p:cTn id="93" dur="25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42" presetClass="entr" presetSubtype="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250"/>
                                        <p:tgtEl>
                                          <p:spTgt spid="21"/>
                                        </p:tgtEl>
                                      </p:cBhvr>
                                    </p:animEffect>
                                    <p:anim calcmode="lin" valueType="num">
                                      <p:cBhvr>
                                        <p:cTn id="98" dur="250" fill="hold"/>
                                        <p:tgtEl>
                                          <p:spTgt spid="21"/>
                                        </p:tgtEl>
                                        <p:attrNameLst>
                                          <p:attrName>ppt_x</p:attrName>
                                        </p:attrNameLst>
                                      </p:cBhvr>
                                      <p:tavLst>
                                        <p:tav tm="0">
                                          <p:val>
                                            <p:strVal val="#ppt_x"/>
                                          </p:val>
                                        </p:tav>
                                        <p:tav tm="100000">
                                          <p:val>
                                            <p:strVal val="#ppt_x"/>
                                          </p:val>
                                        </p:tav>
                                      </p:tavLst>
                                    </p:anim>
                                    <p:anim calcmode="lin" valueType="num">
                                      <p:cBhvr>
                                        <p:cTn id="99" dur="250" fill="hold"/>
                                        <p:tgtEl>
                                          <p:spTgt spid="21"/>
                                        </p:tgtEl>
                                        <p:attrNameLst>
                                          <p:attrName>ppt_y</p:attrName>
                                        </p:attrNameLst>
                                      </p:cBhvr>
                                      <p:tavLst>
                                        <p:tav tm="0">
                                          <p:val>
                                            <p:strVal val="#ppt_y+.1"/>
                                          </p:val>
                                        </p:tav>
                                        <p:tav tm="100000">
                                          <p:val>
                                            <p:strVal val="#ppt_y"/>
                                          </p:val>
                                        </p:tav>
                                      </p:tavLst>
                                    </p:anim>
                                  </p:childTnLst>
                                </p:cTn>
                              </p:par>
                            </p:childTnLst>
                          </p:cTn>
                        </p:par>
                        <p:par>
                          <p:cTn id="100" fill="hold">
                            <p:stCondLst>
                              <p:cond delay="8000"/>
                            </p:stCondLst>
                            <p:childTnLst>
                              <p:par>
                                <p:cTn id="101" presetID="42"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250"/>
                                        <p:tgtEl>
                                          <p:spTgt spid="22"/>
                                        </p:tgtEl>
                                      </p:cBhvr>
                                    </p:animEffect>
                                    <p:anim calcmode="lin" valueType="num">
                                      <p:cBhvr>
                                        <p:cTn id="104" dur="250" fill="hold"/>
                                        <p:tgtEl>
                                          <p:spTgt spid="22"/>
                                        </p:tgtEl>
                                        <p:attrNameLst>
                                          <p:attrName>ppt_x</p:attrName>
                                        </p:attrNameLst>
                                      </p:cBhvr>
                                      <p:tavLst>
                                        <p:tav tm="0">
                                          <p:val>
                                            <p:strVal val="#ppt_x"/>
                                          </p:val>
                                        </p:tav>
                                        <p:tav tm="100000">
                                          <p:val>
                                            <p:strVal val="#ppt_x"/>
                                          </p:val>
                                        </p:tav>
                                      </p:tavLst>
                                    </p:anim>
                                    <p:anim calcmode="lin" valueType="num">
                                      <p:cBhvr>
                                        <p:cTn id="105" dur="250" fill="hold"/>
                                        <p:tgtEl>
                                          <p:spTgt spid="22"/>
                                        </p:tgtEl>
                                        <p:attrNameLst>
                                          <p:attrName>ppt_y</p:attrName>
                                        </p:attrNameLst>
                                      </p:cBhvr>
                                      <p:tavLst>
                                        <p:tav tm="0">
                                          <p:val>
                                            <p:strVal val="#ppt_y+.1"/>
                                          </p:val>
                                        </p:tav>
                                        <p:tav tm="100000">
                                          <p:val>
                                            <p:strVal val="#ppt_y"/>
                                          </p:val>
                                        </p:tav>
                                      </p:tavLst>
                                    </p:anim>
                                  </p:childTnLst>
                                </p:cTn>
                              </p:par>
                            </p:childTnLst>
                          </p:cTn>
                        </p:par>
                        <p:par>
                          <p:cTn id="106" fill="hold">
                            <p:stCondLst>
                              <p:cond delay="8500"/>
                            </p:stCondLst>
                            <p:childTnLst>
                              <p:par>
                                <p:cTn id="107" presetID="42" presetClass="entr" presetSubtype="0" fill="hold" grpId="0" nodeType="afterEffect">
                                  <p:stCondLst>
                                    <p:cond delay="0"/>
                                  </p:stCondLst>
                                  <p:childTnLst>
                                    <p:set>
                                      <p:cBhvr>
                                        <p:cTn id="108" dur="1" fill="hold">
                                          <p:stCondLst>
                                            <p:cond delay="0"/>
                                          </p:stCondLst>
                                        </p:cTn>
                                        <p:tgtEl>
                                          <p:spTgt spid="23"/>
                                        </p:tgtEl>
                                        <p:attrNameLst>
                                          <p:attrName>style.visibility</p:attrName>
                                        </p:attrNameLst>
                                      </p:cBhvr>
                                      <p:to>
                                        <p:strVal val="visible"/>
                                      </p:to>
                                    </p:set>
                                    <p:animEffect transition="in" filter="fade">
                                      <p:cBhvr>
                                        <p:cTn id="109" dur="250"/>
                                        <p:tgtEl>
                                          <p:spTgt spid="23"/>
                                        </p:tgtEl>
                                      </p:cBhvr>
                                    </p:animEffect>
                                    <p:anim calcmode="lin" valueType="num">
                                      <p:cBhvr>
                                        <p:cTn id="110" dur="250" fill="hold"/>
                                        <p:tgtEl>
                                          <p:spTgt spid="23"/>
                                        </p:tgtEl>
                                        <p:attrNameLst>
                                          <p:attrName>ppt_x</p:attrName>
                                        </p:attrNameLst>
                                      </p:cBhvr>
                                      <p:tavLst>
                                        <p:tav tm="0">
                                          <p:val>
                                            <p:strVal val="#ppt_x"/>
                                          </p:val>
                                        </p:tav>
                                        <p:tav tm="100000">
                                          <p:val>
                                            <p:strVal val="#ppt_x"/>
                                          </p:val>
                                        </p:tav>
                                      </p:tavLst>
                                    </p:anim>
                                    <p:anim calcmode="lin" valueType="num">
                                      <p:cBhvr>
                                        <p:cTn id="111" dur="250" fill="hold"/>
                                        <p:tgtEl>
                                          <p:spTgt spid="23"/>
                                        </p:tgtEl>
                                        <p:attrNameLst>
                                          <p:attrName>ppt_y</p:attrName>
                                        </p:attrNameLst>
                                      </p:cBhvr>
                                      <p:tavLst>
                                        <p:tav tm="0">
                                          <p:val>
                                            <p:strVal val="#ppt_y+.1"/>
                                          </p:val>
                                        </p:tav>
                                        <p:tav tm="100000">
                                          <p:val>
                                            <p:strVal val="#ppt_y"/>
                                          </p:val>
                                        </p:tav>
                                      </p:tavLst>
                                    </p:anim>
                                  </p:childTnLst>
                                </p:cTn>
                              </p:par>
                            </p:childTnLst>
                          </p:cTn>
                        </p:par>
                        <p:par>
                          <p:cTn id="112" fill="hold">
                            <p:stCondLst>
                              <p:cond delay="9000"/>
                            </p:stCondLst>
                            <p:childTnLst>
                              <p:par>
                                <p:cTn id="113" presetID="42" presetClass="entr" presetSubtype="0"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Effect transition="in" filter="fade">
                                      <p:cBhvr>
                                        <p:cTn id="115" dur="250"/>
                                        <p:tgtEl>
                                          <p:spTgt spid="24"/>
                                        </p:tgtEl>
                                      </p:cBhvr>
                                    </p:animEffect>
                                    <p:anim calcmode="lin" valueType="num">
                                      <p:cBhvr>
                                        <p:cTn id="116" dur="250" fill="hold"/>
                                        <p:tgtEl>
                                          <p:spTgt spid="24"/>
                                        </p:tgtEl>
                                        <p:attrNameLst>
                                          <p:attrName>ppt_x</p:attrName>
                                        </p:attrNameLst>
                                      </p:cBhvr>
                                      <p:tavLst>
                                        <p:tav tm="0">
                                          <p:val>
                                            <p:strVal val="#ppt_x"/>
                                          </p:val>
                                        </p:tav>
                                        <p:tav tm="100000">
                                          <p:val>
                                            <p:strVal val="#ppt_x"/>
                                          </p:val>
                                        </p:tav>
                                      </p:tavLst>
                                    </p:anim>
                                    <p:anim calcmode="lin" valueType="num">
                                      <p:cBhvr>
                                        <p:cTn id="117" dur="250" fill="hold"/>
                                        <p:tgtEl>
                                          <p:spTgt spid="24"/>
                                        </p:tgtEl>
                                        <p:attrNameLst>
                                          <p:attrName>ppt_y</p:attrName>
                                        </p:attrNameLst>
                                      </p:cBhvr>
                                      <p:tavLst>
                                        <p:tav tm="0">
                                          <p:val>
                                            <p:strVal val="#ppt_y+.1"/>
                                          </p:val>
                                        </p:tav>
                                        <p:tav tm="100000">
                                          <p:val>
                                            <p:strVal val="#ppt_y"/>
                                          </p:val>
                                        </p:tav>
                                      </p:tavLst>
                                    </p:anim>
                                  </p:childTnLst>
                                </p:cTn>
                              </p:par>
                            </p:childTnLst>
                          </p:cTn>
                        </p:par>
                        <p:par>
                          <p:cTn id="118" fill="hold">
                            <p:stCondLst>
                              <p:cond delay="9500"/>
                            </p:stCondLst>
                            <p:childTnLst>
                              <p:par>
                                <p:cTn id="119" presetID="42" presetClass="entr" presetSubtype="0" fill="hold" grpId="0" nodeType="after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fade">
                                      <p:cBhvr>
                                        <p:cTn id="121" dur="250"/>
                                        <p:tgtEl>
                                          <p:spTgt spid="25"/>
                                        </p:tgtEl>
                                      </p:cBhvr>
                                    </p:animEffect>
                                    <p:anim calcmode="lin" valueType="num">
                                      <p:cBhvr>
                                        <p:cTn id="122" dur="250" fill="hold"/>
                                        <p:tgtEl>
                                          <p:spTgt spid="25"/>
                                        </p:tgtEl>
                                        <p:attrNameLst>
                                          <p:attrName>ppt_x</p:attrName>
                                        </p:attrNameLst>
                                      </p:cBhvr>
                                      <p:tavLst>
                                        <p:tav tm="0">
                                          <p:val>
                                            <p:strVal val="#ppt_x"/>
                                          </p:val>
                                        </p:tav>
                                        <p:tav tm="100000">
                                          <p:val>
                                            <p:strVal val="#ppt_x"/>
                                          </p:val>
                                        </p:tav>
                                      </p:tavLst>
                                    </p:anim>
                                    <p:anim calcmode="lin" valueType="num">
                                      <p:cBhvr>
                                        <p:cTn id="123" dur="250" fill="hold"/>
                                        <p:tgtEl>
                                          <p:spTgt spid="25"/>
                                        </p:tgtEl>
                                        <p:attrNameLst>
                                          <p:attrName>ppt_y</p:attrName>
                                        </p:attrNameLst>
                                      </p:cBhvr>
                                      <p:tavLst>
                                        <p:tav tm="0">
                                          <p:val>
                                            <p:strVal val="#ppt_y+.1"/>
                                          </p:val>
                                        </p:tav>
                                        <p:tav tm="100000">
                                          <p:val>
                                            <p:strVal val="#ppt_y"/>
                                          </p:val>
                                        </p:tav>
                                      </p:tavLst>
                                    </p:anim>
                                  </p:childTnLst>
                                </p:cTn>
                              </p:par>
                            </p:childTnLst>
                          </p:cTn>
                        </p:par>
                        <p:par>
                          <p:cTn id="124" fill="hold">
                            <p:stCondLst>
                              <p:cond delay="10000"/>
                            </p:stCondLst>
                            <p:childTnLst>
                              <p:par>
                                <p:cTn id="125" presetID="42" presetClass="entr" presetSubtype="0"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Effect transition="in" filter="fade">
                                      <p:cBhvr>
                                        <p:cTn id="127" dur="250"/>
                                        <p:tgtEl>
                                          <p:spTgt spid="26"/>
                                        </p:tgtEl>
                                      </p:cBhvr>
                                    </p:animEffect>
                                    <p:anim calcmode="lin" valueType="num">
                                      <p:cBhvr>
                                        <p:cTn id="128" dur="250" fill="hold"/>
                                        <p:tgtEl>
                                          <p:spTgt spid="26"/>
                                        </p:tgtEl>
                                        <p:attrNameLst>
                                          <p:attrName>ppt_x</p:attrName>
                                        </p:attrNameLst>
                                      </p:cBhvr>
                                      <p:tavLst>
                                        <p:tav tm="0">
                                          <p:val>
                                            <p:strVal val="#ppt_x"/>
                                          </p:val>
                                        </p:tav>
                                        <p:tav tm="100000">
                                          <p:val>
                                            <p:strVal val="#ppt_x"/>
                                          </p:val>
                                        </p:tav>
                                      </p:tavLst>
                                    </p:anim>
                                    <p:anim calcmode="lin" valueType="num">
                                      <p:cBhvr>
                                        <p:cTn id="129" dur="250" fill="hold"/>
                                        <p:tgtEl>
                                          <p:spTgt spid="26"/>
                                        </p:tgtEl>
                                        <p:attrNameLst>
                                          <p:attrName>ppt_y</p:attrName>
                                        </p:attrNameLst>
                                      </p:cBhvr>
                                      <p:tavLst>
                                        <p:tav tm="0">
                                          <p:val>
                                            <p:strVal val="#ppt_y+.1"/>
                                          </p:val>
                                        </p:tav>
                                        <p:tav tm="100000">
                                          <p:val>
                                            <p:strVal val="#ppt_y"/>
                                          </p:val>
                                        </p:tav>
                                      </p:tavLst>
                                    </p:anim>
                                  </p:childTnLst>
                                </p:cTn>
                              </p:par>
                            </p:childTnLst>
                          </p:cTn>
                        </p:par>
                        <p:par>
                          <p:cTn id="130" fill="hold">
                            <p:stCondLst>
                              <p:cond delay="10500"/>
                            </p:stCondLst>
                            <p:childTnLst>
                              <p:par>
                                <p:cTn id="131" presetID="42" presetClass="entr" presetSubtype="0" fill="hold" grpId="0" nodeType="afterEffect">
                                  <p:stCondLst>
                                    <p:cond delay="0"/>
                                  </p:stCondLst>
                                  <p:childTnLst>
                                    <p:set>
                                      <p:cBhvr>
                                        <p:cTn id="132" dur="1" fill="hold">
                                          <p:stCondLst>
                                            <p:cond delay="0"/>
                                          </p:stCondLst>
                                        </p:cTn>
                                        <p:tgtEl>
                                          <p:spTgt spid="27"/>
                                        </p:tgtEl>
                                        <p:attrNameLst>
                                          <p:attrName>style.visibility</p:attrName>
                                        </p:attrNameLst>
                                      </p:cBhvr>
                                      <p:to>
                                        <p:strVal val="visible"/>
                                      </p:to>
                                    </p:set>
                                    <p:animEffect transition="in" filter="fade">
                                      <p:cBhvr>
                                        <p:cTn id="133" dur="250"/>
                                        <p:tgtEl>
                                          <p:spTgt spid="27"/>
                                        </p:tgtEl>
                                      </p:cBhvr>
                                    </p:animEffect>
                                    <p:anim calcmode="lin" valueType="num">
                                      <p:cBhvr>
                                        <p:cTn id="134" dur="250" fill="hold"/>
                                        <p:tgtEl>
                                          <p:spTgt spid="27"/>
                                        </p:tgtEl>
                                        <p:attrNameLst>
                                          <p:attrName>ppt_x</p:attrName>
                                        </p:attrNameLst>
                                      </p:cBhvr>
                                      <p:tavLst>
                                        <p:tav tm="0">
                                          <p:val>
                                            <p:strVal val="#ppt_x"/>
                                          </p:val>
                                        </p:tav>
                                        <p:tav tm="100000">
                                          <p:val>
                                            <p:strVal val="#ppt_x"/>
                                          </p:val>
                                        </p:tav>
                                      </p:tavLst>
                                    </p:anim>
                                    <p:anim calcmode="lin" valueType="num">
                                      <p:cBhvr>
                                        <p:cTn id="135" dur="250" fill="hold"/>
                                        <p:tgtEl>
                                          <p:spTgt spid="27"/>
                                        </p:tgtEl>
                                        <p:attrNameLst>
                                          <p:attrName>ppt_y</p:attrName>
                                        </p:attrNameLst>
                                      </p:cBhvr>
                                      <p:tavLst>
                                        <p:tav tm="0">
                                          <p:val>
                                            <p:strVal val="#ppt_y+.1"/>
                                          </p:val>
                                        </p:tav>
                                        <p:tav tm="100000">
                                          <p:val>
                                            <p:strVal val="#ppt_y"/>
                                          </p:val>
                                        </p:tav>
                                      </p:tavLst>
                                    </p:anim>
                                  </p:childTnLst>
                                </p:cTn>
                              </p:par>
                            </p:childTnLst>
                          </p:cTn>
                        </p:par>
                        <p:par>
                          <p:cTn id="136" fill="hold">
                            <p:stCondLst>
                              <p:cond delay="11000"/>
                            </p:stCondLst>
                            <p:childTnLst>
                              <p:par>
                                <p:cTn id="137" presetID="42" presetClass="entr" presetSubtype="0" fill="hold" grpId="0" nodeType="afterEffect">
                                  <p:stCondLst>
                                    <p:cond delay="0"/>
                                  </p:stCondLst>
                                  <p:childTnLst>
                                    <p:set>
                                      <p:cBhvr>
                                        <p:cTn id="138" dur="1" fill="hold">
                                          <p:stCondLst>
                                            <p:cond delay="0"/>
                                          </p:stCondLst>
                                        </p:cTn>
                                        <p:tgtEl>
                                          <p:spTgt spid="28"/>
                                        </p:tgtEl>
                                        <p:attrNameLst>
                                          <p:attrName>style.visibility</p:attrName>
                                        </p:attrNameLst>
                                      </p:cBhvr>
                                      <p:to>
                                        <p:strVal val="visible"/>
                                      </p:to>
                                    </p:set>
                                    <p:animEffect transition="in" filter="fade">
                                      <p:cBhvr>
                                        <p:cTn id="139" dur="250"/>
                                        <p:tgtEl>
                                          <p:spTgt spid="28"/>
                                        </p:tgtEl>
                                      </p:cBhvr>
                                    </p:animEffect>
                                    <p:anim calcmode="lin" valueType="num">
                                      <p:cBhvr>
                                        <p:cTn id="140" dur="250" fill="hold"/>
                                        <p:tgtEl>
                                          <p:spTgt spid="28"/>
                                        </p:tgtEl>
                                        <p:attrNameLst>
                                          <p:attrName>ppt_x</p:attrName>
                                        </p:attrNameLst>
                                      </p:cBhvr>
                                      <p:tavLst>
                                        <p:tav tm="0">
                                          <p:val>
                                            <p:strVal val="#ppt_x"/>
                                          </p:val>
                                        </p:tav>
                                        <p:tav tm="100000">
                                          <p:val>
                                            <p:strVal val="#ppt_x"/>
                                          </p:val>
                                        </p:tav>
                                      </p:tavLst>
                                    </p:anim>
                                    <p:anim calcmode="lin" valueType="num">
                                      <p:cBhvr>
                                        <p:cTn id="141" dur="250" fill="hold"/>
                                        <p:tgtEl>
                                          <p:spTgt spid="28"/>
                                        </p:tgtEl>
                                        <p:attrNameLst>
                                          <p:attrName>ppt_y</p:attrName>
                                        </p:attrNameLst>
                                      </p:cBhvr>
                                      <p:tavLst>
                                        <p:tav tm="0">
                                          <p:val>
                                            <p:strVal val="#ppt_y+.1"/>
                                          </p:val>
                                        </p:tav>
                                        <p:tav tm="100000">
                                          <p:val>
                                            <p:strVal val="#ppt_y"/>
                                          </p:val>
                                        </p:tav>
                                      </p:tavLst>
                                    </p:anim>
                                  </p:childTnLst>
                                </p:cTn>
                              </p:par>
                            </p:childTnLst>
                          </p:cTn>
                        </p:par>
                        <p:par>
                          <p:cTn id="142" fill="hold">
                            <p:stCondLst>
                              <p:cond delay="11500"/>
                            </p:stCondLst>
                            <p:childTnLst>
                              <p:par>
                                <p:cTn id="143" presetID="42" presetClass="entr" presetSubtype="0" fill="hold" grpId="0" nodeType="afterEffect">
                                  <p:stCondLst>
                                    <p:cond delay="0"/>
                                  </p:stCondLst>
                                  <p:childTnLst>
                                    <p:set>
                                      <p:cBhvr>
                                        <p:cTn id="144" dur="1" fill="hold">
                                          <p:stCondLst>
                                            <p:cond delay="0"/>
                                          </p:stCondLst>
                                        </p:cTn>
                                        <p:tgtEl>
                                          <p:spTgt spid="29"/>
                                        </p:tgtEl>
                                        <p:attrNameLst>
                                          <p:attrName>style.visibility</p:attrName>
                                        </p:attrNameLst>
                                      </p:cBhvr>
                                      <p:to>
                                        <p:strVal val="visible"/>
                                      </p:to>
                                    </p:set>
                                    <p:animEffect transition="in" filter="fade">
                                      <p:cBhvr>
                                        <p:cTn id="145" dur="250"/>
                                        <p:tgtEl>
                                          <p:spTgt spid="29"/>
                                        </p:tgtEl>
                                      </p:cBhvr>
                                    </p:animEffect>
                                    <p:anim calcmode="lin" valueType="num">
                                      <p:cBhvr>
                                        <p:cTn id="146" dur="250" fill="hold"/>
                                        <p:tgtEl>
                                          <p:spTgt spid="29"/>
                                        </p:tgtEl>
                                        <p:attrNameLst>
                                          <p:attrName>ppt_x</p:attrName>
                                        </p:attrNameLst>
                                      </p:cBhvr>
                                      <p:tavLst>
                                        <p:tav tm="0">
                                          <p:val>
                                            <p:strVal val="#ppt_x"/>
                                          </p:val>
                                        </p:tav>
                                        <p:tav tm="100000">
                                          <p:val>
                                            <p:strVal val="#ppt_x"/>
                                          </p:val>
                                        </p:tav>
                                      </p:tavLst>
                                    </p:anim>
                                    <p:anim calcmode="lin" valueType="num">
                                      <p:cBhvr>
                                        <p:cTn id="147"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P spid="24" grpId="0" animBg="1"/>
      <p:bldP spid="25" grpId="0" animBg="1"/>
      <p:bldP spid="26" grpId="0" animBg="1"/>
      <p:bldP spid="27" grpId="0" animBg="1"/>
      <p:bldP spid="28" grpId="0" animBg="1"/>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15" name="TextBox 11"/>
          <p:cNvSpPr txBox="1">
            <a:spLocks noChangeArrowheads="1"/>
          </p:cNvSpPr>
          <p:nvPr/>
        </p:nvSpPr>
        <p:spPr bwMode="auto">
          <a:xfrm>
            <a:off x="4118190" y="1727624"/>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Tx/>
              <a:buNone/>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自我评价</a:t>
            </a:r>
          </a:p>
        </p:txBody>
      </p:sp>
      <p:sp>
        <p:nvSpPr>
          <p:cNvPr id="16" name="TextBox 12"/>
          <p:cNvSpPr txBox="1">
            <a:spLocks noChangeArrowheads="1"/>
          </p:cNvSpPr>
          <p:nvPr/>
        </p:nvSpPr>
        <p:spPr bwMode="auto">
          <a:xfrm>
            <a:off x="3057188" y="1534249"/>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800" dirty="0">
                <a:solidFill>
                  <a:schemeClr val="tx1">
                    <a:lumMod val="75000"/>
                    <a:lumOff val="25000"/>
                  </a:schemeClr>
                </a:solidFill>
                <a:latin typeface="微软雅黑" panose="020B0503020204020204" pitchFamily="34" charset="-122"/>
                <a:ea typeface="微软雅黑" panose="020B0503020204020204" pitchFamily="34" charset="-122"/>
              </a:rPr>
              <a:t>2</a:t>
            </a:r>
            <a:endParaRPr lang="zh-CN" altLang="en-US" sz="8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
          <p:cNvSpPr txBox="1">
            <a:spLocks noChangeArrowheads="1"/>
          </p:cNvSpPr>
          <p:nvPr/>
        </p:nvSpPr>
        <p:spPr bwMode="auto">
          <a:xfrm>
            <a:off x="4101404" y="2298030"/>
            <a:ext cx="3087671"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18" name="TextBox 2"/>
          <p:cNvSpPr txBox="1">
            <a:spLocks noChangeArrowheads="1"/>
          </p:cNvSpPr>
          <p:nvPr/>
        </p:nvSpPr>
        <p:spPr bwMode="auto">
          <a:xfrm>
            <a:off x="2422334" y="2330659"/>
            <a:ext cx="631975" cy="393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100" dirty="0">
                <a:solidFill>
                  <a:schemeClr val="tx1">
                    <a:lumMod val="75000"/>
                    <a:lumOff val="25000"/>
                  </a:schemeClr>
                </a:solidFill>
              </a:rPr>
              <a:t>Part</a:t>
            </a:r>
            <a:endParaRPr lang="zh-CN" altLang="en-US" sz="2100" dirty="0">
              <a:solidFill>
                <a:schemeClr val="tx1">
                  <a:lumMod val="75000"/>
                  <a:lumOff val="25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 calcmode="lin" valueType="num">
                                      <p:cBhvr>
                                        <p:cTn id="21" dur="500" fill="hold"/>
                                        <p:tgtEl>
                                          <p:spTgt spid="16"/>
                                        </p:tgtEl>
                                        <p:attrNameLst>
                                          <p:attrName>style.rotation</p:attrName>
                                        </p:attrNameLst>
                                      </p:cBhvr>
                                      <p:tavLst>
                                        <p:tav tm="0">
                                          <p:val>
                                            <p:fltVal val="90"/>
                                          </p:val>
                                        </p:tav>
                                        <p:tav tm="100000">
                                          <p:val>
                                            <p:fltVal val="0"/>
                                          </p:val>
                                        </p:tav>
                                      </p:tavLst>
                                    </p:anim>
                                    <p:animEffect transition="in" filter="fade">
                                      <p:cBhvr>
                                        <p:cTn id="22" dur="500"/>
                                        <p:tgtEl>
                                          <p:spTgt spid="1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6" grpId="0" autoUpdateAnimBg="0"/>
      <p:bldP spid="17" grpId="0" autoUpdateAnimBg="0"/>
      <p:bldP spid="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125051" y="3340598"/>
            <a:ext cx="1724287" cy="586458"/>
            <a:chOff x="9029821" y="3139323"/>
            <a:chExt cx="2457329" cy="835777"/>
          </a:xfrm>
        </p:grpSpPr>
        <p:sp>
          <p:nvSpPr>
            <p:cNvPr id="27" name="文本框 10"/>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3765">
                <a:lnSpc>
                  <a:spcPct val="120000"/>
                </a:lnSpc>
                <a:defRPr/>
              </a:pPr>
              <a:r>
                <a:rPr lang="zh-CN" altLang="en-US" sz="1000" dirty="0">
                  <a:solidFill>
                    <a:schemeClr val="tx1">
                      <a:lumMod val="50000"/>
                      <a:lumOff val="50000"/>
                    </a:schemeClr>
                  </a:solidFill>
                </a:rPr>
                <a:t>此部分内容作为文字排版占位显示</a:t>
              </a:r>
              <a:br>
                <a:rPr lang="zh-CN" altLang="en-US" sz="1000" dirty="0">
                  <a:solidFill>
                    <a:schemeClr val="tx1">
                      <a:lumMod val="50000"/>
                      <a:lumOff val="50000"/>
                    </a:schemeClr>
                  </a:solidFill>
                </a:rPr>
              </a:br>
              <a:r>
                <a:rPr lang="zh-CN" altLang="en-US" sz="1000" dirty="0">
                  <a:solidFill>
                    <a:schemeClr val="tx1">
                      <a:lumMod val="50000"/>
                      <a:lumOff val="50000"/>
                    </a:schemeClr>
                  </a:solidFill>
                </a:rPr>
                <a:t>（建议使用主题字体）</a:t>
              </a:r>
            </a:p>
          </p:txBody>
        </p:sp>
        <p:sp>
          <p:nvSpPr>
            <p:cNvPr id="28" name="矩形 27"/>
            <p:cNvSpPr/>
            <p:nvPr/>
          </p:nvSpPr>
          <p:spPr>
            <a:xfrm>
              <a:off x="9029821" y="3139323"/>
              <a:ext cx="2457329" cy="246221"/>
            </a:xfrm>
            <a:prstGeom prst="rect">
              <a:avLst/>
            </a:prstGeom>
          </p:spPr>
          <p:txBody>
            <a:bodyPr wrap="none" lIns="72000" tIns="0" rIns="72000" bIns="0">
              <a:normAutofit fontScale="85000" lnSpcReduction="20000"/>
            </a:bodyPr>
            <a:lstStyle/>
            <a:p>
              <a:pPr defTabSz="913765">
                <a:defRPr/>
              </a:pPr>
              <a:r>
                <a:rPr lang="zh-CN" altLang="en-US" sz="1600" b="1">
                  <a:solidFill>
                    <a:schemeClr val="tx1">
                      <a:lumMod val="50000"/>
                      <a:lumOff val="50000"/>
                    </a:schemeClr>
                  </a:solidFill>
                </a:rPr>
                <a:t>标题文本预设</a:t>
              </a:r>
            </a:p>
          </p:txBody>
        </p:sp>
      </p:grpSp>
      <p:grpSp>
        <p:nvGrpSpPr>
          <p:cNvPr id="10" name="组合 9"/>
          <p:cNvGrpSpPr/>
          <p:nvPr/>
        </p:nvGrpSpPr>
        <p:grpSpPr>
          <a:xfrm>
            <a:off x="1348102" y="3340598"/>
            <a:ext cx="1689403" cy="586458"/>
            <a:chOff x="609599" y="3139323"/>
            <a:chExt cx="2407615" cy="835777"/>
          </a:xfrm>
        </p:grpSpPr>
        <p:sp>
          <p:nvSpPr>
            <p:cNvPr id="25" name="文本框 13"/>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3765">
                <a:lnSpc>
                  <a:spcPct val="120000"/>
                </a:lnSpc>
                <a:defRPr/>
              </a:pPr>
              <a:r>
                <a:rPr lang="zh-CN" altLang="en-US" sz="1000">
                  <a:solidFill>
                    <a:schemeClr val="tx1">
                      <a:lumMod val="50000"/>
                      <a:lumOff val="50000"/>
                    </a:schemeClr>
                  </a:solidFill>
                </a:rPr>
                <a:t>此部分内容作为文字排版占位显示</a:t>
              </a:r>
              <a:br>
                <a:rPr lang="zh-CN" altLang="en-US" sz="1000">
                  <a:solidFill>
                    <a:schemeClr val="tx1">
                      <a:lumMod val="50000"/>
                      <a:lumOff val="50000"/>
                    </a:schemeClr>
                  </a:solidFill>
                </a:rPr>
              </a:br>
              <a:r>
                <a:rPr lang="zh-CN" altLang="en-US" sz="1000">
                  <a:solidFill>
                    <a:schemeClr val="tx1">
                      <a:lumMod val="50000"/>
                      <a:lumOff val="50000"/>
                    </a:schemeClr>
                  </a:solidFill>
                </a:rPr>
                <a:t>（建议使用主题字体）</a:t>
              </a:r>
            </a:p>
          </p:txBody>
        </p:sp>
        <p:sp>
          <p:nvSpPr>
            <p:cNvPr id="26" name="矩形 25"/>
            <p:cNvSpPr/>
            <p:nvPr/>
          </p:nvSpPr>
          <p:spPr>
            <a:xfrm>
              <a:off x="609599" y="3139323"/>
              <a:ext cx="2407615" cy="246221"/>
            </a:xfrm>
            <a:prstGeom prst="rect">
              <a:avLst/>
            </a:prstGeom>
          </p:spPr>
          <p:txBody>
            <a:bodyPr wrap="none" lIns="72000" tIns="0" rIns="72000" bIns="0">
              <a:normAutofit fontScale="85000" lnSpcReduction="20000"/>
            </a:bodyPr>
            <a:lstStyle/>
            <a:p>
              <a:pPr algn="r" defTabSz="913765">
                <a:defRPr/>
              </a:pPr>
              <a:r>
                <a:rPr lang="zh-CN" altLang="en-US" sz="1600" b="1">
                  <a:solidFill>
                    <a:schemeClr val="tx1">
                      <a:lumMod val="50000"/>
                      <a:lumOff val="50000"/>
                    </a:schemeClr>
                  </a:solidFill>
                </a:rPr>
                <a:t>标题文本预设</a:t>
              </a:r>
            </a:p>
          </p:txBody>
        </p:sp>
      </p:grpSp>
      <p:grpSp>
        <p:nvGrpSpPr>
          <p:cNvPr id="11" name="组合 10"/>
          <p:cNvGrpSpPr/>
          <p:nvPr/>
        </p:nvGrpSpPr>
        <p:grpSpPr>
          <a:xfrm>
            <a:off x="6718386" y="2084614"/>
            <a:ext cx="1724287" cy="586458"/>
            <a:chOff x="9029821" y="3139323"/>
            <a:chExt cx="2457329" cy="835777"/>
          </a:xfrm>
        </p:grpSpPr>
        <p:sp>
          <p:nvSpPr>
            <p:cNvPr id="23" name="文本框 16"/>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3765">
                <a:lnSpc>
                  <a:spcPct val="120000"/>
                </a:lnSpc>
                <a:defRPr/>
              </a:pPr>
              <a:r>
                <a:rPr lang="zh-CN" altLang="en-US" sz="1000">
                  <a:solidFill>
                    <a:schemeClr val="tx1">
                      <a:lumMod val="50000"/>
                      <a:lumOff val="50000"/>
                    </a:schemeClr>
                  </a:solidFill>
                </a:rPr>
                <a:t>此部分内容作为文字排版占位显示</a:t>
              </a:r>
              <a:br>
                <a:rPr lang="zh-CN" altLang="en-US" sz="1000">
                  <a:solidFill>
                    <a:schemeClr val="tx1">
                      <a:lumMod val="50000"/>
                      <a:lumOff val="50000"/>
                    </a:schemeClr>
                  </a:solidFill>
                </a:rPr>
              </a:br>
              <a:r>
                <a:rPr lang="zh-CN" altLang="en-US" sz="1000">
                  <a:solidFill>
                    <a:schemeClr val="tx1">
                      <a:lumMod val="50000"/>
                      <a:lumOff val="50000"/>
                    </a:schemeClr>
                  </a:solidFill>
                </a:rPr>
                <a:t>（建议使用主题字体）</a:t>
              </a:r>
            </a:p>
          </p:txBody>
        </p:sp>
        <p:sp>
          <p:nvSpPr>
            <p:cNvPr id="24" name="矩形 23"/>
            <p:cNvSpPr/>
            <p:nvPr/>
          </p:nvSpPr>
          <p:spPr>
            <a:xfrm>
              <a:off x="9029821" y="3139323"/>
              <a:ext cx="2457329" cy="246221"/>
            </a:xfrm>
            <a:prstGeom prst="rect">
              <a:avLst/>
            </a:prstGeom>
          </p:spPr>
          <p:txBody>
            <a:bodyPr wrap="none" lIns="72000" tIns="0" rIns="72000" bIns="0">
              <a:normAutofit fontScale="85000" lnSpcReduction="20000"/>
            </a:bodyPr>
            <a:lstStyle/>
            <a:p>
              <a:pPr defTabSz="913765">
                <a:defRPr/>
              </a:pPr>
              <a:r>
                <a:rPr lang="zh-CN" altLang="en-US" sz="1600" b="1">
                  <a:solidFill>
                    <a:schemeClr val="tx1">
                      <a:lumMod val="50000"/>
                      <a:lumOff val="50000"/>
                    </a:schemeClr>
                  </a:solidFill>
                </a:rPr>
                <a:t>标题文本预设</a:t>
              </a:r>
            </a:p>
          </p:txBody>
        </p:sp>
      </p:grpSp>
      <p:grpSp>
        <p:nvGrpSpPr>
          <p:cNvPr id="12" name="组合 11"/>
          <p:cNvGrpSpPr/>
          <p:nvPr/>
        </p:nvGrpSpPr>
        <p:grpSpPr>
          <a:xfrm>
            <a:off x="815188" y="2084614"/>
            <a:ext cx="1689403" cy="586458"/>
            <a:chOff x="609599" y="3139323"/>
            <a:chExt cx="2407615" cy="835777"/>
          </a:xfrm>
        </p:grpSpPr>
        <p:sp>
          <p:nvSpPr>
            <p:cNvPr id="21" name="文本框 19"/>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3765">
                <a:lnSpc>
                  <a:spcPct val="120000"/>
                </a:lnSpc>
                <a:defRPr/>
              </a:pPr>
              <a:r>
                <a:rPr lang="zh-CN" altLang="en-US" sz="1000" dirty="0">
                  <a:solidFill>
                    <a:schemeClr val="tx1">
                      <a:lumMod val="50000"/>
                      <a:lumOff val="50000"/>
                    </a:schemeClr>
                  </a:solidFill>
                </a:rPr>
                <a:t>此部分内容作为文字排版占位显示</a:t>
              </a:r>
              <a:br>
                <a:rPr lang="zh-CN" altLang="en-US" sz="1000" dirty="0">
                  <a:solidFill>
                    <a:schemeClr val="tx1">
                      <a:lumMod val="50000"/>
                      <a:lumOff val="50000"/>
                    </a:schemeClr>
                  </a:solidFill>
                </a:rPr>
              </a:br>
              <a:r>
                <a:rPr lang="zh-CN" altLang="en-US" sz="1000" dirty="0">
                  <a:solidFill>
                    <a:schemeClr val="tx1">
                      <a:lumMod val="50000"/>
                      <a:lumOff val="50000"/>
                    </a:schemeClr>
                  </a:solidFill>
                </a:rPr>
                <a:t>（建议使用主题字体）</a:t>
              </a:r>
            </a:p>
          </p:txBody>
        </p:sp>
        <p:sp>
          <p:nvSpPr>
            <p:cNvPr id="22" name="矩形 21"/>
            <p:cNvSpPr/>
            <p:nvPr/>
          </p:nvSpPr>
          <p:spPr>
            <a:xfrm>
              <a:off x="609599" y="3139323"/>
              <a:ext cx="2407615" cy="246221"/>
            </a:xfrm>
            <a:prstGeom prst="rect">
              <a:avLst/>
            </a:prstGeom>
          </p:spPr>
          <p:txBody>
            <a:bodyPr wrap="none" lIns="72000" tIns="0" rIns="72000" bIns="0">
              <a:normAutofit fontScale="85000" lnSpcReduction="20000"/>
            </a:bodyPr>
            <a:lstStyle/>
            <a:p>
              <a:pPr algn="r" defTabSz="913765">
                <a:defRPr/>
              </a:pPr>
              <a:r>
                <a:rPr lang="zh-CN" altLang="en-US" sz="1600" b="1" dirty="0">
                  <a:solidFill>
                    <a:schemeClr val="tx1">
                      <a:lumMod val="50000"/>
                      <a:lumOff val="50000"/>
                    </a:schemeClr>
                  </a:solidFill>
                </a:rPr>
                <a:t>标题文本预设</a:t>
              </a:r>
            </a:p>
          </p:txBody>
        </p:sp>
      </p:grpSp>
      <p:grpSp>
        <p:nvGrpSpPr>
          <p:cNvPr id="13" name="组合 12"/>
          <p:cNvGrpSpPr/>
          <p:nvPr/>
        </p:nvGrpSpPr>
        <p:grpSpPr>
          <a:xfrm>
            <a:off x="3896130" y="1114383"/>
            <a:ext cx="1418102" cy="650987"/>
            <a:chOff x="5122025" y="525814"/>
            <a:chExt cx="2020976" cy="927740"/>
          </a:xfrm>
        </p:grpSpPr>
        <p:sp>
          <p:nvSpPr>
            <p:cNvPr id="19" name="文本框 22"/>
            <p:cNvSpPr txBox="1"/>
            <p:nvPr/>
          </p:nvSpPr>
          <p:spPr>
            <a:xfrm>
              <a:off x="5122026" y="826908"/>
              <a:ext cx="2020975" cy="626646"/>
            </a:xfrm>
            <a:prstGeom prst="rect">
              <a:avLst/>
            </a:prstGeom>
            <a:noFill/>
          </p:spPr>
          <p:txBody>
            <a:bodyPr wrap="square" lIns="0" tIns="0" rIns="0" bIns="0" anchor="ctr" anchorCtr="1">
              <a:normAutofit fontScale="92500"/>
            </a:bodyPr>
            <a:lstStyle/>
            <a:p>
              <a:pPr algn="ctr">
                <a:lnSpc>
                  <a:spcPct val="120000"/>
                </a:lnSpc>
                <a:spcBef>
                  <a:spcPct val="0"/>
                </a:spcBef>
              </a:pPr>
              <a:r>
                <a:rPr lang="zh-CN" altLang="en-US" sz="1000" dirty="0">
                  <a:solidFill>
                    <a:schemeClr val="tx1">
                      <a:lumMod val="50000"/>
                      <a:lumOff val="50000"/>
                    </a:schemeClr>
                  </a:solidFill>
                </a:rPr>
                <a:t>此部分内容作为文字排版占位显示 （建议使用主题字体）</a:t>
              </a:r>
            </a:p>
          </p:txBody>
        </p:sp>
        <p:sp>
          <p:nvSpPr>
            <p:cNvPr id="20" name="矩形 19"/>
            <p:cNvSpPr/>
            <p:nvPr/>
          </p:nvSpPr>
          <p:spPr>
            <a:xfrm>
              <a:off x="5122025" y="525814"/>
              <a:ext cx="2020976" cy="325410"/>
            </a:xfrm>
            <a:prstGeom prst="rect">
              <a:avLst/>
            </a:prstGeom>
          </p:spPr>
          <p:txBody>
            <a:bodyPr wrap="none" lIns="0" tIns="0" rIns="0" bIns="0" anchor="ctr" anchorCtr="1">
              <a:normAutofit fontScale="92500" lnSpcReduction="20000"/>
            </a:bodyPr>
            <a:lstStyle/>
            <a:p>
              <a:pPr algn="ctr" defTabSz="913765">
                <a:spcBef>
                  <a:spcPct val="0"/>
                </a:spcBef>
                <a:defRPr/>
              </a:pPr>
              <a:r>
                <a:rPr lang="zh-CN" altLang="en-US" b="1" dirty="0">
                  <a:solidFill>
                    <a:schemeClr val="tx1">
                      <a:lumMod val="50000"/>
                      <a:lumOff val="50000"/>
                    </a:schemeClr>
                  </a:solidFill>
                </a:rPr>
                <a:t>标题文本预设</a:t>
              </a:r>
            </a:p>
          </p:txBody>
        </p:sp>
      </p:grpSp>
      <p:grpSp>
        <p:nvGrpSpPr>
          <p:cNvPr id="38" name="组合 37"/>
          <p:cNvGrpSpPr/>
          <p:nvPr/>
        </p:nvGrpSpPr>
        <p:grpSpPr>
          <a:xfrm>
            <a:off x="2785302" y="1765370"/>
            <a:ext cx="1685830" cy="1301843"/>
            <a:chOff x="2785302" y="1764575"/>
            <a:chExt cx="1685830" cy="1301843"/>
          </a:xfrm>
        </p:grpSpPr>
        <p:sp>
          <p:nvSpPr>
            <p:cNvPr id="6" name="任意多边形: 形状 5"/>
            <p:cNvSpPr/>
            <p:nvPr/>
          </p:nvSpPr>
          <p:spPr>
            <a:xfrm flipH="1">
              <a:off x="2785302" y="1764575"/>
              <a:ext cx="1685830" cy="1301843"/>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任意多边形: 形状 33"/>
            <p:cNvSpPr/>
            <p:nvPr/>
          </p:nvSpPr>
          <p:spPr bwMode="auto">
            <a:xfrm>
              <a:off x="3254121" y="2304185"/>
              <a:ext cx="362196" cy="35096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36" name="组合 35"/>
          <p:cNvGrpSpPr/>
          <p:nvPr/>
        </p:nvGrpSpPr>
        <p:grpSpPr>
          <a:xfrm>
            <a:off x="4751843" y="3196777"/>
            <a:ext cx="1105946" cy="854041"/>
            <a:chOff x="4751843" y="3195982"/>
            <a:chExt cx="1105946" cy="854041"/>
          </a:xfrm>
        </p:grpSpPr>
        <p:sp>
          <p:nvSpPr>
            <p:cNvPr id="7" name="任意多边形: 形状 6"/>
            <p:cNvSpPr/>
            <p:nvPr/>
          </p:nvSpPr>
          <p:spPr>
            <a:xfrm flipV="1">
              <a:off x="4751843" y="3195982"/>
              <a:ext cx="1105946" cy="85404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任意多边形: 形状 31"/>
            <p:cNvSpPr>
              <a:spLocks noChangeAspect="1"/>
            </p:cNvSpPr>
            <p:nvPr/>
          </p:nvSpPr>
          <p:spPr bwMode="auto">
            <a:xfrm>
              <a:off x="5223271" y="3414865"/>
              <a:ext cx="380779" cy="380779"/>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37" name="组合 36"/>
          <p:cNvGrpSpPr/>
          <p:nvPr/>
        </p:nvGrpSpPr>
        <p:grpSpPr>
          <a:xfrm>
            <a:off x="3365186" y="3196777"/>
            <a:ext cx="1105946" cy="854041"/>
            <a:chOff x="3365186" y="3195982"/>
            <a:chExt cx="1105946" cy="854041"/>
          </a:xfrm>
        </p:grpSpPr>
        <p:sp>
          <p:nvSpPr>
            <p:cNvPr id="8" name="任意多边形: 形状 7"/>
            <p:cNvSpPr/>
            <p:nvPr/>
          </p:nvSpPr>
          <p:spPr>
            <a:xfrm flipH="1" flipV="1">
              <a:off x="3365186" y="3195982"/>
              <a:ext cx="1105946" cy="854041"/>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任意多边形: 形状 34"/>
            <p:cNvSpPr/>
            <p:nvPr/>
          </p:nvSpPr>
          <p:spPr bwMode="auto">
            <a:xfrm>
              <a:off x="3689799" y="3431990"/>
              <a:ext cx="287685" cy="346530"/>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rgbClr val="FFFFFF"/>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39" name="组合 38"/>
          <p:cNvGrpSpPr/>
          <p:nvPr/>
        </p:nvGrpSpPr>
        <p:grpSpPr>
          <a:xfrm>
            <a:off x="4751843" y="1765370"/>
            <a:ext cx="1685830" cy="1301843"/>
            <a:chOff x="4751843" y="1764575"/>
            <a:chExt cx="1685830" cy="1301843"/>
          </a:xfrm>
        </p:grpSpPr>
        <p:sp>
          <p:nvSpPr>
            <p:cNvPr id="5" name="任意多边形: 形状 4"/>
            <p:cNvSpPr/>
            <p:nvPr/>
          </p:nvSpPr>
          <p:spPr>
            <a:xfrm>
              <a:off x="4751843" y="1764575"/>
              <a:ext cx="1685830" cy="1301843"/>
            </a:xfrm>
            <a:custGeom>
              <a:avLst/>
              <a:gdLst>
                <a:gd name="connsiteX0" fmla="*/ 1500961 w 2402522"/>
                <a:gd name="connsiteY0" fmla="*/ 379 h 1855293"/>
                <a:gd name="connsiteX1" fmla="*/ 2258040 w 2402522"/>
                <a:gd name="connsiteY1" fmla="*/ 430391 h 1855293"/>
                <a:gd name="connsiteX2" fmla="*/ 2324916 w 2402522"/>
                <a:gd name="connsiteY2" fmla="*/ 1298497 h 1855293"/>
                <a:gd name="connsiteX3" fmla="*/ 1972131 w 2402522"/>
                <a:gd name="connsiteY3" fmla="*/ 1709958 h 1855293"/>
                <a:gd name="connsiteX4" fmla="*/ 1804289 w 2402522"/>
                <a:gd name="connsiteY4" fmla="*/ 1794183 h 1855293"/>
                <a:gd name="connsiteX5" fmla="*/ 1703481 w 2402522"/>
                <a:gd name="connsiteY5" fmla="*/ 1821496 h 1855293"/>
                <a:gd name="connsiteX6" fmla="*/ 1705549 w 2402522"/>
                <a:gd name="connsiteY6" fmla="*/ 1824741 h 1855293"/>
                <a:gd name="connsiteX7" fmla="*/ 1686949 w 2402522"/>
                <a:gd name="connsiteY7" fmla="*/ 1825975 h 1855293"/>
                <a:gd name="connsiteX8" fmla="*/ 1628410 w 2402522"/>
                <a:gd name="connsiteY8" fmla="*/ 1841834 h 1855293"/>
                <a:gd name="connsiteX9" fmla="*/ 1539068 w 2402522"/>
                <a:gd name="connsiteY9" fmla="*/ 1852302 h 1855293"/>
                <a:gd name="connsiteX10" fmla="*/ 1472337 w 2402522"/>
                <a:gd name="connsiteY10" fmla="*/ 1853614 h 1855293"/>
                <a:gd name="connsiteX11" fmla="*/ 1472337 w 2402522"/>
                <a:gd name="connsiteY11" fmla="*/ 1855293 h 1855293"/>
                <a:gd name="connsiteX12" fmla="*/ 0 w 2402522"/>
                <a:gd name="connsiteY12" fmla="*/ 1855293 h 1855293"/>
                <a:gd name="connsiteX13" fmla="*/ 369083 w 2402522"/>
                <a:gd name="connsiteY13" fmla="*/ 1074912 h 1855293"/>
                <a:gd name="connsiteX14" fmla="*/ 444650 w 2402522"/>
                <a:gd name="connsiteY14" fmla="*/ 931337 h 1855293"/>
                <a:gd name="connsiteX15" fmla="*/ 644898 w 2402522"/>
                <a:gd name="connsiteY15" fmla="*/ 514845 h 1855293"/>
                <a:gd name="connsiteX16" fmla="*/ 645800 w 2402522"/>
                <a:gd name="connsiteY16" fmla="*/ 515278 h 1855293"/>
                <a:gd name="connsiteX17" fmla="*/ 665339 w 2402522"/>
                <a:gd name="connsiteY17" fmla="*/ 475771 h 1855293"/>
                <a:gd name="connsiteX18" fmla="*/ 712840 w 2402522"/>
                <a:gd name="connsiteY18" fmla="*/ 399380 h 1855293"/>
                <a:gd name="connsiteX19" fmla="*/ 750416 w 2402522"/>
                <a:gd name="connsiteY19" fmla="*/ 350396 h 1855293"/>
                <a:gd name="connsiteX20" fmla="*/ 757540 w 2402522"/>
                <a:gd name="connsiteY20" fmla="*/ 336863 h 1855293"/>
                <a:gd name="connsiteX21" fmla="*/ 759019 w 2402522"/>
                <a:gd name="connsiteY21" fmla="*/ 339183 h 1855293"/>
                <a:gd name="connsiteX22" fmla="*/ 768048 w 2402522"/>
                <a:gd name="connsiteY22" fmla="*/ 327413 h 1855293"/>
                <a:gd name="connsiteX23" fmla="*/ 978474 w 2402522"/>
                <a:gd name="connsiteY23" fmla="*/ 144481 h 1855293"/>
                <a:gd name="connsiteX24" fmla="*/ 1500961 w 2402522"/>
                <a:gd name="connsiteY24" fmla="*/ 379 h 185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2522" h="1855293">
                  <a:moveTo>
                    <a:pt x="1500961" y="379"/>
                  </a:moveTo>
                  <a:cubicBezTo>
                    <a:pt x="1798454" y="8885"/>
                    <a:pt x="2086546" y="160207"/>
                    <a:pt x="2258040" y="430391"/>
                  </a:cubicBezTo>
                  <a:cubicBezTo>
                    <a:pt x="2429535" y="700575"/>
                    <a:pt x="2443843" y="1025676"/>
                    <a:pt x="2324916" y="1298497"/>
                  </a:cubicBezTo>
                  <a:cubicBezTo>
                    <a:pt x="2253561" y="1462190"/>
                    <a:pt x="2134241" y="1607061"/>
                    <a:pt x="1972131" y="1709958"/>
                  </a:cubicBezTo>
                  <a:cubicBezTo>
                    <a:pt x="1918094" y="1744257"/>
                    <a:pt x="1861861" y="1772268"/>
                    <a:pt x="1804289" y="1794183"/>
                  </a:cubicBezTo>
                  <a:lnTo>
                    <a:pt x="1703481" y="1821496"/>
                  </a:lnTo>
                  <a:lnTo>
                    <a:pt x="1705549" y="1824741"/>
                  </a:lnTo>
                  <a:lnTo>
                    <a:pt x="1686949" y="1825975"/>
                  </a:lnTo>
                  <a:lnTo>
                    <a:pt x="1628410" y="1841834"/>
                  </a:lnTo>
                  <a:cubicBezTo>
                    <a:pt x="1598714" y="1846791"/>
                    <a:pt x="1568897" y="1850273"/>
                    <a:pt x="1539068" y="1852302"/>
                  </a:cubicBezTo>
                  <a:lnTo>
                    <a:pt x="1472337" y="1853614"/>
                  </a:lnTo>
                  <a:lnTo>
                    <a:pt x="1472337" y="1855293"/>
                  </a:lnTo>
                  <a:lnTo>
                    <a:pt x="0" y="1855293"/>
                  </a:lnTo>
                  <a:lnTo>
                    <a:pt x="369083" y="1074912"/>
                  </a:lnTo>
                  <a:lnTo>
                    <a:pt x="444650" y="931337"/>
                  </a:lnTo>
                  <a:lnTo>
                    <a:pt x="644898" y="514845"/>
                  </a:lnTo>
                  <a:lnTo>
                    <a:pt x="645800" y="515278"/>
                  </a:lnTo>
                  <a:lnTo>
                    <a:pt x="665339" y="475771"/>
                  </a:lnTo>
                  <a:cubicBezTo>
                    <a:pt x="679872" y="449642"/>
                    <a:pt x="695714" y="424142"/>
                    <a:pt x="712840" y="399380"/>
                  </a:cubicBezTo>
                  <a:lnTo>
                    <a:pt x="750416" y="350396"/>
                  </a:lnTo>
                  <a:lnTo>
                    <a:pt x="757540" y="336863"/>
                  </a:lnTo>
                  <a:lnTo>
                    <a:pt x="759019" y="339183"/>
                  </a:lnTo>
                  <a:lnTo>
                    <a:pt x="768048" y="327413"/>
                  </a:lnTo>
                  <a:cubicBezTo>
                    <a:pt x="827061" y="257872"/>
                    <a:pt x="897418" y="195929"/>
                    <a:pt x="978474" y="144481"/>
                  </a:cubicBezTo>
                  <a:cubicBezTo>
                    <a:pt x="1140584" y="41585"/>
                    <a:pt x="1322465" y="-4725"/>
                    <a:pt x="1500961" y="379"/>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任意多边形: 形状 32"/>
            <p:cNvSpPr/>
            <p:nvPr/>
          </p:nvSpPr>
          <p:spPr bwMode="auto">
            <a:xfrm>
              <a:off x="5607958" y="2316802"/>
              <a:ext cx="302353" cy="325732"/>
            </a:xfrm>
            <a:custGeom>
              <a:avLst/>
              <a:gdLst>
                <a:gd name="T0" fmla="*/ 233 w 238"/>
                <a:gd name="T1" fmla="*/ 236 h 256"/>
                <a:gd name="T2" fmla="*/ 173 w 238"/>
                <a:gd name="T3" fmla="*/ 210 h 256"/>
                <a:gd name="T4" fmla="*/ 168 w 238"/>
                <a:gd name="T5" fmla="*/ 207 h 256"/>
                <a:gd name="T6" fmla="*/ 164 w 238"/>
                <a:gd name="T7" fmla="*/ 195 h 256"/>
                <a:gd name="T8" fmla="*/ 159 w 238"/>
                <a:gd name="T9" fmla="*/ 189 h 256"/>
                <a:gd name="T10" fmla="*/ 157 w 238"/>
                <a:gd name="T11" fmla="*/ 186 h 256"/>
                <a:gd name="T12" fmla="*/ 158 w 238"/>
                <a:gd name="T13" fmla="*/ 167 h 256"/>
                <a:gd name="T14" fmla="*/ 167 w 238"/>
                <a:gd name="T15" fmla="*/ 149 h 256"/>
                <a:gd name="T16" fmla="*/ 178 w 238"/>
                <a:gd name="T17" fmla="*/ 113 h 256"/>
                <a:gd name="T18" fmla="*/ 172 w 238"/>
                <a:gd name="T19" fmla="*/ 109 h 256"/>
                <a:gd name="T20" fmla="*/ 179 w 238"/>
                <a:gd name="T21" fmla="*/ 77 h 256"/>
                <a:gd name="T22" fmla="*/ 180 w 238"/>
                <a:gd name="T23" fmla="*/ 84 h 256"/>
                <a:gd name="T24" fmla="*/ 180 w 238"/>
                <a:gd name="T25" fmla="*/ 86 h 256"/>
                <a:gd name="T26" fmla="*/ 216 w 238"/>
                <a:gd name="T27" fmla="*/ 63 h 256"/>
                <a:gd name="T28" fmla="*/ 119 w 238"/>
                <a:gd name="T29" fmla="*/ 0 h 256"/>
                <a:gd name="T30" fmla="*/ 21 w 238"/>
                <a:gd name="T31" fmla="*/ 63 h 256"/>
                <a:gd name="T32" fmla="*/ 30 w 238"/>
                <a:gd name="T33" fmla="*/ 69 h 256"/>
                <a:gd name="T34" fmla="*/ 30 w 238"/>
                <a:gd name="T35" fmla="*/ 82 h 256"/>
                <a:gd name="T36" fmla="*/ 27 w 238"/>
                <a:gd name="T37" fmla="*/ 85 h 256"/>
                <a:gd name="T38" fmla="*/ 29 w 238"/>
                <a:gd name="T39" fmla="*/ 89 h 256"/>
                <a:gd name="T40" fmla="*/ 21 w 238"/>
                <a:gd name="T41" fmla="*/ 133 h 256"/>
                <a:gd name="T42" fmla="*/ 41 w 238"/>
                <a:gd name="T43" fmla="*/ 133 h 256"/>
                <a:gd name="T44" fmla="*/ 33 w 238"/>
                <a:gd name="T45" fmla="*/ 89 h 256"/>
                <a:gd name="T46" fmla="*/ 35 w 238"/>
                <a:gd name="T47" fmla="*/ 85 h 256"/>
                <a:gd name="T48" fmla="*/ 32 w 238"/>
                <a:gd name="T49" fmla="*/ 82 h 256"/>
                <a:gd name="T50" fmla="*/ 32 w 238"/>
                <a:gd name="T51" fmla="*/ 70 h 256"/>
                <a:gd name="T52" fmla="*/ 57 w 238"/>
                <a:gd name="T53" fmla="*/ 86 h 256"/>
                <a:gd name="T54" fmla="*/ 57 w 238"/>
                <a:gd name="T55" fmla="*/ 85 h 256"/>
                <a:gd name="T56" fmla="*/ 58 w 238"/>
                <a:gd name="T57" fmla="*/ 92 h 256"/>
                <a:gd name="T58" fmla="*/ 67 w 238"/>
                <a:gd name="T59" fmla="*/ 109 h 256"/>
                <a:gd name="T60" fmla="*/ 67 w 238"/>
                <a:gd name="T61" fmla="*/ 110 h 256"/>
                <a:gd name="T62" fmla="*/ 67 w 238"/>
                <a:gd name="T63" fmla="*/ 110 h 256"/>
                <a:gd name="T64" fmla="*/ 65 w 238"/>
                <a:gd name="T65" fmla="*/ 113 h 256"/>
                <a:gd name="T66" fmla="*/ 62 w 238"/>
                <a:gd name="T67" fmla="*/ 118 h 256"/>
                <a:gd name="T68" fmla="*/ 66 w 238"/>
                <a:gd name="T69" fmla="*/ 138 h 256"/>
                <a:gd name="T70" fmla="*/ 70 w 238"/>
                <a:gd name="T71" fmla="*/ 148 h 256"/>
                <a:gd name="T72" fmla="*/ 80 w 238"/>
                <a:gd name="T73" fmla="*/ 166 h 256"/>
                <a:gd name="T74" fmla="*/ 82 w 238"/>
                <a:gd name="T75" fmla="*/ 170 h 256"/>
                <a:gd name="T76" fmla="*/ 80 w 238"/>
                <a:gd name="T77" fmla="*/ 186 h 256"/>
                <a:gd name="T78" fmla="*/ 77 w 238"/>
                <a:gd name="T79" fmla="*/ 189 h 256"/>
                <a:gd name="T80" fmla="*/ 71 w 238"/>
                <a:gd name="T81" fmla="*/ 195 h 256"/>
                <a:gd name="T82" fmla="*/ 67 w 238"/>
                <a:gd name="T83" fmla="*/ 206 h 256"/>
                <a:gd name="T84" fmla="*/ 64 w 238"/>
                <a:gd name="T85" fmla="*/ 209 h 256"/>
                <a:gd name="T86" fmla="*/ 41 w 238"/>
                <a:gd name="T87" fmla="*/ 217 h 256"/>
                <a:gd name="T88" fmla="*/ 4 w 238"/>
                <a:gd name="T89" fmla="*/ 237 h 256"/>
                <a:gd name="T90" fmla="*/ 2 w 238"/>
                <a:gd name="T91" fmla="*/ 256 h 256"/>
                <a:gd name="T92" fmla="*/ 235 w 238"/>
                <a:gd name="T93" fmla="*/ 256 h 256"/>
                <a:gd name="T94" fmla="*/ 233 w 238"/>
                <a:gd name="T95" fmla="*/ 23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8" h="256">
                  <a:moveTo>
                    <a:pt x="233" y="236"/>
                  </a:moveTo>
                  <a:cubicBezTo>
                    <a:pt x="210" y="226"/>
                    <a:pt x="197" y="218"/>
                    <a:pt x="173" y="210"/>
                  </a:cubicBezTo>
                  <a:cubicBezTo>
                    <a:pt x="171" y="209"/>
                    <a:pt x="169" y="208"/>
                    <a:pt x="168" y="207"/>
                  </a:cubicBezTo>
                  <a:cubicBezTo>
                    <a:pt x="166" y="203"/>
                    <a:pt x="165" y="199"/>
                    <a:pt x="164" y="195"/>
                  </a:cubicBezTo>
                  <a:cubicBezTo>
                    <a:pt x="163" y="193"/>
                    <a:pt x="162" y="190"/>
                    <a:pt x="159" y="189"/>
                  </a:cubicBezTo>
                  <a:cubicBezTo>
                    <a:pt x="158" y="189"/>
                    <a:pt x="157" y="187"/>
                    <a:pt x="157" y="186"/>
                  </a:cubicBezTo>
                  <a:cubicBezTo>
                    <a:pt x="157" y="177"/>
                    <a:pt x="154" y="171"/>
                    <a:pt x="158" y="167"/>
                  </a:cubicBezTo>
                  <a:cubicBezTo>
                    <a:pt x="165" y="161"/>
                    <a:pt x="164" y="153"/>
                    <a:pt x="167" y="149"/>
                  </a:cubicBezTo>
                  <a:cubicBezTo>
                    <a:pt x="171" y="145"/>
                    <a:pt x="180" y="117"/>
                    <a:pt x="178" y="113"/>
                  </a:cubicBezTo>
                  <a:cubicBezTo>
                    <a:pt x="176" y="109"/>
                    <a:pt x="170" y="111"/>
                    <a:pt x="172" y="109"/>
                  </a:cubicBezTo>
                  <a:cubicBezTo>
                    <a:pt x="177" y="102"/>
                    <a:pt x="179" y="89"/>
                    <a:pt x="179" y="77"/>
                  </a:cubicBezTo>
                  <a:cubicBezTo>
                    <a:pt x="180" y="79"/>
                    <a:pt x="180" y="81"/>
                    <a:pt x="180" y="84"/>
                  </a:cubicBezTo>
                  <a:cubicBezTo>
                    <a:pt x="180" y="86"/>
                    <a:pt x="180" y="86"/>
                    <a:pt x="180" y="86"/>
                  </a:cubicBezTo>
                  <a:cubicBezTo>
                    <a:pt x="216" y="63"/>
                    <a:pt x="216" y="63"/>
                    <a:pt x="216" y="63"/>
                  </a:cubicBezTo>
                  <a:cubicBezTo>
                    <a:pt x="119" y="0"/>
                    <a:pt x="119" y="0"/>
                    <a:pt x="119" y="0"/>
                  </a:cubicBezTo>
                  <a:cubicBezTo>
                    <a:pt x="21" y="63"/>
                    <a:pt x="21" y="63"/>
                    <a:pt x="21" y="63"/>
                  </a:cubicBezTo>
                  <a:cubicBezTo>
                    <a:pt x="30" y="69"/>
                    <a:pt x="30" y="69"/>
                    <a:pt x="30" y="69"/>
                  </a:cubicBezTo>
                  <a:cubicBezTo>
                    <a:pt x="30" y="82"/>
                    <a:pt x="30" y="82"/>
                    <a:pt x="30" y="82"/>
                  </a:cubicBezTo>
                  <a:cubicBezTo>
                    <a:pt x="29" y="82"/>
                    <a:pt x="27" y="84"/>
                    <a:pt x="27" y="85"/>
                  </a:cubicBezTo>
                  <a:cubicBezTo>
                    <a:pt x="27" y="87"/>
                    <a:pt x="28" y="88"/>
                    <a:pt x="29" y="89"/>
                  </a:cubicBezTo>
                  <a:cubicBezTo>
                    <a:pt x="21" y="133"/>
                    <a:pt x="21" y="133"/>
                    <a:pt x="21" y="133"/>
                  </a:cubicBezTo>
                  <a:cubicBezTo>
                    <a:pt x="41" y="133"/>
                    <a:pt x="41" y="133"/>
                    <a:pt x="41" y="133"/>
                  </a:cubicBezTo>
                  <a:cubicBezTo>
                    <a:pt x="33" y="89"/>
                    <a:pt x="33" y="89"/>
                    <a:pt x="33" y="89"/>
                  </a:cubicBezTo>
                  <a:cubicBezTo>
                    <a:pt x="34" y="88"/>
                    <a:pt x="35" y="87"/>
                    <a:pt x="35" y="85"/>
                  </a:cubicBezTo>
                  <a:cubicBezTo>
                    <a:pt x="35" y="84"/>
                    <a:pt x="34" y="82"/>
                    <a:pt x="32" y="82"/>
                  </a:cubicBezTo>
                  <a:cubicBezTo>
                    <a:pt x="32" y="70"/>
                    <a:pt x="32" y="70"/>
                    <a:pt x="32" y="70"/>
                  </a:cubicBezTo>
                  <a:cubicBezTo>
                    <a:pt x="57" y="86"/>
                    <a:pt x="57" y="86"/>
                    <a:pt x="57" y="86"/>
                  </a:cubicBezTo>
                  <a:cubicBezTo>
                    <a:pt x="57" y="85"/>
                    <a:pt x="57" y="85"/>
                    <a:pt x="57" y="85"/>
                  </a:cubicBezTo>
                  <a:cubicBezTo>
                    <a:pt x="57" y="87"/>
                    <a:pt x="57" y="89"/>
                    <a:pt x="58" y="92"/>
                  </a:cubicBezTo>
                  <a:cubicBezTo>
                    <a:pt x="60" y="100"/>
                    <a:pt x="64" y="100"/>
                    <a:pt x="67" y="109"/>
                  </a:cubicBezTo>
                  <a:cubicBezTo>
                    <a:pt x="67" y="109"/>
                    <a:pt x="67" y="110"/>
                    <a:pt x="67" y="110"/>
                  </a:cubicBezTo>
                  <a:cubicBezTo>
                    <a:pt x="67" y="110"/>
                    <a:pt x="67" y="110"/>
                    <a:pt x="67" y="110"/>
                  </a:cubicBezTo>
                  <a:cubicBezTo>
                    <a:pt x="66" y="111"/>
                    <a:pt x="66" y="113"/>
                    <a:pt x="65" y="113"/>
                  </a:cubicBezTo>
                  <a:cubicBezTo>
                    <a:pt x="61" y="114"/>
                    <a:pt x="61" y="116"/>
                    <a:pt x="62" y="118"/>
                  </a:cubicBezTo>
                  <a:cubicBezTo>
                    <a:pt x="62" y="120"/>
                    <a:pt x="65" y="133"/>
                    <a:pt x="66" y="138"/>
                  </a:cubicBezTo>
                  <a:cubicBezTo>
                    <a:pt x="67" y="141"/>
                    <a:pt x="70" y="144"/>
                    <a:pt x="70" y="148"/>
                  </a:cubicBezTo>
                  <a:cubicBezTo>
                    <a:pt x="72" y="155"/>
                    <a:pt x="75" y="161"/>
                    <a:pt x="80" y="166"/>
                  </a:cubicBezTo>
                  <a:cubicBezTo>
                    <a:pt x="81" y="167"/>
                    <a:pt x="82" y="169"/>
                    <a:pt x="82" y="170"/>
                  </a:cubicBezTo>
                  <a:cubicBezTo>
                    <a:pt x="81" y="175"/>
                    <a:pt x="81" y="181"/>
                    <a:pt x="80" y="186"/>
                  </a:cubicBezTo>
                  <a:cubicBezTo>
                    <a:pt x="80" y="187"/>
                    <a:pt x="78" y="189"/>
                    <a:pt x="77" y="189"/>
                  </a:cubicBezTo>
                  <a:cubicBezTo>
                    <a:pt x="73" y="190"/>
                    <a:pt x="72" y="193"/>
                    <a:pt x="71" y="195"/>
                  </a:cubicBezTo>
                  <a:cubicBezTo>
                    <a:pt x="70" y="199"/>
                    <a:pt x="69" y="203"/>
                    <a:pt x="67" y="206"/>
                  </a:cubicBezTo>
                  <a:cubicBezTo>
                    <a:pt x="67" y="207"/>
                    <a:pt x="65" y="209"/>
                    <a:pt x="64" y="209"/>
                  </a:cubicBezTo>
                  <a:cubicBezTo>
                    <a:pt x="56" y="212"/>
                    <a:pt x="49" y="214"/>
                    <a:pt x="41" y="217"/>
                  </a:cubicBezTo>
                  <a:cubicBezTo>
                    <a:pt x="33" y="220"/>
                    <a:pt x="12" y="233"/>
                    <a:pt x="4" y="237"/>
                  </a:cubicBezTo>
                  <a:cubicBezTo>
                    <a:pt x="0" y="239"/>
                    <a:pt x="2" y="256"/>
                    <a:pt x="2" y="256"/>
                  </a:cubicBezTo>
                  <a:cubicBezTo>
                    <a:pt x="235" y="256"/>
                    <a:pt x="235" y="256"/>
                    <a:pt x="235" y="256"/>
                  </a:cubicBezTo>
                  <a:cubicBezTo>
                    <a:pt x="235" y="256"/>
                    <a:pt x="238" y="238"/>
                    <a:pt x="233" y="236"/>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40" name="组合 39"/>
          <p:cNvGrpSpPr/>
          <p:nvPr/>
        </p:nvGrpSpPr>
        <p:grpSpPr>
          <a:xfrm>
            <a:off x="4230522" y="1845225"/>
            <a:ext cx="761932" cy="2419468"/>
            <a:chOff x="4230522" y="1844431"/>
            <a:chExt cx="761932" cy="2419468"/>
          </a:xfrm>
        </p:grpSpPr>
        <p:grpSp>
          <p:nvGrpSpPr>
            <p:cNvPr id="4" name="组合 3"/>
            <p:cNvGrpSpPr/>
            <p:nvPr/>
          </p:nvGrpSpPr>
          <p:grpSpPr>
            <a:xfrm>
              <a:off x="4230522" y="1844431"/>
              <a:ext cx="761932" cy="2419468"/>
              <a:chOff x="5438775" y="1724025"/>
              <a:chExt cx="1085850" cy="3448050"/>
            </a:xfrm>
          </p:grpSpPr>
          <p:cxnSp>
            <p:nvCxnSpPr>
              <p:cNvPr id="29" name="直接连接符 28"/>
              <p:cNvCxnSpPr/>
              <p:nvPr/>
            </p:nvCxnSpPr>
            <p:spPr>
              <a:xfrm>
                <a:off x="5981700" y="2200275"/>
                <a:ext cx="0" cy="2771775"/>
              </a:xfrm>
              <a:prstGeom prst="line">
                <a:avLst/>
              </a:prstGeom>
              <a:solidFill>
                <a:schemeClr val="tx2">
                  <a:lumMod val="40000"/>
                  <a:lumOff val="60000"/>
                </a:schemeClr>
              </a:solidFill>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5438775" y="1724025"/>
                <a:ext cx="1085850" cy="108585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31" name="椭圆 30"/>
              <p:cNvSpPr/>
              <p:nvPr/>
            </p:nvSpPr>
            <p:spPr>
              <a:xfrm>
                <a:off x="5781675" y="4772025"/>
                <a:ext cx="400050" cy="40005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sp>
          <p:nvSpPr>
            <p:cNvPr id="18" name="任意多边形: 形状 17"/>
            <p:cNvSpPr/>
            <p:nvPr/>
          </p:nvSpPr>
          <p:spPr bwMode="auto">
            <a:xfrm>
              <a:off x="4431965" y="2058998"/>
              <a:ext cx="359044" cy="30341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gr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wipe(right)">
                                      <p:cBhvr>
                                        <p:cTn id="18" dur="500"/>
                                        <p:tgtEl>
                                          <p:spTgt spid="38"/>
                                        </p:tgtEl>
                                      </p:cBhvr>
                                    </p:animEffect>
                                  </p:childTnLst>
                                </p:cTn>
                              </p:par>
                              <p:par>
                                <p:cTn id="19" presetID="22" presetClass="entr" presetSubtype="2"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right)">
                                      <p:cBhvr>
                                        <p:cTn id="21" dur="500"/>
                                        <p:tgtEl>
                                          <p:spTgt spid="37"/>
                                        </p:tgtEl>
                                      </p:cBhvr>
                                    </p:animEffect>
                                  </p:childTnLst>
                                </p:cTn>
                              </p:par>
                              <p:par>
                                <p:cTn id="22" presetID="22" presetClass="entr" presetSubtype="8"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left)">
                                      <p:cBhvr>
                                        <p:cTn id="24" dur="500"/>
                                        <p:tgtEl>
                                          <p:spTgt spid="39"/>
                                        </p:tgtEl>
                                      </p:cBhvr>
                                    </p:animEffect>
                                  </p:childTnLst>
                                </p:cTn>
                              </p:par>
                              <p:par>
                                <p:cTn id="25" presetID="22" presetClass="entr" presetSubtype="8"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ChangeArrowheads="1"/>
          </p:cNvSpPr>
          <p:nvPr/>
        </p:nvSpPr>
        <p:spPr bwMode="auto">
          <a:xfrm>
            <a:off x="1350964" y="1353385"/>
            <a:ext cx="1582737" cy="1583715"/>
          </a:xfrm>
          <a:prstGeom prst="rect">
            <a:avLst/>
          </a:prstGeom>
          <a:blipFill dpi="0" rotWithShape="1">
            <a:blip r:embed="rId3" cstate="print"/>
            <a:srcRect/>
            <a:stretch>
              <a:fillRect r="-50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sp>
        <p:nvSpPr>
          <p:cNvPr id="12297" name="Rectangle 7"/>
          <p:cNvSpPr>
            <a:spLocks noChangeArrowheads="1"/>
          </p:cNvSpPr>
          <p:nvPr/>
        </p:nvSpPr>
        <p:spPr bwMode="auto">
          <a:xfrm>
            <a:off x="2970214" y="1353385"/>
            <a:ext cx="1582737" cy="1583715"/>
          </a:xfrm>
          <a:prstGeom prst="rect">
            <a:avLst/>
          </a:prstGeom>
          <a:solidFill>
            <a:schemeClr val="accent2"/>
          </a:solidFill>
          <a:ln>
            <a:noFill/>
          </a:ln>
        </p:spPr>
        <p:txBody>
          <a:bodyPr/>
          <a:lstStyle/>
          <a:p>
            <a:endParaRPr lang="zh-CN" altLang="en-US"/>
          </a:p>
        </p:txBody>
      </p:sp>
      <p:sp>
        <p:nvSpPr>
          <p:cNvPr id="12296" name="Rectangle 8"/>
          <p:cNvSpPr>
            <a:spLocks noChangeArrowheads="1"/>
          </p:cNvSpPr>
          <p:nvPr/>
        </p:nvSpPr>
        <p:spPr bwMode="auto">
          <a:xfrm>
            <a:off x="4587876" y="1353385"/>
            <a:ext cx="1584325" cy="1583715"/>
          </a:xfrm>
          <a:prstGeom prst="rect">
            <a:avLst/>
          </a:prstGeom>
          <a:blipFill dpi="0" rotWithShape="1">
            <a:blip r:embed="rId4" cstate="print"/>
            <a:srcRect/>
            <a:stretch>
              <a:fillRect b="-43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sp>
        <p:nvSpPr>
          <p:cNvPr id="12301" name="Rectangle 9"/>
          <p:cNvSpPr>
            <a:spLocks noChangeArrowheads="1"/>
          </p:cNvSpPr>
          <p:nvPr/>
        </p:nvSpPr>
        <p:spPr bwMode="auto">
          <a:xfrm>
            <a:off x="6207125" y="1353385"/>
            <a:ext cx="1582738" cy="1583715"/>
          </a:xfrm>
          <a:prstGeom prst="rect">
            <a:avLst/>
          </a:prstGeom>
          <a:solidFill>
            <a:schemeClr val="accent4"/>
          </a:solidFill>
          <a:ln>
            <a:noFill/>
          </a:ln>
        </p:spPr>
        <p:txBody>
          <a:bodyPr/>
          <a:lstStyle/>
          <a:p>
            <a:endParaRPr lang="zh-CN" altLang="en-US"/>
          </a:p>
        </p:txBody>
      </p:sp>
      <p:sp>
        <p:nvSpPr>
          <p:cNvPr id="12302" name="Rectangle 10"/>
          <p:cNvSpPr>
            <a:spLocks noChangeArrowheads="1"/>
          </p:cNvSpPr>
          <p:nvPr/>
        </p:nvSpPr>
        <p:spPr bwMode="auto">
          <a:xfrm>
            <a:off x="1350964" y="2968871"/>
            <a:ext cx="1582737" cy="1583714"/>
          </a:xfrm>
          <a:prstGeom prst="rect">
            <a:avLst/>
          </a:prstGeom>
          <a:solidFill>
            <a:schemeClr val="accent1"/>
          </a:solidFill>
          <a:ln>
            <a:noFill/>
          </a:ln>
        </p:spPr>
        <p:txBody>
          <a:bodyPr/>
          <a:lstStyle/>
          <a:p>
            <a:endParaRPr lang="zh-CN" altLang="en-US"/>
          </a:p>
        </p:txBody>
      </p:sp>
      <p:sp>
        <p:nvSpPr>
          <p:cNvPr id="12299" name="Rectangle 11"/>
          <p:cNvSpPr>
            <a:spLocks noChangeArrowheads="1"/>
          </p:cNvSpPr>
          <p:nvPr/>
        </p:nvSpPr>
        <p:spPr bwMode="auto">
          <a:xfrm>
            <a:off x="2970214" y="2968871"/>
            <a:ext cx="1582737" cy="1583714"/>
          </a:xfrm>
          <a:prstGeom prst="rect">
            <a:avLst/>
          </a:prstGeom>
          <a:blipFill dpi="0" rotWithShape="1">
            <a:blip r:embed="rId5" cstate="print"/>
            <a:srcRect/>
            <a:stretch>
              <a:fillRect r="-16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sp>
        <p:nvSpPr>
          <p:cNvPr id="12306" name="Rectangle 12"/>
          <p:cNvSpPr>
            <a:spLocks noChangeArrowheads="1"/>
          </p:cNvSpPr>
          <p:nvPr/>
        </p:nvSpPr>
        <p:spPr bwMode="auto">
          <a:xfrm>
            <a:off x="4587876" y="2968871"/>
            <a:ext cx="1584325" cy="1583714"/>
          </a:xfrm>
          <a:prstGeom prst="rect">
            <a:avLst/>
          </a:prstGeom>
          <a:solidFill>
            <a:schemeClr val="accent3"/>
          </a:solidFill>
          <a:ln>
            <a:noFill/>
          </a:ln>
        </p:spPr>
        <p:txBody>
          <a:bodyPr/>
          <a:lstStyle/>
          <a:p>
            <a:endParaRPr lang="zh-CN" altLang="en-US"/>
          </a:p>
        </p:txBody>
      </p:sp>
      <p:sp>
        <p:nvSpPr>
          <p:cNvPr id="2" name="Rectangle 13"/>
          <p:cNvSpPr>
            <a:spLocks noChangeArrowheads="1"/>
          </p:cNvSpPr>
          <p:nvPr/>
        </p:nvSpPr>
        <p:spPr bwMode="auto">
          <a:xfrm>
            <a:off x="6207125" y="2968871"/>
            <a:ext cx="1582738" cy="1583714"/>
          </a:xfrm>
          <a:prstGeom prst="rect">
            <a:avLst/>
          </a:prstGeom>
          <a:blipFill dpi="0" rotWithShape="1">
            <a:blip r:embed="rId6" cstate="print"/>
            <a:srcRect/>
            <a:stretch>
              <a:fillRect r="-50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anose="020B0604020202020204" pitchFamily="34" charset="0"/>
              <a:buNone/>
              <a:defRPr/>
            </a:pPr>
            <a:endParaRPr lang="zh-CN" altLang="en-US">
              <a:latin typeface="Arial" panose="020B0604020202020204" pitchFamily="34" charset="0"/>
              <a:ea typeface="宋体" panose="02010600030101010101" pitchFamily="2" charset="-122"/>
            </a:endParaRPr>
          </a:p>
        </p:txBody>
      </p:sp>
      <p:sp>
        <p:nvSpPr>
          <p:cNvPr id="12310" name="Freeform 14"/>
          <p:cNvSpPr>
            <a:spLocks noEditPoints="1"/>
          </p:cNvSpPr>
          <p:nvPr/>
        </p:nvSpPr>
        <p:spPr bwMode="auto">
          <a:xfrm>
            <a:off x="3503613" y="1625016"/>
            <a:ext cx="517525" cy="517845"/>
          </a:xfrm>
          <a:custGeom>
            <a:avLst/>
            <a:gdLst>
              <a:gd name="T0" fmla="*/ 258763 w 326"/>
              <a:gd name="T1" fmla="*/ 323850 h 326"/>
              <a:gd name="T2" fmla="*/ 130175 w 326"/>
              <a:gd name="T3" fmla="*/ 195263 h 326"/>
              <a:gd name="T4" fmla="*/ 193675 w 326"/>
              <a:gd name="T5" fmla="*/ 195263 h 326"/>
              <a:gd name="T6" fmla="*/ 193675 w 326"/>
              <a:gd name="T7" fmla="*/ 0 h 326"/>
              <a:gd name="T8" fmla="*/ 323850 w 326"/>
              <a:gd name="T9" fmla="*/ 0 h 326"/>
              <a:gd name="T10" fmla="*/ 323850 w 326"/>
              <a:gd name="T11" fmla="*/ 195263 h 326"/>
              <a:gd name="T12" fmla="*/ 388938 w 326"/>
              <a:gd name="T13" fmla="*/ 195263 h 326"/>
              <a:gd name="T14" fmla="*/ 258763 w 326"/>
              <a:gd name="T15" fmla="*/ 323850 h 326"/>
              <a:gd name="T16" fmla="*/ 436563 w 326"/>
              <a:gd name="T17" fmla="*/ 161925 h 326"/>
              <a:gd name="T18" fmla="*/ 398463 w 326"/>
              <a:gd name="T19" fmla="*/ 161925 h 326"/>
              <a:gd name="T20" fmla="*/ 479425 w 326"/>
              <a:gd name="T21" fmla="*/ 323850 h 326"/>
              <a:gd name="T22" fmla="*/ 388938 w 326"/>
              <a:gd name="T23" fmla="*/ 323850 h 326"/>
              <a:gd name="T24" fmla="*/ 323850 w 326"/>
              <a:gd name="T25" fmla="*/ 420688 h 326"/>
              <a:gd name="T26" fmla="*/ 193675 w 326"/>
              <a:gd name="T27" fmla="*/ 420688 h 326"/>
              <a:gd name="T28" fmla="*/ 130175 w 326"/>
              <a:gd name="T29" fmla="*/ 323850 h 326"/>
              <a:gd name="T30" fmla="*/ 34925 w 326"/>
              <a:gd name="T31" fmla="*/ 323850 h 326"/>
              <a:gd name="T32" fmla="*/ 115888 w 326"/>
              <a:gd name="T33" fmla="*/ 161925 h 326"/>
              <a:gd name="T34" fmla="*/ 80963 w 326"/>
              <a:gd name="T35" fmla="*/ 161925 h 326"/>
              <a:gd name="T36" fmla="*/ 0 w 326"/>
              <a:gd name="T37" fmla="*/ 323850 h 326"/>
              <a:gd name="T38" fmla="*/ 0 w 326"/>
              <a:gd name="T39" fmla="*/ 517525 h 326"/>
              <a:gd name="T40" fmla="*/ 517525 w 326"/>
              <a:gd name="T41" fmla="*/ 517525 h 326"/>
              <a:gd name="T42" fmla="*/ 517525 w 326"/>
              <a:gd name="T43" fmla="*/ 323850 h 326"/>
              <a:gd name="T44" fmla="*/ 436563 w 326"/>
              <a:gd name="T45" fmla="*/ 161925 h 3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26" h="326">
                <a:moveTo>
                  <a:pt x="163" y="204"/>
                </a:moveTo>
                <a:lnTo>
                  <a:pt x="82" y="123"/>
                </a:lnTo>
                <a:lnTo>
                  <a:pt x="122" y="123"/>
                </a:lnTo>
                <a:lnTo>
                  <a:pt x="122" y="0"/>
                </a:lnTo>
                <a:lnTo>
                  <a:pt x="204" y="0"/>
                </a:lnTo>
                <a:lnTo>
                  <a:pt x="204" y="123"/>
                </a:lnTo>
                <a:lnTo>
                  <a:pt x="245" y="123"/>
                </a:lnTo>
                <a:lnTo>
                  <a:pt x="163" y="204"/>
                </a:lnTo>
                <a:close/>
                <a:moveTo>
                  <a:pt x="275" y="102"/>
                </a:moveTo>
                <a:lnTo>
                  <a:pt x="251" y="102"/>
                </a:lnTo>
                <a:lnTo>
                  <a:pt x="302" y="204"/>
                </a:lnTo>
                <a:lnTo>
                  <a:pt x="245" y="204"/>
                </a:lnTo>
                <a:lnTo>
                  <a:pt x="204" y="265"/>
                </a:lnTo>
                <a:lnTo>
                  <a:pt x="122" y="265"/>
                </a:lnTo>
                <a:lnTo>
                  <a:pt x="82" y="204"/>
                </a:lnTo>
                <a:lnTo>
                  <a:pt x="22" y="204"/>
                </a:lnTo>
                <a:lnTo>
                  <a:pt x="73" y="102"/>
                </a:lnTo>
                <a:lnTo>
                  <a:pt x="51" y="102"/>
                </a:lnTo>
                <a:lnTo>
                  <a:pt x="0" y="204"/>
                </a:lnTo>
                <a:lnTo>
                  <a:pt x="0" y="326"/>
                </a:lnTo>
                <a:lnTo>
                  <a:pt x="326" y="326"/>
                </a:lnTo>
                <a:lnTo>
                  <a:pt x="326" y="204"/>
                </a:lnTo>
                <a:lnTo>
                  <a:pt x="275" y="1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11" name="Rectangle 15"/>
          <p:cNvSpPr>
            <a:spLocks noChangeArrowheads="1"/>
          </p:cNvSpPr>
          <p:nvPr/>
        </p:nvSpPr>
        <p:spPr bwMode="auto">
          <a:xfrm>
            <a:off x="5284789" y="3605850"/>
            <a:ext cx="161925" cy="317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2" name="Freeform 16"/>
          <p:cNvSpPr/>
          <p:nvPr/>
        </p:nvSpPr>
        <p:spPr bwMode="auto">
          <a:xfrm>
            <a:off x="5219700" y="3216673"/>
            <a:ext cx="323850" cy="96897"/>
          </a:xfrm>
          <a:custGeom>
            <a:avLst/>
            <a:gdLst>
              <a:gd name="T0" fmla="*/ 32385 w 120"/>
              <a:gd name="T1" fmla="*/ 32279 h 36"/>
              <a:gd name="T2" fmla="*/ 291465 w 120"/>
              <a:gd name="T3" fmla="*/ 32279 h 36"/>
              <a:gd name="T4" fmla="*/ 291465 w 120"/>
              <a:gd name="T5" fmla="*/ 96837 h 36"/>
              <a:gd name="T6" fmla="*/ 323850 w 120"/>
              <a:gd name="T7" fmla="*/ 96837 h 36"/>
              <a:gd name="T8" fmla="*/ 323850 w 120"/>
              <a:gd name="T9" fmla="*/ 32279 h 36"/>
              <a:gd name="T10" fmla="*/ 291465 w 120"/>
              <a:gd name="T11" fmla="*/ 0 h 36"/>
              <a:gd name="T12" fmla="*/ 32385 w 120"/>
              <a:gd name="T13" fmla="*/ 0 h 36"/>
              <a:gd name="T14" fmla="*/ 0 w 120"/>
              <a:gd name="T15" fmla="*/ 32279 h 36"/>
              <a:gd name="T16" fmla="*/ 0 w 120"/>
              <a:gd name="T17" fmla="*/ 96837 h 36"/>
              <a:gd name="T18" fmla="*/ 32385 w 120"/>
              <a:gd name="T19" fmla="*/ 96837 h 36"/>
              <a:gd name="T20" fmla="*/ 32385 w 120"/>
              <a:gd name="T21" fmla="*/ 32279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0" h="36">
                <a:moveTo>
                  <a:pt x="12" y="12"/>
                </a:moveTo>
                <a:cubicBezTo>
                  <a:pt x="108" y="12"/>
                  <a:pt x="108" y="12"/>
                  <a:pt x="108" y="12"/>
                </a:cubicBezTo>
                <a:cubicBezTo>
                  <a:pt x="108" y="36"/>
                  <a:pt x="108" y="36"/>
                  <a:pt x="108" y="36"/>
                </a:cubicBezTo>
                <a:cubicBezTo>
                  <a:pt x="120" y="36"/>
                  <a:pt x="120" y="36"/>
                  <a:pt x="120" y="36"/>
                </a:cubicBezTo>
                <a:cubicBezTo>
                  <a:pt x="120" y="12"/>
                  <a:pt x="120" y="12"/>
                  <a:pt x="120" y="12"/>
                </a:cubicBezTo>
                <a:cubicBezTo>
                  <a:pt x="120" y="5"/>
                  <a:pt x="114" y="0"/>
                  <a:pt x="108" y="0"/>
                </a:cubicBezTo>
                <a:cubicBezTo>
                  <a:pt x="12" y="0"/>
                  <a:pt x="12" y="0"/>
                  <a:pt x="12" y="0"/>
                </a:cubicBezTo>
                <a:cubicBezTo>
                  <a:pt x="5" y="0"/>
                  <a:pt x="0" y="5"/>
                  <a:pt x="0" y="12"/>
                </a:cubicBezTo>
                <a:cubicBezTo>
                  <a:pt x="0" y="36"/>
                  <a:pt x="0" y="36"/>
                  <a:pt x="0" y="36"/>
                </a:cubicBezTo>
                <a:cubicBezTo>
                  <a:pt x="12" y="36"/>
                  <a:pt x="12" y="36"/>
                  <a:pt x="12" y="36"/>
                </a:cubicBezTo>
                <a:lnTo>
                  <a:pt x="1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13" name="Rectangle 17"/>
          <p:cNvSpPr>
            <a:spLocks noChangeArrowheads="1"/>
          </p:cNvSpPr>
          <p:nvPr/>
        </p:nvSpPr>
        <p:spPr bwMode="auto">
          <a:xfrm>
            <a:off x="5284789" y="3540723"/>
            <a:ext cx="193675" cy="3177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4" name="Freeform 18"/>
          <p:cNvSpPr>
            <a:spLocks noEditPoints="1"/>
          </p:cNvSpPr>
          <p:nvPr/>
        </p:nvSpPr>
        <p:spPr bwMode="auto">
          <a:xfrm>
            <a:off x="5122864" y="3346928"/>
            <a:ext cx="517525" cy="387589"/>
          </a:xfrm>
          <a:custGeom>
            <a:avLst/>
            <a:gdLst>
              <a:gd name="T0" fmla="*/ 485180 w 192"/>
              <a:gd name="T1" fmla="*/ 0 h 144"/>
              <a:gd name="T2" fmla="*/ 32345 w 192"/>
              <a:gd name="T3" fmla="*/ 0 h 144"/>
              <a:gd name="T4" fmla="*/ 0 w 192"/>
              <a:gd name="T5" fmla="*/ 32279 h 144"/>
              <a:gd name="T6" fmla="*/ 0 w 192"/>
              <a:gd name="T7" fmla="*/ 225954 h 144"/>
              <a:gd name="T8" fmla="*/ 32345 w 192"/>
              <a:gd name="T9" fmla="*/ 258233 h 144"/>
              <a:gd name="T10" fmla="*/ 97036 w 192"/>
              <a:gd name="T11" fmla="*/ 258233 h 144"/>
              <a:gd name="T12" fmla="*/ 97036 w 192"/>
              <a:gd name="T13" fmla="*/ 355071 h 144"/>
              <a:gd name="T14" fmla="*/ 129381 w 192"/>
              <a:gd name="T15" fmla="*/ 387350 h 144"/>
              <a:gd name="T16" fmla="*/ 388144 w 192"/>
              <a:gd name="T17" fmla="*/ 387350 h 144"/>
              <a:gd name="T18" fmla="*/ 420489 w 192"/>
              <a:gd name="T19" fmla="*/ 355071 h 144"/>
              <a:gd name="T20" fmla="*/ 420489 w 192"/>
              <a:gd name="T21" fmla="*/ 258233 h 144"/>
              <a:gd name="T22" fmla="*/ 485180 w 192"/>
              <a:gd name="T23" fmla="*/ 258233 h 144"/>
              <a:gd name="T24" fmla="*/ 517525 w 192"/>
              <a:gd name="T25" fmla="*/ 225954 h 144"/>
              <a:gd name="T26" fmla="*/ 517525 w 192"/>
              <a:gd name="T27" fmla="*/ 32279 h 144"/>
              <a:gd name="T28" fmla="*/ 485180 w 192"/>
              <a:gd name="T29" fmla="*/ 0 h 144"/>
              <a:gd name="T30" fmla="*/ 388144 w 192"/>
              <a:gd name="T31" fmla="*/ 355071 h 144"/>
              <a:gd name="T32" fmla="*/ 129381 w 192"/>
              <a:gd name="T33" fmla="*/ 355071 h 144"/>
              <a:gd name="T34" fmla="*/ 129381 w 192"/>
              <a:gd name="T35" fmla="*/ 161396 h 144"/>
              <a:gd name="T36" fmla="*/ 388144 w 192"/>
              <a:gd name="T37" fmla="*/ 161396 h 144"/>
              <a:gd name="T38" fmla="*/ 388144 w 192"/>
              <a:gd name="T39" fmla="*/ 355071 h 144"/>
              <a:gd name="T40" fmla="*/ 452834 w 192"/>
              <a:gd name="T41" fmla="*/ 96838 h 144"/>
              <a:gd name="T42" fmla="*/ 420489 w 192"/>
              <a:gd name="T43" fmla="*/ 64558 h 144"/>
              <a:gd name="T44" fmla="*/ 452834 w 192"/>
              <a:gd name="T45" fmla="*/ 32279 h 144"/>
              <a:gd name="T46" fmla="*/ 485180 w 192"/>
              <a:gd name="T47" fmla="*/ 64558 h 144"/>
              <a:gd name="T48" fmla="*/ 452834 w 192"/>
              <a:gd name="T49" fmla="*/ 96838 h 1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2" h="144">
                <a:moveTo>
                  <a:pt x="180" y="0"/>
                </a:moveTo>
                <a:cubicBezTo>
                  <a:pt x="12" y="0"/>
                  <a:pt x="12" y="0"/>
                  <a:pt x="12" y="0"/>
                </a:cubicBezTo>
                <a:cubicBezTo>
                  <a:pt x="5" y="0"/>
                  <a:pt x="0" y="5"/>
                  <a:pt x="0" y="12"/>
                </a:cubicBezTo>
                <a:cubicBezTo>
                  <a:pt x="0" y="84"/>
                  <a:pt x="0" y="84"/>
                  <a:pt x="0" y="84"/>
                </a:cubicBezTo>
                <a:cubicBezTo>
                  <a:pt x="0" y="90"/>
                  <a:pt x="5" y="96"/>
                  <a:pt x="12" y="96"/>
                </a:cubicBezTo>
                <a:cubicBezTo>
                  <a:pt x="36" y="96"/>
                  <a:pt x="36" y="96"/>
                  <a:pt x="36" y="96"/>
                </a:cubicBezTo>
                <a:cubicBezTo>
                  <a:pt x="36" y="132"/>
                  <a:pt x="36" y="132"/>
                  <a:pt x="36" y="132"/>
                </a:cubicBezTo>
                <a:cubicBezTo>
                  <a:pt x="36" y="138"/>
                  <a:pt x="41" y="144"/>
                  <a:pt x="48" y="144"/>
                </a:cubicBezTo>
                <a:cubicBezTo>
                  <a:pt x="144" y="144"/>
                  <a:pt x="144" y="144"/>
                  <a:pt x="144" y="144"/>
                </a:cubicBezTo>
                <a:cubicBezTo>
                  <a:pt x="150" y="144"/>
                  <a:pt x="156" y="138"/>
                  <a:pt x="156" y="132"/>
                </a:cubicBezTo>
                <a:cubicBezTo>
                  <a:pt x="156" y="96"/>
                  <a:pt x="156" y="96"/>
                  <a:pt x="156" y="96"/>
                </a:cubicBezTo>
                <a:cubicBezTo>
                  <a:pt x="180" y="96"/>
                  <a:pt x="180" y="96"/>
                  <a:pt x="180" y="96"/>
                </a:cubicBezTo>
                <a:cubicBezTo>
                  <a:pt x="186" y="96"/>
                  <a:pt x="192" y="90"/>
                  <a:pt x="192" y="84"/>
                </a:cubicBezTo>
                <a:cubicBezTo>
                  <a:pt x="192" y="12"/>
                  <a:pt x="192" y="12"/>
                  <a:pt x="192" y="12"/>
                </a:cubicBezTo>
                <a:cubicBezTo>
                  <a:pt x="192" y="5"/>
                  <a:pt x="186" y="0"/>
                  <a:pt x="180" y="0"/>
                </a:cubicBezTo>
                <a:close/>
                <a:moveTo>
                  <a:pt x="144" y="132"/>
                </a:moveTo>
                <a:cubicBezTo>
                  <a:pt x="48" y="132"/>
                  <a:pt x="48" y="132"/>
                  <a:pt x="48" y="132"/>
                </a:cubicBezTo>
                <a:cubicBezTo>
                  <a:pt x="48" y="60"/>
                  <a:pt x="48" y="60"/>
                  <a:pt x="48" y="60"/>
                </a:cubicBezTo>
                <a:cubicBezTo>
                  <a:pt x="144" y="60"/>
                  <a:pt x="144" y="60"/>
                  <a:pt x="144" y="60"/>
                </a:cubicBezTo>
                <a:lnTo>
                  <a:pt x="144" y="132"/>
                </a:lnTo>
                <a:close/>
                <a:moveTo>
                  <a:pt x="168" y="36"/>
                </a:moveTo>
                <a:cubicBezTo>
                  <a:pt x="161" y="36"/>
                  <a:pt x="156" y="30"/>
                  <a:pt x="156" y="24"/>
                </a:cubicBezTo>
                <a:cubicBezTo>
                  <a:pt x="156" y="17"/>
                  <a:pt x="161" y="12"/>
                  <a:pt x="168" y="12"/>
                </a:cubicBezTo>
                <a:cubicBezTo>
                  <a:pt x="174" y="12"/>
                  <a:pt x="180" y="17"/>
                  <a:pt x="180" y="24"/>
                </a:cubicBezTo>
                <a:cubicBezTo>
                  <a:pt x="180" y="30"/>
                  <a:pt x="174" y="36"/>
                  <a:pt x="168"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15" name="Rectangle 19"/>
          <p:cNvSpPr>
            <a:spLocks noChangeArrowheads="1"/>
          </p:cNvSpPr>
          <p:nvPr/>
        </p:nvSpPr>
        <p:spPr bwMode="auto">
          <a:xfrm>
            <a:off x="2951164" y="2289001"/>
            <a:ext cx="162083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Aft>
                <a:spcPts val="450"/>
              </a:spcAft>
              <a:buClr>
                <a:srgbClr val="00B050"/>
              </a:buClr>
              <a:buSzPct val="80000"/>
              <a:defRPr/>
            </a:pPr>
            <a:r>
              <a:rPr lang="zh-CN" altLang="en-US" sz="9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12316" name="Rectangle 20"/>
          <p:cNvSpPr>
            <a:spLocks noChangeArrowheads="1"/>
          </p:cNvSpPr>
          <p:nvPr/>
        </p:nvSpPr>
        <p:spPr bwMode="auto">
          <a:xfrm>
            <a:off x="4565650" y="3887012"/>
            <a:ext cx="162083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Aft>
                <a:spcPts val="450"/>
              </a:spcAft>
              <a:buClr>
                <a:srgbClr val="00B050"/>
              </a:buClr>
              <a:buSzPct val="80000"/>
              <a:defRPr/>
            </a:pPr>
            <a:r>
              <a:rPr lang="zh-CN" altLang="en-US" sz="900" dirty="0">
                <a:solidFill>
                  <a:schemeClr val="bg1"/>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12317" name="Rectangle 21"/>
          <p:cNvSpPr>
            <a:spLocks noChangeArrowheads="1"/>
          </p:cNvSpPr>
          <p:nvPr/>
        </p:nvSpPr>
        <p:spPr bwMode="auto">
          <a:xfrm>
            <a:off x="1679575" y="3370755"/>
            <a:ext cx="954088" cy="519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800" b="1">
                <a:solidFill>
                  <a:schemeClr val="bg1"/>
                </a:solidFill>
                <a:latin typeface="微软雅黑" panose="020B0503020204020204" pitchFamily="34" charset="-122"/>
                <a:ea typeface="微软雅黑" panose="020B0503020204020204" pitchFamily="34" charset="-122"/>
              </a:rPr>
              <a:t>30%</a:t>
            </a:r>
          </a:p>
        </p:txBody>
      </p:sp>
      <p:sp>
        <p:nvSpPr>
          <p:cNvPr id="12318" name="Line 22"/>
          <p:cNvSpPr>
            <a:spLocks noChangeShapeType="1"/>
          </p:cNvSpPr>
          <p:nvPr/>
        </p:nvSpPr>
        <p:spPr bwMode="auto">
          <a:xfrm>
            <a:off x="1619250" y="3874304"/>
            <a:ext cx="1081088"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19" name="Rectangle 23"/>
          <p:cNvSpPr>
            <a:spLocks noChangeArrowheads="1"/>
          </p:cNvSpPr>
          <p:nvPr/>
        </p:nvSpPr>
        <p:spPr bwMode="auto">
          <a:xfrm>
            <a:off x="1693368" y="3971201"/>
            <a:ext cx="92333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sp>
        <p:nvSpPr>
          <p:cNvPr id="12320" name="Rectangle 24"/>
          <p:cNvSpPr>
            <a:spLocks noChangeArrowheads="1"/>
          </p:cNvSpPr>
          <p:nvPr/>
        </p:nvSpPr>
        <p:spPr bwMode="auto">
          <a:xfrm>
            <a:off x="6535739" y="1772744"/>
            <a:ext cx="954087" cy="519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800" b="1" dirty="0">
                <a:solidFill>
                  <a:schemeClr val="bg1"/>
                </a:solidFill>
                <a:latin typeface="微软雅黑" panose="020B0503020204020204" pitchFamily="34" charset="-122"/>
                <a:ea typeface="微软雅黑" panose="020B0503020204020204" pitchFamily="34" charset="-122"/>
              </a:rPr>
              <a:t>75%</a:t>
            </a:r>
          </a:p>
        </p:txBody>
      </p:sp>
      <p:sp>
        <p:nvSpPr>
          <p:cNvPr id="12321" name="Line 25"/>
          <p:cNvSpPr>
            <a:spLocks noChangeShapeType="1"/>
          </p:cNvSpPr>
          <p:nvPr/>
        </p:nvSpPr>
        <p:spPr bwMode="auto">
          <a:xfrm>
            <a:off x="6475414" y="2276293"/>
            <a:ext cx="1081087"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22" name="Rectangle 26"/>
          <p:cNvSpPr>
            <a:spLocks noChangeArrowheads="1"/>
          </p:cNvSpPr>
          <p:nvPr/>
        </p:nvSpPr>
        <p:spPr bwMode="auto">
          <a:xfrm>
            <a:off x="6553646" y="2373190"/>
            <a:ext cx="923330"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4"/>
                                        </p:tgtEl>
                                        <p:attrNameLst>
                                          <p:attrName>style.visibility</p:attrName>
                                        </p:attrNameLst>
                                      </p:cBhvr>
                                      <p:to>
                                        <p:strVal val="visible"/>
                                      </p:to>
                                    </p:set>
                                    <p:anim calcmode="lin" valueType="num">
                                      <p:cBhvr additive="base">
                                        <p:cTn id="7" dur="500" fill="hold"/>
                                        <p:tgtEl>
                                          <p:spTgt spid="12294"/>
                                        </p:tgtEl>
                                        <p:attrNameLst>
                                          <p:attrName>ppt_x</p:attrName>
                                        </p:attrNameLst>
                                      </p:cBhvr>
                                      <p:tavLst>
                                        <p:tav tm="0">
                                          <p:val>
                                            <p:strVal val="0-#ppt_w/2"/>
                                          </p:val>
                                        </p:tav>
                                        <p:tav tm="100000">
                                          <p:val>
                                            <p:strVal val="#ppt_x"/>
                                          </p:val>
                                        </p:tav>
                                      </p:tavLst>
                                    </p:anim>
                                    <p:anim calcmode="lin" valueType="num">
                                      <p:cBhvr additive="base">
                                        <p:cTn id="8" dur="500" fill="hold"/>
                                        <p:tgtEl>
                                          <p:spTgt spid="1229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2302"/>
                                        </p:tgtEl>
                                        <p:attrNameLst>
                                          <p:attrName>style.visibility</p:attrName>
                                        </p:attrNameLst>
                                      </p:cBhvr>
                                      <p:to>
                                        <p:strVal val="visible"/>
                                      </p:to>
                                    </p:set>
                                    <p:animEffect transition="in" filter="wipe(up)">
                                      <p:cBhvr>
                                        <p:cTn id="12" dur="500"/>
                                        <p:tgtEl>
                                          <p:spTgt spid="12302"/>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2317"/>
                                        </p:tgtEl>
                                        <p:attrNameLst>
                                          <p:attrName>style.visibility</p:attrName>
                                        </p:attrNameLst>
                                      </p:cBhvr>
                                      <p:to>
                                        <p:strVal val="visible"/>
                                      </p:to>
                                    </p:set>
                                    <p:animEffect transition="in" filter="fade">
                                      <p:cBhvr>
                                        <p:cTn id="16" dur="1000"/>
                                        <p:tgtEl>
                                          <p:spTgt spid="12317"/>
                                        </p:tgtEl>
                                      </p:cBhvr>
                                    </p:animEffect>
                                    <p:anim calcmode="lin" valueType="num">
                                      <p:cBhvr>
                                        <p:cTn id="17" dur="1000" fill="hold"/>
                                        <p:tgtEl>
                                          <p:spTgt spid="12317"/>
                                        </p:tgtEl>
                                        <p:attrNameLst>
                                          <p:attrName>ppt_x</p:attrName>
                                        </p:attrNameLst>
                                      </p:cBhvr>
                                      <p:tavLst>
                                        <p:tav tm="0">
                                          <p:val>
                                            <p:strVal val="#ppt_x"/>
                                          </p:val>
                                        </p:tav>
                                        <p:tav tm="100000">
                                          <p:val>
                                            <p:strVal val="#ppt_x"/>
                                          </p:val>
                                        </p:tav>
                                      </p:tavLst>
                                    </p:anim>
                                    <p:anim calcmode="lin" valueType="num">
                                      <p:cBhvr>
                                        <p:cTn id="18" dur="1000" fill="hold"/>
                                        <p:tgtEl>
                                          <p:spTgt spid="1231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2318"/>
                                        </p:tgtEl>
                                        <p:attrNameLst>
                                          <p:attrName>style.visibility</p:attrName>
                                        </p:attrNameLst>
                                      </p:cBhvr>
                                      <p:to>
                                        <p:strVal val="visible"/>
                                      </p:to>
                                    </p:set>
                                    <p:animEffect transition="in" filter="fade">
                                      <p:cBhvr>
                                        <p:cTn id="21" dur="1000"/>
                                        <p:tgtEl>
                                          <p:spTgt spid="12318"/>
                                        </p:tgtEl>
                                      </p:cBhvr>
                                    </p:animEffect>
                                    <p:anim calcmode="lin" valueType="num">
                                      <p:cBhvr>
                                        <p:cTn id="22" dur="1000" fill="hold"/>
                                        <p:tgtEl>
                                          <p:spTgt spid="12318"/>
                                        </p:tgtEl>
                                        <p:attrNameLst>
                                          <p:attrName>ppt_x</p:attrName>
                                        </p:attrNameLst>
                                      </p:cBhvr>
                                      <p:tavLst>
                                        <p:tav tm="0">
                                          <p:val>
                                            <p:strVal val="#ppt_x"/>
                                          </p:val>
                                        </p:tav>
                                        <p:tav tm="100000">
                                          <p:val>
                                            <p:strVal val="#ppt_x"/>
                                          </p:val>
                                        </p:tav>
                                      </p:tavLst>
                                    </p:anim>
                                    <p:anim calcmode="lin" valueType="num">
                                      <p:cBhvr>
                                        <p:cTn id="23" dur="1000" fill="hold"/>
                                        <p:tgtEl>
                                          <p:spTgt spid="1231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2319"/>
                                        </p:tgtEl>
                                        <p:attrNameLst>
                                          <p:attrName>style.visibility</p:attrName>
                                        </p:attrNameLst>
                                      </p:cBhvr>
                                      <p:to>
                                        <p:strVal val="visible"/>
                                      </p:to>
                                    </p:set>
                                    <p:animEffect transition="in" filter="fade">
                                      <p:cBhvr>
                                        <p:cTn id="26" dur="1000"/>
                                        <p:tgtEl>
                                          <p:spTgt spid="12319"/>
                                        </p:tgtEl>
                                      </p:cBhvr>
                                    </p:animEffect>
                                    <p:anim calcmode="lin" valueType="num">
                                      <p:cBhvr>
                                        <p:cTn id="27" dur="1000" fill="hold"/>
                                        <p:tgtEl>
                                          <p:spTgt spid="12319"/>
                                        </p:tgtEl>
                                        <p:attrNameLst>
                                          <p:attrName>ppt_x</p:attrName>
                                        </p:attrNameLst>
                                      </p:cBhvr>
                                      <p:tavLst>
                                        <p:tav tm="0">
                                          <p:val>
                                            <p:strVal val="#ppt_x"/>
                                          </p:val>
                                        </p:tav>
                                        <p:tav tm="100000">
                                          <p:val>
                                            <p:strVal val="#ppt_x"/>
                                          </p:val>
                                        </p:tav>
                                      </p:tavLst>
                                    </p:anim>
                                    <p:anim calcmode="lin" valueType="num">
                                      <p:cBhvr>
                                        <p:cTn id="28" dur="1000" fill="hold"/>
                                        <p:tgtEl>
                                          <p:spTgt spid="12319"/>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12299"/>
                                        </p:tgtEl>
                                        <p:attrNameLst>
                                          <p:attrName>style.visibility</p:attrName>
                                        </p:attrNameLst>
                                      </p:cBhvr>
                                      <p:to>
                                        <p:strVal val="visible"/>
                                      </p:to>
                                    </p:set>
                                    <p:anim calcmode="lin" valueType="num">
                                      <p:cBhvr additive="base">
                                        <p:cTn id="32" dur="500" fill="hold"/>
                                        <p:tgtEl>
                                          <p:spTgt spid="12299"/>
                                        </p:tgtEl>
                                        <p:attrNameLst>
                                          <p:attrName>ppt_x</p:attrName>
                                        </p:attrNameLst>
                                      </p:cBhvr>
                                      <p:tavLst>
                                        <p:tav tm="0">
                                          <p:val>
                                            <p:strVal val="#ppt_x"/>
                                          </p:val>
                                        </p:tav>
                                        <p:tav tm="100000">
                                          <p:val>
                                            <p:strVal val="#ppt_x"/>
                                          </p:val>
                                        </p:tav>
                                      </p:tavLst>
                                    </p:anim>
                                    <p:anim calcmode="lin" valueType="num">
                                      <p:cBhvr additive="base">
                                        <p:cTn id="33" dur="500" fill="hold"/>
                                        <p:tgtEl>
                                          <p:spTgt spid="12299"/>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12297"/>
                                        </p:tgtEl>
                                        <p:attrNameLst>
                                          <p:attrName>style.visibility</p:attrName>
                                        </p:attrNameLst>
                                      </p:cBhvr>
                                      <p:to>
                                        <p:strVal val="visible"/>
                                      </p:to>
                                    </p:set>
                                    <p:animEffect transition="in" filter="wipe(down)">
                                      <p:cBhvr>
                                        <p:cTn id="37" dur="500"/>
                                        <p:tgtEl>
                                          <p:spTgt spid="12297"/>
                                        </p:tgtEl>
                                      </p:cBhvr>
                                    </p:animEffect>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2310"/>
                                        </p:tgtEl>
                                        <p:attrNameLst>
                                          <p:attrName>style.visibility</p:attrName>
                                        </p:attrNameLst>
                                      </p:cBhvr>
                                      <p:to>
                                        <p:strVal val="visible"/>
                                      </p:to>
                                    </p:set>
                                    <p:animEffect transition="in" filter="fade">
                                      <p:cBhvr>
                                        <p:cTn id="41" dur="1000"/>
                                        <p:tgtEl>
                                          <p:spTgt spid="12310"/>
                                        </p:tgtEl>
                                      </p:cBhvr>
                                    </p:animEffect>
                                    <p:anim calcmode="lin" valueType="num">
                                      <p:cBhvr>
                                        <p:cTn id="42" dur="1000" fill="hold"/>
                                        <p:tgtEl>
                                          <p:spTgt spid="12310"/>
                                        </p:tgtEl>
                                        <p:attrNameLst>
                                          <p:attrName>ppt_x</p:attrName>
                                        </p:attrNameLst>
                                      </p:cBhvr>
                                      <p:tavLst>
                                        <p:tav tm="0">
                                          <p:val>
                                            <p:strVal val="#ppt_x"/>
                                          </p:val>
                                        </p:tav>
                                        <p:tav tm="100000">
                                          <p:val>
                                            <p:strVal val="#ppt_x"/>
                                          </p:val>
                                        </p:tav>
                                      </p:tavLst>
                                    </p:anim>
                                    <p:anim calcmode="lin" valueType="num">
                                      <p:cBhvr>
                                        <p:cTn id="43" dur="1000" fill="hold"/>
                                        <p:tgtEl>
                                          <p:spTgt spid="1231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2315"/>
                                        </p:tgtEl>
                                        <p:attrNameLst>
                                          <p:attrName>style.visibility</p:attrName>
                                        </p:attrNameLst>
                                      </p:cBhvr>
                                      <p:to>
                                        <p:strVal val="visible"/>
                                      </p:to>
                                    </p:set>
                                    <p:animEffect transition="in" filter="fade">
                                      <p:cBhvr>
                                        <p:cTn id="46" dur="1000"/>
                                        <p:tgtEl>
                                          <p:spTgt spid="12315"/>
                                        </p:tgtEl>
                                      </p:cBhvr>
                                    </p:animEffect>
                                    <p:anim calcmode="lin" valueType="num">
                                      <p:cBhvr>
                                        <p:cTn id="47" dur="1000" fill="hold"/>
                                        <p:tgtEl>
                                          <p:spTgt spid="12315"/>
                                        </p:tgtEl>
                                        <p:attrNameLst>
                                          <p:attrName>ppt_x</p:attrName>
                                        </p:attrNameLst>
                                      </p:cBhvr>
                                      <p:tavLst>
                                        <p:tav tm="0">
                                          <p:val>
                                            <p:strVal val="#ppt_x"/>
                                          </p:val>
                                        </p:tav>
                                        <p:tav tm="100000">
                                          <p:val>
                                            <p:strVal val="#ppt_x"/>
                                          </p:val>
                                        </p:tav>
                                      </p:tavLst>
                                    </p:anim>
                                    <p:anim calcmode="lin" valueType="num">
                                      <p:cBhvr>
                                        <p:cTn id="48" dur="1000" fill="hold"/>
                                        <p:tgtEl>
                                          <p:spTgt spid="12315"/>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 presetClass="entr" presetSubtype="8" fill="hold" grpId="0" nodeType="afterEffect">
                                  <p:stCondLst>
                                    <p:cond delay="0"/>
                                  </p:stCondLst>
                                  <p:childTnLst>
                                    <p:set>
                                      <p:cBhvr>
                                        <p:cTn id="51" dur="1" fill="hold">
                                          <p:stCondLst>
                                            <p:cond delay="0"/>
                                          </p:stCondLst>
                                        </p:cTn>
                                        <p:tgtEl>
                                          <p:spTgt spid="12296"/>
                                        </p:tgtEl>
                                        <p:attrNameLst>
                                          <p:attrName>style.visibility</p:attrName>
                                        </p:attrNameLst>
                                      </p:cBhvr>
                                      <p:to>
                                        <p:strVal val="visible"/>
                                      </p:to>
                                    </p:set>
                                    <p:anim calcmode="lin" valueType="num">
                                      <p:cBhvr additive="base">
                                        <p:cTn id="52" dur="500" fill="hold"/>
                                        <p:tgtEl>
                                          <p:spTgt spid="12296"/>
                                        </p:tgtEl>
                                        <p:attrNameLst>
                                          <p:attrName>ppt_x</p:attrName>
                                        </p:attrNameLst>
                                      </p:cBhvr>
                                      <p:tavLst>
                                        <p:tav tm="0">
                                          <p:val>
                                            <p:strVal val="0-#ppt_w/2"/>
                                          </p:val>
                                        </p:tav>
                                        <p:tav tm="100000">
                                          <p:val>
                                            <p:strVal val="#ppt_x"/>
                                          </p:val>
                                        </p:tav>
                                      </p:tavLst>
                                    </p:anim>
                                    <p:anim calcmode="lin" valueType="num">
                                      <p:cBhvr additive="base">
                                        <p:cTn id="53" dur="500" fill="hold"/>
                                        <p:tgtEl>
                                          <p:spTgt spid="12296"/>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12306"/>
                                        </p:tgtEl>
                                        <p:attrNameLst>
                                          <p:attrName>style.visibility</p:attrName>
                                        </p:attrNameLst>
                                      </p:cBhvr>
                                      <p:to>
                                        <p:strVal val="visible"/>
                                      </p:to>
                                    </p:set>
                                    <p:animEffect transition="in" filter="wipe(up)">
                                      <p:cBhvr>
                                        <p:cTn id="57" dur="500"/>
                                        <p:tgtEl>
                                          <p:spTgt spid="12306"/>
                                        </p:tgtEl>
                                      </p:cBhvr>
                                    </p:animEffect>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12311"/>
                                        </p:tgtEl>
                                        <p:attrNameLst>
                                          <p:attrName>style.visibility</p:attrName>
                                        </p:attrNameLst>
                                      </p:cBhvr>
                                      <p:to>
                                        <p:strVal val="visible"/>
                                      </p:to>
                                    </p:set>
                                    <p:animEffect transition="in" filter="fade">
                                      <p:cBhvr>
                                        <p:cTn id="61" dur="1000"/>
                                        <p:tgtEl>
                                          <p:spTgt spid="12311"/>
                                        </p:tgtEl>
                                      </p:cBhvr>
                                    </p:animEffect>
                                    <p:anim calcmode="lin" valueType="num">
                                      <p:cBhvr>
                                        <p:cTn id="62" dur="1000" fill="hold"/>
                                        <p:tgtEl>
                                          <p:spTgt spid="12311"/>
                                        </p:tgtEl>
                                        <p:attrNameLst>
                                          <p:attrName>ppt_x</p:attrName>
                                        </p:attrNameLst>
                                      </p:cBhvr>
                                      <p:tavLst>
                                        <p:tav tm="0">
                                          <p:val>
                                            <p:strVal val="#ppt_x"/>
                                          </p:val>
                                        </p:tav>
                                        <p:tav tm="100000">
                                          <p:val>
                                            <p:strVal val="#ppt_x"/>
                                          </p:val>
                                        </p:tav>
                                      </p:tavLst>
                                    </p:anim>
                                    <p:anim calcmode="lin" valueType="num">
                                      <p:cBhvr>
                                        <p:cTn id="63" dur="1000" fill="hold"/>
                                        <p:tgtEl>
                                          <p:spTgt spid="1231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2312"/>
                                        </p:tgtEl>
                                        <p:attrNameLst>
                                          <p:attrName>style.visibility</p:attrName>
                                        </p:attrNameLst>
                                      </p:cBhvr>
                                      <p:to>
                                        <p:strVal val="visible"/>
                                      </p:to>
                                    </p:set>
                                    <p:animEffect transition="in" filter="fade">
                                      <p:cBhvr>
                                        <p:cTn id="66" dur="1000"/>
                                        <p:tgtEl>
                                          <p:spTgt spid="12312"/>
                                        </p:tgtEl>
                                      </p:cBhvr>
                                    </p:animEffect>
                                    <p:anim calcmode="lin" valueType="num">
                                      <p:cBhvr>
                                        <p:cTn id="67" dur="1000" fill="hold"/>
                                        <p:tgtEl>
                                          <p:spTgt spid="12312"/>
                                        </p:tgtEl>
                                        <p:attrNameLst>
                                          <p:attrName>ppt_x</p:attrName>
                                        </p:attrNameLst>
                                      </p:cBhvr>
                                      <p:tavLst>
                                        <p:tav tm="0">
                                          <p:val>
                                            <p:strVal val="#ppt_x"/>
                                          </p:val>
                                        </p:tav>
                                        <p:tav tm="100000">
                                          <p:val>
                                            <p:strVal val="#ppt_x"/>
                                          </p:val>
                                        </p:tav>
                                      </p:tavLst>
                                    </p:anim>
                                    <p:anim calcmode="lin" valueType="num">
                                      <p:cBhvr>
                                        <p:cTn id="68" dur="1000" fill="hold"/>
                                        <p:tgtEl>
                                          <p:spTgt spid="1231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2313"/>
                                        </p:tgtEl>
                                        <p:attrNameLst>
                                          <p:attrName>style.visibility</p:attrName>
                                        </p:attrNameLst>
                                      </p:cBhvr>
                                      <p:to>
                                        <p:strVal val="visible"/>
                                      </p:to>
                                    </p:set>
                                    <p:animEffect transition="in" filter="fade">
                                      <p:cBhvr>
                                        <p:cTn id="71" dur="1000"/>
                                        <p:tgtEl>
                                          <p:spTgt spid="12313"/>
                                        </p:tgtEl>
                                      </p:cBhvr>
                                    </p:animEffect>
                                    <p:anim calcmode="lin" valueType="num">
                                      <p:cBhvr>
                                        <p:cTn id="72" dur="1000" fill="hold"/>
                                        <p:tgtEl>
                                          <p:spTgt spid="12313"/>
                                        </p:tgtEl>
                                        <p:attrNameLst>
                                          <p:attrName>ppt_x</p:attrName>
                                        </p:attrNameLst>
                                      </p:cBhvr>
                                      <p:tavLst>
                                        <p:tav tm="0">
                                          <p:val>
                                            <p:strVal val="#ppt_x"/>
                                          </p:val>
                                        </p:tav>
                                        <p:tav tm="100000">
                                          <p:val>
                                            <p:strVal val="#ppt_x"/>
                                          </p:val>
                                        </p:tav>
                                      </p:tavLst>
                                    </p:anim>
                                    <p:anim calcmode="lin" valueType="num">
                                      <p:cBhvr>
                                        <p:cTn id="73" dur="1000" fill="hold"/>
                                        <p:tgtEl>
                                          <p:spTgt spid="1231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2314"/>
                                        </p:tgtEl>
                                        <p:attrNameLst>
                                          <p:attrName>style.visibility</p:attrName>
                                        </p:attrNameLst>
                                      </p:cBhvr>
                                      <p:to>
                                        <p:strVal val="visible"/>
                                      </p:to>
                                    </p:set>
                                    <p:animEffect transition="in" filter="fade">
                                      <p:cBhvr>
                                        <p:cTn id="76" dur="1000"/>
                                        <p:tgtEl>
                                          <p:spTgt spid="12314"/>
                                        </p:tgtEl>
                                      </p:cBhvr>
                                    </p:animEffect>
                                    <p:anim calcmode="lin" valueType="num">
                                      <p:cBhvr>
                                        <p:cTn id="77" dur="1000" fill="hold"/>
                                        <p:tgtEl>
                                          <p:spTgt spid="12314"/>
                                        </p:tgtEl>
                                        <p:attrNameLst>
                                          <p:attrName>ppt_x</p:attrName>
                                        </p:attrNameLst>
                                      </p:cBhvr>
                                      <p:tavLst>
                                        <p:tav tm="0">
                                          <p:val>
                                            <p:strVal val="#ppt_x"/>
                                          </p:val>
                                        </p:tav>
                                        <p:tav tm="100000">
                                          <p:val>
                                            <p:strVal val="#ppt_x"/>
                                          </p:val>
                                        </p:tav>
                                      </p:tavLst>
                                    </p:anim>
                                    <p:anim calcmode="lin" valueType="num">
                                      <p:cBhvr>
                                        <p:cTn id="78" dur="1000" fill="hold"/>
                                        <p:tgtEl>
                                          <p:spTgt spid="1231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2316"/>
                                        </p:tgtEl>
                                        <p:attrNameLst>
                                          <p:attrName>style.visibility</p:attrName>
                                        </p:attrNameLst>
                                      </p:cBhvr>
                                      <p:to>
                                        <p:strVal val="visible"/>
                                      </p:to>
                                    </p:set>
                                    <p:animEffect transition="in" filter="fade">
                                      <p:cBhvr>
                                        <p:cTn id="81" dur="1000"/>
                                        <p:tgtEl>
                                          <p:spTgt spid="12316"/>
                                        </p:tgtEl>
                                      </p:cBhvr>
                                    </p:animEffect>
                                    <p:anim calcmode="lin" valueType="num">
                                      <p:cBhvr>
                                        <p:cTn id="82" dur="1000" fill="hold"/>
                                        <p:tgtEl>
                                          <p:spTgt spid="12316"/>
                                        </p:tgtEl>
                                        <p:attrNameLst>
                                          <p:attrName>ppt_x</p:attrName>
                                        </p:attrNameLst>
                                      </p:cBhvr>
                                      <p:tavLst>
                                        <p:tav tm="0">
                                          <p:val>
                                            <p:strVal val="#ppt_x"/>
                                          </p:val>
                                        </p:tav>
                                        <p:tav tm="100000">
                                          <p:val>
                                            <p:strVal val="#ppt_x"/>
                                          </p:val>
                                        </p:tav>
                                      </p:tavLst>
                                    </p:anim>
                                    <p:anim calcmode="lin" valueType="num">
                                      <p:cBhvr>
                                        <p:cTn id="83" dur="1000" fill="hold"/>
                                        <p:tgtEl>
                                          <p:spTgt spid="12316"/>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8" fill="hold" grpId="0" nodeType="afterEffect">
                                  <p:stCondLst>
                                    <p:cond delay="0"/>
                                  </p:stCondLst>
                                  <p:childTnLst>
                                    <p:set>
                                      <p:cBhvr>
                                        <p:cTn id="86" dur="1" fill="hold">
                                          <p:stCondLst>
                                            <p:cond delay="0"/>
                                          </p:stCondLst>
                                        </p:cTn>
                                        <p:tgtEl>
                                          <p:spTgt spid="2"/>
                                        </p:tgtEl>
                                        <p:attrNameLst>
                                          <p:attrName>style.visibility</p:attrName>
                                        </p:attrNameLst>
                                      </p:cBhvr>
                                      <p:to>
                                        <p:strVal val="visible"/>
                                      </p:to>
                                    </p:set>
                                    <p:anim calcmode="lin" valueType="num">
                                      <p:cBhvr additive="base">
                                        <p:cTn id="87" dur="500" fill="hold"/>
                                        <p:tgtEl>
                                          <p:spTgt spid="2"/>
                                        </p:tgtEl>
                                        <p:attrNameLst>
                                          <p:attrName>ppt_x</p:attrName>
                                        </p:attrNameLst>
                                      </p:cBhvr>
                                      <p:tavLst>
                                        <p:tav tm="0">
                                          <p:val>
                                            <p:strVal val="0-#ppt_w/2"/>
                                          </p:val>
                                        </p:tav>
                                        <p:tav tm="100000">
                                          <p:val>
                                            <p:strVal val="#ppt_x"/>
                                          </p:val>
                                        </p:tav>
                                      </p:tavLst>
                                    </p:anim>
                                    <p:anim calcmode="lin" valueType="num">
                                      <p:cBhvr additive="base">
                                        <p:cTn id="88" dur="500" fill="hold"/>
                                        <p:tgtEl>
                                          <p:spTgt spid="2"/>
                                        </p:tgtEl>
                                        <p:attrNameLst>
                                          <p:attrName>ppt_y</p:attrName>
                                        </p:attrNameLst>
                                      </p:cBhvr>
                                      <p:tavLst>
                                        <p:tav tm="0">
                                          <p:val>
                                            <p:strVal val="#ppt_y"/>
                                          </p:val>
                                        </p:tav>
                                        <p:tav tm="100000">
                                          <p:val>
                                            <p:strVal val="#ppt_y"/>
                                          </p:val>
                                        </p:tav>
                                      </p:tavLst>
                                    </p:anim>
                                  </p:childTnLst>
                                </p:cTn>
                              </p:par>
                            </p:childTnLst>
                          </p:cTn>
                        </p:par>
                        <p:par>
                          <p:cTn id="89" fill="hold">
                            <p:stCondLst>
                              <p:cond delay="6500"/>
                            </p:stCondLst>
                            <p:childTnLst>
                              <p:par>
                                <p:cTn id="90" presetID="22" presetClass="entr" presetSubtype="4" fill="hold" grpId="0" nodeType="afterEffect">
                                  <p:stCondLst>
                                    <p:cond delay="0"/>
                                  </p:stCondLst>
                                  <p:childTnLst>
                                    <p:set>
                                      <p:cBhvr>
                                        <p:cTn id="91" dur="1" fill="hold">
                                          <p:stCondLst>
                                            <p:cond delay="0"/>
                                          </p:stCondLst>
                                        </p:cTn>
                                        <p:tgtEl>
                                          <p:spTgt spid="12301"/>
                                        </p:tgtEl>
                                        <p:attrNameLst>
                                          <p:attrName>style.visibility</p:attrName>
                                        </p:attrNameLst>
                                      </p:cBhvr>
                                      <p:to>
                                        <p:strVal val="visible"/>
                                      </p:to>
                                    </p:set>
                                    <p:animEffect transition="in" filter="wipe(down)">
                                      <p:cBhvr>
                                        <p:cTn id="92" dur="500"/>
                                        <p:tgtEl>
                                          <p:spTgt spid="12301"/>
                                        </p:tgtEl>
                                      </p:cBhvr>
                                    </p:animEffect>
                                  </p:childTnLst>
                                </p:cTn>
                              </p:par>
                            </p:childTnLst>
                          </p:cTn>
                        </p:par>
                        <p:par>
                          <p:cTn id="93" fill="hold">
                            <p:stCondLst>
                              <p:cond delay="7000"/>
                            </p:stCondLst>
                            <p:childTnLst>
                              <p:par>
                                <p:cTn id="94" presetID="42" presetClass="entr" presetSubtype="0" fill="hold" grpId="0" nodeType="afterEffect">
                                  <p:stCondLst>
                                    <p:cond delay="0"/>
                                  </p:stCondLst>
                                  <p:childTnLst>
                                    <p:set>
                                      <p:cBhvr>
                                        <p:cTn id="95" dur="1" fill="hold">
                                          <p:stCondLst>
                                            <p:cond delay="0"/>
                                          </p:stCondLst>
                                        </p:cTn>
                                        <p:tgtEl>
                                          <p:spTgt spid="12320"/>
                                        </p:tgtEl>
                                        <p:attrNameLst>
                                          <p:attrName>style.visibility</p:attrName>
                                        </p:attrNameLst>
                                      </p:cBhvr>
                                      <p:to>
                                        <p:strVal val="visible"/>
                                      </p:to>
                                    </p:set>
                                    <p:animEffect transition="in" filter="fade">
                                      <p:cBhvr>
                                        <p:cTn id="96" dur="1000"/>
                                        <p:tgtEl>
                                          <p:spTgt spid="12320"/>
                                        </p:tgtEl>
                                      </p:cBhvr>
                                    </p:animEffect>
                                    <p:anim calcmode="lin" valueType="num">
                                      <p:cBhvr>
                                        <p:cTn id="97" dur="1000" fill="hold"/>
                                        <p:tgtEl>
                                          <p:spTgt spid="12320"/>
                                        </p:tgtEl>
                                        <p:attrNameLst>
                                          <p:attrName>ppt_x</p:attrName>
                                        </p:attrNameLst>
                                      </p:cBhvr>
                                      <p:tavLst>
                                        <p:tav tm="0">
                                          <p:val>
                                            <p:strVal val="#ppt_x"/>
                                          </p:val>
                                        </p:tav>
                                        <p:tav tm="100000">
                                          <p:val>
                                            <p:strVal val="#ppt_x"/>
                                          </p:val>
                                        </p:tav>
                                      </p:tavLst>
                                    </p:anim>
                                    <p:anim calcmode="lin" valueType="num">
                                      <p:cBhvr>
                                        <p:cTn id="98" dur="1000" fill="hold"/>
                                        <p:tgtEl>
                                          <p:spTgt spid="12320"/>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12321"/>
                                        </p:tgtEl>
                                        <p:attrNameLst>
                                          <p:attrName>style.visibility</p:attrName>
                                        </p:attrNameLst>
                                      </p:cBhvr>
                                      <p:to>
                                        <p:strVal val="visible"/>
                                      </p:to>
                                    </p:set>
                                    <p:animEffect transition="in" filter="fade">
                                      <p:cBhvr>
                                        <p:cTn id="101" dur="1000"/>
                                        <p:tgtEl>
                                          <p:spTgt spid="12321"/>
                                        </p:tgtEl>
                                      </p:cBhvr>
                                    </p:animEffect>
                                    <p:anim calcmode="lin" valueType="num">
                                      <p:cBhvr>
                                        <p:cTn id="102" dur="1000" fill="hold"/>
                                        <p:tgtEl>
                                          <p:spTgt spid="12321"/>
                                        </p:tgtEl>
                                        <p:attrNameLst>
                                          <p:attrName>ppt_x</p:attrName>
                                        </p:attrNameLst>
                                      </p:cBhvr>
                                      <p:tavLst>
                                        <p:tav tm="0">
                                          <p:val>
                                            <p:strVal val="#ppt_x"/>
                                          </p:val>
                                        </p:tav>
                                        <p:tav tm="100000">
                                          <p:val>
                                            <p:strVal val="#ppt_x"/>
                                          </p:val>
                                        </p:tav>
                                      </p:tavLst>
                                    </p:anim>
                                    <p:anim calcmode="lin" valueType="num">
                                      <p:cBhvr>
                                        <p:cTn id="103" dur="1000" fill="hold"/>
                                        <p:tgtEl>
                                          <p:spTgt spid="12321"/>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12322"/>
                                        </p:tgtEl>
                                        <p:attrNameLst>
                                          <p:attrName>style.visibility</p:attrName>
                                        </p:attrNameLst>
                                      </p:cBhvr>
                                      <p:to>
                                        <p:strVal val="visible"/>
                                      </p:to>
                                    </p:set>
                                    <p:animEffect transition="in" filter="fade">
                                      <p:cBhvr>
                                        <p:cTn id="106" dur="1000"/>
                                        <p:tgtEl>
                                          <p:spTgt spid="12322"/>
                                        </p:tgtEl>
                                      </p:cBhvr>
                                    </p:animEffect>
                                    <p:anim calcmode="lin" valueType="num">
                                      <p:cBhvr>
                                        <p:cTn id="107" dur="1000" fill="hold"/>
                                        <p:tgtEl>
                                          <p:spTgt spid="12322"/>
                                        </p:tgtEl>
                                        <p:attrNameLst>
                                          <p:attrName>ppt_x</p:attrName>
                                        </p:attrNameLst>
                                      </p:cBhvr>
                                      <p:tavLst>
                                        <p:tav tm="0">
                                          <p:val>
                                            <p:strVal val="#ppt_x"/>
                                          </p:val>
                                        </p:tav>
                                        <p:tav tm="100000">
                                          <p:val>
                                            <p:strVal val="#ppt_x"/>
                                          </p:val>
                                        </p:tav>
                                      </p:tavLst>
                                    </p:anim>
                                    <p:anim calcmode="lin" valueType="num">
                                      <p:cBhvr>
                                        <p:cTn id="108" dur="1000" fill="hold"/>
                                        <p:tgtEl>
                                          <p:spTgt spid="123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animBg="1"/>
      <p:bldP spid="12297" grpId="0" animBg="1"/>
      <p:bldP spid="12296" grpId="0" animBg="1"/>
      <p:bldP spid="12301" grpId="0" animBg="1"/>
      <p:bldP spid="12302" grpId="0" animBg="1"/>
      <p:bldP spid="12299" grpId="0" animBg="1"/>
      <p:bldP spid="12306" grpId="0" animBg="1"/>
      <p:bldP spid="2" grpId="0" animBg="1"/>
      <p:bldP spid="12310" grpId="0" animBg="1"/>
      <p:bldP spid="12311" grpId="0" animBg="1"/>
      <p:bldP spid="12312" grpId="0" animBg="1"/>
      <p:bldP spid="12313" grpId="0" animBg="1"/>
      <p:bldP spid="12314" grpId="0" animBg="1"/>
      <p:bldP spid="12315" grpId="0"/>
      <p:bldP spid="12316" grpId="0"/>
      <p:bldP spid="12317" grpId="0"/>
      <p:bldP spid="12318" grpId="0" animBg="1"/>
      <p:bldP spid="12319" grpId="0"/>
      <p:bldP spid="12320" grpId="0"/>
      <p:bldP spid="12321" grpId="0" animBg="1"/>
      <p:bldP spid="123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1"/>
          <p:cNvGrpSpPr/>
          <p:nvPr/>
        </p:nvGrpSpPr>
        <p:grpSpPr>
          <a:xfrm>
            <a:off x="2855762" y="2826590"/>
            <a:ext cx="3407229" cy="630829"/>
            <a:chOff x="3807683" y="3616859"/>
            <a:chExt cx="4542972" cy="841105"/>
          </a:xfrm>
        </p:grpSpPr>
        <p:sp>
          <p:nvSpPr>
            <p:cNvPr id="55" name="椭圆 54"/>
            <p:cNvSpPr/>
            <p:nvPr/>
          </p:nvSpPr>
          <p:spPr>
            <a:xfrm>
              <a:off x="3807684" y="3616859"/>
              <a:ext cx="4542971" cy="841105"/>
            </a:xfrm>
            <a:prstGeom prst="ellipse">
              <a:avLst/>
            </a:prstGeom>
            <a:solidFill>
              <a:srgbClr val="3441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椭圆 52"/>
            <p:cNvSpPr/>
            <p:nvPr/>
          </p:nvSpPr>
          <p:spPr>
            <a:xfrm>
              <a:off x="3807684" y="3616859"/>
              <a:ext cx="4542971" cy="65416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任意多边形 57"/>
            <p:cNvSpPr/>
            <p:nvPr/>
          </p:nvSpPr>
          <p:spPr>
            <a:xfrm>
              <a:off x="3807683" y="3974364"/>
              <a:ext cx="4542972" cy="473132"/>
            </a:xfrm>
            <a:custGeom>
              <a:avLst/>
              <a:gdLst>
                <a:gd name="connsiteX0" fmla="*/ 19625 w 4542972"/>
                <a:gd name="connsiteY0" fmla="*/ 0 h 473132"/>
                <a:gd name="connsiteX1" fmla="*/ 46149 w 4542972"/>
                <a:gd name="connsiteY1" fmla="*/ 25025 h 473132"/>
                <a:gd name="connsiteX2" fmla="*/ 2271486 w 4542972"/>
                <a:gd name="connsiteY2" fmla="*/ 286188 h 473132"/>
                <a:gd name="connsiteX3" fmla="*/ 4496823 w 4542972"/>
                <a:gd name="connsiteY3" fmla="*/ 25025 h 473132"/>
                <a:gd name="connsiteX4" fmla="*/ 4523348 w 4542972"/>
                <a:gd name="connsiteY4" fmla="*/ 0 h 473132"/>
                <a:gd name="connsiteX5" fmla="*/ 4531245 w 4542972"/>
                <a:gd name="connsiteY5" fmla="*/ 9580 h 473132"/>
                <a:gd name="connsiteX6" fmla="*/ 4542972 w 4542972"/>
                <a:gd name="connsiteY6" fmla="*/ 52579 h 473132"/>
                <a:gd name="connsiteX7" fmla="*/ 2271486 w 4542972"/>
                <a:gd name="connsiteY7" fmla="*/ 473132 h 473132"/>
                <a:gd name="connsiteX8" fmla="*/ 0 w 4542972"/>
                <a:gd name="connsiteY8" fmla="*/ 52579 h 473132"/>
                <a:gd name="connsiteX9" fmla="*/ 11727 w 4542972"/>
                <a:gd name="connsiteY9" fmla="*/ 9580 h 473132"/>
                <a:gd name="connsiteX10" fmla="*/ 19625 w 4542972"/>
                <a:gd name="connsiteY10" fmla="*/ 0 h 473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42972" h="473132">
                  <a:moveTo>
                    <a:pt x="19625" y="0"/>
                  </a:moveTo>
                  <a:lnTo>
                    <a:pt x="46149" y="25025"/>
                  </a:lnTo>
                  <a:cubicBezTo>
                    <a:pt x="257956" y="174071"/>
                    <a:pt x="1173793" y="286188"/>
                    <a:pt x="2271486" y="286188"/>
                  </a:cubicBezTo>
                  <a:cubicBezTo>
                    <a:pt x="3369180" y="286188"/>
                    <a:pt x="4285016" y="174071"/>
                    <a:pt x="4496823" y="25025"/>
                  </a:cubicBezTo>
                  <a:lnTo>
                    <a:pt x="4523348" y="0"/>
                  </a:lnTo>
                  <a:lnTo>
                    <a:pt x="4531245" y="9580"/>
                  </a:lnTo>
                  <a:cubicBezTo>
                    <a:pt x="4538999" y="23718"/>
                    <a:pt x="4542972" y="38063"/>
                    <a:pt x="4542972" y="52579"/>
                  </a:cubicBezTo>
                  <a:cubicBezTo>
                    <a:pt x="4542972" y="284844"/>
                    <a:pt x="3525993" y="473132"/>
                    <a:pt x="2271486" y="473132"/>
                  </a:cubicBezTo>
                  <a:cubicBezTo>
                    <a:pt x="1016979" y="473132"/>
                    <a:pt x="0" y="284844"/>
                    <a:pt x="0" y="52579"/>
                  </a:cubicBezTo>
                  <a:cubicBezTo>
                    <a:pt x="0" y="38063"/>
                    <a:pt x="3973" y="23718"/>
                    <a:pt x="11727" y="9580"/>
                  </a:cubicBezTo>
                  <a:lnTo>
                    <a:pt x="19625"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69"/>
          <p:cNvGrpSpPr/>
          <p:nvPr/>
        </p:nvGrpSpPr>
        <p:grpSpPr>
          <a:xfrm>
            <a:off x="752574" y="3743795"/>
            <a:ext cx="2693868" cy="656001"/>
            <a:chOff x="1154784" y="5008236"/>
            <a:chExt cx="3591823" cy="874667"/>
          </a:xfrm>
        </p:grpSpPr>
        <p:sp>
          <p:nvSpPr>
            <p:cNvPr id="66" name="文本框 65"/>
            <p:cNvSpPr txBox="1"/>
            <p:nvPr/>
          </p:nvSpPr>
          <p:spPr>
            <a:xfrm>
              <a:off x="1154784" y="5106931"/>
              <a:ext cx="789105" cy="677108"/>
            </a:xfrm>
            <a:prstGeom prst="rect">
              <a:avLst/>
            </a:prstGeom>
            <a:noFill/>
          </p:spPr>
          <p:txBody>
            <a:bodyPr wrap="none" rtlCol="0">
              <a:spAutoFit/>
            </a:bodyPr>
            <a:lstStyle/>
            <a:p>
              <a:r>
                <a:rPr lang="en-US" altLang="zh-CN" sz="2700" i="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700" i="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66"/>
            <p:cNvGrpSpPr/>
            <p:nvPr/>
          </p:nvGrpSpPr>
          <p:grpSpPr>
            <a:xfrm>
              <a:off x="2013306" y="5008236"/>
              <a:ext cx="2733301" cy="874667"/>
              <a:chOff x="1463236" y="5276270"/>
              <a:chExt cx="2733301" cy="874667"/>
            </a:xfrm>
          </p:grpSpPr>
          <p:sp>
            <p:nvSpPr>
              <p:cNvPr id="68" name="矩形 67"/>
              <p:cNvSpPr/>
              <p:nvPr/>
            </p:nvSpPr>
            <p:spPr>
              <a:xfrm>
                <a:off x="1463237" y="5276270"/>
                <a:ext cx="1631215"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69" name="矩形 68"/>
              <p:cNvSpPr/>
              <p:nvPr/>
            </p:nvSpPr>
            <p:spPr>
              <a:xfrm>
                <a:off x="1463236" y="5607542"/>
                <a:ext cx="2733301" cy="543395"/>
              </a:xfrm>
              <a:prstGeom prst="rect">
                <a:avLst/>
              </a:prstGeom>
            </p:spPr>
            <p:txBody>
              <a:bodyPr wrap="square">
                <a:spAutoFit/>
              </a:bodyPr>
              <a:lstStyle/>
              <a:p>
                <a:pPr>
                  <a:lnSpc>
                    <a:spcPct val="130000"/>
                  </a:lnSpc>
                </a:pPr>
                <a:r>
                  <a:rPr lang="zh-CN" altLang="en-US" sz="79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t>
                </a:r>
              </a:p>
            </p:txBody>
          </p:sp>
        </p:grpSp>
      </p:grpSp>
      <p:grpSp>
        <p:nvGrpSpPr>
          <p:cNvPr id="5" name="组合 70"/>
          <p:cNvGrpSpPr/>
          <p:nvPr/>
        </p:nvGrpSpPr>
        <p:grpSpPr>
          <a:xfrm>
            <a:off x="3507783" y="3743795"/>
            <a:ext cx="2467780" cy="656001"/>
            <a:chOff x="1154784" y="5008236"/>
            <a:chExt cx="3290372" cy="874667"/>
          </a:xfrm>
        </p:grpSpPr>
        <p:sp>
          <p:nvSpPr>
            <p:cNvPr id="72" name="文本框 71"/>
            <p:cNvSpPr txBox="1"/>
            <p:nvPr/>
          </p:nvSpPr>
          <p:spPr>
            <a:xfrm>
              <a:off x="1154784" y="5106931"/>
              <a:ext cx="789105" cy="677108"/>
            </a:xfrm>
            <a:prstGeom prst="rect">
              <a:avLst/>
            </a:prstGeom>
            <a:noFill/>
          </p:spPr>
          <p:txBody>
            <a:bodyPr wrap="none" rtlCol="0">
              <a:spAutoFit/>
            </a:bodyPr>
            <a:lstStyle/>
            <a:p>
              <a:r>
                <a:rPr lang="en-US" altLang="zh-CN" sz="2700" i="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700" i="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72"/>
            <p:cNvGrpSpPr/>
            <p:nvPr/>
          </p:nvGrpSpPr>
          <p:grpSpPr>
            <a:xfrm>
              <a:off x="2013307" y="5008236"/>
              <a:ext cx="2431849" cy="874667"/>
              <a:chOff x="1463237" y="5276270"/>
              <a:chExt cx="2431849" cy="874667"/>
            </a:xfrm>
          </p:grpSpPr>
          <p:sp>
            <p:nvSpPr>
              <p:cNvPr id="74" name="矩形 73"/>
              <p:cNvSpPr/>
              <p:nvPr/>
            </p:nvSpPr>
            <p:spPr>
              <a:xfrm>
                <a:off x="1463237" y="5276270"/>
                <a:ext cx="1631215"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75" name="矩形 74"/>
              <p:cNvSpPr/>
              <p:nvPr/>
            </p:nvSpPr>
            <p:spPr>
              <a:xfrm>
                <a:off x="1463237" y="5607542"/>
                <a:ext cx="2431849" cy="543395"/>
              </a:xfrm>
              <a:prstGeom prst="rect">
                <a:avLst/>
              </a:prstGeom>
            </p:spPr>
            <p:txBody>
              <a:bodyPr wrap="square">
                <a:spAutoFit/>
              </a:bodyPr>
              <a:lstStyle/>
              <a:p>
                <a:pPr>
                  <a:lnSpc>
                    <a:spcPct val="130000"/>
                  </a:lnSpc>
                </a:pPr>
                <a:r>
                  <a:rPr lang="zh-CN" altLang="en-US" sz="79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t>
                </a:r>
              </a:p>
            </p:txBody>
          </p:sp>
        </p:grpSp>
      </p:grpSp>
      <p:grpSp>
        <p:nvGrpSpPr>
          <p:cNvPr id="7" name="组合 75"/>
          <p:cNvGrpSpPr/>
          <p:nvPr/>
        </p:nvGrpSpPr>
        <p:grpSpPr>
          <a:xfrm>
            <a:off x="6262991" y="3743795"/>
            <a:ext cx="2301919" cy="656001"/>
            <a:chOff x="1154784" y="5008236"/>
            <a:chExt cx="3069224" cy="874667"/>
          </a:xfrm>
        </p:grpSpPr>
        <p:sp>
          <p:nvSpPr>
            <p:cNvPr id="77" name="文本框 76"/>
            <p:cNvSpPr txBox="1"/>
            <p:nvPr/>
          </p:nvSpPr>
          <p:spPr>
            <a:xfrm>
              <a:off x="1154784" y="5106931"/>
              <a:ext cx="789105" cy="677108"/>
            </a:xfrm>
            <a:prstGeom prst="rect">
              <a:avLst/>
            </a:prstGeom>
            <a:noFill/>
          </p:spPr>
          <p:txBody>
            <a:bodyPr wrap="none" rtlCol="0">
              <a:spAutoFit/>
            </a:bodyPr>
            <a:lstStyle/>
            <a:p>
              <a:r>
                <a:rPr lang="en-US" altLang="zh-CN" sz="2700" i="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700" i="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77"/>
            <p:cNvGrpSpPr/>
            <p:nvPr/>
          </p:nvGrpSpPr>
          <p:grpSpPr>
            <a:xfrm>
              <a:off x="2013306" y="5008236"/>
              <a:ext cx="2210702" cy="874667"/>
              <a:chOff x="1463236" y="5276270"/>
              <a:chExt cx="2210702" cy="874667"/>
            </a:xfrm>
          </p:grpSpPr>
          <p:sp>
            <p:nvSpPr>
              <p:cNvPr id="79" name="矩形 78"/>
              <p:cNvSpPr/>
              <p:nvPr/>
            </p:nvSpPr>
            <p:spPr>
              <a:xfrm>
                <a:off x="1463237" y="5276270"/>
                <a:ext cx="1631215"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80" name="矩形 79"/>
              <p:cNvSpPr/>
              <p:nvPr/>
            </p:nvSpPr>
            <p:spPr>
              <a:xfrm>
                <a:off x="1463236" y="5607542"/>
                <a:ext cx="2210702" cy="543395"/>
              </a:xfrm>
              <a:prstGeom prst="rect">
                <a:avLst/>
              </a:prstGeom>
            </p:spPr>
            <p:txBody>
              <a:bodyPr wrap="square">
                <a:spAutoFit/>
              </a:bodyPr>
              <a:lstStyle/>
              <a:p>
                <a:pPr>
                  <a:lnSpc>
                    <a:spcPct val="130000"/>
                  </a:lnSpc>
                </a:pPr>
                <a:r>
                  <a:rPr lang="zh-CN" altLang="en-US" sz="79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t>
                </a:r>
              </a:p>
            </p:txBody>
          </p:sp>
        </p:grpSp>
      </p:grpSp>
      <p:cxnSp>
        <p:nvCxnSpPr>
          <p:cNvPr id="83" name="直接连接符 82"/>
          <p:cNvCxnSpPr/>
          <p:nvPr/>
        </p:nvCxnSpPr>
        <p:spPr>
          <a:xfrm>
            <a:off x="3168291" y="3826312"/>
            <a:ext cx="0" cy="4762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6054366" y="3826312"/>
            <a:ext cx="0" cy="4762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9" name="组合 2"/>
          <p:cNvGrpSpPr/>
          <p:nvPr/>
        </p:nvGrpSpPr>
        <p:grpSpPr>
          <a:xfrm>
            <a:off x="3867936" y="1339928"/>
            <a:ext cx="1499711" cy="1790157"/>
            <a:chOff x="5157247" y="1785512"/>
            <a:chExt cx="1999615" cy="2386876"/>
          </a:xfrm>
        </p:grpSpPr>
        <p:sp>
          <p:nvSpPr>
            <p:cNvPr id="44" name="Freeform 5"/>
            <p:cNvSpPr>
              <a:spLocks noEditPoints="1"/>
            </p:cNvSpPr>
            <p:nvPr/>
          </p:nvSpPr>
          <p:spPr bwMode="auto">
            <a:xfrm>
              <a:off x="5157247" y="1785512"/>
              <a:ext cx="1999615" cy="2386876"/>
            </a:xfrm>
            <a:custGeom>
              <a:avLst/>
              <a:gdLst>
                <a:gd name="T0" fmla="*/ 124 w 569"/>
                <a:gd name="T1" fmla="*/ 33 h 680"/>
                <a:gd name="T2" fmla="*/ 111 w 569"/>
                <a:gd name="T3" fmla="*/ 0 h 680"/>
                <a:gd name="T4" fmla="*/ 443 w 569"/>
                <a:gd name="T5" fmla="*/ 0 h 680"/>
                <a:gd name="T6" fmla="*/ 433 w 569"/>
                <a:gd name="T7" fmla="*/ 29 h 680"/>
                <a:gd name="T8" fmla="*/ 493 w 569"/>
                <a:gd name="T9" fmla="*/ 30 h 680"/>
                <a:gd name="T10" fmla="*/ 517 w 569"/>
                <a:gd name="T11" fmla="*/ 165 h 680"/>
                <a:gd name="T12" fmla="*/ 455 w 569"/>
                <a:gd name="T13" fmla="*/ 212 h 680"/>
                <a:gd name="T14" fmla="*/ 420 w 569"/>
                <a:gd name="T15" fmla="*/ 241 h 680"/>
                <a:gd name="T16" fmla="*/ 418 w 569"/>
                <a:gd name="T17" fmla="*/ 277 h 680"/>
                <a:gd name="T18" fmla="*/ 426 w 569"/>
                <a:gd name="T19" fmla="*/ 301 h 680"/>
                <a:gd name="T20" fmla="*/ 420 w 569"/>
                <a:gd name="T21" fmla="*/ 305 h 680"/>
                <a:gd name="T22" fmla="*/ 389 w 569"/>
                <a:gd name="T23" fmla="*/ 287 h 680"/>
                <a:gd name="T24" fmla="*/ 301 w 569"/>
                <a:gd name="T25" fmla="*/ 412 h 680"/>
                <a:gd name="T26" fmla="*/ 323 w 569"/>
                <a:gd name="T27" fmla="*/ 587 h 680"/>
                <a:gd name="T28" fmla="*/ 340 w 569"/>
                <a:gd name="T29" fmla="*/ 598 h 680"/>
                <a:gd name="T30" fmla="*/ 377 w 569"/>
                <a:gd name="T31" fmla="*/ 621 h 680"/>
                <a:gd name="T32" fmla="*/ 392 w 569"/>
                <a:gd name="T33" fmla="*/ 636 h 680"/>
                <a:gd name="T34" fmla="*/ 417 w 569"/>
                <a:gd name="T35" fmla="*/ 680 h 680"/>
                <a:gd name="T36" fmla="*/ 139 w 569"/>
                <a:gd name="T37" fmla="*/ 680 h 680"/>
                <a:gd name="T38" fmla="*/ 138 w 569"/>
                <a:gd name="T39" fmla="*/ 675 h 680"/>
                <a:gd name="T40" fmla="*/ 219 w 569"/>
                <a:gd name="T41" fmla="*/ 598 h 680"/>
                <a:gd name="T42" fmla="*/ 233 w 569"/>
                <a:gd name="T43" fmla="*/ 588 h 680"/>
                <a:gd name="T44" fmla="*/ 251 w 569"/>
                <a:gd name="T45" fmla="*/ 399 h 680"/>
                <a:gd name="T46" fmla="*/ 203 w 569"/>
                <a:gd name="T47" fmla="*/ 319 h 680"/>
                <a:gd name="T48" fmla="*/ 166 w 569"/>
                <a:gd name="T49" fmla="*/ 286 h 680"/>
                <a:gd name="T50" fmla="*/ 135 w 569"/>
                <a:gd name="T51" fmla="*/ 305 h 680"/>
                <a:gd name="T52" fmla="*/ 130 w 569"/>
                <a:gd name="T53" fmla="*/ 302 h 680"/>
                <a:gd name="T54" fmla="*/ 135 w 569"/>
                <a:gd name="T55" fmla="*/ 279 h 680"/>
                <a:gd name="T56" fmla="*/ 131 w 569"/>
                <a:gd name="T57" fmla="*/ 236 h 680"/>
                <a:gd name="T58" fmla="*/ 64 w 569"/>
                <a:gd name="T59" fmla="*/ 185 h 680"/>
                <a:gd name="T60" fmla="*/ 21 w 569"/>
                <a:gd name="T61" fmla="*/ 145 h 680"/>
                <a:gd name="T62" fmla="*/ 19 w 569"/>
                <a:gd name="T63" fmla="*/ 59 h 680"/>
                <a:gd name="T64" fmla="*/ 107 w 569"/>
                <a:gd name="T65" fmla="*/ 28 h 680"/>
                <a:gd name="T66" fmla="*/ 124 w 569"/>
                <a:gd name="T67" fmla="*/ 33 h 680"/>
                <a:gd name="T68" fmla="*/ 428 w 569"/>
                <a:gd name="T69" fmla="*/ 197 h 680"/>
                <a:gd name="T70" fmla="*/ 488 w 569"/>
                <a:gd name="T71" fmla="*/ 155 h 680"/>
                <a:gd name="T72" fmla="*/ 520 w 569"/>
                <a:gd name="T73" fmla="*/ 115 h 680"/>
                <a:gd name="T74" fmla="*/ 507 w 569"/>
                <a:gd name="T75" fmla="*/ 63 h 680"/>
                <a:gd name="T76" fmla="*/ 456 w 569"/>
                <a:gd name="T77" fmla="*/ 52 h 680"/>
                <a:gd name="T78" fmla="*/ 428 w 569"/>
                <a:gd name="T79" fmla="*/ 98 h 680"/>
                <a:gd name="T80" fmla="*/ 428 w 569"/>
                <a:gd name="T81" fmla="*/ 197 h 680"/>
                <a:gd name="T82" fmla="*/ 126 w 569"/>
                <a:gd name="T83" fmla="*/ 199 h 680"/>
                <a:gd name="T84" fmla="*/ 126 w 569"/>
                <a:gd name="T85" fmla="*/ 90 h 680"/>
                <a:gd name="T86" fmla="*/ 82 w 569"/>
                <a:gd name="T87" fmla="*/ 49 h 680"/>
                <a:gd name="T88" fmla="*/ 36 w 569"/>
                <a:gd name="T89" fmla="*/ 78 h 680"/>
                <a:gd name="T90" fmla="*/ 47 w 569"/>
                <a:gd name="T91" fmla="*/ 135 h 680"/>
                <a:gd name="T92" fmla="*/ 126 w 569"/>
                <a:gd name="T93" fmla="*/ 199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9" h="680">
                  <a:moveTo>
                    <a:pt x="124" y="33"/>
                  </a:moveTo>
                  <a:cubicBezTo>
                    <a:pt x="119" y="21"/>
                    <a:pt x="115" y="12"/>
                    <a:pt x="111" y="0"/>
                  </a:cubicBezTo>
                  <a:cubicBezTo>
                    <a:pt x="222" y="0"/>
                    <a:pt x="332" y="0"/>
                    <a:pt x="443" y="0"/>
                  </a:cubicBezTo>
                  <a:cubicBezTo>
                    <a:pt x="440" y="10"/>
                    <a:pt x="436" y="20"/>
                    <a:pt x="433" y="29"/>
                  </a:cubicBezTo>
                  <a:cubicBezTo>
                    <a:pt x="454" y="29"/>
                    <a:pt x="475" y="24"/>
                    <a:pt x="493" y="30"/>
                  </a:cubicBezTo>
                  <a:cubicBezTo>
                    <a:pt x="557" y="49"/>
                    <a:pt x="569" y="120"/>
                    <a:pt x="517" y="165"/>
                  </a:cubicBezTo>
                  <a:cubicBezTo>
                    <a:pt x="498" y="182"/>
                    <a:pt x="476" y="196"/>
                    <a:pt x="455" y="212"/>
                  </a:cubicBezTo>
                  <a:cubicBezTo>
                    <a:pt x="443" y="221"/>
                    <a:pt x="431" y="230"/>
                    <a:pt x="420" y="241"/>
                  </a:cubicBezTo>
                  <a:cubicBezTo>
                    <a:pt x="409" y="252"/>
                    <a:pt x="408" y="263"/>
                    <a:pt x="418" y="277"/>
                  </a:cubicBezTo>
                  <a:cubicBezTo>
                    <a:pt x="422" y="283"/>
                    <a:pt x="423" y="293"/>
                    <a:pt x="426" y="301"/>
                  </a:cubicBezTo>
                  <a:cubicBezTo>
                    <a:pt x="424" y="302"/>
                    <a:pt x="422" y="304"/>
                    <a:pt x="420" y="305"/>
                  </a:cubicBezTo>
                  <a:cubicBezTo>
                    <a:pt x="410" y="299"/>
                    <a:pt x="400" y="293"/>
                    <a:pt x="389" y="287"/>
                  </a:cubicBezTo>
                  <a:cubicBezTo>
                    <a:pt x="349" y="320"/>
                    <a:pt x="307" y="353"/>
                    <a:pt x="301" y="412"/>
                  </a:cubicBezTo>
                  <a:cubicBezTo>
                    <a:pt x="295" y="472"/>
                    <a:pt x="303" y="531"/>
                    <a:pt x="323" y="587"/>
                  </a:cubicBezTo>
                  <a:cubicBezTo>
                    <a:pt x="324" y="592"/>
                    <a:pt x="334" y="598"/>
                    <a:pt x="340" y="598"/>
                  </a:cubicBezTo>
                  <a:cubicBezTo>
                    <a:pt x="357" y="599"/>
                    <a:pt x="369" y="606"/>
                    <a:pt x="377" y="621"/>
                  </a:cubicBezTo>
                  <a:cubicBezTo>
                    <a:pt x="380" y="627"/>
                    <a:pt x="386" y="632"/>
                    <a:pt x="392" y="636"/>
                  </a:cubicBezTo>
                  <a:cubicBezTo>
                    <a:pt x="406" y="647"/>
                    <a:pt x="417" y="660"/>
                    <a:pt x="417" y="680"/>
                  </a:cubicBezTo>
                  <a:cubicBezTo>
                    <a:pt x="324" y="680"/>
                    <a:pt x="232" y="680"/>
                    <a:pt x="139" y="680"/>
                  </a:cubicBezTo>
                  <a:cubicBezTo>
                    <a:pt x="139" y="679"/>
                    <a:pt x="138" y="677"/>
                    <a:pt x="138" y="675"/>
                  </a:cubicBezTo>
                  <a:cubicBezTo>
                    <a:pt x="143" y="646"/>
                    <a:pt x="190" y="602"/>
                    <a:pt x="219" y="598"/>
                  </a:cubicBezTo>
                  <a:cubicBezTo>
                    <a:pt x="224" y="597"/>
                    <a:pt x="231" y="592"/>
                    <a:pt x="233" y="588"/>
                  </a:cubicBezTo>
                  <a:cubicBezTo>
                    <a:pt x="252" y="526"/>
                    <a:pt x="264" y="464"/>
                    <a:pt x="251" y="399"/>
                  </a:cubicBezTo>
                  <a:cubicBezTo>
                    <a:pt x="245" y="366"/>
                    <a:pt x="230" y="339"/>
                    <a:pt x="203" y="319"/>
                  </a:cubicBezTo>
                  <a:cubicBezTo>
                    <a:pt x="190" y="309"/>
                    <a:pt x="178" y="297"/>
                    <a:pt x="166" y="286"/>
                  </a:cubicBezTo>
                  <a:cubicBezTo>
                    <a:pt x="155" y="293"/>
                    <a:pt x="145" y="299"/>
                    <a:pt x="135" y="305"/>
                  </a:cubicBezTo>
                  <a:cubicBezTo>
                    <a:pt x="133" y="304"/>
                    <a:pt x="131" y="303"/>
                    <a:pt x="130" y="302"/>
                  </a:cubicBezTo>
                  <a:cubicBezTo>
                    <a:pt x="131" y="294"/>
                    <a:pt x="131" y="285"/>
                    <a:pt x="135" y="279"/>
                  </a:cubicBezTo>
                  <a:cubicBezTo>
                    <a:pt x="147" y="260"/>
                    <a:pt x="148" y="251"/>
                    <a:pt x="131" y="236"/>
                  </a:cubicBezTo>
                  <a:cubicBezTo>
                    <a:pt x="109" y="218"/>
                    <a:pt x="86" y="203"/>
                    <a:pt x="64" y="185"/>
                  </a:cubicBezTo>
                  <a:cubicBezTo>
                    <a:pt x="49" y="173"/>
                    <a:pt x="32" y="160"/>
                    <a:pt x="21" y="145"/>
                  </a:cubicBezTo>
                  <a:cubicBezTo>
                    <a:pt x="0" y="116"/>
                    <a:pt x="0" y="84"/>
                    <a:pt x="19" y="59"/>
                  </a:cubicBezTo>
                  <a:cubicBezTo>
                    <a:pt x="39" y="32"/>
                    <a:pt x="75" y="19"/>
                    <a:pt x="107" y="28"/>
                  </a:cubicBezTo>
                  <a:cubicBezTo>
                    <a:pt x="112" y="29"/>
                    <a:pt x="116" y="30"/>
                    <a:pt x="124" y="33"/>
                  </a:cubicBezTo>
                  <a:close/>
                  <a:moveTo>
                    <a:pt x="428" y="197"/>
                  </a:moveTo>
                  <a:cubicBezTo>
                    <a:pt x="449" y="183"/>
                    <a:pt x="470" y="170"/>
                    <a:pt x="488" y="155"/>
                  </a:cubicBezTo>
                  <a:cubicBezTo>
                    <a:pt x="500" y="144"/>
                    <a:pt x="513" y="130"/>
                    <a:pt x="520" y="115"/>
                  </a:cubicBezTo>
                  <a:cubicBezTo>
                    <a:pt x="528" y="97"/>
                    <a:pt x="524" y="77"/>
                    <a:pt x="507" y="63"/>
                  </a:cubicBezTo>
                  <a:cubicBezTo>
                    <a:pt x="492" y="50"/>
                    <a:pt x="475" y="44"/>
                    <a:pt x="456" y="52"/>
                  </a:cubicBezTo>
                  <a:cubicBezTo>
                    <a:pt x="436" y="60"/>
                    <a:pt x="428" y="76"/>
                    <a:pt x="428" y="98"/>
                  </a:cubicBezTo>
                  <a:cubicBezTo>
                    <a:pt x="429" y="130"/>
                    <a:pt x="428" y="163"/>
                    <a:pt x="428" y="197"/>
                  </a:cubicBezTo>
                  <a:close/>
                  <a:moveTo>
                    <a:pt x="126" y="199"/>
                  </a:moveTo>
                  <a:cubicBezTo>
                    <a:pt x="126" y="160"/>
                    <a:pt x="127" y="125"/>
                    <a:pt x="126" y="90"/>
                  </a:cubicBezTo>
                  <a:cubicBezTo>
                    <a:pt x="126" y="66"/>
                    <a:pt x="106" y="48"/>
                    <a:pt x="82" y="49"/>
                  </a:cubicBezTo>
                  <a:cubicBezTo>
                    <a:pt x="61" y="50"/>
                    <a:pt x="45" y="59"/>
                    <a:pt x="36" y="78"/>
                  </a:cubicBezTo>
                  <a:cubicBezTo>
                    <a:pt x="26" y="100"/>
                    <a:pt x="31" y="121"/>
                    <a:pt x="47" y="135"/>
                  </a:cubicBezTo>
                  <a:cubicBezTo>
                    <a:pt x="71" y="158"/>
                    <a:pt x="99" y="178"/>
                    <a:pt x="126" y="19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文本框 86"/>
            <p:cNvSpPr txBox="1"/>
            <p:nvPr/>
          </p:nvSpPr>
          <p:spPr>
            <a:xfrm>
              <a:off x="6041555" y="2047485"/>
              <a:ext cx="129492" cy="369976"/>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1"/>
          <p:cNvGrpSpPr/>
          <p:nvPr/>
        </p:nvGrpSpPr>
        <p:grpSpPr>
          <a:xfrm>
            <a:off x="2916599" y="1726741"/>
            <a:ext cx="1182160" cy="1411104"/>
            <a:chOff x="3888798" y="2301263"/>
            <a:chExt cx="1576213" cy="1881472"/>
          </a:xfrm>
        </p:grpSpPr>
        <p:sp>
          <p:nvSpPr>
            <p:cNvPr id="47" name="Freeform 5"/>
            <p:cNvSpPr>
              <a:spLocks noEditPoints="1"/>
            </p:cNvSpPr>
            <p:nvPr/>
          </p:nvSpPr>
          <p:spPr bwMode="auto">
            <a:xfrm rot="19998301">
              <a:off x="3888798" y="2301263"/>
              <a:ext cx="1576213" cy="1881472"/>
            </a:xfrm>
            <a:custGeom>
              <a:avLst/>
              <a:gdLst>
                <a:gd name="T0" fmla="*/ 124 w 569"/>
                <a:gd name="T1" fmla="*/ 33 h 680"/>
                <a:gd name="T2" fmla="*/ 111 w 569"/>
                <a:gd name="T3" fmla="*/ 0 h 680"/>
                <a:gd name="T4" fmla="*/ 443 w 569"/>
                <a:gd name="T5" fmla="*/ 0 h 680"/>
                <a:gd name="T6" fmla="*/ 433 w 569"/>
                <a:gd name="T7" fmla="*/ 29 h 680"/>
                <a:gd name="T8" fmla="*/ 493 w 569"/>
                <a:gd name="T9" fmla="*/ 30 h 680"/>
                <a:gd name="T10" fmla="*/ 517 w 569"/>
                <a:gd name="T11" fmla="*/ 165 h 680"/>
                <a:gd name="T12" fmla="*/ 455 w 569"/>
                <a:gd name="T13" fmla="*/ 212 h 680"/>
                <a:gd name="T14" fmla="*/ 420 w 569"/>
                <a:gd name="T15" fmla="*/ 241 h 680"/>
                <a:gd name="T16" fmla="*/ 418 w 569"/>
                <a:gd name="T17" fmla="*/ 277 h 680"/>
                <a:gd name="T18" fmla="*/ 426 w 569"/>
                <a:gd name="T19" fmla="*/ 301 h 680"/>
                <a:gd name="T20" fmla="*/ 420 w 569"/>
                <a:gd name="T21" fmla="*/ 305 h 680"/>
                <a:gd name="T22" fmla="*/ 389 w 569"/>
                <a:gd name="T23" fmla="*/ 287 h 680"/>
                <a:gd name="T24" fmla="*/ 301 w 569"/>
                <a:gd name="T25" fmla="*/ 412 h 680"/>
                <a:gd name="T26" fmla="*/ 323 w 569"/>
                <a:gd name="T27" fmla="*/ 587 h 680"/>
                <a:gd name="T28" fmla="*/ 340 w 569"/>
                <a:gd name="T29" fmla="*/ 598 h 680"/>
                <a:gd name="T30" fmla="*/ 377 w 569"/>
                <a:gd name="T31" fmla="*/ 621 h 680"/>
                <a:gd name="T32" fmla="*/ 392 w 569"/>
                <a:gd name="T33" fmla="*/ 636 h 680"/>
                <a:gd name="T34" fmla="*/ 417 w 569"/>
                <a:gd name="T35" fmla="*/ 680 h 680"/>
                <a:gd name="T36" fmla="*/ 139 w 569"/>
                <a:gd name="T37" fmla="*/ 680 h 680"/>
                <a:gd name="T38" fmla="*/ 138 w 569"/>
                <a:gd name="T39" fmla="*/ 675 h 680"/>
                <a:gd name="T40" fmla="*/ 219 w 569"/>
                <a:gd name="T41" fmla="*/ 598 h 680"/>
                <a:gd name="T42" fmla="*/ 233 w 569"/>
                <a:gd name="T43" fmla="*/ 588 h 680"/>
                <a:gd name="T44" fmla="*/ 251 w 569"/>
                <a:gd name="T45" fmla="*/ 399 h 680"/>
                <a:gd name="T46" fmla="*/ 203 w 569"/>
                <a:gd name="T47" fmla="*/ 319 h 680"/>
                <a:gd name="T48" fmla="*/ 166 w 569"/>
                <a:gd name="T49" fmla="*/ 286 h 680"/>
                <a:gd name="T50" fmla="*/ 135 w 569"/>
                <a:gd name="T51" fmla="*/ 305 h 680"/>
                <a:gd name="T52" fmla="*/ 130 w 569"/>
                <a:gd name="T53" fmla="*/ 302 h 680"/>
                <a:gd name="T54" fmla="*/ 135 w 569"/>
                <a:gd name="T55" fmla="*/ 279 h 680"/>
                <a:gd name="T56" fmla="*/ 131 w 569"/>
                <a:gd name="T57" fmla="*/ 236 h 680"/>
                <a:gd name="T58" fmla="*/ 64 w 569"/>
                <a:gd name="T59" fmla="*/ 185 h 680"/>
                <a:gd name="T60" fmla="*/ 21 w 569"/>
                <a:gd name="T61" fmla="*/ 145 h 680"/>
                <a:gd name="T62" fmla="*/ 19 w 569"/>
                <a:gd name="T63" fmla="*/ 59 h 680"/>
                <a:gd name="T64" fmla="*/ 107 w 569"/>
                <a:gd name="T65" fmla="*/ 28 h 680"/>
                <a:gd name="T66" fmla="*/ 124 w 569"/>
                <a:gd name="T67" fmla="*/ 33 h 680"/>
                <a:gd name="T68" fmla="*/ 428 w 569"/>
                <a:gd name="T69" fmla="*/ 197 h 680"/>
                <a:gd name="T70" fmla="*/ 488 w 569"/>
                <a:gd name="T71" fmla="*/ 155 h 680"/>
                <a:gd name="T72" fmla="*/ 520 w 569"/>
                <a:gd name="T73" fmla="*/ 115 h 680"/>
                <a:gd name="T74" fmla="*/ 507 w 569"/>
                <a:gd name="T75" fmla="*/ 63 h 680"/>
                <a:gd name="T76" fmla="*/ 456 w 569"/>
                <a:gd name="T77" fmla="*/ 52 h 680"/>
                <a:gd name="T78" fmla="*/ 428 w 569"/>
                <a:gd name="T79" fmla="*/ 98 h 680"/>
                <a:gd name="T80" fmla="*/ 428 w 569"/>
                <a:gd name="T81" fmla="*/ 197 h 680"/>
                <a:gd name="T82" fmla="*/ 126 w 569"/>
                <a:gd name="T83" fmla="*/ 199 h 680"/>
                <a:gd name="T84" fmla="*/ 126 w 569"/>
                <a:gd name="T85" fmla="*/ 90 h 680"/>
                <a:gd name="T86" fmla="*/ 82 w 569"/>
                <a:gd name="T87" fmla="*/ 49 h 680"/>
                <a:gd name="T88" fmla="*/ 36 w 569"/>
                <a:gd name="T89" fmla="*/ 78 h 680"/>
                <a:gd name="T90" fmla="*/ 47 w 569"/>
                <a:gd name="T91" fmla="*/ 135 h 680"/>
                <a:gd name="T92" fmla="*/ 126 w 569"/>
                <a:gd name="T93" fmla="*/ 199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9" h="680">
                  <a:moveTo>
                    <a:pt x="124" y="33"/>
                  </a:moveTo>
                  <a:cubicBezTo>
                    <a:pt x="119" y="21"/>
                    <a:pt x="115" y="12"/>
                    <a:pt x="111" y="0"/>
                  </a:cubicBezTo>
                  <a:cubicBezTo>
                    <a:pt x="222" y="0"/>
                    <a:pt x="332" y="0"/>
                    <a:pt x="443" y="0"/>
                  </a:cubicBezTo>
                  <a:cubicBezTo>
                    <a:pt x="440" y="10"/>
                    <a:pt x="436" y="20"/>
                    <a:pt x="433" y="29"/>
                  </a:cubicBezTo>
                  <a:cubicBezTo>
                    <a:pt x="454" y="29"/>
                    <a:pt x="475" y="24"/>
                    <a:pt x="493" y="30"/>
                  </a:cubicBezTo>
                  <a:cubicBezTo>
                    <a:pt x="557" y="49"/>
                    <a:pt x="569" y="120"/>
                    <a:pt x="517" y="165"/>
                  </a:cubicBezTo>
                  <a:cubicBezTo>
                    <a:pt x="498" y="182"/>
                    <a:pt x="476" y="196"/>
                    <a:pt x="455" y="212"/>
                  </a:cubicBezTo>
                  <a:cubicBezTo>
                    <a:pt x="443" y="221"/>
                    <a:pt x="431" y="230"/>
                    <a:pt x="420" y="241"/>
                  </a:cubicBezTo>
                  <a:cubicBezTo>
                    <a:pt x="409" y="252"/>
                    <a:pt x="408" y="263"/>
                    <a:pt x="418" y="277"/>
                  </a:cubicBezTo>
                  <a:cubicBezTo>
                    <a:pt x="422" y="283"/>
                    <a:pt x="423" y="293"/>
                    <a:pt x="426" y="301"/>
                  </a:cubicBezTo>
                  <a:cubicBezTo>
                    <a:pt x="424" y="302"/>
                    <a:pt x="422" y="304"/>
                    <a:pt x="420" y="305"/>
                  </a:cubicBezTo>
                  <a:cubicBezTo>
                    <a:pt x="410" y="299"/>
                    <a:pt x="400" y="293"/>
                    <a:pt x="389" y="287"/>
                  </a:cubicBezTo>
                  <a:cubicBezTo>
                    <a:pt x="349" y="320"/>
                    <a:pt x="307" y="353"/>
                    <a:pt x="301" y="412"/>
                  </a:cubicBezTo>
                  <a:cubicBezTo>
                    <a:pt x="295" y="472"/>
                    <a:pt x="303" y="531"/>
                    <a:pt x="323" y="587"/>
                  </a:cubicBezTo>
                  <a:cubicBezTo>
                    <a:pt x="324" y="592"/>
                    <a:pt x="334" y="598"/>
                    <a:pt x="340" y="598"/>
                  </a:cubicBezTo>
                  <a:cubicBezTo>
                    <a:pt x="357" y="599"/>
                    <a:pt x="369" y="606"/>
                    <a:pt x="377" y="621"/>
                  </a:cubicBezTo>
                  <a:cubicBezTo>
                    <a:pt x="380" y="627"/>
                    <a:pt x="386" y="632"/>
                    <a:pt x="392" y="636"/>
                  </a:cubicBezTo>
                  <a:cubicBezTo>
                    <a:pt x="406" y="647"/>
                    <a:pt x="417" y="660"/>
                    <a:pt x="417" y="680"/>
                  </a:cubicBezTo>
                  <a:cubicBezTo>
                    <a:pt x="324" y="680"/>
                    <a:pt x="232" y="680"/>
                    <a:pt x="139" y="680"/>
                  </a:cubicBezTo>
                  <a:cubicBezTo>
                    <a:pt x="139" y="679"/>
                    <a:pt x="138" y="677"/>
                    <a:pt x="138" y="675"/>
                  </a:cubicBezTo>
                  <a:cubicBezTo>
                    <a:pt x="143" y="646"/>
                    <a:pt x="190" y="602"/>
                    <a:pt x="219" y="598"/>
                  </a:cubicBezTo>
                  <a:cubicBezTo>
                    <a:pt x="224" y="597"/>
                    <a:pt x="231" y="592"/>
                    <a:pt x="233" y="588"/>
                  </a:cubicBezTo>
                  <a:cubicBezTo>
                    <a:pt x="252" y="526"/>
                    <a:pt x="264" y="464"/>
                    <a:pt x="251" y="399"/>
                  </a:cubicBezTo>
                  <a:cubicBezTo>
                    <a:pt x="245" y="366"/>
                    <a:pt x="230" y="339"/>
                    <a:pt x="203" y="319"/>
                  </a:cubicBezTo>
                  <a:cubicBezTo>
                    <a:pt x="190" y="309"/>
                    <a:pt x="178" y="297"/>
                    <a:pt x="166" y="286"/>
                  </a:cubicBezTo>
                  <a:cubicBezTo>
                    <a:pt x="155" y="293"/>
                    <a:pt x="145" y="299"/>
                    <a:pt x="135" y="305"/>
                  </a:cubicBezTo>
                  <a:cubicBezTo>
                    <a:pt x="133" y="304"/>
                    <a:pt x="131" y="303"/>
                    <a:pt x="130" y="302"/>
                  </a:cubicBezTo>
                  <a:cubicBezTo>
                    <a:pt x="131" y="294"/>
                    <a:pt x="131" y="285"/>
                    <a:pt x="135" y="279"/>
                  </a:cubicBezTo>
                  <a:cubicBezTo>
                    <a:pt x="147" y="260"/>
                    <a:pt x="148" y="251"/>
                    <a:pt x="131" y="236"/>
                  </a:cubicBezTo>
                  <a:cubicBezTo>
                    <a:pt x="109" y="218"/>
                    <a:pt x="86" y="203"/>
                    <a:pt x="64" y="185"/>
                  </a:cubicBezTo>
                  <a:cubicBezTo>
                    <a:pt x="49" y="173"/>
                    <a:pt x="32" y="160"/>
                    <a:pt x="21" y="145"/>
                  </a:cubicBezTo>
                  <a:cubicBezTo>
                    <a:pt x="0" y="116"/>
                    <a:pt x="0" y="84"/>
                    <a:pt x="19" y="59"/>
                  </a:cubicBezTo>
                  <a:cubicBezTo>
                    <a:pt x="39" y="32"/>
                    <a:pt x="75" y="19"/>
                    <a:pt x="107" y="28"/>
                  </a:cubicBezTo>
                  <a:cubicBezTo>
                    <a:pt x="112" y="29"/>
                    <a:pt x="116" y="30"/>
                    <a:pt x="124" y="33"/>
                  </a:cubicBezTo>
                  <a:close/>
                  <a:moveTo>
                    <a:pt x="428" y="197"/>
                  </a:moveTo>
                  <a:cubicBezTo>
                    <a:pt x="449" y="183"/>
                    <a:pt x="470" y="170"/>
                    <a:pt x="488" y="155"/>
                  </a:cubicBezTo>
                  <a:cubicBezTo>
                    <a:pt x="500" y="144"/>
                    <a:pt x="513" y="130"/>
                    <a:pt x="520" y="115"/>
                  </a:cubicBezTo>
                  <a:cubicBezTo>
                    <a:pt x="528" y="97"/>
                    <a:pt x="524" y="77"/>
                    <a:pt x="507" y="63"/>
                  </a:cubicBezTo>
                  <a:cubicBezTo>
                    <a:pt x="492" y="50"/>
                    <a:pt x="475" y="44"/>
                    <a:pt x="456" y="52"/>
                  </a:cubicBezTo>
                  <a:cubicBezTo>
                    <a:pt x="436" y="60"/>
                    <a:pt x="428" y="76"/>
                    <a:pt x="428" y="98"/>
                  </a:cubicBezTo>
                  <a:cubicBezTo>
                    <a:pt x="429" y="130"/>
                    <a:pt x="428" y="163"/>
                    <a:pt x="428" y="197"/>
                  </a:cubicBezTo>
                  <a:close/>
                  <a:moveTo>
                    <a:pt x="126" y="199"/>
                  </a:moveTo>
                  <a:cubicBezTo>
                    <a:pt x="126" y="160"/>
                    <a:pt x="127" y="125"/>
                    <a:pt x="126" y="90"/>
                  </a:cubicBezTo>
                  <a:cubicBezTo>
                    <a:pt x="126" y="66"/>
                    <a:pt x="106" y="48"/>
                    <a:pt x="82" y="49"/>
                  </a:cubicBezTo>
                  <a:cubicBezTo>
                    <a:pt x="61" y="50"/>
                    <a:pt x="45" y="59"/>
                    <a:pt x="36" y="78"/>
                  </a:cubicBezTo>
                  <a:cubicBezTo>
                    <a:pt x="26" y="100"/>
                    <a:pt x="31" y="121"/>
                    <a:pt x="47" y="135"/>
                  </a:cubicBezTo>
                  <a:cubicBezTo>
                    <a:pt x="71" y="158"/>
                    <a:pt x="99" y="178"/>
                    <a:pt x="126" y="19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文本框 87"/>
            <p:cNvSpPr txBox="1"/>
            <p:nvPr/>
          </p:nvSpPr>
          <p:spPr>
            <a:xfrm rot="19880523">
              <a:off x="4364538" y="2614123"/>
              <a:ext cx="181318" cy="271977"/>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组合 3"/>
          <p:cNvGrpSpPr/>
          <p:nvPr/>
        </p:nvGrpSpPr>
        <p:grpSpPr>
          <a:xfrm>
            <a:off x="5106079" y="1750650"/>
            <a:ext cx="1182159" cy="1411105"/>
            <a:chOff x="6808105" y="2333141"/>
            <a:chExt cx="1576212" cy="1881473"/>
          </a:xfrm>
        </p:grpSpPr>
        <p:sp>
          <p:nvSpPr>
            <p:cNvPr id="48" name="Freeform 5"/>
            <p:cNvSpPr>
              <a:spLocks noEditPoints="1"/>
            </p:cNvSpPr>
            <p:nvPr/>
          </p:nvSpPr>
          <p:spPr bwMode="auto">
            <a:xfrm rot="2270019">
              <a:off x="6808105" y="2333141"/>
              <a:ext cx="1576212" cy="1881473"/>
            </a:xfrm>
            <a:custGeom>
              <a:avLst/>
              <a:gdLst>
                <a:gd name="T0" fmla="*/ 124 w 569"/>
                <a:gd name="T1" fmla="*/ 33 h 680"/>
                <a:gd name="T2" fmla="*/ 111 w 569"/>
                <a:gd name="T3" fmla="*/ 0 h 680"/>
                <a:gd name="T4" fmla="*/ 443 w 569"/>
                <a:gd name="T5" fmla="*/ 0 h 680"/>
                <a:gd name="T6" fmla="*/ 433 w 569"/>
                <a:gd name="T7" fmla="*/ 29 h 680"/>
                <a:gd name="T8" fmla="*/ 493 w 569"/>
                <a:gd name="T9" fmla="*/ 30 h 680"/>
                <a:gd name="T10" fmla="*/ 517 w 569"/>
                <a:gd name="T11" fmla="*/ 165 h 680"/>
                <a:gd name="T12" fmla="*/ 455 w 569"/>
                <a:gd name="T13" fmla="*/ 212 h 680"/>
                <a:gd name="T14" fmla="*/ 420 w 569"/>
                <a:gd name="T15" fmla="*/ 241 h 680"/>
                <a:gd name="T16" fmla="*/ 418 w 569"/>
                <a:gd name="T17" fmla="*/ 277 h 680"/>
                <a:gd name="T18" fmla="*/ 426 w 569"/>
                <a:gd name="T19" fmla="*/ 301 h 680"/>
                <a:gd name="T20" fmla="*/ 420 w 569"/>
                <a:gd name="T21" fmla="*/ 305 h 680"/>
                <a:gd name="T22" fmla="*/ 389 w 569"/>
                <a:gd name="T23" fmla="*/ 287 h 680"/>
                <a:gd name="T24" fmla="*/ 301 w 569"/>
                <a:gd name="T25" fmla="*/ 412 h 680"/>
                <a:gd name="T26" fmla="*/ 323 w 569"/>
                <a:gd name="T27" fmla="*/ 587 h 680"/>
                <a:gd name="T28" fmla="*/ 340 w 569"/>
                <a:gd name="T29" fmla="*/ 598 h 680"/>
                <a:gd name="T30" fmla="*/ 377 w 569"/>
                <a:gd name="T31" fmla="*/ 621 h 680"/>
                <a:gd name="T32" fmla="*/ 392 w 569"/>
                <a:gd name="T33" fmla="*/ 636 h 680"/>
                <a:gd name="T34" fmla="*/ 417 w 569"/>
                <a:gd name="T35" fmla="*/ 680 h 680"/>
                <a:gd name="T36" fmla="*/ 139 w 569"/>
                <a:gd name="T37" fmla="*/ 680 h 680"/>
                <a:gd name="T38" fmla="*/ 138 w 569"/>
                <a:gd name="T39" fmla="*/ 675 h 680"/>
                <a:gd name="T40" fmla="*/ 219 w 569"/>
                <a:gd name="T41" fmla="*/ 598 h 680"/>
                <a:gd name="T42" fmla="*/ 233 w 569"/>
                <a:gd name="T43" fmla="*/ 588 h 680"/>
                <a:gd name="T44" fmla="*/ 251 w 569"/>
                <a:gd name="T45" fmla="*/ 399 h 680"/>
                <a:gd name="T46" fmla="*/ 203 w 569"/>
                <a:gd name="T47" fmla="*/ 319 h 680"/>
                <a:gd name="T48" fmla="*/ 166 w 569"/>
                <a:gd name="T49" fmla="*/ 286 h 680"/>
                <a:gd name="T50" fmla="*/ 135 w 569"/>
                <a:gd name="T51" fmla="*/ 305 h 680"/>
                <a:gd name="T52" fmla="*/ 130 w 569"/>
                <a:gd name="T53" fmla="*/ 302 h 680"/>
                <a:gd name="T54" fmla="*/ 135 w 569"/>
                <a:gd name="T55" fmla="*/ 279 h 680"/>
                <a:gd name="T56" fmla="*/ 131 w 569"/>
                <a:gd name="T57" fmla="*/ 236 h 680"/>
                <a:gd name="T58" fmla="*/ 64 w 569"/>
                <a:gd name="T59" fmla="*/ 185 h 680"/>
                <a:gd name="T60" fmla="*/ 21 w 569"/>
                <a:gd name="T61" fmla="*/ 145 h 680"/>
                <a:gd name="T62" fmla="*/ 19 w 569"/>
                <a:gd name="T63" fmla="*/ 59 h 680"/>
                <a:gd name="T64" fmla="*/ 107 w 569"/>
                <a:gd name="T65" fmla="*/ 28 h 680"/>
                <a:gd name="T66" fmla="*/ 124 w 569"/>
                <a:gd name="T67" fmla="*/ 33 h 680"/>
                <a:gd name="T68" fmla="*/ 428 w 569"/>
                <a:gd name="T69" fmla="*/ 197 h 680"/>
                <a:gd name="T70" fmla="*/ 488 w 569"/>
                <a:gd name="T71" fmla="*/ 155 h 680"/>
                <a:gd name="T72" fmla="*/ 520 w 569"/>
                <a:gd name="T73" fmla="*/ 115 h 680"/>
                <a:gd name="T74" fmla="*/ 507 w 569"/>
                <a:gd name="T75" fmla="*/ 63 h 680"/>
                <a:gd name="T76" fmla="*/ 456 w 569"/>
                <a:gd name="T77" fmla="*/ 52 h 680"/>
                <a:gd name="T78" fmla="*/ 428 w 569"/>
                <a:gd name="T79" fmla="*/ 98 h 680"/>
                <a:gd name="T80" fmla="*/ 428 w 569"/>
                <a:gd name="T81" fmla="*/ 197 h 680"/>
                <a:gd name="T82" fmla="*/ 126 w 569"/>
                <a:gd name="T83" fmla="*/ 199 h 680"/>
                <a:gd name="T84" fmla="*/ 126 w 569"/>
                <a:gd name="T85" fmla="*/ 90 h 680"/>
                <a:gd name="T86" fmla="*/ 82 w 569"/>
                <a:gd name="T87" fmla="*/ 49 h 680"/>
                <a:gd name="T88" fmla="*/ 36 w 569"/>
                <a:gd name="T89" fmla="*/ 78 h 680"/>
                <a:gd name="T90" fmla="*/ 47 w 569"/>
                <a:gd name="T91" fmla="*/ 135 h 680"/>
                <a:gd name="T92" fmla="*/ 126 w 569"/>
                <a:gd name="T93" fmla="*/ 199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9" h="680">
                  <a:moveTo>
                    <a:pt x="124" y="33"/>
                  </a:moveTo>
                  <a:cubicBezTo>
                    <a:pt x="119" y="21"/>
                    <a:pt x="115" y="12"/>
                    <a:pt x="111" y="0"/>
                  </a:cubicBezTo>
                  <a:cubicBezTo>
                    <a:pt x="222" y="0"/>
                    <a:pt x="332" y="0"/>
                    <a:pt x="443" y="0"/>
                  </a:cubicBezTo>
                  <a:cubicBezTo>
                    <a:pt x="440" y="10"/>
                    <a:pt x="436" y="20"/>
                    <a:pt x="433" y="29"/>
                  </a:cubicBezTo>
                  <a:cubicBezTo>
                    <a:pt x="454" y="29"/>
                    <a:pt x="475" y="24"/>
                    <a:pt x="493" y="30"/>
                  </a:cubicBezTo>
                  <a:cubicBezTo>
                    <a:pt x="557" y="49"/>
                    <a:pt x="569" y="120"/>
                    <a:pt x="517" y="165"/>
                  </a:cubicBezTo>
                  <a:cubicBezTo>
                    <a:pt x="498" y="182"/>
                    <a:pt x="476" y="196"/>
                    <a:pt x="455" y="212"/>
                  </a:cubicBezTo>
                  <a:cubicBezTo>
                    <a:pt x="443" y="221"/>
                    <a:pt x="431" y="230"/>
                    <a:pt x="420" y="241"/>
                  </a:cubicBezTo>
                  <a:cubicBezTo>
                    <a:pt x="409" y="252"/>
                    <a:pt x="408" y="263"/>
                    <a:pt x="418" y="277"/>
                  </a:cubicBezTo>
                  <a:cubicBezTo>
                    <a:pt x="422" y="283"/>
                    <a:pt x="423" y="293"/>
                    <a:pt x="426" y="301"/>
                  </a:cubicBezTo>
                  <a:cubicBezTo>
                    <a:pt x="424" y="302"/>
                    <a:pt x="422" y="304"/>
                    <a:pt x="420" y="305"/>
                  </a:cubicBezTo>
                  <a:cubicBezTo>
                    <a:pt x="410" y="299"/>
                    <a:pt x="400" y="293"/>
                    <a:pt x="389" y="287"/>
                  </a:cubicBezTo>
                  <a:cubicBezTo>
                    <a:pt x="349" y="320"/>
                    <a:pt x="307" y="353"/>
                    <a:pt x="301" y="412"/>
                  </a:cubicBezTo>
                  <a:cubicBezTo>
                    <a:pt x="295" y="472"/>
                    <a:pt x="303" y="531"/>
                    <a:pt x="323" y="587"/>
                  </a:cubicBezTo>
                  <a:cubicBezTo>
                    <a:pt x="324" y="592"/>
                    <a:pt x="334" y="598"/>
                    <a:pt x="340" y="598"/>
                  </a:cubicBezTo>
                  <a:cubicBezTo>
                    <a:pt x="357" y="599"/>
                    <a:pt x="369" y="606"/>
                    <a:pt x="377" y="621"/>
                  </a:cubicBezTo>
                  <a:cubicBezTo>
                    <a:pt x="380" y="627"/>
                    <a:pt x="386" y="632"/>
                    <a:pt x="392" y="636"/>
                  </a:cubicBezTo>
                  <a:cubicBezTo>
                    <a:pt x="406" y="647"/>
                    <a:pt x="417" y="660"/>
                    <a:pt x="417" y="680"/>
                  </a:cubicBezTo>
                  <a:cubicBezTo>
                    <a:pt x="324" y="680"/>
                    <a:pt x="232" y="680"/>
                    <a:pt x="139" y="680"/>
                  </a:cubicBezTo>
                  <a:cubicBezTo>
                    <a:pt x="139" y="679"/>
                    <a:pt x="138" y="677"/>
                    <a:pt x="138" y="675"/>
                  </a:cubicBezTo>
                  <a:cubicBezTo>
                    <a:pt x="143" y="646"/>
                    <a:pt x="190" y="602"/>
                    <a:pt x="219" y="598"/>
                  </a:cubicBezTo>
                  <a:cubicBezTo>
                    <a:pt x="224" y="597"/>
                    <a:pt x="231" y="592"/>
                    <a:pt x="233" y="588"/>
                  </a:cubicBezTo>
                  <a:cubicBezTo>
                    <a:pt x="252" y="526"/>
                    <a:pt x="264" y="464"/>
                    <a:pt x="251" y="399"/>
                  </a:cubicBezTo>
                  <a:cubicBezTo>
                    <a:pt x="245" y="366"/>
                    <a:pt x="230" y="339"/>
                    <a:pt x="203" y="319"/>
                  </a:cubicBezTo>
                  <a:cubicBezTo>
                    <a:pt x="190" y="309"/>
                    <a:pt x="178" y="297"/>
                    <a:pt x="166" y="286"/>
                  </a:cubicBezTo>
                  <a:cubicBezTo>
                    <a:pt x="155" y="293"/>
                    <a:pt x="145" y="299"/>
                    <a:pt x="135" y="305"/>
                  </a:cubicBezTo>
                  <a:cubicBezTo>
                    <a:pt x="133" y="304"/>
                    <a:pt x="131" y="303"/>
                    <a:pt x="130" y="302"/>
                  </a:cubicBezTo>
                  <a:cubicBezTo>
                    <a:pt x="131" y="294"/>
                    <a:pt x="131" y="285"/>
                    <a:pt x="135" y="279"/>
                  </a:cubicBezTo>
                  <a:cubicBezTo>
                    <a:pt x="147" y="260"/>
                    <a:pt x="148" y="251"/>
                    <a:pt x="131" y="236"/>
                  </a:cubicBezTo>
                  <a:cubicBezTo>
                    <a:pt x="109" y="218"/>
                    <a:pt x="86" y="203"/>
                    <a:pt x="64" y="185"/>
                  </a:cubicBezTo>
                  <a:cubicBezTo>
                    <a:pt x="49" y="173"/>
                    <a:pt x="32" y="160"/>
                    <a:pt x="21" y="145"/>
                  </a:cubicBezTo>
                  <a:cubicBezTo>
                    <a:pt x="0" y="116"/>
                    <a:pt x="0" y="84"/>
                    <a:pt x="19" y="59"/>
                  </a:cubicBezTo>
                  <a:cubicBezTo>
                    <a:pt x="39" y="32"/>
                    <a:pt x="75" y="19"/>
                    <a:pt x="107" y="28"/>
                  </a:cubicBezTo>
                  <a:cubicBezTo>
                    <a:pt x="112" y="29"/>
                    <a:pt x="116" y="30"/>
                    <a:pt x="124" y="33"/>
                  </a:cubicBezTo>
                  <a:close/>
                  <a:moveTo>
                    <a:pt x="428" y="197"/>
                  </a:moveTo>
                  <a:cubicBezTo>
                    <a:pt x="449" y="183"/>
                    <a:pt x="470" y="170"/>
                    <a:pt x="488" y="155"/>
                  </a:cubicBezTo>
                  <a:cubicBezTo>
                    <a:pt x="500" y="144"/>
                    <a:pt x="513" y="130"/>
                    <a:pt x="520" y="115"/>
                  </a:cubicBezTo>
                  <a:cubicBezTo>
                    <a:pt x="528" y="97"/>
                    <a:pt x="524" y="77"/>
                    <a:pt x="507" y="63"/>
                  </a:cubicBezTo>
                  <a:cubicBezTo>
                    <a:pt x="492" y="50"/>
                    <a:pt x="475" y="44"/>
                    <a:pt x="456" y="52"/>
                  </a:cubicBezTo>
                  <a:cubicBezTo>
                    <a:pt x="436" y="60"/>
                    <a:pt x="428" y="76"/>
                    <a:pt x="428" y="98"/>
                  </a:cubicBezTo>
                  <a:cubicBezTo>
                    <a:pt x="429" y="130"/>
                    <a:pt x="428" y="163"/>
                    <a:pt x="428" y="197"/>
                  </a:cubicBezTo>
                  <a:close/>
                  <a:moveTo>
                    <a:pt x="126" y="199"/>
                  </a:moveTo>
                  <a:cubicBezTo>
                    <a:pt x="126" y="160"/>
                    <a:pt x="127" y="125"/>
                    <a:pt x="126" y="90"/>
                  </a:cubicBezTo>
                  <a:cubicBezTo>
                    <a:pt x="126" y="66"/>
                    <a:pt x="106" y="48"/>
                    <a:pt x="82" y="49"/>
                  </a:cubicBezTo>
                  <a:cubicBezTo>
                    <a:pt x="61" y="50"/>
                    <a:pt x="45" y="59"/>
                    <a:pt x="36" y="78"/>
                  </a:cubicBezTo>
                  <a:cubicBezTo>
                    <a:pt x="26" y="100"/>
                    <a:pt x="31" y="121"/>
                    <a:pt x="47" y="135"/>
                  </a:cubicBezTo>
                  <a:cubicBezTo>
                    <a:pt x="71" y="158"/>
                    <a:pt x="99" y="178"/>
                    <a:pt x="126" y="19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文本框 88"/>
            <p:cNvSpPr txBox="1"/>
            <p:nvPr/>
          </p:nvSpPr>
          <p:spPr>
            <a:xfrm rot="2181148">
              <a:off x="7787489" y="2673523"/>
              <a:ext cx="184340" cy="275224"/>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slow" advClick="0" advTm="0">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028717" y="3547574"/>
            <a:ext cx="5845306" cy="642987"/>
          </a:xfrm>
          <a:prstGeom prst="roundRect">
            <a:avLst/>
          </a:prstGeom>
          <a:noFill/>
          <a:ln w="603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a:defRPr/>
            </a:pPr>
            <a:endParaRPr lang="zh-CN" altLang="en-US"/>
          </a:p>
        </p:txBody>
      </p:sp>
      <p:sp>
        <p:nvSpPr>
          <p:cNvPr id="18" name="圆角矩形 17"/>
          <p:cNvSpPr/>
          <p:nvPr/>
        </p:nvSpPr>
        <p:spPr>
          <a:xfrm>
            <a:off x="1393255" y="2567613"/>
            <a:ext cx="5760815" cy="642987"/>
          </a:xfrm>
          <a:prstGeom prst="roundRect">
            <a:avLst/>
          </a:prstGeom>
          <a:noFill/>
          <a:ln w="603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a:defRPr/>
            </a:pPr>
            <a:endParaRPr lang="zh-CN" altLang="en-US"/>
          </a:p>
        </p:txBody>
      </p:sp>
      <p:sp>
        <p:nvSpPr>
          <p:cNvPr id="19" name="圆角矩形 18"/>
          <p:cNvSpPr/>
          <p:nvPr/>
        </p:nvSpPr>
        <p:spPr>
          <a:xfrm>
            <a:off x="2028717" y="1567411"/>
            <a:ext cx="5845306" cy="642987"/>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a:defRPr/>
            </a:pPr>
            <a:endParaRPr lang="zh-CN" altLang="en-US"/>
          </a:p>
        </p:txBody>
      </p:sp>
      <p:grpSp>
        <p:nvGrpSpPr>
          <p:cNvPr id="2" name="Group 5"/>
          <p:cNvGrpSpPr/>
          <p:nvPr/>
        </p:nvGrpSpPr>
        <p:grpSpPr bwMode="auto">
          <a:xfrm>
            <a:off x="1393254" y="1378087"/>
            <a:ext cx="928204" cy="927568"/>
            <a:chOff x="802" y="845"/>
            <a:chExt cx="827" cy="826"/>
          </a:xfrm>
        </p:grpSpPr>
        <p:sp>
          <p:nvSpPr>
            <p:cNvPr id="21" name="Oval 6"/>
            <p:cNvSpPr>
              <a:spLocks noChangeArrowheads="1"/>
            </p:cNvSpPr>
            <p:nvPr/>
          </p:nvSpPr>
          <p:spPr bwMode="ltGray">
            <a:xfrm>
              <a:off x="802" y="845"/>
              <a:ext cx="827" cy="826"/>
            </a:xfrm>
            <a:prstGeom prst="ellipse">
              <a:avLst/>
            </a:prstGeom>
            <a:solidFill>
              <a:schemeClr val="accent1"/>
            </a:solidFill>
            <a:ln w="38100">
              <a:solidFill>
                <a:schemeClr val="accent1"/>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chemeClr val="accent1"/>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3" name="Oval 8"/>
            <p:cNvSpPr>
              <a:spLocks noChangeArrowheads="1"/>
            </p:cNvSpPr>
            <p:nvPr/>
          </p:nvSpPr>
          <p:spPr bwMode="ltGray">
            <a:xfrm>
              <a:off x="870" y="915"/>
              <a:ext cx="690" cy="690"/>
            </a:xfrm>
            <a:prstGeom prst="ellipse">
              <a:avLst/>
            </a:prstGeom>
            <a:noFill/>
            <a:ln w="38100">
              <a:solidFill>
                <a:schemeClr val="accent1"/>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3" name="Group 12"/>
          <p:cNvGrpSpPr/>
          <p:nvPr/>
        </p:nvGrpSpPr>
        <p:grpSpPr bwMode="auto">
          <a:xfrm>
            <a:off x="6900598" y="2393769"/>
            <a:ext cx="928204" cy="927569"/>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chemeClr val="accent2"/>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26" name="Oval 14"/>
            <p:cNvSpPr>
              <a:spLocks noChangeArrowheads="1"/>
            </p:cNvSpPr>
            <p:nvPr/>
          </p:nvSpPr>
          <p:spPr bwMode="gray">
            <a:xfrm>
              <a:off x="836" y="879"/>
              <a:ext cx="758" cy="758"/>
            </a:xfrm>
            <a:prstGeom prst="ellipse">
              <a:avLst/>
            </a:prstGeom>
            <a:noFill/>
            <a:ln w="38100">
              <a:solidFill>
                <a:schemeClr val="accent2"/>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27" name="Oval 15"/>
            <p:cNvSpPr>
              <a:spLocks noChangeArrowheads="1"/>
            </p:cNvSpPr>
            <p:nvPr/>
          </p:nvSpPr>
          <p:spPr bwMode="gray">
            <a:xfrm>
              <a:off x="870" y="915"/>
              <a:ext cx="690" cy="690"/>
            </a:xfrm>
            <a:prstGeom prst="ellipse">
              <a:avLst/>
            </a:prstGeom>
            <a:noFill/>
            <a:ln w="38100">
              <a:solidFill>
                <a:schemeClr val="accent2"/>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grpSp>
        <p:nvGrpSpPr>
          <p:cNvPr id="4" name="Group 19"/>
          <p:cNvGrpSpPr/>
          <p:nvPr/>
        </p:nvGrpSpPr>
        <p:grpSpPr bwMode="auto">
          <a:xfrm>
            <a:off x="1386114" y="3427311"/>
            <a:ext cx="928204" cy="927569"/>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chemeClr val="accent3"/>
              </a:solidFill>
              <a:round/>
            </a:ln>
          </p:spPr>
          <p:txBody>
            <a:bodyPr wrap="none" anchor="ctr"/>
            <a:lstStyle/>
            <a:p>
              <a:endParaRPr lang="zh-CN" altLang="en-US">
                <a:latin typeface="Calibri" panose="020F0502020204030204" pitchFamily="34" charset="0"/>
                <a:cs typeface="Arial" panose="020B0604020202020204" pitchFamily="34" charset="0"/>
              </a:endParaRPr>
            </a:p>
          </p:txBody>
        </p:sp>
        <p:sp>
          <p:nvSpPr>
            <p:cNvPr id="30" name="Oval 21"/>
            <p:cNvSpPr>
              <a:spLocks noChangeArrowheads="1"/>
            </p:cNvSpPr>
            <p:nvPr/>
          </p:nvSpPr>
          <p:spPr bwMode="ltGray">
            <a:xfrm>
              <a:off x="836" y="879"/>
              <a:ext cx="758" cy="758"/>
            </a:xfrm>
            <a:prstGeom prst="ellipse">
              <a:avLst/>
            </a:prstGeom>
            <a:noFill/>
            <a:ln w="38100">
              <a:solidFill>
                <a:schemeClr val="accent3"/>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sp>
          <p:nvSpPr>
            <p:cNvPr id="31" name="Oval 22"/>
            <p:cNvSpPr>
              <a:spLocks noChangeArrowheads="1"/>
            </p:cNvSpPr>
            <p:nvPr/>
          </p:nvSpPr>
          <p:spPr bwMode="ltGray">
            <a:xfrm>
              <a:off x="870" y="915"/>
              <a:ext cx="690" cy="690"/>
            </a:xfrm>
            <a:prstGeom prst="ellipse">
              <a:avLst/>
            </a:prstGeom>
            <a:noFill/>
            <a:ln w="38100">
              <a:solidFill>
                <a:schemeClr val="accent3"/>
              </a:solidFill>
              <a:rou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Calibri" panose="020F0502020204030204" pitchFamily="34" charset="0"/>
                <a:cs typeface="Arial" panose="020B0604020202020204" pitchFamily="34" charset="0"/>
              </a:endParaRPr>
            </a:p>
          </p:txBody>
        </p:sp>
      </p:grpSp>
      <p:sp>
        <p:nvSpPr>
          <p:cNvPr id="32" name="TextBox 69"/>
          <p:cNvSpPr txBox="1"/>
          <p:nvPr/>
        </p:nvSpPr>
        <p:spPr>
          <a:xfrm>
            <a:off x="1402665" y="1692826"/>
            <a:ext cx="910354" cy="253887"/>
          </a:xfrm>
          <a:prstGeom prst="rect">
            <a:avLst/>
          </a:prstGeom>
          <a:noFill/>
        </p:spPr>
        <p:txBody>
          <a:bodyPr lIns="68553" tIns="34276" rIns="68553" bIns="34276">
            <a:spAutoFit/>
          </a:bodyPr>
          <a:lstStyle/>
          <a:p>
            <a:pPr algn="ctr">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sp>
        <p:nvSpPr>
          <p:cNvPr id="33" name="TextBox 70"/>
          <p:cNvSpPr txBox="1"/>
          <p:nvPr/>
        </p:nvSpPr>
        <p:spPr>
          <a:xfrm>
            <a:off x="7114948" y="2698287"/>
            <a:ext cx="749703" cy="253887"/>
          </a:xfrm>
          <a:prstGeom prst="rect">
            <a:avLst/>
          </a:prstGeom>
          <a:noFill/>
        </p:spPr>
        <p:txBody>
          <a:bodyPr lIns="68553" tIns="34276" rIns="68553" bIns="34276">
            <a:spAutoFit/>
          </a:bodyPr>
          <a:lstStyle/>
          <a:p>
            <a:pPr>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sp>
        <p:nvSpPr>
          <p:cNvPr id="34" name="TextBox 71"/>
          <p:cNvSpPr txBox="1"/>
          <p:nvPr/>
        </p:nvSpPr>
        <p:spPr>
          <a:xfrm>
            <a:off x="1577129" y="3761902"/>
            <a:ext cx="856804" cy="253887"/>
          </a:xfrm>
          <a:prstGeom prst="rect">
            <a:avLst/>
          </a:prstGeom>
          <a:noFill/>
        </p:spPr>
        <p:txBody>
          <a:bodyPr lIns="68553" tIns="34276" rIns="68553" bIns="34276">
            <a:spAutoFit/>
          </a:bodyPr>
          <a:lstStyle/>
          <a:p>
            <a:pPr>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标题</a:t>
            </a:r>
          </a:p>
        </p:txBody>
      </p:sp>
      <p:sp>
        <p:nvSpPr>
          <p:cNvPr id="35" name="TextBox 73"/>
          <p:cNvSpPr txBox="1"/>
          <p:nvPr/>
        </p:nvSpPr>
        <p:spPr>
          <a:xfrm>
            <a:off x="2410709" y="1648139"/>
            <a:ext cx="5358594" cy="429320"/>
          </a:xfrm>
          <a:prstGeom prst="rect">
            <a:avLst/>
          </a:prstGeom>
          <a:noFill/>
        </p:spPr>
        <p:txBody>
          <a:bodyPr lIns="68553" tIns="34276" rIns="68553" bIns="34276">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36" name="TextBox 74"/>
          <p:cNvSpPr txBox="1"/>
          <p:nvPr/>
        </p:nvSpPr>
        <p:spPr>
          <a:xfrm>
            <a:off x="1484884" y="2615242"/>
            <a:ext cx="5375254" cy="567819"/>
          </a:xfrm>
          <a:prstGeom prst="rect">
            <a:avLst/>
          </a:prstGeom>
          <a:noFill/>
          <a:ln>
            <a:noFill/>
          </a:ln>
        </p:spPr>
        <p:txBody>
          <a:bodyPr lIns="68553" tIns="34276" rIns="68553" bIns="34276">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a:p>
            <a:pPr>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75"/>
          <p:cNvSpPr txBox="1">
            <a:spLocks noChangeArrowheads="1"/>
          </p:cNvSpPr>
          <p:nvPr/>
        </p:nvSpPr>
        <p:spPr bwMode="auto">
          <a:xfrm>
            <a:off x="2307179" y="3591630"/>
            <a:ext cx="5559704" cy="42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marL="285750" indent="-2857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1+#ppt_w/2"/>
                                          </p:val>
                                        </p:tav>
                                        <p:tav tm="100000">
                                          <p:val>
                                            <p:strVal val="#ppt_x"/>
                                          </p:val>
                                        </p:tav>
                                      </p:tavLst>
                                    </p:anim>
                                    <p:anim calcmode="lin" valueType="num">
                                      <p:cBhvr additive="base">
                                        <p:cTn id="37" dur="500" fill="hold"/>
                                        <p:tgtEl>
                                          <p:spTgt spid="36"/>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0-#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0-#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0-#ppt_w/2"/>
                                          </p:val>
                                        </p:tav>
                                        <p:tav tm="100000">
                                          <p:val>
                                            <p:strVal val="#ppt_x"/>
                                          </p:val>
                                        </p:tav>
                                      </p:tavLst>
                                    </p:anim>
                                    <p:anim calcmode="lin" valueType="num">
                                      <p:cBhvr additive="base">
                                        <p:cTn id="5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15" name="TextBox 11"/>
          <p:cNvSpPr txBox="1">
            <a:spLocks noChangeArrowheads="1"/>
          </p:cNvSpPr>
          <p:nvPr/>
        </p:nvSpPr>
        <p:spPr bwMode="auto">
          <a:xfrm>
            <a:off x="3950253" y="1723452"/>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Tx/>
              <a:buNone/>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工作体会</a:t>
            </a:r>
          </a:p>
        </p:txBody>
      </p:sp>
      <p:sp>
        <p:nvSpPr>
          <p:cNvPr id="16" name="TextBox 12"/>
          <p:cNvSpPr txBox="1">
            <a:spLocks noChangeArrowheads="1"/>
          </p:cNvSpPr>
          <p:nvPr/>
        </p:nvSpPr>
        <p:spPr bwMode="auto">
          <a:xfrm>
            <a:off x="2986069" y="1530077"/>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800" dirty="0">
                <a:solidFill>
                  <a:schemeClr val="tx1">
                    <a:lumMod val="75000"/>
                    <a:lumOff val="25000"/>
                  </a:schemeClr>
                </a:solidFill>
                <a:latin typeface="微软雅黑" panose="020B0503020204020204" pitchFamily="34" charset="-122"/>
                <a:ea typeface="微软雅黑" panose="020B0503020204020204" pitchFamily="34" charset="-122"/>
              </a:rPr>
              <a:t>3</a:t>
            </a:r>
            <a:endParaRPr lang="zh-CN" altLang="en-US" sz="8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
          <p:cNvSpPr txBox="1">
            <a:spLocks noChangeArrowheads="1"/>
          </p:cNvSpPr>
          <p:nvPr/>
        </p:nvSpPr>
        <p:spPr bwMode="auto">
          <a:xfrm>
            <a:off x="3933468" y="2293858"/>
            <a:ext cx="3139004"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18" name="TextBox 2"/>
          <p:cNvSpPr txBox="1">
            <a:spLocks noChangeArrowheads="1"/>
          </p:cNvSpPr>
          <p:nvPr/>
        </p:nvSpPr>
        <p:spPr bwMode="auto">
          <a:xfrm>
            <a:off x="2351215" y="2326487"/>
            <a:ext cx="631975" cy="393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100" dirty="0">
                <a:solidFill>
                  <a:schemeClr val="tx1">
                    <a:lumMod val="75000"/>
                    <a:lumOff val="25000"/>
                  </a:schemeClr>
                </a:solidFill>
              </a:rPr>
              <a:t>Part</a:t>
            </a:r>
            <a:endParaRPr lang="zh-CN" altLang="en-US" sz="2100" dirty="0">
              <a:solidFill>
                <a:schemeClr val="tx1">
                  <a:lumMod val="75000"/>
                  <a:lumOff val="25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 calcmode="lin" valueType="num">
                                      <p:cBhvr>
                                        <p:cTn id="21" dur="500" fill="hold"/>
                                        <p:tgtEl>
                                          <p:spTgt spid="16"/>
                                        </p:tgtEl>
                                        <p:attrNameLst>
                                          <p:attrName>style.rotation</p:attrName>
                                        </p:attrNameLst>
                                      </p:cBhvr>
                                      <p:tavLst>
                                        <p:tav tm="0">
                                          <p:val>
                                            <p:fltVal val="90"/>
                                          </p:val>
                                        </p:tav>
                                        <p:tav tm="100000">
                                          <p:val>
                                            <p:fltVal val="0"/>
                                          </p:val>
                                        </p:tav>
                                      </p:tavLst>
                                    </p:anim>
                                    <p:animEffect transition="in" filter="fade">
                                      <p:cBhvr>
                                        <p:cTn id="22" dur="500"/>
                                        <p:tgtEl>
                                          <p:spTgt spid="1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6" grpId="0" autoUpdateAnimBg="0"/>
      <p:bldP spid="17" grpId="0" autoUpdateAnimBg="0"/>
      <p:bldP spid="18"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a:spLocks noChangeArrowheads="1"/>
          </p:cNvSpPr>
          <p:nvPr/>
        </p:nvSpPr>
        <p:spPr bwMode="auto">
          <a:xfrm>
            <a:off x="2396982" y="1643266"/>
            <a:ext cx="4369417" cy="2730034"/>
          </a:xfrm>
          <a:prstGeom prst="roundRect">
            <a:avLst>
              <a:gd name="adj" fmla="val 9694"/>
            </a:avLst>
          </a:prstGeom>
          <a:noFill/>
          <a:ln w="19050">
            <a:solidFill>
              <a:schemeClr val="accent1"/>
            </a:solidFill>
            <a:prstDash val="sysDot"/>
            <a:round/>
          </a:ln>
          <a:extLst>
            <a:ext uri="{909E8E84-426E-40DD-AFC4-6F175D3DCCD1}">
              <a14:hiddenFill xmlns:a14="http://schemas.microsoft.com/office/drawing/2010/main">
                <a:solidFill>
                  <a:srgbClr val="FFFFFF"/>
                </a:solidFill>
              </a14:hiddenFill>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ea typeface="PMingLiU" panose="02020500000000000000" pitchFamily="18" charset="-120"/>
            </a:endParaRPr>
          </a:p>
        </p:txBody>
      </p:sp>
      <p:sp>
        <p:nvSpPr>
          <p:cNvPr id="3" name="AutoShape 51"/>
          <p:cNvSpPr>
            <a:spLocks noChangeArrowheads="1"/>
          </p:cNvSpPr>
          <p:nvPr/>
        </p:nvSpPr>
        <p:spPr bwMode="auto">
          <a:xfrm rot="16200000">
            <a:off x="4477561" y="4240754"/>
            <a:ext cx="208259" cy="259236"/>
          </a:xfrm>
          <a:prstGeom prst="triangle">
            <a:avLst>
              <a:gd name="adj" fmla="val 50000"/>
            </a:avLst>
          </a:prstGeom>
          <a:solidFill>
            <a:schemeClr val="accent1"/>
          </a:solidFill>
          <a:ln w="19050">
            <a:solidFill>
              <a:schemeClr val="accent1"/>
            </a:solidFill>
            <a:miter lim="800000"/>
          </a:ln>
        </p:spPr>
        <p:txBody>
          <a:bodyPr vert="eaVert"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ea typeface="PMingLiU" panose="02020500000000000000" pitchFamily="18" charset="-120"/>
            </a:endParaRPr>
          </a:p>
        </p:txBody>
      </p:sp>
      <p:sp>
        <p:nvSpPr>
          <p:cNvPr id="4" name="AutoShape 52"/>
          <p:cNvSpPr>
            <a:spLocks noChangeArrowheads="1"/>
          </p:cNvSpPr>
          <p:nvPr/>
        </p:nvSpPr>
        <p:spPr bwMode="auto">
          <a:xfrm rot="5400000">
            <a:off x="6277443" y="1507602"/>
            <a:ext cx="208260" cy="259236"/>
          </a:xfrm>
          <a:prstGeom prst="triangle">
            <a:avLst>
              <a:gd name="adj" fmla="val 50000"/>
            </a:avLst>
          </a:prstGeom>
          <a:solidFill>
            <a:schemeClr val="accent1"/>
          </a:solidFill>
          <a:ln w="19050">
            <a:solidFill>
              <a:schemeClr val="accent1"/>
            </a:solidFill>
            <a:miter lim="800000"/>
          </a:ln>
        </p:spPr>
        <p:txBody>
          <a:bodyPr rot="10800000" vert="eaVert"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ea typeface="PMingLiU" panose="02020500000000000000" pitchFamily="18" charset="-120"/>
            </a:endParaRPr>
          </a:p>
        </p:txBody>
      </p:sp>
      <p:grpSp>
        <p:nvGrpSpPr>
          <p:cNvPr id="5" name="组合 4"/>
          <p:cNvGrpSpPr/>
          <p:nvPr/>
        </p:nvGrpSpPr>
        <p:grpSpPr>
          <a:xfrm>
            <a:off x="3182752" y="843818"/>
            <a:ext cx="2689079" cy="1166254"/>
            <a:chOff x="3015484" y="947682"/>
            <a:chExt cx="2689079" cy="1165894"/>
          </a:xfrm>
        </p:grpSpPr>
        <p:pic>
          <p:nvPicPr>
            <p:cNvPr id="6" name="Picture 8" descr="阴影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5484" y="1972540"/>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9"/>
            <p:cNvSpPr>
              <a:spLocks noChangeArrowheads="1"/>
            </p:cNvSpPr>
            <p:nvPr/>
          </p:nvSpPr>
          <p:spPr bwMode="auto">
            <a:xfrm>
              <a:off x="3034288" y="1378848"/>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单击此处添加文字内容   单击此处添加文字内容</a:t>
              </a:r>
            </a:p>
          </p:txBody>
        </p:sp>
        <p:sp>
          <p:nvSpPr>
            <p:cNvPr id="8" name="Oval 8"/>
            <p:cNvSpPr>
              <a:spLocks noChangeAspect="1" noChangeArrowheads="1"/>
            </p:cNvSpPr>
            <p:nvPr/>
          </p:nvSpPr>
          <p:spPr bwMode="auto">
            <a:xfrm>
              <a:off x="3132342" y="1329150"/>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9" name="Arc 9"/>
            <p:cNvSpPr/>
            <p:nvPr/>
          </p:nvSpPr>
          <p:spPr bwMode="auto">
            <a:xfrm>
              <a:off x="3141744" y="1229753"/>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2"/>
            </a:solidFill>
            <a:ln>
              <a:solidFill>
                <a:schemeClr val="bg1"/>
              </a:solid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0" name="Oval 10"/>
            <p:cNvSpPr>
              <a:spLocks noChangeAspect="1" noChangeArrowheads="1"/>
            </p:cNvSpPr>
            <p:nvPr/>
          </p:nvSpPr>
          <p:spPr bwMode="auto">
            <a:xfrm>
              <a:off x="3132342" y="1134386"/>
              <a:ext cx="482207" cy="235060"/>
            </a:xfrm>
            <a:prstGeom prst="ellipse">
              <a:avLst/>
            </a:prstGeom>
            <a:solidFill>
              <a:schemeClr val="accent2"/>
            </a:solidFill>
            <a:ln>
              <a:solidFill>
                <a:schemeClr val="bg1"/>
              </a:solid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11" name="Group 10"/>
            <p:cNvGrpSpPr/>
            <p:nvPr/>
          </p:nvGrpSpPr>
          <p:grpSpPr bwMode="auto">
            <a:xfrm>
              <a:off x="3321732" y="947682"/>
              <a:ext cx="108799" cy="300876"/>
              <a:chOff x="0" y="0"/>
              <a:chExt cx="203" cy="567"/>
            </a:xfrm>
          </p:grpSpPr>
          <p:grpSp>
            <p:nvGrpSpPr>
              <p:cNvPr id="13" name="Group 11"/>
              <p:cNvGrpSpPr/>
              <p:nvPr/>
            </p:nvGrpSpPr>
            <p:grpSpPr bwMode="auto">
              <a:xfrm>
                <a:off x="47" y="245"/>
                <a:ext cx="108" cy="322"/>
                <a:chOff x="0" y="0"/>
                <a:chExt cx="567" cy="1701"/>
              </a:xfrm>
            </p:grpSpPr>
            <p:sp>
              <p:nvSpPr>
                <p:cNvPr id="16"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7"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14"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12" name="AutoShape 19"/>
            <p:cNvSpPr>
              <a:spLocks noChangeArrowheads="1"/>
            </p:cNvSpPr>
            <p:nvPr/>
          </p:nvSpPr>
          <p:spPr bwMode="auto">
            <a:xfrm>
              <a:off x="3750212" y="1201546"/>
              <a:ext cx="1681682" cy="253865"/>
            </a:xfrm>
            <a:prstGeom prst="roundRect">
              <a:avLst>
                <a:gd name="adj" fmla="val 5630"/>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eaLnBrk="1" fontAlgn="auto" latinLnBrk="0" hangingPunct="1">
                <a:spcBef>
                  <a:spcPts val="0"/>
                </a:spcBef>
                <a:spcAft>
                  <a:spcPts val="0"/>
                </a:spcAft>
                <a:buClrTx/>
                <a:buSzTx/>
                <a:buFontTx/>
                <a:buNone/>
                <a:defRPr/>
              </a:pPr>
              <a:r>
                <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此处添加文字内容</a:t>
              </a:r>
            </a:p>
          </p:txBody>
        </p:sp>
      </p:grpSp>
      <p:grpSp>
        <p:nvGrpSpPr>
          <p:cNvPr id="18" name="组合 17"/>
          <p:cNvGrpSpPr/>
          <p:nvPr/>
        </p:nvGrpSpPr>
        <p:grpSpPr>
          <a:xfrm>
            <a:off x="1570916" y="1926769"/>
            <a:ext cx="2689079" cy="1166254"/>
            <a:chOff x="1403648" y="2030298"/>
            <a:chExt cx="2689079" cy="1165894"/>
          </a:xfrm>
        </p:grpSpPr>
        <p:pic>
          <p:nvPicPr>
            <p:cNvPr id="19" name="Picture 21" descr="阴影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3055156"/>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AutoShape 22"/>
            <p:cNvSpPr>
              <a:spLocks noChangeArrowheads="1"/>
            </p:cNvSpPr>
            <p:nvPr/>
          </p:nvSpPr>
          <p:spPr bwMode="auto">
            <a:xfrm>
              <a:off x="1422453" y="2461464"/>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单击此处添加文字内容   单击此处添加文字内容</a:t>
              </a:r>
            </a:p>
          </p:txBody>
        </p:sp>
        <p:sp>
          <p:nvSpPr>
            <p:cNvPr id="21" name="Oval 8"/>
            <p:cNvSpPr>
              <a:spLocks noChangeAspect="1" noChangeArrowheads="1"/>
            </p:cNvSpPr>
            <p:nvPr/>
          </p:nvSpPr>
          <p:spPr bwMode="auto">
            <a:xfrm>
              <a:off x="1520507" y="2411766"/>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2" name="Arc 9"/>
            <p:cNvSpPr/>
            <p:nvPr/>
          </p:nvSpPr>
          <p:spPr bwMode="auto">
            <a:xfrm>
              <a:off x="1529908" y="2312369"/>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3" name="Oval 10"/>
            <p:cNvSpPr>
              <a:spLocks noChangeAspect="1" noChangeArrowheads="1"/>
            </p:cNvSpPr>
            <p:nvPr/>
          </p:nvSpPr>
          <p:spPr bwMode="auto">
            <a:xfrm>
              <a:off x="1520507" y="2217002"/>
              <a:ext cx="482207" cy="235060"/>
            </a:xfrm>
            <a:prstGeom prst="ellipse">
              <a:avLst/>
            </a:prstGeom>
            <a:solidFill>
              <a:schemeClr val="accent1"/>
            </a:solidFill>
            <a:ln>
              <a:solidFill>
                <a:schemeClr val="bg1"/>
              </a:solidFill>
            </a:ln>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24" name="Group 22"/>
            <p:cNvGrpSpPr/>
            <p:nvPr/>
          </p:nvGrpSpPr>
          <p:grpSpPr bwMode="auto">
            <a:xfrm>
              <a:off x="1709897" y="2030298"/>
              <a:ext cx="108799" cy="300876"/>
              <a:chOff x="0" y="0"/>
              <a:chExt cx="203" cy="567"/>
            </a:xfrm>
          </p:grpSpPr>
          <p:grpSp>
            <p:nvGrpSpPr>
              <p:cNvPr id="26" name="Group 23"/>
              <p:cNvGrpSpPr/>
              <p:nvPr/>
            </p:nvGrpSpPr>
            <p:grpSpPr bwMode="auto">
              <a:xfrm>
                <a:off x="47" y="245"/>
                <a:ext cx="108" cy="322"/>
                <a:chOff x="0" y="0"/>
                <a:chExt cx="567" cy="1701"/>
              </a:xfrm>
            </p:grpSpPr>
            <p:sp>
              <p:nvSpPr>
                <p:cNvPr id="29"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0"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27"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8"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25" name="AutoShape 32"/>
            <p:cNvSpPr>
              <a:spLocks noChangeArrowheads="1"/>
            </p:cNvSpPr>
            <p:nvPr/>
          </p:nvSpPr>
          <p:spPr bwMode="auto">
            <a:xfrm>
              <a:off x="2138377" y="2284162"/>
              <a:ext cx="1681682" cy="253865"/>
            </a:xfrm>
            <a:prstGeom prst="roundRect">
              <a:avLst>
                <a:gd name="adj" fmla="val 5630"/>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此处添加文字内容</a:t>
              </a:r>
              <a:endParaRPr kumimoji="0" lang="zh-CN" altLang="en-US" sz="1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1570916" y="3145424"/>
            <a:ext cx="2689079" cy="1166254"/>
            <a:chOff x="1403648" y="3248577"/>
            <a:chExt cx="2689079" cy="1165894"/>
          </a:xfrm>
        </p:grpSpPr>
        <p:pic>
          <p:nvPicPr>
            <p:cNvPr id="32" name="Picture 34" descr="阴影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3648" y="4273436"/>
              <a:ext cx="2689079" cy="14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AutoShape 35"/>
            <p:cNvSpPr>
              <a:spLocks noChangeArrowheads="1"/>
            </p:cNvSpPr>
            <p:nvPr/>
          </p:nvSpPr>
          <p:spPr bwMode="auto">
            <a:xfrm>
              <a:off x="1422453" y="3679743"/>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单击此处添加文字内容   单击此处添加文字内容</a:t>
              </a:r>
            </a:p>
          </p:txBody>
        </p:sp>
        <p:sp>
          <p:nvSpPr>
            <p:cNvPr id="34" name="Oval 8"/>
            <p:cNvSpPr>
              <a:spLocks noChangeAspect="1" noChangeArrowheads="1"/>
            </p:cNvSpPr>
            <p:nvPr/>
          </p:nvSpPr>
          <p:spPr bwMode="auto">
            <a:xfrm>
              <a:off x="1520507" y="3630044"/>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5" name="Arc 9"/>
            <p:cNvSpPr/>
            <p:nvPr/>
          </p:nvSpPr>
          <p:spPr bwMode="auto">
            <a:xfrm>
              <a:off x="1529908" y="3530648"/>
              <a:ext cx="466090" cy="256551"/>
            </a:xfrm>
            <a:custGeom>
              <a:avLst/>
              <a:gdLst>
                <a:gd name="T0" fmla="*/ 550850 w 43195"/>
                <a:gd name="T1" fmla="*/ 33245 h 23732"/>
                <a:gd name="T2" fmla="*/ 275463 w 43195"/>
                <a:gd name="T3" fmla="*/ 303213 h 23732"/>
                <a:gd name="T4" fmla="*/ 0 w 43195"/>
                <a:gd name="T5" fmla="*/ 27240 h 23732"/>
                <a:gd name="T6" fmla="*/ 1339 w 43195"/>
                <a:gd name="T7" fmla="*/ 0 h 23732"/>
                <a:gd name="T8" fmla="*/ 550850 w 43195"/>
                <a:gd name="T9" fmla="*/ 33245 h 23732"/>
                <a:gd name="T10" fmla="*/ 275463 w 43195"/>
                <a:gd name="T11" fmla="*/ 303213 h 23732"/>
                <a:gd name="T12" fmla="*/ 0 w 43195"/>
                <a:gd name="T13" fmla="*/ 27240 h 23732"/>
                <a:gd name="T14" fmla="*/ 1339 w 43195"/>
                <a:gd name="T15" fmla="*/ 0 h 23732"/>
                <a:gd name="T16" fmla="*/ 275463 w 43195"/>
                <a:gd name="T17" fmla="*/ 27240 h 23732"/>
                <a:gd name="T18" fmla="*/ 550850 w 43195"/>
                <a:gd name="T19" fmla="*/ 33245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36" name="Oval 10"/>
            <p:cNvSpPr>
              <a:spLocks noChangeAspect="1" noChangeArrowheads="1"/>
            </p:cNvSpPr>
            <p:nvPr/>
          </p:nvSpPr>
          <p:spPr bwMode="auto">
            <a:xfrm>
              <a:off x="1520507" y="3435281"/>
              <a:ext cx="482207" cy="235059"/>
            </a:xfrm>
            <a:prstGeom prst="ellipse">
              <a:avLst/>
            </a:prstGeom>
            <a:solidFill>
              <a:schemeClr val="accent4"/>
            </a:solidFill>
            <a:ln>
              <a:solidFill>
                <a:schemeClr val="bg1"/>
              </a:solidFill>
            </a:ln>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37" name="Group 34"/>
            <p:cNvGrpSpPr/>
            <p:nvPr/>
          </p:nvGrpSpPr>
          <p:grpSpPr bwMode="auto">
            <a:xfrm>
              <a:off x="1709897" y="3248577"/>
              <a:ext cx="108799" cy="300876"/>
              <a:chOff x="0" y="0"/>
              <a:chExt cx="203" cy="567"/>
            </a:xfrm>
          </p:grpSpPr>
          <p:grpSp>
            <p:nvGrpSpPr>
              <p:cNvPr id="39" name="Group 35"/>
              <p:cNvGrpSpPr/>
              <p:nvPr/>
            </p:nvGrpSpPr>
            <p:grpSpPr bwMode="auto">
              <a:xfrm>
                <a:off x="47" y="245"/>
                <a:ext cx="108" cy="322"/>
                <a:chOff x="0" y="0"/>
                <a:chExt cx="567" cy="1701"/>
              </a:xfrm>
            </p:grpSpPr>
            <p:sp>
              <p:nvSpPr>
                <p:cNvPr id="42"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3"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40"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1"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38" name="AutoShape 45"/>
            <p:cNvSpPr>
              <a:spLocks noChangeArrowheads="1"/>
            </p:cNvSpPr>
            <p:nvPr/>
          </p:nvSpPr>
          <p:spPr bwMode="auto">
            <a:xfrm>
              <a:off x="2138377" y="3502441"/>
              <a:ext cx="1681682" cy="253864"/>
            </a:xfrm>
            <a:prstGeom prst="roundRect">
              <a:avLst>
                <a:gd name="adj" fmla="val 5630"/>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此处添加文字内容</a:t>
              </a:r>
              <a:endParaRPr kumimoji="0" lang="zh-CN" altLang="en-US" sz="1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4923534" y="1926769"/>
            <a:ext cx="2689079" cy="1166254"/>
            <a:chOff x="4756266" y="2030298"/>
            <a:chExt cx="2689079" cy="1165894"/>
          </a:xfrm>
        </p:grpSpPr>
        <p:pic>
          <p:nvPicPr>
            <p:cNvPr id="45" name="Picture 47" descr="阴影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6266" y="3055156"/>
              <a:ext cx="2689079" cy="141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AutoShape 48"/>
            <p:cNvSpPr>
              <a:spLocks noChangeArrowheads="1"/>
            </p:cNvSpPr>
            <p:nvPr/>
          </p:nvSpPr>
          <p:spPr bwMode="auto">
            <a:xfrm>
              <a:off x="4775071" y="2461464"/>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单击此处添加文字内容   单击此处添加文字内容</a:t>
              </a:r>
            </a:p>
          </p:txBody>
        </p:sp>
        <p:sp>
          <p:nvSpPr>
            <p:cNvPr id="47" name="Oval 8"/>
            <p:cNvSpPr>
              <a:spLocks noChangeAspect="1" noChangeArrowheads="1"/>
            </p:cNvSpPr>
            <p:nvPr/>
          </p:nvSpPr>
          <p:spPr bwMode="auto">
            <a:xfrm>
              <a:off x="4873124" y="2411766"/>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8" name="Arc 9"/>
            <p:cNvSpPr/>
            <p:nvPr/>
          </p:nvSpPr>
          <p:spPr bwMode="auto">
            <a:xfrm>
              <a:off x="4882526" y="2312369"/>
              <a:ext cx="466090" cy="256550"/>
            </a:xfrm>
            <a:custGeom>
              <a:avLst/>
              <a:gdLst>
                <a:gd name="T0" fmla="*/ 550850 w 43195"/>
                <a:gd name="T1" fmla="*/ 33244 h 23732"/>
                <a:gd name="T2" fmla="*/ 275463 w 43195"/>
                <a:gd name="T3" fmla="*/ 303212 h 23732"/>
                <a:gd name="T4" fmla="*/ 0 w 43195"/>
                <a:gd name="T5" fmla="*/ 27240 h 23732"/>
                <a:gd name="T6" fmla="*/ 1339 w 43195"/>
                <a:gd name="T7" fmla="*/ 0 h 23732"/>
                <a:gd name="T8" fmla="*/ 550850 w 43195"/>
                <a:gd name="T9" fmla="*/ 33244 h 23732"/>
                <a:gd name="T10" fmla="*/ 275463 w 43195"/>
                <a:gd name="T11" fmla="*/ 303212 h 23732"/>
                <a:gd name="T12" fmla="*/ 0 w 43195"/>
                <a:gd name="T13" fmla="*/ 27240 h 23732"/>
                <a:gd name="T14" fmla="*/ 1339 w 43195"/>
                <a:gd name="T15" fmla="*/ 0 h 23732"/>
                <a:gd name="T16" fmla="*/ 275463 w 43195"/>
                <a:gd name="T17" fmla="*/ 27240 h 23732"/>
                <a:gd name="T18" fmla="*/ 550850 w 43195"/>
                <a:gd name="T19" fmla="*/ 33244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9" name="Oval 10"/>
            <p:cNvSpPr>
              <a:spLocks noChangeAspect="1" noChangeArrowheads="1"/>
            </p:cNvSpPr>
            <p:nvPr/>
          </p:nvSpPr>
          <p:spPr bwMode="auto">
            <a:xfrm>
              <a:off x="4873124" y="2217002"/>
              <a:ext cx="482207" cy="235060"/>
            </a:xfrm>
            <a:prstGeom prst="ellipse">
              <a:avLst/>
            </a:prstGeom>
            <a:solidFill>
              <a:schemeClr val="accent3"/>
            </a:solidFill>
            <a:ln>
              <a:solidFill>
                <a:schemeClr val="bg1"/>
              </a:solidFill>
            </a:ln>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50" name="Group 46"/>
            <p:cNvGrpSpPr/>
            <p:nvPr/>
          </p:nvGrpSpPr>
          <p:grpSpPr bwMode="auto">
            <a:xfrm>
              <a:off x="5062515" y="2030298"/>
              <a:ext cx="108799" cy="300876"/>
              <a:chOff x="0" y="0"/>
              <a:chExt cx="203" cy="567"/>
            </a:xfrm>
          </p:grpSpPr>
          <p:grpSp>
            <p:nvGrpSpPr>
              <p:cNvPr id="52" name="Group 47"/>
              <p:cNvGrpSpPr/>
              <p:nvPr/>
            </p:nvGrpSpPr>
            <p:grpSpPr bwMode="auto">
              <a:xfrm>
                <a:off x="47" y="245"/>
                <a:ext cx="108" cy="322"/>
                <a:chOff x="0" y="0"/>
                <a:chExt cx="567" cy="1701"/>
              </a:xfrm>
            </p:grpSpPr>
            <p:sp>
              <p:nvSpPr>
                <p:cNvPr id="55"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6"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53"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54"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51" name="AutoShape 58"/>
            <p:cNvSpPr>
              <a:spLocks noChangeArrowheads="1"/>
            </p:cNvSpPr>
            <p:nvPr/>
          </p:nvSpPr>
          <p:spPr bwMode="auto">
            <a:xfrm>
              <a:off x="5490995" y="2284162"/>
              <a:ext cx="1681682" cy="253865"/>
            </a:xfrm>
            <a:prstGeom prst="roundRect">
              <a:avLst>
                <a:gd name="adj" fmla="val 5630"/>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此处添加文字内容</a:t>
              </a:r>
              <a:endParaRPr kumimoji="0" lang="zh-CN" altLang="en-US" sz="1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4923534" y="3145424"/>
            <a:ext cx="2689079" cy="1166254"/>
            <a:chOff x="4756266" y="3248577"/>
            <a:chExt cx="2689079" cy="1165894"/>
          </a:xfrm>
        </p:grpSpPr>
        <p:pic>
          <p:nvPicPr>
            <p:cNvPr id="58" name="Picture 60" descr="阴影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6266" y="4273436"/>
              <a:ext cx="2689079" cy="14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AutoShape 61"/>
            <p:cNvSpPr>
              <a:spLocks noChangeArrowheads="1"/>
            </p:cNvSpPr>
            <p:nvPr/>
          </p:nvSpPr>
          <p:spPr bwMode="auto">
            <a:xfrm>
              <a:off x="4775071" y="3679743"/>
              <a:ext cx="2621919" cy="674285"/>
            </a:xfrm>
            <a:prstGeom prst="roundRect">
              <a:avLst>
                <a:gd name="adj" fmla="val 5630"/>
              </a:avLst>
            </a:prstGeom>
            <a:gradFill rotWithShape="1">
              <a:gsLst>
                <a:gs pos="0">
                  <a:srgbClr val="FFFFFF"/>
                </a:gs>
                <a:gs pos="100000">
                  <a:srgbClr val="D8D8D8"/>
                </a:gs>
              </a:gsLst>
              <a:lin ang="5400000" scaled="1"/>
            </a:gradFill>
            <a:ln w="6350">
              <a:solidFill>
                <a:srgbClr val="C0C0C0"/>
              </a:solidFill>
              <a:round/>
            </a:ln>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单击此处添加文字内容   单击此处添加文字内容</a:t>
              </a:r>
            </a:p>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900" b="0" i="0" u="none" strike="noStrike" kern="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单击此处添加文字内容   单击此处添加文字内容</a:t>
              </a:r>
            </a:p>
          </p:txBody>
        </p:sp>
        <p:sp>
          <p:nvSpPr>
            <p:cNvPr id="60" name="Oval 8"/>
            <p:cNvSpPr>
              <a:spLocks noChangeAspect="1" noChangeArrowheads="1"/>
            </p:cNvSpPr>
            <p:nvPr/>
          </p:nvSpPr>
          <p:spPr bwMode="auto">
            <a:xfrm>
              <a:off x="4873124" y="3630044"/>
              <a:ext cx="482207" cy="233716"/>
            </a:xfrm>
            <a:prstGeom prst="ellipse">
              <a:avLst/>
            </a:prstGeom>
            <a:gradFill rotWithShape="1">
              <a:gsLst>
                <a:gs pos="0">
                  <a:srgbClr val="000000">
                    <a:alpha val="59998"/>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1" name="Arc 9"/>
            <p:cNvSpPr/>
            <p:nvPr/>
          </p:nvSpPr>
          <p:spPr bwMode="auto">
            <a:xfrm>
              <a:off x="4882526" y="3530648"/>
              <a:ext cx="466090" cy="256551"/>
            </a:xfrm>
            <a:custGeom>
              <a:avLst/>
              <a:gdLst>
                <a:gd name="T0" fmla="*/ 550850 w 43195"/>
                <a:gd name="T1" fmla="*/ 33245 h 23732"/>
                <a:gd name="T2" fmla="*/ 275463 w 43195"/>
                <a:gd name="T3" fmla="*/ 303213 h 23732"/>
                <a:gd name="T4" fmla="*/ 0 w 43195"/>
                <a:gd name="T5" fmla="*/ 27240 h 23732"/>
                <a:gd name="T6" fmla="*/ 1339 w 43195"/>
                <a:gd name="T7" fmla="*/ 0 h 23732"/>
                <a:gd name="T8" fmla="*/ 550850 w 43195"/>
                <a:gd name="T9" fmla="*/ 33245 h 23732"/>
                <a:gd name="T10" fmla="*/ 275463 w 43195"/>
                <a:gd name="T11" fmla="*/ 303213 h 23732"/>
                <a:gd name="T12" fmla="*/ 0 w 43195"/>
                <a:gd name="T13" fmla="*/ 27240 h 23732"/>
                <a:gd name="T14" fmla="*/ 1339 w 43195"/>
                <a:gd name="T15" fmla="*/ 0 h 23732"/>
                <a:gd name="T16" fmla="*/ 275463 w 43195"/>
                <a:gd name="T17" fmla="*/ 27240 h 23732"/>
                <a:gd name="T18" fmla="*/ 550850 w 43195"/>
                <a:gd name="T19" fmla="*/ 33245 h 237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195"/>
                <a:gd name="T31" fmla="*/ 0 h 23732"/>
                <a:gd name="T32" fmla="*/ 43195 w 43195"/>
                <a:gd name="T33" fmla="*/ 23732 h 237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195" h="23732" fill="none" extrusionOk="0">
                  <a:moveTo>
                    <a:pt x="43194" y="2602"/>
                  </a:moveTo>
                  <a:cubicBezTo>
                    <a:pt x="42938" y="14346"/>
                    <a:pt x="33345" y="23731"/>
                    <a:pt x="21600" y="23732"/>
                  </a:cubicBezTo>
                  <a:cubicBezTo>
                    <a:pt x="9670" y="23732"/>
                    <a:pt x="0" y="14061"/>
                    <a:pt x="0" y="2132"/>
                  </a:cubicBezTo>
                  <a:cubicBezTo>
                    <a:pt x="-1" y="1420"/>
                    <a:pt x="35" y="708"/>
                    <a:pt x="105" y="0"/>
                  </a:cubicBezTo>
                </a:path>
                <a:path w="43195" h="23732" stroke="0" extrusionOk="0">
                  <a:moveTo>
                    <a:pt x="43194" y="2602"/>
                  </a:moveTo>
                  <a:cubicBezTo>
                    <a:pt x="42938" y="14346"/>
                    <a:pt x="33345" y="23731"/>
                    <a:pt x="21600" y="23732"/>
                  </a:cubicBezTo>
                  <a:cubicBezTo>
                    <a:pt x="9670" y="23732"/>
                    <a:pt x="0" y="14061"/>
                    <a:pt x="0" y="2132"/>
                  </a:cubicBezTo>
                  <a:cubicBezTo>
                    <a:pt x="-1" y="1420"/>
                    <a:pt x="35" y="708"/>
                    <a:pt x="105" y="0"/>
                  </a:cubicBezTo>
                  <a:lnTo>
                    <a:pt x="21600" y="2132"/>
                  </a:lnTo>
                  <a:lnTo>
                    <a:pt x="43194" y="260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2" name="Oval 10"/>
            <p:cNvSpPr>
              <a:spLocks noChangeAspect="1" noChangeArrowheads="1"/>
            </p:cNvSpPr>
            <p:nvPr/>
          </p:nvSpPr>
          <p:spPr bwMode="auto">
            <a:xfrm>
              <a:off x="4873124" y="3435281"/>
              <a:ext cx="482207" cy="235059"/>
            </a:xfrm>
            <a:prstGeom prst="ellipse">
              <a:avLst/>
            </a:prstGeom>
            <a:solidFill>
              <a:schemeClr val="accent3"/>
            </a:solidFill>
            <a:ln>
              <a:solidFill>
                <a:schemeClr val="bg1"/>
              </a:solidFill>
            </a:ln>
          </p:spPr>
          <p:txBody>
            <a:bodyPr vert="eaVert" wrap="none" anchor="ctr"/>
            <a:lstStyle/>
            <a:p>
              <a:pPr marL="0" marR="0" lvl="0" indent="0" defTabSz="914400" eaLnBrk="1" fontAlgn="auto" latinLnBrk="0"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63" name="Group 58"/>
            <p:cNvGrpSpPr/>
            <p:nvPr/>
          </p:nvGrpSpPr>
          <p:grpSpPr bwMode="auto">
            <a:xfrm>
              <a:off x="5062515" y="3248577"/>
              <a:ext cx="108799" cy="300876"/>
              <a:chOff x="0" y="0"/>
              <a:chExt cx="203" cy="567"/>
            </a:xfrm>
          </p:grpSpPr>
          <p:grpSp>
            <p:nvGrpSpPr>
              <p:cNvPr id="65" name="Group 59"/>
              <p:cNvGrpSpPr/>
              <p:nvPr/>
            </p:nvGrpSpPr>
            <p:grpSpPr bwMode="auto">
              <a:xfrm>
                <a:off x="47" y="245"/>
                <a:ext cx="108" cy="322"/>
                <a:chOff x="0" y="0"/>
                <a:chExt cx="567" cy="1701"/>
              </a:xfrm>
            </p:grpSpPr>
            <p:sp>
              <p:nvSpPr>
                <p:cNvPr id="68" name="AutoShape 13"/>
                <p:cNvSpPr>
                  <a:spLocks noChangeArrowheads="1"/>
                </p:cNvSpPr>
                <p:nvPr/>
              </p:nvSpPr>
              <p:spPr bwMode="auto">
                <a:xfrm rot="5400000">
                  <a:off x="-726"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9" name="AutoShape 14"/>
                <p:cNvSpPr>
                  <a:spLocks noChangeArrowheads="1"/>
                </p:cNvSpPr>
                <p:nvPr/>
              </p:nvSpPr>
              <p:spPr bwMode="auto">
                <a:xfrm rot="5400000">
                  <a:off x="-409" y="726"/>
                  <a:ext cx="1701" cy="250"/>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66" name="AutoShape 15"/>
              <p:cNvSpPr>
                <a:spLocks noChangeArrowheads="1"/>
              </p:cNvSpPr>
              <p:nvPr/>
            </p:nvSpPr>
            <p:spPr bwMode="auto">
              <a:xfrm rot="10800000">
                <a:off x="0" y="125"/>
                <a:ext cx="203" cy="206"/>
              </a:xfrm>
              <a:prstGeom prst="roundRect">
                <a:avLst>
                  <a:gd name="adj" fmla="val 16667"/>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67" name="AutoShape 16"/>
              <p:cNvSpPr>
                <a:spLocks noChangeArrowheads="1"/>
              </p:cNvSpPr>
              <p:nvPr/>
            </p:nvSpPr>
            <p:spPr bwMode="auto">
              <a:xfrm rot="8100000">
                <a:off x="49" y="0"/>
                <a:ext cx="105" cy="107"/>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marL="0" marR="0" lvl="0" indent="0" algn="ctr" defTabSz="914400" eaLnBrk="1" fontAlgn="auto" latinLnBrk="1" hangingPunct="1">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64" name="AutoShape 71"/>
            <p:cNvSpPr>
              <a:spLocks noChangeArrowheads="1"/>
            </p:cNvSpPr>
            <p:nvPr/>
          </p:nvSpPr>
          <p:spPr bwMode="auto">
            <a:xfrm>
              <a:off x="5490995" y="3502441"/>
              <a:ext cx="1681682" cy="253864"/>
            </a:xfrm>
            <a:prstGeom prst="roundRect">
              <a:avLst>
                <a:gd name="adj" fmla="val 5630"/>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algn="ctr" defTabSz="914400" eaLnBrk="1" fontAlgn="auto" latinLnBrk="0" hangingPunct="1">
                <a:spcBef>
                  <a:spcPct val="20000"/>
                </a:spcBef>
                <a:spcAft>
                  <a:spcPts val="0"/>
                </a:spcAft>
                <a:buClr>
                  <a:srgbClr val="E1B40C"/>
                </a:buClr>
                <a:buSzTx/>
                <a:buFont typeface="微软雅黑" panose="020B0503020204020204" pitchFamily="34" charset="-122"/>
                <a:buNone/>
                <a:defRPr/>
              </a:pPr>
              <a:r>
                <a:rPr kumimoji="0" lang="zh-CN" altLang="en-US" sz="12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此处添加文字内容</a:t>
              </a:r>
              <a:endParaRPr kumimoji="0" lang="zh-CN" altLang="en-US" sz="1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endParaRPr>
            </a:p>
          </p:txBody>
        </p:sp>
      </p:grpSp>
      <p:sp>
        <p:nvSpPr>
          <p:cNvPr id="70" name="AutoShape 52"/>
          <p:cNvSpPr>
            <a:spLocks noChangeArrowheads="1"/>
          </p:cNvSpPr>
          <p:nvPr/>
        </p:nvSpPr>
        <p:spPr bwMode="auto">
          <a:xfrm rot="5400000">
            <a:off x="2708570" y="1507603"/>
            <a:ext cx="208260" cy="259237"/>
          </a:xfrm>
          <a:prstGeom prst="triangle">
            <a:avLst>
              <a:gd name="adj" fmla="val 50000"/>
            </a:avLst>
          </a:prstGeom>
          <a:solidFill>
            <a:schemeClr val="accent1"/>
          </a:solidFill>
          <a:ln w="19050">
            <a:solidFill>
              <a:schemeClr val="accent1"/>
            </a:solidFill>
            <a:miter lim="800000"/>
          </a:ln>
        </p:spPr>
        <p:txBody>
          <a:bodyPr rot="10800000" vert="eaVert" wrap="none" lIns="87313" tIns="44450" rIns="87313" bIns="44450" anchor="ctr"/>
          <a:lstStyle/>
          <a:p>
            <a:pPr marL="0" marR="0" lvl="0" indent="0" defTabSz="914400" eaLnBrk="1" fontAlgn="auto" latinLnBrk="0" hangingPunct="1">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ea typeface="PMingLiU" panose="02020500000000000000" pitchFamily="18" charset="-120"/>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 calcmode="lin" valueType="num">
                                      <p:cBhvr additive="base">
                                        <p:cTn id="24" dur="500" fill="hold"/>
                                        <p:tgtEl>
                                          <p:spTgt spid="44"/>
                                        </p:tgtEl>
                                        <p:attrNameLst>
                                          <p:attrName>ppt_x</p:attrName>
                                        </p:attrNameLst>
                                      </p:cBhvr>
                                      <p:tavLst>
                                        <p:tav tm="0">
                                          <p:val>
                                            <p:strVal val="1+#ppt_w/2"/>
                                          </p:val>
                                        </p:tav>
                                        <p:tav tm="100000">
                                          <p:val>
                                            <p:strVal val="#ppt_x"/>
                                          </p:val>
                                        </p:tav>
                                      </p:tavLst>
                                    </p:anim>
                                    <p:anim calcmode="lin" valueType="num">
                                      <p:cBhvr additive="base">
                                        <p:cTn id="25" dur="500" fill="hold"/>
                                        <p:tgtEl>
                                          <p:spTgt spid="4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additive="base">
                                        <p:cTn id="29" dur="500" fill="hold"/>
                                        <p:tgtEl>
                                          <p:spTgt spid="57"/>
                                        </p:tgtEl>
                                        <p:attrNameLst>
                                          <p:attrName>ppt_x</p:attrName>
                                        </p:attrNameLst>
                                      </p:cBhvr>
                                      <p:tavLst>
                                        <p:tav tm="0">
                                          <p:val>
                                            <p:strVal val="1+#ppt_w/2"/>
                                          </p:val>
                                        </p:tav>
                                        <p:tav tm="100000">
                                          <p:val>
                                            <p:strVal val="#ppt_x"/>
                                          </p:val>
                                        </p:tav>
                                      </p:tavLst>
                                    </p:anim>
                                    <p:anim calcmode="lin" valueType="num">
                                      <p:cBhvr additive="base">
                                        <p:cTn id="30" dur="500" fill="hold"/>
                                        <p:tgtEl>
                                          <p:spTgt spid="5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1+#ppt_w/2"/>
                                          </p:val>
                                        </p:tav>
                                        <p:tav tm="100000">
                                          <p:val>
                                            <p:strVal val="#ppt_x"/>
                                          </p:val>
                                        </p:tav>
                                      </p:tavLst>
                                    </p:anim>
                                    <p:anim calcmode="lin" valueType="num">
                                      <p:cBhvr additive="base">
                                        <p:cTn id="35" dur="500" fill="hold"/>
                                        <p:tgtEl>
                                          <p:spTgt spid="3"/>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4"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4"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0-#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4164163" y="3904630"/>
            <a:ext cx="1242300" cy="233613"/>
          </a:xfrm>
          <a:prstGeom prst="rect">
            <a:avLst/>
          </a:prstGeom>
          <a:ln>
            <a:solidFill>
              <a:schemeClr val="bg1"/>
            </a:solidFill>
          </a:ln>
        </p:spPr>
        <p:txBody>
          <a:bodyPr vert="horz" lIns="68580" tIns="34290" rIns="68580" bIns="3429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p>
        </p:txBody>
      </p:sp>
      <p:grpSp>
        <p:nvGrpSpPr>
          <p:cNvPr id="2" name="Group 21"/>
          <p:cNvGrpSpPr/>
          <p:nvPr/>
        </p:nvGrpSpPr>
        <p:grpSpPr>
          <a:xfrm>
            <a:off x="737074" y="1030001"/>
            <a:ext cx="3969604" cy="2219433"/>
            <a:chOff x="1091650" y="2292968"/>
            <a:chExt cx="5947287" cy="3325345"/>
          </a:xfrm>
        </p:grpSpPr>
        <p:grpSp>
          <p:nvGrpSpPr>
            <p:cNvPr id="3" name="Group 22"/>
            <p:cNvGrpSpPr/>
            <p:nvPr/>
          </p:nvGrpSpPr>
          <p:grpSpPr>
            <a:xfrm>
              <a:off x="1091650" y="2292968"/>
              <a:ext cx="5947287" cy="3325345"/>
              <a:chOff x="1763688" y="1124744"/>
              <a:chExt cx="5652564" cy="3166095"/>
            </a:xfrm>
          </p:grpSpPr>
          <p:sp>
            <p:nvSpPr>
              <p:cNvPr id="13" name="Rectangle 26"/>
              <p:cNvSpPr/>
              <p:nvPr/>
            </p:nvSpPr>
            <p:spPr>
              <a:xfrm>
                <a:off x="2699792" y="1397918"/>
                <a:ext cx="3744416" cy="2304256"/>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pic>
            <p:nvPicPr>
              <p:cNvPr id="14" name="Picture 3" descr="F:\Trabajos\Envato\Graphic River\Duckson\Elements\laptop.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8" y="1124744"/>
                <a:ext cx="5652564" cy="3166095"/>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23"/>
            <p:cNvSpPr/>
            <p:nvPr/>
          </p:nvSpPr>
          <p:spPr>
            <a:xfrm>
              <a:off x="2278239" y="2601770"/>
              <a:ext cx="3574107" cy="226606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gency FB" panose="020B0503020202020204" pitchFamily="34" charset="0"/>
              </a:endParaRPr>
            </a:p>
          </p:txBody>
        </p:sp>
      </p:grpSp>
      <p:grpSp>
        <p:nvGrpSpPr>
          <p:cNvPr id="10" name="组合 14"/>
          <p:cNvGrpSpPr/>
          <p:nvPr/>
        </p:nvGrpSpPr>
        <p:grpSpPr>
          <a:xfrm>
            <a:off x="4885327" y="951644"/>
            <a:ext cx="3359559" cy="698908"/>
            <a:chOff x="1361910" y="1894925"/>
            <a:chExt cx="4478829" cy="931806"/>
          </a:xfrm>
        </p:grpSpPr>
        <p:grpSp>
          <p:nvGrpSpPr>
            <p:cNvPr id="11" name="Group 332"/>
            <p:cNvGrpSpPr>
              <a:grpSpLocks noChangeAspect="1"/>
            </p:cNvGrpSpPr>
            <p:nvPr/>
          </p:nvGrpSpPr>
          <p:grpSpPr>
            <a:xfrm>
              <a:off x="1361910" y="2154848"/>
              <a:ext cx="540000" cy="540000"/>
              <a:chOff x="4643438" y="2786064"/>
              <a:chExt cx="288476" cy="288476"/>
            </a:xfrm>
          </p:grpSpPr>
          <p:sp>
            <p:nvSpPr>
              <p:cNvPr id="19" name="Oval 59"/>
              <p:cNvSpPr/>
              <p:nvPr/>
            </p:nvSpPr>
            <p:spPr>
              <a:xfrm>
                <a:off x="4643438" y="2786064"/>
                <a:ext cx="288476" cy="28847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lumMod val="50000"/>
                      <a:lumOff val="50000"/>
                    </a:schemeClr>
                  </a:solidFill>
                  <a:latin typeface="Agency FB" panose="020B0503020202020204" pitchFamily="34" charset="0"/>
                </a:endParaRPr>
              </a:p>
            </p:txBody>
          </p:sp>
          <p:sp>
            <p:nvSpPr>
              <p:cNvPr id="20"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sz="1100" dirty="0">
                  <a:solidFill>
                    <a:schemeClr val="tx1">
                      <a:lumMod val="50000"/>
                      <a:lumOff val="50000"/>
                    </a:schemeClr>
                  </a:solidFill>
                  <a:latin typeface="Agency FB" panose="020B0503020202020204" pitchFamily="34" charset="0"/>
                </a:endParaRPr>
              </a:p>
            </p:txBody>
          </p:sp>
        </p:grpSp>
        <p:sp>
          <p:nvSpPr>
            <p:cNvPr id="17" name="TextBox 16"/>
            <p:cNvSpPr txBox="1"/>
            <p:nvPr/>
          </p:nvSpPr>
          <p:spPr>
            <a:xfrm>
              <a:off x="1956335" y="2260465"/>
              <a:ext cx="3884404" cy="566266"/>
            </a:xfrm>
            <a:prstGeom prst="rect">
              <a:avLst/>
            </a:prstGeom>
            <a:noFill/>
          </p:spPr>
          <p:txBody>
            <a:bodyPr wrap="square"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a:t>
              </a:r>
              <a:endParaRPr lang="en-US" sz="900" dirty="0">
                <a:solidFill>
                  <a:schemeClr val="tx1">
                    <a:lumMod val="50000"/>
                    <a:lumOff val="50000"/>
                  </a:schemeClr>
                </a:solidFill>
                <a:latin typeface="Agency FB" panose="020B0503020202020204" pitchFamily="34" charset="0"/>
              </a:endParaRPr>
            </a:p>
          </p:txBody>
        </p:sp>
        <p:sp>
          <p:nvSpPr>
            <p:cNvPr id="18" name="TextBox 17"/>
            <p:cNvSpPr txBox="1"/>
            <p:nvPr/>
          </p:nvSpPr>
          <p:spPr>
            <a:xfrm>
              <a:off x="1874457" y="1894925"/>
              <a:ext cx="3035276" cy="492357"/>
            </a:xfrm>
            <a:prstGeom prst="rect">
              <a:avLst/>
            </a:prstGeom>
            <a:noFill/>
          </p:spPr>
          <p:txBody>
            <a:bodyPr wrap="square" lIns="182843" tIns="91422" rIns="182843" bIns="91422"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添加文字标题</a:t>
              </a:r>
            </a:p>
          </p:txBody>
        </p:sp>
      </p:grpSp>
      <p:grpSp>
        <p:nvGrpSpPr>
          <p:cNvPr id="15" name="组合 20"/>
          <p:cNvGrpSpPr/>
          <p:nvPr/>
        </p:nvGrpSpPr>
        <p:grpSpPr>
          <a:xfrm>
            <a:off x="4885327" y="1653776"/>
            <a:ext cx="3359559" cy="698908"/>
            <a:chOff x="1361910" y="1894925"/>
            <a:chExt cx="4478829" cy="931806"/>
          </a:xfrm>
        </p:grpSpPr>
        <p:grpSp>
          <p:nvGrpSpPr>
            <p:cNvPr id="16" name="Group 332"/>
            <p:cNvGrpSpPr>
              <a:grpSpLocks noChangeAspect="1"/>
            </p:cNvGrpSpPr>
            <p:nvPr/>
          </p:nvGrpSpPr>
          <p:grpSpPr>
            <a:xfrm>
              <a:off x="1361910" y="2154848"/>
              <a:ext cx="540000" cy="540000"/>
              <a:chOff x="4643438" y="2786064"/>
              <a:chExt cx="288476" cy="288476"/>
            </a:xfrm>
          </p:grpSpPr>
          <p:sp>
            <p:nvSpPr>
              <p:cNvPr id="25" name="Oval 59"/>
              <p:cNvSpPr/>
              <p:nvPr/>
            </p:nvSpPr>
            <p:spPr>
              <a:xfrm>
                <a:off x="4643438" y="2786064"/>
                <a:ext cx="288476" cy="28847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lumMod val="50000"/>
                      <a:lumOff val="50000"/>
                    </a:schemeClr>
                  </a:solidFill>
                  <a:latin typeface="Agency FB" panose="020B0503020202020204" pitchFamily="34" charset="0"/>
                </a:endParaRPr>
              </a:p>
            </p:txBody>
          </p:sp>
          <p:sp>
            <p:nvSpPr>
              <p:cNvPr id="26"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sz="1100" dirty="0">
                  <a:solidFill>
                    <a:schemeClr val="tx1">
                      <a:lumMod val="50000"/>
                      <a:lumOff val="50000"/>
                    </a:schemeClr>
                  </a:solidFill>
                  <a:latin typeface="Agency FB" panose="020B0503020202020204" pitchFamily="34" charset="0"/>
                </a:endParaRPr>
              </a:p>
            </p:txBody>
          </p:sp>
        </p:grpSp>
        <p:sp>
          <p:nvSpPr>
            <p:cNvPr id="23" name="TextBox 22"/>
            <p:cNvSpPr txBox="1"/>
            <p:nvPr/>
          </p:nvSpPr>
          <p:spPr>
            <a:xfrm>
              <a:off x="1956335" y="2260465"/>
              <a:ext cx="3884404" cy="566266"/>
            </a:xfrm>
            <a:prstGeom prst="rect">
              <a:avLst/>
            </a:prstGeom>
            <a:noFill/>
          </p:spPr>
          <p:txBody>
            <a:bodyPr wrap="square"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a:t>
              </a:r>
              <a:endParaRPr lang="en-US" sz="900" dirty="0">
                <a:solidFill>
                  <a:schemeClr val="tx1">
                    <a:lumMod val="50000"/>
                    <a:lumOff val="50000"/>
                  </a:schemeClr>
                </a:solidFill>
                <a:latin typeface="Agency FB" panose="020B0503020202020204" pitchFamily="34" charset="0"/>
              </a:endParaRPr>
            </a:p>
          </p:txBody>
        </p:sp>
        <p:sp>
          <p:nvSpPr>
            <p:cNvPr id="24" name="TextBox 23"/>
            <p:cNvSpPr txBox="1"/>
            <p:nvPr/>
          </p:nvSpPr>
          <p:spPr>
            <a:xfrm>
              <a:off x="1874457" y="1894925"/>
              <a:ext cx="3035276" cy="492357"/>
            </a:xfrm>
            <a:prstGeom prst="rect">
              <a:avLst/>
            </a:prstGeom>
            <a:noFill/>
          </p:spPr>
          <p:txBody>
            <a:bodyPr wrap="square" lIns="182843" tIns="91422" rIns="182843" bIns="91422"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添加文字标题</a:t>
              </a:r>
            </a:p>
          </p:txBody>
        </p:sp>
      </p:grpSp>
      <p:grpSp>
        <p:nvGrpSpPr>
          <p:cNvPr id="21" name="组合 26"/>
          <p:cNvGrpSpPr/>
          <p:nvPr/>
        </p:nvGrpSpPr>
        <p:grpSpPr>
          <a:xfrm>
            <a:off x="4885327" y="2355908"/>
            <a:ext cx="3359559" cy="698908"/>
            <a:chOff x="1361910" y="1894925"/>
            <a:chExt cx="4478829" cy="931806"/>
          </a:xfrm>
        </p:grpSpPr>
        <p:grpSp>
          <p:nvGrpSpPr>
            <p:cNvPr id="22" name="Group 332"/>
            <p:cNvGrpSpPr>
              <a:grpSpLocks noChangeAspect="1"/>
            </p:cNvGrpSpPr>
            <p:nvPr/>
          </p:nvGrpSpPr>
          <p:grpSpPr>
            <a:xfrm>
              <a:off x="1361910" y="2154848"/>
              <a:ext cx="540000" cy="540000"/>
              <a:chOff x="4643438" y="2786064"/>
              <a:chExt cx="288476" cy="288476"/>
            </a:xfrm>
          </p:grpSpPr>
          <p:sp>
            <p:nvSpPr>
              <p:cNvPr id="31" name="Oval 59"/>
              <p:cNvSpPr/>
              <p:nvPr/>
            </p:nvSpPr>
            <p:spPr>
              <a:xfrm>
                <a:off x="4643438" y="2786064"/>
                <a:ext cx="288476" cy="288476"/>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schemeClr val="tx1">
                      <a:lumMod val="50000"/>
                      <a:lumOff val="50000"/>
                    </a:schemeClr>
                  </a:solidFill>
                  <a:latin typeface="Agency FB" panose="020B0503020202020204" pitchFamily="34" charset="0"/>
                </a:endParaRPr>
              </a:p>
            </p:txBody>
          </p:sp>
          <p:sp>
            <p:nvSpPr>
              <p:cNvPr id="32" name="Freeform 26"/>
              <p:cNvSpPr/>
              <p:nvPr/>
            </p:nvSpPr>
            <p:spPr bwMode="auto">
              <a:xfrm>
                <a:off x="4735506" y="2871746"/>
                <a:ext cx="114518" cy="11876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lstStyle/>
              <a:p>
                <a:endParaRPr lang="en-US" sz="1100" dirty="0">
                  <a:solidFill>
                    <a:schemeClr val="tx1">
                      <a:lumMod val="50000"/>
                      <a:lumOff val="50000"/>
                    </a:schemeClr>
                  </a:solidFill>
                  <a:latin typeface="Agency FB" panose="020B0503020202020204" pitchFamily="34" charset="0"/>
                </a:endParaRPr>
              </a:p>
            </p:txBody>
          </p:sp>
        </p:grpSp>
        <p:sp>
          <p:nvSpPr>
            <p:cNvPr id="29" name="TextBox 28"/>
            <p:cNvSpPr txBox="1"/>
            <p:nvPr/>
          </p:nvSpPr>
          <p:spPr>
            <a:xfrm>
              <a:off x="1956335" y="2260465"/>
              <a:ext cx="3884404" cy="566266"/>
            </a:xfrm>
            <a:prstGeom prst="rect">
              <a:avLst/>
            </a:prstGeom>
            <a:noFill/>
          </p:spPr>
          <p:txBody>
            <a:bodyPr wrap="square"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a:t>
              </a:r>
              <a:endParaRPr lang="en-US" sz="900" dirty="0">
                <a:solidFill>
                  <a:schemeClr val="tx1">
                    <a:lumMod val="50000"/>
                    <a:lumOff val="50000"/>
                  </a:schemeClr>
                </a:solidFill>
                <a:latin typeface="Agency FB" panose="020B0503020202020204" pitchFamily="34" charset="0"/>
              </a:endParaRPr>
            </a:p>
          </p:txBody>
        </p:sp>
        <p:sp>
          <p:nvSpPr>
            <p:cNvPr id="30" name="TextBox 29"/>
            <p:cNvSpPr txBox="1"/>
            <p:nvPr/>
          </p:nvSpPr>
          <p:spPr>
            <a:xfrm>
              <a:off x="1874457" y="1894925"/>
              <a:ext cx="3035276" cy="492357"/>
            </a:xfrm>
            <a:prstGeom prst="rect">
              <a:avLst/>
            </a:prstGeom>
            <a:noFill/>
          </p:spPr>
          <p:txBody>
            <a:bodyPr wrap="square" lIns="182843" tIns="91422" rIns="182843" bIns="91422"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添加文字标题</a:t>
              </a:r>
            </a:p>
          </p:txBody>
        </p:sp>
      </p:grpSp>
      <p:sp>
        <p:nvSpPr>
          <p:cNvPr id="34" name="圆角矩形 3"/>
          <p:cNvSpPr>
            <a:spLocks noChangeArrowheads="1"/>
          </p:cNvSpPr>
          <p:nvPr/>
        </p:nvSpPr>
        <p:spPr bwMode="auto">
          <a:xfrm>
            <a:off x="953126" y="3788209"/>
            <a:ext cx="3443736" cy="1106176"/>
          </a:xfrm>
          <a:prstGeom prst="roundRect">
            <a:avLst>
              <a:gd name="adj" fmla="val 9083"/>
            </a:avLst>
          </a:pr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5" name="矩形 4"/>
          <p:cNvSpPr>
            <a:spLocks noChangeArrowheads="1"/>
          </p:cNvSpPr>
          <p:nvPr/>
        </p:nvSpPr>
        <p:spPr bwMode="auto">
          <a:xfrm>
            <a:off x="1203190" y="4107360"/>
            <a:ext cx="2943608" cy="51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7" name="组合 35"/>
          <p:cNvGrpSpPr/>
          <p:nvPr/>
        </p:nvGrpSpPr>
        <p:grpSpPr>
          <a:xfrm>
            <a:off x="1444920" y="3611981"/>
            <a:ext cx="2460151" cy="346498"/>
            <a:chOff x="2159794" y="1809750"/>
            <a:chExt cx="3279775" cy="461963"/>
          </a:xfrm>
        </p:grpSpPr>
        <p:sp>
          <p:nvSpPr>
            <p:cNvPr id="37" name="圆角矩形 7"/>
            <p:cNvSpPr>
              <a:spLocks noChangeArrowheads="1"/>
            </p:cNvSpPr>
            <p:nvPr/>
          </p:nvSpPr>
          <p:spPr bwMode="auto">
            <a:xfrm>
              <a:off x="2159794" y="1809750"/>
              <a:ext cx="3279775" cy="461963"/>
            </a:xfrm>
            <a:prstGeom prst="roundRect">
              <a:avLst>
                <a:gd name="adj" fmla="val 16667"/>
              </a:avLst>
            </a:prstGeom>
            <a:solidFill>
              <a:schemeClr val="bg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38" name="文本框 8"/>
            <p:cNvSpPr txBox="1">
              <a:spLocks noChangeArrowheads="1"/>
            </p:cNvSpPr>
            <p:nvPr/>
          </p:nvSpPr>
          <p:spPr bwMode="auto">
            <a:xfrm>
              <a:off x="2391569" y="1858964"/>
              <a:ext cx="2797175" cy="3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39" name="圆角矩形 3"/>
          <p:cNvSpPr>
            <a:spLocks noChangeArrowheads="1"/>
          </p:cNvSpPr>
          <p:nvPr/>
        </p:nvSpPr>
        <p:spPr bwMode="auto">
          <a:xfrm>
            <a:off x="4747137" y="3774368"/>
            <a:ext cx="3443736" cy="1106176"/>
          </a:xfrm>
          <a:prstGeom prst="roundRect">
            <a:avLst>
              <a:gd name="adj" fmla="val 9083"/>
            </a:avLst>
          </a:prstGeom>
          <a:noFill/>
          <a:ln w="12700">
            <a:solidFill>
              <a:schemeClr val="bg1"/>
            </a:solidFill>
            <a:round/>
          </a:ln>
          <a:extLst>
            <a:ext uri="{909E8E84-426E-40DD-AFC4-6F175D3DCCD1}">
              <a14:hiddenFill xmlns:a14="http://schemas.microsoft.com/office/drawing/2010/main">
                <a:solidFill>
                  <a:srgbClr val="FFFFFF"/>
                </a:solidFill>
              </a14:hiddenFill>
            </a:ext>
          </a:extLst>
        </p:spPr>
        <p:txBody>
          <a:bodyPr lIns="68580" tIns="34290" rIns="68580" bIns="3429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0" name="矩形 4"/>
          <p:cNvSpPr>
            <a:spLocks noChangeArrowheads="1"/>
          </p:cNvSpPr>
          <p:nvPr/>
        </p:nvSpPr>
        <p:spPr bwMode="auto">
          <a:xfrm>
            <a:off x="4997201" y="4093519"/>
            <a:ext cx="2943608" cy="51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8" name="组合 40"/>
          <p:cNvGrpSpPr/>
          <p:nvPr/>
        </p:nvGrpSpPr>
        <p:grpSpPr>
          <a:xfrm>
            <a:off x="5238930" y="3598139"/>
            <a:ext cx="2460151" cy="346498"/>
            <a:chOff x="2159794" y="1809750"/>
            <a:chExt cx="3279775" cy="461963"/>
          </a:xfrm>
        </p:grpSpPr>
        <p:sp>
          <p:nvSpPr>
            <p:cNvPr id="42" name="圆角矩形 7"/>
            <p:cNvSpPr>
              <a:spLocks noChangeArrowheads="1"/>
            </p:cNvSpPr>
            <p:nvPr/>
          </p:nvSpPr>
          <p:spPr bwMode="auto">
            <a:xfrm>
              <a:off x="2159794" y="1809750"/>
              <a:ext cx="3279775" cy="461963"/>
            </a:xfrm>
            <a:prstGeom prst="roundRect">
              <a:avLst>
                <a:gd name="adj" fmla="val 16667"/>
              </a:avLst>
            </a:prstGeom>
            <a:solidFill>
              <a:schemeClr val="bg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43" name="文本框 8"/>
            <p:cNvSpPr txBox="1">
              <a:spLocks noChangeArrowheads="1"/>
            </p:cNvSpPr>
            <p:nvPr/>
          </p:nvSpPr>
          <p:spPr bwMode="auto">
            <a:xfrm>
              <a:off x="2391569" y="1858964"/>
              <a:ext cx="2797175" cy="36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50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barn(inVertical)">
                                      <p:cBhvr>
                                        <p:cTn id="38" dur="500"/>
                                        <p:tgtEl>
                                          <p:spTgt spid="34"/>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childTnLst>
                          </p:cTn>
                        </p:par>
                        <p:par>
                          <p:cTn id="45" fill="hold">
                            <p:stCondLst>
                              <p:cond delay="3500"/>
                            </p:stCondLst>
                            <p:childTnLst>
                              <p:par>
                                <p:cTn id="46" presetID="42" presetClass="entr" presetSubtype="0"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anim calcmode="lin" valueType="num">
                                      <p:cBhvr>
                                        <p:cTn id="49" dur="1000" fill="hold"/>
                                        <p:tgtEl>
                                          <p:spTgt spid="28"/>
                                        </p:tgtEl>
                                        <p:attrNameLst>
                                          <p:attrName>ppt_x</p:attrName>
                                        </p:attrNameLst>
                                      </p:cBhvr>
                                      <p:tavLst>
                                        <p:tav tm="0">
                                          <p:val>
                                            <p:strVal val="#ppt_x"/>
                                          </p:val>
                                        </p:tav>
                                        <p:tav tm="100000">
                                          <p:val>
                                            <p:strVal val="#ppt_x"/>
                                          </p:val>
                                        </p:tav>
                                      </p:tavLst>
                                    </p:anim>
                                    <p:anim calcmode="lin" valueType="num">
                                      <p:cBhvr>
                                        <p:cTn id="50" dur="1000" fill="hold"/>
                                        <p:tgtEl>
                                          <p:spTgt spid="28"/>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16" presetClass="entr" presetSubtype="21"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barn(inVertical)">
                                      <p:cBhvr>
                                        <p:cTn id="54" dur="500"/>
                                        <p:tgtEl>
                                          <p:spTgt spid="39"/>
                                        </p:tgtEl>
                                      </p:cBhvr>
                                    </p:animEffect>
                                  </p:childTnLst>
                                </p:cTn>
                              </p:par>
                            </p:childTnLst>
                          </p:cTn>
                        </p:par>
                        <p:par>
                          <p:cTn id="55" fill="hold">
                            <p:stCondLst>
                              <p:cond delay="5000"/>
                            </p:stCondLst>
                            <p:childTnLst>
                              <p:par>
                                <p:cTn id="56" presetID="53" presetClass="entr" presetSubtype="16"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Effect transition="in" filter="fade">
                                      <p:cBhvr>
                                        <p:cTn id="6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4" grpId="0" animBg="1"/>
      <p:bldP spid="35" grpId="0"/>
      <p:bldP spid="39" grpId="0" animBg="1"/>
      <p:bldP spid="4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2672188" y="1244639"/>
            <a:ext cx="5570786" cy="562563"/>
          </a:xfrm>
          <a:prstGeom prst="rect">
            <a:avLst/>
          </a:prstGeom>
          <a:solidFill>
            <a:schemeClr val="accent2">
              <a:lumMod val="95000"/>
              <a:alpha val="3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endParaRPr lang="zh-CN" altLang="en-US">
              <a:solidFill>
                <a:schemeClr val="tx1">
                  <a:lumMod val="75000"/>
                  <a:lumOff val="25000"/>
                </a:schemeClr>
              </a:solidFill>
            </a:endParaRPr>
          </a:p>
        </p:txBody>
      </p:sp>
      <p:sp>
        <p:nvSpPr>
          <p:cNvPr id="9" name="右箭头 8"/>
          <p:cNvSpPr/>
          <p:nvPr/>
        </p:nvSpPr>
        <p:spPr bwMode="auto">
          <a:xfrm>
            <a:off x="2618202" y="1352684"/>
            <a:ext cx="431879" cy="346472"/>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fontAlgn="base">
              <a:spcBef>
                <a:spcPct val="0"/>
              </a:spcBef>
              <a:spcAft>
                <a:spcPct val="0"/>
              </a:spcAft>
            </a:pPr>
            <a:endParaRPr lang="zh-CN" altLang="en-US" sz="1300" dirty="0">
              <a:latin typeface="Arial" panose="020B0604020202020204" pitchFamily="34" charset="0"/>
              <a:ea typeface="宋体" panose="02010600030101010101" pitchFamily="2" charset="-122"/>
            </a:endParaRPr>
          </a:p>
        </p:txBody>
      </p:sp>
      <p:sp>
        <p:nvSpPr>
          <p:cNvPr id="10" name="矩形 9"/>
          <p:cNvSpPr/>
          <p:nvPr/>
        </p:nvSpPr>
        <p:spPr bwMode="auto">
          <a:xfrm>
            <a:off x="871986" y="1244639"/>
            <a:ext cx="1835487" cy="562563"/>
          </a:xfrm>
          <a:prstGeom prst="rect">
            <a:avLst/>
          </a:prstGeom>
          <a:solidFill>
            <a:schemeClr val="accent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62" tIns="34281" rIns="68562" bIns="34281" numCol="1" rtlCol="0" anchor="t" anchorCtr="0" compatLnSpc="1"/>
          <a:lstStyle/>
          <a:p>
            <a:pPr defTabSz="685165" fontAlgn="base">
              <a:spcBef>
                <a:spcPct val="0"/>
              </a:spcBef>
              <a:spcAft>
                <a:spcPct val="0"/>
              </a:spcAft>
            </a:pPr>
            <a:endParaRPr lang="zh-CN" altLang="en-US" sz="1300" dirty="0">
              <a:latin typeface="Arial" panose="020B0604020202020204" pitchFamily="34" charset="0"/>
              <a:ea typeface="宋体" panose="02010600030101010101" pitchFamily="2" charset="-122"/>
            </a:endParaRPr>
          </a:p>
        </p:txBody>
      </p:sp>
      <p:sp>
        <p:nvSpPr>
          <p:cNvPr id="11" name="矩形 10"/>
          <p:cNvSpPr/>
          <p:nvPr/>
        </p:nvSpPr>
        <p:spPr bwMode="auto">
          <a:xfrm>
            <a:off x="2672188" y="2084412"/>
            <a:ext cx="5570786" cy="562563"/>
          </a:xfrm>
          <a:prstGeom prst="rect">
            <a:avLst/>
          </a:prstGeom>
          <a:solidFill>
            <a:schemeClr val="accent2">
              <a:lumMod val="95000"/>
              <a:alpha val="3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endParaRPr lang="zh-CN" altLang="en-US">
              <a:solidFill>
                <a:schemeClr val="tx1">
                  <a:lumMod val="75000"/>
                  <a:lumOff val="25000"/>
                </a:schemeClr>
              </a:solidFill>
            </a:endParaRPr>
          </a:p>
        </p:txBody>
      </p:sp>
      <p:sp>
        <p:nvSpPr>
          <p:cNvPr id="12" name="右箭头 11"/>
          <p:cNvSpPr/>
          <p:nvPr/>
        </p:nvSpPr>
        <p:spPr bwMode="auto">
          <a:xfrm>
            <a:off x="2618202" y="2192456"/>
            <a:ext cx="431879" cy="346472"/>
          </a:xfrm>
          <a:prstGeom prst="rightArrow">
            <a:avLst/>
          </a:prstGeom>
          <a:solidFill>
            <a:schemeClr val="accent2"/>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fontAlgn="base">
              <a:spcBef>
                <a:spcPct val="0"/>
              </a:spcBef>
              <a:spcAft>
                <a:spcPct val="0"/>
              </a:spcAft>
            </a:pPr>
            <a:endParaRPr lang="zh-CN" altLang="en-US" sz="1300" dirty="0">
              <a:latin typeface="Arial" panose="020B0604020202020204" pitchFamily="34" charset="0"/>
              <a:ea typeface="宋体" panose="02010600030101010101" pitchFamily="2" charset="-122"/>
            </a:endParaRPr>
          </a:p>
        </p:txBody>
      </p:sp>
      <p:sp>
        <p:nvSpPr>
          <p:cNvPr id="13" name="矩形 12"/>
          <p:cNvSpPr/>
          <p:nvPr/>
        </p:nvSpPr>
        <p:spPr bwMode="auto">
          <a:xfrm>
            <a:off x="871986" y="2084412"/>
            <a:ext cx="1835487" cy="562563"/>
          </a:xfrm>
          <a:prstGeom prst="rect">
            <a:avLst/>
          </a:prstGeom>
          <a:solidFill>
            <a:schemeClr val="accent2"/>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62" tIns="34281" rIns="68562" bIns="34281" numCol="1" rtlCol="0" anchor="t" anchorCtr="0" compatLnSpc="1"/>
          <a:lstStyle/>
          <a:p>
            <a:endParaRPr lang="zh-CN" altLang="en-US"/>
          </a:p>
        </p:txBody>
      </p:sp>
      <p:sp>
        <p:nvSpPr>
          <p:cNvPr id="14" name="矩形 13"/>
          <p:cNvSpPr/>
          <p:nvPr/>
        </p:nvSpPr>
        <p:spPr bwMode="auto">
          <a:xfrm>
            <a:off x="2672188" y="2947840"/>
            <a:ext cx="5570786" cy="562563"/>
          </a:xfrm>
          <a:prstGeom prst="rect">
            <a:avLst/>
          </a:prstGeom>
          <a:solidFill>
            <a:schemeClr val="accent2">
              <a:lumMod val="95000"/>
              <a:alpha val="3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endParaRPr lang="zh-CN" altLang="en-US">
              <a:solidFill>
                <a:schemeClr val="tx1">
                  <a:lumMod val="75000"/>
                  <a:lumOff val="25000"/>
                </a:schemeClr>
              </a:solidFill>
            </a:endParaRPr>
          </a:p>
        </p:txBody>
      </p:sp>
      <p:sp>
        <p:nvSpPr>
          <p:cNvPr id="15" name="右箭头 14"/>
          <p:cNvSpPr/>
          <p:nvPr/>
        </p:nvSpPr>
        <p:spPr bwMode="auto">
          <a:xfrm>
            <a:off x="2618202" y="3055885"/>
            <a:ext cx="431879" cy="346472"/>
          </a:xfrm>
          <a:prstGeom prst="rightArrow">
            <a:avLst/>
          </a:prstGeom>
          <a:solidFill>
            <a:schemeClr val="accent3"/>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fontAlgn="base">
              <a:spcBef>
                <a:spcPct val="0"/>
              </a:spcBef>
              <a:spcAft>
                <a:spcPct val="0"/>
              </a:spcAft>
            </a:pPr>
            <a:endParaRPr lang="zh-CN" altLang="en-US" sz="1300" dirty="0">
              <a:latin typeface="Arial" panose="020B0604020202020204" pitchFamily="34" charset="0"/>
              <a:ea typeface="宋体" panose="02010600030101010101" pitchFamily="2" charset="-122"/>
            </a:endParaRPr>
          </a:p>
        </p:txBody>
      </p:sp>
      <p:sp>
        <p:nvSpPr>
          <p:cNvPr id="16" name="矩形 15"/>
          <p:cNvSpPr/>
          <p:nvPr/>
        </p:nvSpPr>
        <p:spPr bwMode="auto">
          <a:xfrm>
            <a:off x="871986" y="2947840"/>
            <a:ext cx="1835487" cy="562563"/>
          </a:xfrm>
          <a:prstGeom prst="rect">
            <a:avLst/>
          </a:prstGeom>
          <a:solidFill>
            <a:schemeClr val="accent3"/>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62" tIns="34281" rIns="68562" bIns="34281" numCol="1" rtlCol="0" anchor="t" anchorCtr="0" compatLnSpc="1"/>
          <a:lstStyle/>
          <a:p>
            <a:endParaRPr lang="zh-CN" altLang="en-US"/>
          </a:p>
        </p:txBody>
      </p:sp>
      <p:sp>
        <p:nvSpPr>
          <p:cNvPr id="17" name="矩形 16"/>
          <p:cNvSpPr/>
          <p:nvPr/>
        </p:nvSpPr>
        <p:spPr bwMode="auto">
          <a:xfrm>
            <a:off x="2672188" y="3846752"/>
            <a:ext cx="5570786" cy="562563"/>
          </a:xfrm>
          <a:prstGeom prst="rect">
            <a:avLst/>
          </a:prstGeom>
          <a:solidFill>
            <a:schemeClr val="accent2">
              <a:lumMod val="95000"/>
              <a:alpha val="36000"/>
            </a:scheme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endParaRPr lang="zh-CN" altLang="en-US">
              <a:solidFill>
                <a:schemeClr val="tx1">
                  <a:lumMod val="50000"/>
                  <a:lumOff val="50000"/>
                </a:schemeClr>
              </a:solidFill>
            </a:endParaRPr>
          </a:p>
        </p:txBody>
      </p:sp>
      <p:sp>
        <p:nvSpPr>
          <p:cNvPr id="18" name="右箭头 17"/>
          <p:cNvSpPr/>
          <p:nvPr/>
        </p:nvSpPr>
        <p:spPr bwMode="auto">
          <a:xfrm>
            <a:off x="2618202" y="3954797"/>
            <a:ext cx="431879" cy="346472"/>
          </a:xfrm>
          <a:prstGeom prst="rightArrow">
            <a:avLst/>
          </a:prstGeom>
          <a:solidFill>
            <a:schemeClr val="accent4"/>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fontAlgn="base">
              <a:spcBef>
                <a:spcPct val="0"/>
              </a:spcBef>
              <a:spcAft>
                <a:spcPct val="0"/>
              </a:spcAft>
            </a:pPr>
            <a:endParaRPr lang="zh-CN" altLang="en-US" sz="1300" dirty="0">
              <a:latin typeface="Arial" panose="020B0604020202020204" pitchFamily="34" charset="0"/>
              <a:ea typeface="宋体" panose="02010600030101010101" pitchFamily="2" charset="-122"/>
            </a:endParaRPr>
          </a:p>
        </p:txBody>
      </p:sp>
      <p:sp>
        <p:nvSpPr>
          <p:cNvPr id="19" name="矩形 18"/>
          <p:cNvSpPr/>
          <p:nvPr/>
        </p:nvSpPr>
        <p:spPr bwMode="auto">
          <a:xfrm>
            <a:off x="871986" y="3846752"/>
            <a:ext cx="1835487" cy="562563"/>
          </a:xfrm>
          <a:prstGeom prst="rect">
            <a:avLst/>
          </a:prstGeom>
          <a:solidFill>
            <a:schemeClr val="accent4"/>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68562" tIns="34281" rIns="68562" bIns="34281" numCol="1" rtlCol="0" anchor="t" anchorCtr="0" compatLnSpc="1"/>
          <a:lstStyle/>
          <a:p>
            <a:endParaRPr lang="zh-CN" altLang="en-US"/>
          </a:p>
        </p:txBody>
      </p:sp>
      <p:sp>
        <p:nvSpPr>
          <p:cNvPr id="20" name="TextBox 19"/>
          <p:cNvSpPr txBox="1"/>
          <p:nvPr/>
        </p:nvSpPr>
        <p:spPr>
          <a:xfrm>
            <a:off x="1164572" y="1364287"/>
            <a:ext cx="1254214" cy="253897"/>
          </a:xfrm>
          <a:prstGeom prst="rect">
            <a:avLst/>
          </a:prstGeom>
          <a:noFill/>
        </p:spPr>
        <p:txBody>
          <a:bodyPr wrap="square" lIns="68562" tIns="34281" rIns="68562" bIns="34281" rtlCol="0">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单击添加标题</a:t>
            </a:r>
          </a:p>
        </p:txBody>
      </p:sp>
      <p:sp>
        <p:nvSpPr>
          <p:cNvPr id="21" name="TextBox 20"/>
          <p:cNvSpPr txBox="1"/>
          <p:nvPr/>
        </p:nvSpPr>
        <p:spPr>
          <a:xfrm>
            <a:off x="3185310" y="1401346"/>
            <a:ext cx="4804657" cy="207731"/>
          </a:xfrm>
          <a:prstGeom prst="rect">
            <a:avLst/>
          </a:prstGeom>
          <a:noFill/>
        </p:spPr>
        <p:txBody>
          <a:bodyPr wrap="square" lIns="68562" tIns="34281" rIns="68562" bIns="34281" rtlCol="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164572" y="2192232"/>
            <a:ext cx="1254214" cy="253897"/>
          </a:xfrm>
          <a:prstGeom prst="rect">
            <a:avLst/>
          </a:prstGeom>
          <a:noFill/>
        </p:spPr>
        <p:txBody>
          <a:bodyPr wrap="square" lIns="68562" tIns="34281" rIns="68562" bIns="34281" rtlCol="0">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单击添加标题</a:t>
            </a:r>
          </a:p>
        </p:txBody>
      </p:sp>
      <p:sp>
        <p:nvSpPr>
          <p:cNvPr id="23" name="TextBox 22"/>
          <p:cNvSpPr txBox="1"/>
          <p:nvPr/>
        </p:nvSpPr>
        <p:spPr>
          <a:xfrm>
            <a:off x="3168392" y="2248508"/>
            <a:ext cx="4804657" cy="207731"/>
          </a:xfrm>
          <a:prstGeom prst="rect">
            <a:avLst/>
          </a:prstGeom>
          <a:noFill/>
        </p:spPr>
        <p:txBody>
          <a:bodyPr wrap="square" lIns="68562" tIns="34281" rIns="68562" bIns="34281" rtlCol="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164572" y="3055661"/>
            <a:ext cx="1254214" cy="253897"/>
          </a:xfrm>
          <a:prstGeom prst="rect">
            <a:avLst/>
          </a:prstGeom>
          <a:noFill/>
        </p:spPr>
        <p:txBody>
          <a:bodyPr wrap="square" lIns="68562" tIns="34281" rIns="68562" bIns="34281" rtlCol="0">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单击添加标题</a:t>
            </a:r>
          </a:p>
        </p:txBody>
      </p:sp>
      <p:sp>
        <p:nvSpPr>
          <p:cNvPr id="25" name="TextBox 24"/>
          <p:cNvSpPr txBox="1"/>
          <p:nvPr/>
        </p:nvSpPr>
        <p:spPr>
          <a:xfrm>
            <a:off x="3168392" y="3116125"/>
            <a:ext cx="4804657" cy="207731"/>
          </a:xfrm>
          <a:prstGeom prst="rect">
            <a:avLst/>
          </a:prstGeom>
          <a:noFill/>
        </p:spPr>
        <p:txBody>
          <a:bodyPr wrap="square" lIns="68562" tIns="34281" rIns="68562" bIns="34281" rtlCol="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164572" y="3954573"/>
            <a:ext cx="1254214" cy="253897"/>
          </a:xfrm>
          <a:prstGeom prst="rect">
            <a:avLst/>
          </a:prstGeom>
          <a:noFill/>
        </p:spPr>
        <p:txBody>
          <a:bodyPr wrap="square" lIns="68562" tIns="34281" rIns="68562" bIns="34281" rtlCol="0">
            <a:spAutoFit/>
          </a:bodyPr>
          <a:lstStyle/>
          <a:p>
            <a:pPr>
              <a:defRPr/>
            </a:pPr>
            <a:r>
              <a:rPr lang="zh-CN" altLang="en-US" sz="12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单击添加标题</a:t>
            </a:r>
          </a:p>
        </p:txBody>
      </p:sp>
      <p:sp>
        <p:nvSpPr>
          <p:cNvPr id="27" name="TextBox 26"/>
          <p:cNvSpPr txBox="1"/>
          <p:nvPr/>
        </p:nvSpPr>
        <p:spPr>
          <a:xfrm>
            <a:off x="3168392" y="4020997"/>
            <a:ext cx="4804657" cy="207731"/>
          </a:xfrm>
          <a:prstGeom prst="rect">
            <a:avLst/>
          </a:prstGeom>
          <a:noFill/>
        </p:spPr>
        <p:txBody>
          <a:bodyPr wrap="square" lIns="68562" tIns="34281" rIns="68562" bIns="34281" rtlCol="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4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0-#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4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6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60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0-#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31"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 calcmode="lin" valueType="num">
                                      <p:cBhvr>
                                        <p:cTn id="42" dur="500" fill="hold"/>
                                        <p:tgtEl>
                                          <p:spTgt spid="20"/>
                                        </p:tgtEl>
                                        <p:attrNameLst>
                                          <p:attrName>style.rotation</p:attrName>
                                        </p:attrNameLst>
                                      </p:cBhvr>
                                      <p:tavLst>
                                        <p:tav tm="0">
                                          <p:val>
                                            <p:fltVal val="90"/>
                                          </p:val>
                                        </p:tav>
                                        <p:tav tm="100000">
                                          <p:val>
                                            <p:fltVal val="0"/>
                                          </p:val>
                                        </p:tav>
                                      </p:tavLst>
                                    </p:anim>
                                    <p:animEffect transition="in" filter="fade">
                                      <p:cBhvr>
                                        <p:cTn id="43" dur="500"/>
                                        <p:tgtEl>
                                          <p:spTgt spid="20"/>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500"/>
                                        <p:tgtEl>
                                          <p:spTgt spid="2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par>
                          <p:cTn id="51" fill="hold">
                            <p:stCondLst>
                              <p:cond delay="1500"/>
                            </p:stCondLst>
                            <p:childTnLst>
                              <p:par>
                                <p:cTn id="52" presetID="31"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 calcmode="lin" valueType="num">
                                      <p:cBhvr>
                                        <p:cTn id="56" dur="500" fill="hold"/>
                                        <p:tgtEl>
                                          <p:spTgt spid="22"/>
                                        </p:tgtEl>
                                        <p:attrNameLst>
                                          <p:attrName>style.rotation</p:attrName>
                                        </p:attrNameLst>
                                      </p:cBhvr>
                                      <p:tavLst>
                                        <p:tav tm="0">
                                          <p:val>
                                            <p:fltVal val="90"/>
                                          </p:val>
                                        </p:tav>
                                        <p:tav tm="100000">
                                          <p:val>
                                            <p:fltVal val="0"/>
                                          </p:val>
                                        </p:tav>
                                      </p:tavLst>
                                    </p:anim>
                                    <p:animEffect transition="in" filter="fade">
                                      <p:cBhvr>
                                        <p:cTn id="57" dur="500"/>
                                        <p:tgtEl>
                                          <p:spTgt spid="22"/>
                                        </p:tgtEl>
                                      </p:cBhvr>
                                    </p:animEffect>
                                  </p:childTnLst>
                                </p:cTn>
                              </p:par>
                            </p:childTnLst>
                          </p:cTn>
                        </p:par>
                        <p:par>
                          <p:cTn id="58" fill="hold">
                            <p:stCondLst>
                              <p:cond delay="2000"/>
                            </p:stCondLst>
                            <p:childTnLst>
                              <p:par>
                                <p:cTn id="59" presetID="22" presetClass="entr" presetSubtype="8"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left)">
                                      <p:cBhvr>
                                        <p:cTn id="64" dur="500"/>
                                        <p:tgtEl>
                                          <p:spTgt spid="11"/>
                                        </p:tgtEl>
                                      </p:cBhvr>
                                    </p:animEffect>
                                  </p:childTnLst>
                                </p:cTn>
                              </p:par>
                            </p:childTnLst>
                          </p:cTn>
                        </p:par>
                        <p:par>
                          <p:cTn id="65" fill="hold">
                            <p:stCondLst>
                              <p:cond delay="2500"/>
                            </p:stCondLst>
                            <p:childTnLst>
                              <p:par>
                                <p:cTn id="66" presetID="31"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fltVal val="0"/>
                                          </p:val>
                                        </p:tav>
                                        <p:tav tm="100000">
                                          <p:val>
                                            <p:strVal val="#ppt_h"/>
                                          </p:val>
                                        </p:tav>
                                      </p:tavLst>
                                    </p:anim>
                                    <p:anim calcmode="lin" valueType="num">
                                      <p:cBhvr>
                                        <p:cTn id="70" dur="500" fill="hold"/>
                                        <p:tgtEl>
                                          <p:spTgt spid="24"/>
                                        </p:tgtEl>
                                        <p:attrNameLst>
                                          <p:attrName>style.rotation</p:attrName>
                                        </p:attrNameLst>
                                      </p:cBhvr>
                                      <p:tavLst>
                                        <p:tav tm="0">
                                          <p:val>
                                            <p:fltVal val="90"/>
                                          </p:val>
                                        </p:tav>
                                        <p:tav tm="100000">
                                          <p:val>
                                            <p:fltVal val="0"/>
                                          </p:val>
                                        </p:tav>
                                      </p:tavLst>
                                    </p:anim>
                                    <p:animEffect transition="in" filter="fade">
                                      <p:cBhvr>
                                        <p:cTn id="71" dur="500"/>
                                        <p:tgtEl>
                                          <p:spTgt spid="24"/>
                                        </p:tgtEl>
                                      </p:cBhvr>
                                    </p:animEffect>
                                  </p:childTnLst>
                                </p:cTn>
                              </p:par>
                            </p:childTnLst>
                          </p:cTn>
                        </p:par>
                        <p:par>
                          <p:cTn id="72" fill="hold">
                            <p:stCondLst>
                              <p:cond delay="3000"/>
                            </p:stCondLst>
                            <p:childTnLst>
                              <p:par>
                                <p:cTn id="73" presetID="22" presetClass="entr" presetSubtype="8"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left)">
                                      <p:cBhvr>
                                        <p:cTn id="75" dur="500"/>
                                        <p:tgtEl>
                                          <p:spTgt spid="25"/>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left)">
                                      <p:cBhvr>
                                        <p:cTn id="78" dur="500"/>
                                        <p:tgtEl>
                                          <p:spTgt spid="14"/>
                                        </p:tgtEl>
                                      </p:cBhvr>
                                    </p:animEffect>
                                  </p:childTnLst>
                                </p:cTn>
                              </p:par>
                            </p:childTnLst>
                          </p:cTn>
                        </p:par>
                        <p:par>
                          <p:cTn id="79" fill="hold">
                            <p:stCondLst>
                              <p:cond delay="3500"/>
                            </p:stCondLst>
                            <p:childTnLst>
                              <p:par>
                                <p:cTn id="80" presetID="31" presetClass="entr" presetSubtype="0"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 calcmode="lin" valueType="num">
                                      <p:cBhvr>
                                        <p:cTn id="84" dur="500" fill="hold"/>
                                        <p:tgtEl>
                                          <p:spTgt spid="26"/>
                                        </p:tgtEl>
                                        <p:attrNameLst>
                                          <p:attrName>style.rotation</p:attrName>
                                        </p:attrNameLst>
                                      </p:cBhvr>
                                      <p:tavLst>
                                        <p:tav tm="0">
                                          <p:val>
                                            <p:fltVal val="90"/>
                                          </p:val>
                                        </p:tav>
                                        <p:tav tm="100000">
                                          <p:val>
                                            <p:fltVal val="0"/>
                                          </p:val>
                                        </p:tav>
                                      </p:tavLst>
                                    </p:anim>
                                    <p:animEffect transition="in" filter="fade">
                                      <p:cBhvr>
                                        <p:cTn id="85" dur="500"/>
                                        <p:tgtEl>
                                          <p:spTgt spid="26"/>
                                        </p:tgtEl>
                                      </p:cBhvr>
                                    </p:animEffect>
                                  </p:childTnLst>
                                </p:cTn>
                              </p:par>
                            </p:childTnLst>
                          </p:cTn>
                        </p:par>
                        <p:par>
                          <p:cTn id="86" fill="hold">
                            <p:stCondLst>
                              <p:cond delay="4000"/>
                            </p:stCondLst>
                            <p:childTnLst>
                              <p:par>
                                <p:cTn id="87" presetID="22" presetClass="entr" presetSubtype="8"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wipe(left)">
                                      <p:cBhvr>
                                        <p:cTn id="89" dur="500"/>
                                        <p:tgtEl>
                                          <p:spTgt spid="27"/>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wipe(left)">
                                      <p:cBhvr>
                                        <p:cTn id="9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246777"/>
            <a:ext cx="5647320" cy="314427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4835611" y="1443696"/>
            <a:ext cx="3730398" cy="10399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5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749732" y="3091515"/>
            <a:ext cx="2816278" cy="3547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r>
              <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p:nvPr/>
        </p:nvSpPr>
        <p:spPr>
          <a:xfrm>
            <a:off x="5749732" y="3484359"/>
            <a:ext cx="2816278" cy="94471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r>
              <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Content Placeholder 2"/>
          <p:cNvSpPr txBox="1"/>
          <p:nvPr/>
        </p:nvSpPr>
        <p:spPr>
          <a:xfrm>
            <a:off x="5084058" y="1569616"/>
            <a:ext cx="3277164" cy="86777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p>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3" grpId="0" animBg="1"/>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739220" y="3445930"/>
            <a:ext cx="1777513" cy="813609"/>
            <a:chOff x="3106598" y="5073134"/>
            <a:chExt cx="2370017" cy="1084811"/>
          </a:xfrm>
        </p:grpSpPr>
        <p:sp>
          <p:nvSpPr>
            <p:cNvPr id="15" name="矩形 14"/>
            <p:cNvSpPr/>
            <p:nvPr/>
          </p:nvSpPr>
          <p:spPr>
            <a:xfrm>
              <a:off x="3106598" y="5073134"/>
              <a:ext cx="1631216"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16" name="矩形 15"/>
            <p:cNvSpPr/>
            <p:nvPr/>
          </p:nvSpPr>
          <p:spPr>
            <a:xfrm>
              <a:off x="3106598" y="5404405"/>
              <a:ext cx="2370017" cy="753540"/>
            </a:xfrm>
            <a:prstGeom prst="rect">
              <a:avLst/>
            </a:prstGeom>
          </p:spPr>
          <p:txBody>
            <a:bodyPr wrap="square">
              <a:spAutoFit/>
            </a:bodyPr>
            <a:lstStyle/>
            <a:p>
              <a:pP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17" name="组合 16"/>
          <p:cNvGrpSpPr/>
          <p:nvPr/>
        </p:nvGrpSpPr>
        <p:grpSpPr>
          <a:xfrm>
            <a:off x="627269" y="2152223"/>
            <a:ext cx="1777513" cy="813609"/>
            <a:chOff x="1221767" y="2192338"/>
            <a:chExt cx="2370017" cy="1084811"/>
          </a:xfrm>
        </p:grpSpPr>
        <p:sp>
          <p:nvSpPr>
            <p:cNvPr id="18" name="矩形 17"/>
            <p:cNvSpPr/>
            <p:nvPr/>
          </p:nvSpPr>
          <p:spPr>
            <a:xfrm>
              <a:off x="1960568" y="2192338"/>
              <a:ext cx="1631216" cy="400109"/>
            </a:xfrm>
            <a:prstGeom prst="rect">
              <a:avLst/>
            </a:prstGeom>
          </p:spPr>
          <p:txBody>
            <a:bodyPr wrap="none">
              <a:spAutoFit/>
            </a:bodyPr>
            <a:lstStyle/>
            <a:p>
              <a:pPr algn="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p>
          </p:txBody>
        </p:sp>
        <p:sp>
          <p:nvSpPr>
            <p:cNvPr id="19" name="矩形 18"/>
            <p:cNvSpPr/>
            <p:nvPr/>
          </p:nvSpPr>
          <p:spPr>
            <a:xfrm>
              <a:off x="1221767" y="2523609"/>
              <a:ext cx="2370017" cy="753540"/>
            </a:xfrm>
            <a:prstGeom prst="rect">
              <a:avLst/>
            </a:prstGeom>
          </p:spPr>
          <p:txBody>
            <a:bodyPr wrap="square">
              <a:spAutoFit/>
            </a:bodyPr>
            <a:lstStyle/>
            <a:p>
              <a:pPr algn="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p>
          </p:txBody>
        </p:sp>
      </p:grpSp>
      <p:grpSp>
        <p:nvGrpSpPr>
          <p:cNvPr id="3" name="组合 2"/>
          <p:cNvGrpSpPr/>
          <p:nvPr/>
        </p:nvGrpSpPr>
        <p:grpSpPr>
          <a:xfrm>
            <a:off x="3472114" y="2071631"/>
            <a:ext cx="2851295" cy="1587943"/>
            <a:chOff x="4629486" y="2761115"/>
            <a:chExt cx="3801726" cy="2117257"/>
          </a:xfrm>
          <a:solidFill>
            <a:schemeClr val="accent1"/>
          </a:solidFill>
        </p:grpSpPr>
        <p:sp>
          <p:nvSpPr>
            <p:cNvPr id="11" name="Freeform 6"/>
            <p:cNvSpPr/>
            <p:nvPr/>
          </p:nvSpPr>
          <p:spPr bwMode="auto">
            <a:xfrm>
              <a:off x="4629486" y="2761115"/>
              <a:ext cx="3801726" cy="2117257"/>
            </a:xfrm>
            <a:custGeom>
              <a:avLst/>
              <a:gdLst>
                <a:gd name="T0" fmla="*/ 533 w 648"/>
                <a:gd name="T1" fmla="*/ 112 h 360"/>
                <a:gd name="T2" fmla="*/ 564 w 648"/>
                <a:gd name="T3" fmla="*/ 53 h 360"/>
                <a:gd name="T4" fmla="*/ 572 w 648"/>
                <a:gd name="T5" fmla="*/ 70 h 360"/>
                <a:gd name="T6" fmla="*/ 639 w 648"/>
                <a:gd name="T7" fmla="*/ 316 h 360"/>
                <a:gd name="T8" fmla="*/ 601 w 648"/>
                <a:gd name="T9" fmla="*/ 352 h 360"/>
                <a:gd name="T10" fmla="*/ 388 w 648"/>
                <a:gd name="T11" fmla="*/ 300 h 360"/>
                <a:gd name="T12" fmla="*/ 362 w 648"/>
                <a:gd name="T13" fmla="*/ 293 h 360"/>
                <a:gd name="T14" fmla="*/ 411 w 648"/>
                <a:gd name="T15" fmla="*/ 272 h 360"/>
                <a:gd name="T16" fmla="*/ 380 w 648"/>
                <a:gd name="T17" fmla="*/ 240 h 360"/>
                <a:gd name="T18" fmla="*/ 166 w 648"/>
                <a:gd name="T19" fmla="*/ 76 h 360"/>
                <a:gd name="T20" fmla="*/ 106 w 648"/>
                <a:gd name="T21" fmla="*/ 53 h 360"/>
                <a:gd name="T22" fmla="*/ 0 w 648"/>
                <a:gd name="T23" fmla="*/ 59 h 360"/>
                <a:gd name="T24" fmla="*/ 112 w 648"/>
                <a:gd name="T25" fmla="*/ 35 h 360"/>
                <a:gd name="T26" fmla="*/ 302 w 648"/>
                <a:gd name="T27" fmla="*/ 114 h 360"/>
                <a:gd name="T28" fmla="*/ 466 w 648"/>
                <a:gd name="T29" fmla="*/ 256 h 360"/>
                <a:gd name="T30" fmla="*/ 473 w 648"/>
                <a:gd name="T31" fmla="*/ 265 h 360"/>
                <a:gd name="T32" fmla="*/ 423 w 648"/>
                <a:gd name="T33" fmla="*/ 287 h 360"/>
                <a:gd name="T34" fmla="*/ 423 w 648"/>
                <a:gd name="T35" fmla="*/ 290 h 360"/>
                <a:gd name="T36" fmla="*/ 485 w 648"/>
                <a:gd name="T37" fmla="*/ 303 h 360"/>
                <a:gd name="T38" fmla="*/ 595 w 648"/>
                <a:gd name="T39" fmla="*/ 325 h 360"/>
                <a:gd name="T40" fmla="*/ 614 w 648"/>
                <a:gd name="T41" fmla="*/ 305 h 360"/>
                <a:gd name="T42" fmla="*/ 569 w 648"/>
                <a:gd name="T43" fmla="*/ 105 h 360"/>
                <a:gd name="T44" fmla="*/ 563 w 648"/>
                <a:gd name="T45" fmla="*/ 84 h 360"/>
                <a:gd name="T46" fmla="*/ 536 w 648"/>
                <a:gd name="T47" fmla="*/ 155 h 360"/>
                <a:gd name="T48" fmla="*/ 392 w 648"/>
                <a:gd name="T49" fmla="*/ 4 h 360"/>
                <a:gd name="T50" fmla="*/ 395 w 648"/>
                <a:gd name="T51" fmla="*/ 0 h 360"/>
                <a:gd name="T52" fmla="*/ 533 w 648"/>
                <a:gd name="T53" fmla="*/ 11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8" h="360">
                  <a:moveTo>
                    <a:pt x="533" y="112"/>
                  </a:moveTo>
                  <a:cubicBezTo>
                    <a:pt x="543" y="93"/>
                    <a:pt x="553" y="75"/>
                    <a:pt x="564" y="53"/>
                  </a:cubicBezTo>
                  <a:cubicBezTo>
                    <a:pt x="568" y="60"/>
                    <a:pt x="571" y="65"/>
                    <a:pt x="572" y="70"/>
                  </a:cubicBezTo>
                  <a:cubicBezTo>
                    <a:pt x="595" y="152"/>
                    <a:pt x="618" y="234"/>
                    <a:pt x="639" y="316"/>
                  </a:cubicBezTo>
                  <a:cubicBezTo>
                    <a:pt x="648" y="350"/>
                    <a:pt x="637" y="360"/>
                    <a:pt x="601" y="352"/>
                  </a:cubicBezTo>
                  <a:cubicBezTo>
                    <a:pt x="530" y="336"/>
                    <a:pt x="459" y="317"/>
                    <a:pt x="388" y="300"/>
                  </a:cubicBezTo>
                  <a:cubicBezTo>
                    <a:pt x="381" y="298"/>
                    <a:pt x="374" y="296"/>
                    <a:pt x="362" y="293"/>
                  </a:cubicBezTo>
                  <a:cubicBezTo>
                    <a:pt x="380" y="285"/>
                    <a:pt x="394" y="279"/>
                    <a:pt x="411" y="272"/>
                  </a:cubicBezTo>
                  <a:cubicBezTo>
                    <a:pt x="400" y="261"/>
                    <a:pt x="390" y="250"/>
                    <a:pt x="380" y="240"/>
                  </a:cubicBezTo>
                  <a:cubicBezTo>
                    <a:pt x="314" y="178"/>
                    <a:pt x="248" y="117"/>
                    <a:pt x="166" y="76"/>
                  </a:cubicBezTo>
                  <a:cubicBezTo>
                    <a:pt x="147" y="66"/>
                    <a:pt x="127" y="59"/>
                    <a:pt x="106" y="53"/>
                  </a:cubicBezTo>
                  <a:cubicBezTo>
                    <a:pt x="70" y="42"/>
                    <a:pt x="34" y="42"/>
                    <a:pt x="0" y="59"/>
                  </a:cubicBezTo>
                  <a:cubicBezTo>
                    <a:pt x="34" y="36"/>
                    <a:pt x="72" y="29"/>
                    <a:pt x="112" y="35"/>
                  </a:cubicBezTo>
                  <a:cubicBezTo>
                    <a:pt x="182" y="45"/>
                    <a:pt x="243" y="77"/>
                    <a:pt x="302" y="114"/>
                  </a:cubicBezTo>
                  <a:cubicBezTo>
                    <a:pt x="364" y="153"/>
                    <a:pt x="416" y="203"/>
                    <a:pt x="466" y="256"/>
                  </a:cubicBezTo>
                  <a:cubicBezTo>
                    <a:pt x="468" y="258"/>
                    <a:pt x="470" y="261"/>
                    <a:pt x="473" y="265"/>
                  </a:cubicBezTo>
                  <a:cubicBezTo>
                    <a:pt x="456" y="273"/>
                    <a:pt x="440" y="280"/>
                    <a:pt x="423" y="287"/>
                  </a:cubicBezTo>
                  <a:cubicBezTo>
                    <a:pt x="423" y="288"/>
                    <a:pt x="423" y="289"/>
                    <a:pt x="423" y="290"/>
                  </a:cubicBezTo>
                  <a:cubicBezTo>
                    <a:pt x="444" y="295"/>
                    <a:pt x="465" y="299"/>
                    <a:pt x="485" y="303"/>
                  </a:cubicBezTo>
                  <a:cubicBezTo>
                    <a:pt x="522" y="310"/>
                    <a:pt x="558" y="318"/>
                    <a:pt x="595" y="325"/>
                  </a:cubicBezTo>
                  <a:cubicBezTo>
                    <a:pt x="615" y="329"/>
                    <a:pt x="618" y="325"/>
                    <a:pt x="614" y="305"/>
                  </a:cubicBezTo>
                  <a:cubicBezTo>
                    <a:pt x="599" y="238"/>
                    <a:pt x="584" y="171"/>
                    <a:pt x="569" y="105"/>
                  </a:cubicBezTo>
                  <a:cubicBezTo>
                    <a:pt x="568" y="100"/>
                    <a:pt x="566" y="95"/>
                    <a:pt x="563" y="84"/>
                  </a:cubicBezTo>
                  <a:cubicBezTo>
                    <a:pt x="553" y="110"/>
                    <a:pt x="545" y="132"/>
                    <a:pt x="536" y="155"/>
                  </a:cubicBezTo>
                  <a:cubicBezTo>
                    <a:pt x="487" y="104"/>
                    <a:pt x="439" y="54"/>
                    <a:pt x="392" y="4"/>
                  </a:cubicBezTo>
                  <a:cubicBezTo>
                    <a:pt x="393" y="3"/>
                    <a:pt x="394" y="1"/>
                    <a:pt x="395" y="0"/>
                  </a:cubicBezTo>
                  <a:cubicBezTo>
                    <a:pt x="440" y="37"/>
                    <a:pt x="486" y="74"/>
                    <a:pt x="533" y="112"/>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22"/>
            <p:cNvGrpSpPr>
              <a:grpSpLocks noChangeAspect="1"/>
            </p:cNvGrpSpPr>
            <p:nvPr/>
          </p:nvGrpSpPr>
          <p:grpSpPr>
            <a:xfrm>
              <a:off x="7607425" y="3998890"/>
              <a:ext cx="312886" cy="266228"/>
              <a:chOff x="7909299" y="3772690"/>
              <a:chExt cx="667095" cy="567616"/>
            </a:xfrm>
            <a:grpFill/>
          </p:grpSpPr>
          <p:sp>
            <p:nvSpPr>
              <p:cNvPr id="24"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 name="组合 1"/>
          <p:cNvGrpSpPr/>
          <p:nvPr/>
        </p:nvGrpSpPr>
        <p:grpSpPr>
          <a:xfrm>
            <a:off x="2820591" y="2571365"/>
            <a:ext cx="2851295" cy="1587943"/>
            <a:chOff x="3760788" y="3427428"/>
            <a:chExt cx="3801726" cy="2117257"/>
          </a:xfrm>
          <a:solidFill>
            <a:schemeClr val="accent2"/>
          </a:solidFill>
        </p:grpSpPr>
        <p:sp>
          <p:nvSpPr>
            <p:cNvPr id="10" name="Freeform 5"/>
            <p:cNvSpPr/>
            <p:nvPr/>
          </p:nvSpPr>
          <p:spPr bwMode="auto">
            <a:xfrm>
              <a:off x="3760788" y="3427428"/>
              <a:ext cx="3801726" cy="2117257"/>
            </a:xfrm>
            <a:custGeom>
              <a:avLst/>
              <a:gdLst>
                <a:gd name="T0" fmla="*/ 115 w 648"/>
                <a:gd name="T1" fmla="*/ 248 h 360"/>
                <a:gd name="T2" fmla="*/ 83 w 648"/>
                <a:gd name="T3" fmla="*/ 307 h 360"/>
                <a:gd name="T4" fmla="*/ 76 w 648"/>
                <a:gd name="T5" fmla="*/ 290 h 360"/>
                <a:gd name="T6" fmla="*/ 9 w 648"/>
                <a:gd name="T7" fmla="*/ 44 h 360"/>
                <a:gd name="T8" fmla="*/ 47 w 648"/>
                <a:gd name="T9" fmla="*/ 8 h 360"/>
                <a:gd name="T10" fmla="*/ 260 w 648"/>
                <a:gd name="T11" fmla="*/ 60 h 360"/>
                <a:gd name="T12" fmla="*/ 285 w 648"/>
                <a:gd name="T13" fmla="*/ 66 h 360"/>
                <a:gd name="T14" fmla="*/ 237 w 648"/>
                <a:gd name="T15" fmla="*/ 88 h 360"/>
                <a:gd name="T16" fmla="*/ 268 w 648"/>
                <a:gd name="T17" fmla="*/ 119 h 360"/>
                <a:gd name="T18" fmla="*/ 482 w 648"/>
                <a:gd name="T19" fmla="*/ 284 h 360"/>
                <a:gd name="T20" fmla="*/ 542 w 648"/>
                <a:gd name="T21" fmla="*/ 307 h 360"/>
                <a:gd name="T22" fmla="*/ 648 w 648"/>
                <a:gd name="T23" fmla="*/ 301 h 360"/>
                <a:gd name="T24" fmla="*/ 536 w 648"/>
                <a:gd name="T25" fmla="*/ 325 h 360"/>
                <a:gd name="T26" fmla="*/ 346 w 648"/>
                <a:gd name="T27" fmla="*/ 246 h 360"/>
                <a:gd name="T28" fmla="*/ 182 w 648"/>
                <a:gd name="T29" fmla="*/ 104 h 360"/>
                <a:gd name="T30" fmla="*/ 175 w 648"/>
                <a:gd name="T31" fmla="*/ 95 h 360"/>
                <a:gd name="T32" fmla="*/ 225 w 648"/>
                <a:gd name="T33" fmla="*/ 73 h 360"/>
                <a:gd name="T34" fmla="*/ 225 w 648"/>
                <a:gd name="T35" fmla="*/ 69 h 360"/>
                <a:gd name="T36" fmla="*/ 163 w 648"/>
                <a:gd name="T37" fmla="*/ 57 h 360"/>
                <a:gd name="T38" fmla="*/ 53 w 648"/>
                <a:gd name="T39" fmla="*/ 35 h 360"/>
                <a:gd name="T40" fmla="*/ 34 w 648"/>
                <a:gd name="T41" fmla="*/ 55 h 360"/>
                <a:gd name="T42" fmla="*/ 79 w 648"/>
                <a:gd name="T43" fmla="*/ 255 h 360"/>
                <a:gd name="T44" fmla="*/ 84 w 648"/>
                <a:gd name="T45" fmla="*/ 276 h 360"/>
                <a:gd name="T46" fmla="*/ 112 w 648"/>
                <a:gd name="T47" fmla="*/ 205 h 360"/>
                <a:gd name="T48" fmla="*/ 256 w 648"/>
                <a:gd name="T49" fmla="*/ 356 h 360"/>
                <a:gd name="T50" fmla="*/ 253 w 648"/>
                <a:gd name="T51" fmla="*/ 360 h 360"/>
                <a:gd name="T52" fmla="*/ 115 w 648"/>
                <a:gd name="T53" fmla="*/ 24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8" h="360">
                  <a:moveTo>
                    <a:pt x="115" y="248"/>
                  </a:moveTo>
                  <a:cubicBezTo>
                    <a:pt x="105" y="266"/>
                    <a:pt x="95" y="285"/>
                    <a:pt x="83" y="307"/>
                  </a:cubicBezTo>
                  <a:cubicBezTo>
                    <a:pt x="80" y="300"/>
                    <a:pt x="77" y="295"/>
                    <a:pt x="76" y="290"/>
                  </a:cubicBezTo>
                  <a:cubicBezTo>
                    <a:pt x="53" y="208"/>
                    <a:pt x="30" y="126"/>
                    <a:pt x="9" y="44"/>
                  </a:cubicBezTo>
                  <a:cubicBezTo>
                    <a:pt x="0" y="10"/>
                    <a:pt x="11" y="0"/>
                    <a:pt x="47" y="8"/>
                  </a:cubicBezTo>
                  <a:cubicBezTo>
                    <a:pt x="118" y="24"/>
                    <a:pt x="189" y="43"/>
                    <a:pt x="260" y="60"/>
                  </a:cubicBezTo>
                  <a:cubicBezTo>
                    <a:pt x="267" y="62"/>
                    <a:pt x="274" y="63"/>
                    <a:pt x="285" y="66"/>
                  </a:cubicBezTo>
                  <a:cubicBezTo>
                    <a:pt x="268" y="74"/>
                    <a:pt x="254" y="81"/>
                    <a:pt x="237" y="88"/>
                  </a:cubicBezTo>
                  <a:cubicBezTo>
                    <a:pt x="248" y="99"/>
                    <a:pt x="258" y="110"/>
                    <a:pt x="268" y="119"/>
                  </a:cubicBezTo>
                  <a:cubicBezTo>
                    <a:pt x="334" y="182"/>
                    <a:pt x="400" y="243"/>
                    <a:pt x="482" y="284"/>
                  </a:cubicBezTo>
                  <a:cubicBezTo>
                    <a:pt x="501" y="294"/>
                    <a:pt x="521" y="301"/>
                    <a:pt x="542" y="307"/>
                  </a:cubicBezTo>
                  <a:cubicBezTo>
                    <a:pt x="578" y="318"/>
                    <a:pt x="614" y="318"/>
                    <a:pt x="648" y="301"/>
                  </a:cubicBezTo>
                  <a:cubicBezTo>
                    <a:pt x="614" y="324"/>
                    <a:pt x="576" y="331"/>
                    <a:pt x="536" y="325"/>
                  </a:cubicBezTo>
                  <a:cubicBezTo>
                    <a:pt x="466" y="315"/>
                    <a:pt x="405" y="283"/>
                    <a:pt x="346" y="246"/>
                  </a:cubicBezTo>
                  <a:cubicBezTo>
                    <a:pt x="284" y="207"/>
                    <a:pt x="232" y="157"/>
                    <a:pt x="182" y="104"/>
                  </a:cubicBezTo>
                  <a:cubicBezTo>
                    <a:pt x="180" y="102"/>
                    <a:pt x="178" y="99"/>
                    <a:pt x="175" y="95"/>
                  </a:cubicBezTo>
                  <a:cubicBezTo>
                    <a:pt x="192" y="87"/>
                    <a:pt x="208" y="80"/>
                    <a:pt x="225" y="73"/>
                  </a:cubicBezTo>
                  <a:cubicBezTo>
                    <a:pt x="225" y="72"/>
                    <a:pt x="225" y="71"/>
                    <a:pt x="225" y="69"/>
                  </a:cubicBezTo>
                  <a:cubicBezTo>
                    <a:pt x="204" y="65"/>
                    <a:pt x="183" y="61"/>
                    <a:pt x="163" y="57"/>
                  </a:cubicBezTo>
                  <a:cubicBezTo>
                    <a:pt x="126" y="50"/>
                    <a:pt x="90" y="42"/>
                    <a:pt x="53" y="35"/>
                  </a:cubicBezTo>
                  <a:cubicBezTo>
                    <a:pt x="33" y="31"/>
                    <a:pt x="29" y="35"/>
                    <a:pt x="34" y="55"/>
                  </a:cubicBezTo>
                  <a:cubicBezTo>
                    <a:pt x="49" y="122"/>
                    <a:pt x="64" y="189"/>
                    <a:pt x="79" y="255"/>
                  </a:cubicBezTo>
                  <a:cubicBezTo>
                    <a:pt x="80" y="260"/>
                    <a:pt x="81" y="265"/>
                    <a:pt x="84" y="276"/>
                  </a:cubicBezTo>
                  <a:cubicBezTo>
                    <a:pt x="95" y="250"/>
                    <a:pt x="103" y="228"/>
                    <a:pt x="112" y="205"/>
                  </a:cubicBezTo>
                  <a:cubicBezTo>
                    <a:pt x="161" y="256"/>
                    <a:pt x="209" y="306"/>
                    <a:pt x="256" y="356"/>
                  </a:cubicBezTo>
                  <a:cubicBezTo>
                    <a:pt x="255" y="357"/>
                    <a:pt x="254" y="358"/>
                    <a:pt x="253" y="360"/>
                  </a:cubicBezTo>
                  <a:cubicBezTo>
                    <a:pt x="208" y="323"/>
                    <a:pt x="162" y="286"/>
                    <a:pt x="115" y="248"/>
                  </a:cubicBezTo>
                  <a:close/>
                </a:path>
              </a:pathLst>
            </a:custGeom>
            <a:gr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6" name="组合 25"/>
            <p:cNvGrpSpPr/>
            <p:nvPr/>
          </p:nvGrpSpPr>
          <p:grpSpPr>
            <a:xfrm>
              <a:off x="4255330" y="3961487"/>
              <a:ext cx="295624" cy="295912"/>
              <a:chOff x="5240338" y="2657475"/>
              <a:chExt cx="1630363" cy="1631951"/>
            </a:xfrm>
            <a:grpFill/>
          </p:grpSpPr>
          <p:sp>
            <p:nvSpPr>
              <p:cNvPr id="27"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15" name="TextBox 11"/>
          <p:cNvSpPr txBox="1">
            <a:spLocks noChangeArrowheads="1"/>
          </p:cNvSpPr>
          <p:nvPr/>
        </p:nvSpPr>
        <p:spPr bwMode="auto">
          <a:xfrm>
            <a:off x="3665235" y="1768042"/>
            <a:ext cx="229289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buFontTx/>
              <a:buNone/>
            </a:pP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p>
        </p:txBody>
      </p:sp>
      <p:sp>
        <p:nvSpPr>
          <p:cNvPr id="16" name="TextBox 12"/>
          <p:cNvSpPr txBox="1">
            <a:spLocks noChangeArrowheads="1"/>
          </p:cNvSpPr>
          <p:nvPr/>
        </p:nvSpPr>
        <p:spPr bwMode="auto">
          <a:xfrm>
            <a:off x="2744084" y="1574667"/>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800" dirty="0">
                <a:solidFill>
                  <a:schemeClr val="tx1">
                    <a:lumMod val="75000"/>
                    <a:lumOff val="25000"/>
                  </a:schemeClr>
                </a:solidFill>
                <a:latin typeface="微软雅黑" panose="020B0503020204020204" pitchFamily="34" charset="-122"/>
                <a:ea typeface="微软雅黑" panose="020B0503020204020204" pitchFamily="34" charset="-122"/>
              </a:rPr>
              <a:t>4</a:t>
            </a:r>
            <a:endParaRPr lang="zh-CN" altLang="en-US" sz="8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
          <p:cNvSpPr txBox="1">
            <a:spLocks noChangeArrowheads="1"/>
          </p:cNvSpPr>
          <p:nvPr/>
        </p:nvSpPr>
        <p:spPr bwMode="auto">
          <a:xfrm>
            <a:off x="3648450" y="2338448"/>
            <a:ext cx="3082128"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p>
        </p:txBody>
      </p:sp>
      <p:sp>
        <p:nvSpPr>
          <p:cNvPr id="18" name="TextBox 2"/>
          <p:cNvSpPr txBox="1">
            <a:spLocks noChangeArrowheads="1"/>
          </p:cNvSpPr>
          <p:nvPr/>
        </p:nvSpPr>
        <p:spPr bwMode="auto">
          <a:xfrm>
            <a:off x="2109230" y="2371077"/>
            <a:ext cx="631975" cy="393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100" dirty="0">
                <a:solidFill>
                  <a:schemeClr val="tx1">
                    <a:lumMod val="75000"/>
                    <a:lumOff val="25000"/>
                  </a:schemeClr>
                </a:solidFill>
              </a:rPr>
              <a:t>Part</a:t>
            </a:r>
            <a:endParaRPr lang="zh-CN" altLang="en-US" sz="2100" dirty="0">
              <a:solidFill>
                <a:schemeClr val="tx1">
                  <a:lumMod val="75000"/>
                  <a:lumOff val="25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 calcmode="lin" valueType="num">
                                      <p:cBhvr>
                                        <p:cTn id="21" dur="500" fill="hold"/>
                                        <p:tgtEl>
                                          <p:spTgt spid="16"/>
                                        </p:tgtEl>
                                        <p:attrNameLst>
                                          <p:attrName>style.rotation</p:attrName>
                                        </p:attrNameLst>
                                      </p:cBhvr>
                                      <p:tavLst>
                                        <p:tav tm="0">
                                          <p:val>
                                            <p:fltVal val="90"/>
                                          </p:val>
                                        </p:tav>
                                        <p:tav tm="100000">
                                          <p:val>
                                            <p:fltVal val="0"/>
                                          </p:val>
                                        </p:tav>
                                      </p:tavLst>
                                    </p:anim>
                                    <p:animEffect transition="in" filter="fade">
                                      <p:cBhvr>
                                        <p:cTn id="22" dur="500"/>
                                        <p:tgtEl>
                                          <p:spTgt spid="1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6" grpId="0" autoUpdateAnimBg="0"/>
      <p:bldP spid="17" grpId="0" autoUpdateAnimBg="0"/>
      <p:bldP spid="18"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50"/>
          <p:cNvSpPr>
            <a:spLocks noChangeArrowheads="1"/>
          </p:cNvSpPr>
          <p:nvPr/>
        </p:nvSpPr>
        <p:spPr bwMode="auto">
          <a:xfrm>
            <a:off x="1018938" y="2107994"/>
            <a:ext cx="22574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200" dirty="0">
                <a:solidFill>
                  <a:schemeClr val="tx1">
                    <a:lumMod val="75000"/>
                    <a:lumOff val="25000"/>
                  </a:schemeClr>
                </a:solidFill>
              </a:rPr>
              <a:t>点击添加标题</a:t>
            </a:r>
          </a:p>
        </p:txBody>
      </p:sp>
      <p:sp>
        <p:nvSpPr>
          <p:cNvPr id="24" name="矩形 17"/>
          <p:cNvSpPr>
            <a:spLocks noChangeArrowheads="1"/>
          </p:cNvSpPr>
          <p:nvPr/>
        </p:nvSpPr>
        <p:spPr bwMode="auto">
          <a:xfrm>
            <a:off x="1295636" y="3327407"/>
            <a:ext cx="1605092"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在此录入上述图片的综合分析说明，在此录入上述图片的综合分析说明，在此录入上述图片的综合分析说明。</a:t>
            </a:r>
          </a:p>
        </p:txBody>
      </p:sp>
      <p:sp>
        <p:nvSpPr>
          <p:cNvPr id="25" name="矩形 59"/>
          <p:cNvSpPr>
            <a:spLocks noChangeArrowheads="1"/>
          </p:cNvSpPr>
          <p:nvPr/>
        </p:nvSpPr>
        <p:spPr bwMode="auto">
          <a:xfrm>
            <a:off x="3443286" y="2107994"/>
            <a:ext cx="22574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200" dirty="0">
                <a:solidFill>
                  <a:schemeClr val="tx1">
                    <a:lumMod val="75000"/>
                    <a:lumOff val="25000"/>
                  </a:schemeClr>
                </a:solidFill>
              </a:rPr>
              <a:t>点击添加标题</a:t>
            </a:r>
          </a:p>
        </p:txBody>
      </p:sp>
      <p:sp>
        <p:nvSpPr>
          <p:cNvPr id="27" name="矩形 62"/>
          <p:cNvSpPr>
            <a:spLocks noChangeArrowheads="1"/>
          </p:cNvSpPr>
          <p:nvPr/>
        </p:nvSpPr>
        <p:spPr bwMode="auto">
          <a:xfrm>
            <a:off x="5867634" y="2107994"/>
            <a:ext cx="22574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200" dirty="0">
                <a:solidFill>
                  <a:schemeClr val="tx1">
                    <a:lumMod val="75000"/>
                    <a:lumOff val="25000"/>
                  </a:schemeClr>
                </a:solidFill>
              </a:rPr>
              <a:t>点击添加标题</a:t>
            </a:r>
          </a:p>
        </p:txBody>
      </p:sp>
      <p:sp>
        <p:nvSpPr>
          <p:cNvPr id="34" name="矩形 17"/>
          <p:cNvSpPr>
            <a:spLocks noChangeArrowheads="1"/>
          </p:cNvSpPr>
          <p:nvPr/>
        </p:nvSpPr>
        <p:spPr bwMode="auto">
          <a:xfrm>
            <a:off x="3761970" y="3327407"/>
            <a:ext cx="1620062"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在此录入上述图片的综合分析说明，在此录入上述图片的综合分析说明，在此录入上述图片的综合分析说明。</a:t>
            </a:r>
          </a:p>
        </p:txBody>
      </p:sp>
      <p:sp>
        <p:nvSpPr>
          <p:cNvPr id="35" name="矩形 17"/>
          <p:cNvSpPr>
            <a:spLocks noChangeArrowheads="1"/>
          </p:cNvSpPr>
          <p:nvPr/>
        </p:nvSpPr>
        <p:spPr bwMode="auto">
          <a:xfrm>
            <a:off x="6243823" y="3327407"/>
            <a:ext cx="1568537"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在此录入上述图片的综合分析说明，在此录入上述图片的综合分析说明，在此录入上述图片的综合分析说明。</a:t>
            </a:r>
          </a:p>
        </p:txBody>
      </p:sp>
      <p:grpSp>
        <p:nvGrpSpPr>
          <p:cNvPr id="3" name="组合 40"/>
          <p:cNvGrpSpPr/>
          <p:nvPr/>
        </p:nvGrpSpPr>
        <p:grpSpPr>
          <a:xfrm>
            <a:off x="3710507" y="1397178"/>
            <a:ext cx="1722988" cy="1717512"/>
            <a:chOff x="3131707" y="1925083"/>
            <a:chExt cx="2882188" cy="2872143"/>
          </a:xfrm>
          <a:solidFill>
            <a:schemeClr val="bg1">
              <a:lumMod val="95000"/>
              <a:alpha val="40000"/>
            </a:schemeClr>
          </a:solidFill>
          <a:effectLst/>
        </p:grpSpPr>
        <p:sp>
          <p:nvSpPr>
            <p:cNvPr id="42" name="新月形 41"/>
            <p:cNvSpPr/>
            <p:nvPr/>
          </p:nvSpPr>
          <p:spPr>
            <a:xfrm rot="20751297">
              <a:off x="3131707" y="2126690"/>
              <a:ext cx="1331655" cy="2663312"/>
            </a:xfrm>
            <a:prstGeom prst="moon">
              <a:avLst>
                <a:gd name="adj" fmla="val 15190"/>
              </a:avLst>
            </a:prstGeom>
            <a:solidFill>
              <a:schemeClr val="accent4"/>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sp>
          <p:nvSpPr>
            <p:cNvPr id="43" name="新月形 42"/>
            <p:cNvSpPr/>
            <p:nvPr/>
          </p:nvSpPr>
          <p:spPr>
            <a:xfrm rot="4551297">
              <a:off x="3813699" y="1259256"/>
              <a:ext cx="1331655" cy="2663310"/>
            </a:xfrm>
            <a:prstGeom prst="moon">
              <a:avLst>
                <a:gd name="adj" fmla="val 15190"/>
              </a:avLst>
            </a:prstGeom>
            <a:solidFill>
              <a:schemeClr val="accent3"/>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sp>
          <p:nvSpPr>
            <p:cNvPr id="44" name="新月形 43"/>
            <p:cNvSpPr/>
            <p:nvPr/>
          </p:nvSpPr>
          <p:spPr>
            <a:xfrm rot="9951297">
              <a:off x="4682240" y="1941956"/>
              <a:ext cx="1331655" cy="2663311"/>
            </a:xfrm>
            <a:prstGeom prst="moon">
              <a:avLst>
                <a:gd name="adj" fmla="val 15190"/>
              </a:avLst>
            </a:prstGeom>
            <a:solidFill>
              <a:schemeClr val="accent4"/>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sp>
          <p:nvSpPr>
            <p:cNvPr id="45" name="新月形 44"/>
            <p:cNvSpPr/>
            <p:nvPr/>
          </p:nvSpPr>
          <p:spPr>
            <a:xfrm rot="15351297">
              <a:off x="4011670" y="2799744"/>
              <a:ext cx="1331655" cy="2663310"/>
            </a:xfrm>
            <a:prstGeom prst="moon">
              <a:avLst>
                <a:gd name="adj" fmla="val 15190"/>
              </a:avLst>
            </a:prstGeom>
            <a:solidFill>
              <a:schemeClr val="accent3"/>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grpSp>
      <p:grpSp>
        <p:nvGrpSpPr>
          <p:cNvPr id="4" name="组合 45"/>
          <p:cNvGrpSpPr/>
          <p:nvPr/>
        </p:nvGrpSpPr>
        <p:grpSpPr>
          <a:xfrm>
            <a:off x="1301923" y="1397178"/>
            <a:ext cx="1722988" cy="1717512"/>
            <a:chOff x="3131707" y="1925083"/>
            <a:chExt cx="2882188" cy="2872143"/>
          </a:xfrm>
          <a:solidFill>
            <a:schemeClr val="bg1">
              <a:lumMod val="95000"/>
              <a:alpha val="40000"/>
            </a:schemeClr>
          </a:solidFill>
          <a:effectLst/>
        </p:grpSpPr>
        <p:sp>
          <p:nvSpPr>
            <p:cNvPr id="47" name="新月形 46"/>
            <p:cNvSpPr/>
            <p:nvPr/>
          </p:nvSpPr>
          <p:spPr>
            <a:xfrm rot="20751297">
              <a:off x="3131707" y="2126690"/>
              <a:ext cx="1331655" cy="2663312"/>
            </a:xfrm>
            <a:prstGeom prst="moon">
              <a:avLst>
                <a:gd name="adj" fmla="val 15190"/>
              </a:avLst>
            </a:prstGeom>
            <a:solidFill>
              <a:schemeClr val="accent2"/>
            </a:solidFill>
            <a:ln w="12700" cap="flat" cmpd="sng" algn="ctr">
              <a:solidFill>
                <a:schemeClr val="bg1"/>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sp>
          <p:nvSpPr>
            <p:cNvPr id="48" name="新月形 47"/>
            <p:cNvSpPr/>
            <p:nvPr/>
          </p:nvSpPr>
          <p:spPr>
            <a:xfrm rot="4551297">
              <a:off x="3813699" y="1259256"/>
              <a:ext cx="1331655" cy="2663310"/>
            </a:xfrm>
            <a:prstGeom prst="moon">
              <a:avLst>
                <a:gd name="adj" fmla="val 15190"/>
              </a:avLst>
            </a:prstGeom>
            <a:solidFill>
              <a:schemeClr val="accent1"/>
            </a:solidFill>
            <a:ln w="12700" cap="flat" cmpd="sng" algn="ctr">
              <a:solidFill>
                <a:schemeClr val="bg1"/>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sp>
          <p:nvSpPr>
            <p:cNvPr id="49" name="新月形 48"/>
            <p:cNvSpPr/>
            <p:nvPr/>
          </p:nvSpPr>
          <p:spPr>
            <a:xfrm rot="9951297">
              <a:off x="4682240" y="1941956"/>
              <a:ext cx="1331655" cy="2663311"/>
            </a:xfrm>
            <a:prstGeom prst="moon">
              <a:avLst>
                <a:gd name="adj" fmla="val 15190"/>
              </a:avLst>
            </a:prstGeom>
            <a:solidFill>
              <a:schemeClr val="accent2"/>
            </a:solidFill>
            <a:ln w="12700" cap="flat" cmpd="sng" algn="ctr">
              <a:solidFill>
                <a:schemeClr val="bg1"/>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sp>
          <p:nvSpPr>
            <p:cNvPr id="50" name="新月形 49"/>
            <p:cNvSpPr/>
            <p:nvPr/>
          </p:nvSpPr>
          <p:spPr>
            <a:xfrm rot="15351297">
              <a:off x="4011670" y="2799744"/>
              <a:ext cx="1331655" cy="2663310"/>
            </a:xfrm>
            <a:prstGeom prst="moon">
              <a:avLst>
                <a:gd name="adj" fmla="val 15190"/>
              </a:avLst>
            </a:prstGeom>
            <a:solidFill>
              <a:schemeClr val="accent1"/>
            </a:solidFill>
            <a:ln w="12700" cap="flat" cmpd="sng" algn="ctr">
              <a:solidFill>
                <a:schemeClr val="bg1"/>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grpSp>
      <p:grpSp>
        <p:nvGrpSpPr>
          <p:cNvPr id="5" name="组合 50"/>
          <p:cNvGrpSpPr/>
          <p:nvPr/>
        </p:nvGrpSpPr>
        <p:grpSpPr>
          <a:xfrm>
            <a:off x="6120274" y="1397178"/>
            <a:ext cx="1722988" cy="1717512"/>
            <a:chOff x="3131707" y="1925083"/>
            <a:chExt cx="2882188" cy="2872143"/>
          </a:xfrm>
          <a:solidFill>
            <a:schemeClr val="bg1">
              <a:lumMod val="95000"/>
              <a:alpha val="40000"/>
            </a:schemeClr>
          </a:solidFill>
          <a:effectLst/>
        </p:grpSpPr>
        <p:sp>
          <p:nvSpPr>
            <p:cNvPr id="52" name="新月形 51"/>
            <p:cNvSpPr/>
            <p:nvPr/>
          </p:nvSpPr>
          <p:spPr>
            <a:xfrm rot="20751297">
              <a:off x="3131707" y="2126690"/>
              <a:ext cx="1331655" cy="2663312"/>
            </a:xfrm>
            <a:prstGeom prst="moon">
              <a:avLst>
                <a:gd name="adj" fmla="val 15190"/>
              </a:avLst>
            </a:prstGeom>
            <a:solidFill>
              <a:schemeClr val="accent1"/>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sp>
          <p:nvSpPr>
            <p:cNvPr id="53" name="新月形 52"/>
            <p:cNvSpPr/>
            <p:nvPr/>
          </p:nvSpPr>
          <p:spPr>
            <a:xfrm rot="4551297">
              <a:off x="3813699" y="1259256"/>
              <a:ext cx="1331655" cy="2663310"/>
            </a:xfrm>
            <a:prstGeom prst="moon">
              <a:avLst>
                <a:gd name="adj" fmla="val 15190"/>
              </a:avLst>
            </a:prstGeom>
            <a:solidFill>
              <a:schemeClr val="accent2"/>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sp>
          <p:nvSpPr>
            <p:cNvPr id="54" name="新月形 53"/>
            <p:cNvSpPr/>
            <p:nvPr/>
          </p:nvSpPr>
          <p:spPr>
            <a:xfrm rot="9951297">
              <a:off x="4682240" y="1941956"/>
              <a:ext cx="1331655" cy="2663311"/>
            </a:xfrm>
            <a:prstGeom prst="moon">
              <a:avLst>
                <a:gd name="adj" fmla="val 15190"/>
              </a:avLst>
            </a:prstGeom>
            <a:solidFill>
              <a:schemeClr val="accent1"/>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sp>
          <p:nvSpPr>
            <p:cNvPr id="55" name="新月形 54"/>
            <p:cNvSpPr/>
            <p:nvPr/>
          </p:nvSpPr>
          <p:spPr>
            <a:xfrm rot="15351297">
              <a:off x="4011670" y="2799744"/>
              <a:ext cx="1331655" cy="2663310"/>
            </a:xfrm>
            <a:prstGeom prst="moon">
              <a:avLst>
                <a:gd name="adj" fmla="val 15190"/>
              </a:avLst>
            </a:prstGeom>
            <a:solidFill>
              <a:schemeClr val="accent2"/>
            </a:solidFill>
            <a:ln w="12700" cap="flat" cmpd="sng" algn="ctr">
              <a:solidFill>
                <a:sysClr val="window" lastClr="FFFFFF"/>
              </a:solidFill>
              <a:prstDash val="solid"/>
            </a:ln>
            <a:effectLst/>
          </p:spPr>
          <p:txBody>
            <a:bodyPr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000" fill="hold"/>
                                        <p:tgtEl>
                                          <p:spTgt spid="3"/>
                                        </p:tgtEl>
                                        <p:attrNameLst>
                                          <p:attrName>r</p:attrName>
                                        </p:attrNameLst>
                                      </p:cBhvr>
                                    </p:animRo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2" presetClass="entr" presetSubtype="2"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ppt_x</p:attrName>
                                        </p:attrNameLst>
                                      </p:cBhvr>
                                      <p:tavLst>
                                        <p:tav tm="0">
                                          <p:val>
                                            <p:strVal val="#ppt_x+#ppt_w*1.125000"/>
                                          </p:val>
                                        </p:tav>
                                        <p:tav tm="100000">
                                          <p:val>
                                            <p:strVal val="#ppt_x"/>
                                          </p:val>
                                        </p:tav>
                                      </p:tavLst>
                                    </p:anim>
                                    <p:animEffect transition="in" filter="wipe(left)">
                                      <p:cBhvr>
                                        <p:cTn id="19" dur="500"/>
                                        <p:tgtEl>
                                          <p:spTgt spid="4"/>
                                        </p:tgtEl>
                                      </p:cBhvr>
                                    </p:animEffect>
                                  </p:childTnLst>
                                </p:cTn>
                              </p:par>
                              <p:par>
                                <p:cTn id="20" presetID="8" presetClass="emph" presetSubtype="0" repeatCount="indefinite" fill="hold" nodeType="withEffect">
                                  <p:stCondLst>
                                    <p:cond delay="0"/>
                                  </p:stCondLst>
                                  <p:childTnLst>
                                    <p:animRot by="21600000">
                                      <p:cBhvr>
                                        <p:cTn id="21" dur="2000" fill="hold"/>
                                        <p:tgtEl>
                                          <p:spTgt spid="4"/>
                                        </p:tgtEl>
                                        <p:attrNameLst>
                                          <p:attrName>r</p:attrName>
                                        </p:attrNameLst>
                                      </p:cBhvr>
                                    </p:animRot>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2" presetClass="entr" presetSubtype="8"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p:tgtEl>
                                          <p:spTgt spid="5"/>
                                        </p:tgtEl>
                                        <p:attrNameLst>
                                          <p:attrName>ppt_x</p:attrName>
                                        </p:attrNameLst>
                                      </p:cBhvr>
                                      <p:tavLst>
                                        <p:tav tm="0">
                                          <p:val>
                                            <p:strVal val="#ppt_x-#ppt_w*1.125000"/>
                                          </p:val>
                                        </p:tav>
                                        <p:tav tm="100000">
                                          <p:val>
                                            <p:strVal val="#ppt_x"/>
                                          </p:val>
                                        </p:tav>
                                      </p:tavLst>
                                    </p:anim>
                                    <p:animEffect transition="in" filter="wipe(right)">
                                      <p:cBhvr>
                                        <p:cTn id="28" dur="500"/>
                                        <p:tgtEl>
                                          <p:spTgt spid="5"/>
                                        </p:tgtEl>
                                      </p:cBhvr>
                                    </p:animEffect>
                                  </p:childTnLst>
                                </p:cTn>
                              </p:par>
                              <p:par>
                                <p:cTn id="29" presetID="8" presetClass="emph" presetSubtype="0" repeatCount="indefinite" fill="hold" nodeType="withEffect">
                                  <p:stCondLst>
                                    <p:cond delay="0"/>
                                  </p:stCondLst>
                                  <p:childTnLst>
                                    <p:animRot by="21600000">
                                      <p:cBhvr>
                                        <p:cTn id="30" dur="2000" fill="hold"/>
                                        <p:tgtEl>
                                          <p:spTgt spid="5"/>
                                        </p:tgtEl>
                                        <p:attrNameLst>
                                          <p:attrName>r</p:attrName>
                                        </p:attrNameLst>
                                      </p:cBhvr>
                                    </p:animRot>
                                  </p:childTnLst>
                                </p:cTn>
                              </p:par>
                            </p:childTnLst>
                          </p:cTn>
                        </p:par>
                        <p:par>
                          <p:cTn id="31" fill="hold">
                            <p:stCondLst>
                              <p:cond delay="1500"/>
                            </p:stCondLst>
                            <p:childTnLst>
                              <p:par>
                                <p:cTn id="32" presetID="9"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dissolve">
                                      <p:cBhvr>
                                        <p:cTn id="34" dur="500"/>
                                        <p:tgtEl>
                                          <p:spTgt spid="23"/>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750"/>
                                        <p:tgtEl>
                                          <p:spTgt spid="24"/>
                                        </p:tgtEl>
                                      </p:cBhvr>
                                    </p:animEffect>
                                    <p:anim calcmode="lin" valueType="num">
                                      <p:cBhvr>
                                        <p:cTn id="38" dur="750" fill="hold"/>
                                        <p:tgtEl>
                                          <p:spTgt spid="24"/>
                                        </p:tgtEl>
                                        <p:attrNameLst>
                                          <p:attrName>ppt_x</p:attrName>
                                        </p:attrNameLst>
                                      </p:cBhvr>
                                      <p:tavLst>
                                        <p:tav tm="0">
                                          <p:val>
                                            <p:strVal val="#ppt_x"/>
                                          </p:val>
                                        </p:tav>
                                        <p:tav tm="100000">
                                          <p:val>
                                            <p:strVal val="#ppt_x"/>
                                          </p:val>
                                        </p:tav>
                                      </p:tavLst>
                                    </p:anim>
                                    <p:anim calcmode="lin" valueType="num">
                                      <p:cBhvr>
                                        <p:cTn id="39" dur="750" fill="hold"/>
                                        <p:tgtEl>
                                          <p:spTgt spid="24"/>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9"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dissolve">
                                      <p:cBhvr>
                                        <p:cTn id="43" dur="500"/>
                                        <p:tgtEl>
                                          <p:spTgt spid="25"/>
                                        </p:tgtEl>
                                      </p:cBhvr>
                                    </p:animEffect>
                                  </p:childTnLst>
                                </p:cTn>
                              </p:par>
                              <p:par>
                                <p:cTn id="44" presetID="42"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750"/>
                                        <p:tgtEl>
                                          <p:spTgt spid="34"/>
                                        </p:tgtEl>
                                      </p:cBhvr>
                                    </p:animEffect>
                                    <p:anim calcmode="lin" valueType="num">
                                      <p:cBhvr>
                                        <p:cTn id="47" dur="750" fill="hold"/>
                                        <p:tgtEl>
                                          <p:spTgt spid="34"/>
                                        </p:tgtEl>
                                        <p:attrNameLst>
                                          <p:attrName>ppt_x</p:attrName>
                                        </p:attrNameLst>
                                      </p:cBhvr>
                                      <p:tavLst>
                                        <p:tav tm="0">
                                          <p:val>
                                            <p:strVal val="#ppt_x"/>
                                          </p:val>
                                        </p:tav>
                                        <p:tav tm="100000">
                                          <p:val>
                                            <p:strVal val="#ppt_x"/>
                                          </p:val>
                                        </p:tav>
                                      </p:tavLst>
                                    </p:anim>
                                    <p:anim calcmode="lin" valueType="num">
                                      <p:cBhvr>
                                        <p:cTn id="48" dur="750" fill="hold"/>
                                        <p:tgtEl>
                                          <p:spTgt spid="34"/>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9"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dissolve">
                                      <p:cBhvr>
                                        <p:cTn id="52" dur="500"/>
                                        <p:tgtEl>
                                          <p:spTgt spid="27"/>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750"/>
                                        <p:tgtEl>
                                          <p:spTgt spid="35"/>
                                        </p:tgtEl>
                                      </p:cBhvr>
                                    </p:animEffect>
                                    <p:anim calcmode="lin" valueType="num">
                                      <p:cBhvr>
                                        <p:cTn id="56" dur="750" fill="hold"/>
                                        <p:tgtEl>
                                          <p:spTgt spid="35"/>
                                        </p:tgtEl>
                                        <p:attrNameLst>
                                          <p:attrName>ppt_x</p:attrName>
                                        </p:attrNameLst>
                                      </p:cBhvr>
                                      <p:tavLst>
                                        <p:tav tm="0">
                                          <p:val>
                                            <p:strVal val="#ppt_x"/>
                                          </p:val>
                                        </p:tav>
                                        <p:tav tm="100000">
                                          <p:val>
                                            <p:strVal val="#ppt_x"/>
                                          </p:val>
                                        </p:tav>
                                      </p:tavLst>
                                    </p:anim>
                                    <p:anim calcmode="lin" valueType="num">
                                      <p:cBhvr>
                                        <p:cTn id="57" dur="7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7" grpId="0"/>
      <p:bldP spid="34"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reeform 5"/>
          <p:cNvSpPr>
            <a:spLocks noChangeArrowheads="1"/>
          </p:cNvSpPr>
          <p:nvPr/>
        </p:nvSpPr>
        <p:spPr bwMode="auto">
          <a:xfrm>
            <a:off x="2110632" y="1716786"/>
            <a:ext cx="1346200" cy="671513"/>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chemeClr val="bg1">
              <a:lumMod val="8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27" name="Freeform 7"/>
          <p:cNvSpPr>
            <a:spLocks noChangeArrowheads="1"/>
          </p:cNvSpPr>
          <p:nvPr/>
        </p:nvSpPr>
        <p:spPr bwMode="auto">
          <a:xfrm>
            <a:off x="3331419" y="2388299"/>
            <a:ext cx="1343025" cy="673100"/>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chemeClr val="bg1">
              <a:lumMod val="8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28" name="Freeform 8"/>
          <p:cNvSpPr>
            <a:spLocks noChangeArrowheads="1"/>
          </p:cNvSpPr>
          <p:nvPr/>
        </p:nvSpPr>
        <p:spPr bwMode="auto">
          <a:xfrm>
            <a:off x="4553795" y="1716786"/>
            <a:ext cx="1346200" cy="671513"/>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chemeClr val="bg1">
              <a:lumMod val="8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29" name="Freeform 10"/>
          <p:cNvSpPr>
            <a:spLocks noChangeArrowheads="1"/>
          </p:cNvSpPr>
          <p:nvPr/>
        </p:nvSpPr>
        <p:spPr bwMode="auto">
          <a:xfrm>
            <a:off x="5774582" y="2388299"/>
            <a:ext cx="1343025" cy="673100"/>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chemeClr val="bg1">
              <a:lumMod val="8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30" name="Freeform 11"/>
          <p:cNvSpPr>
            <a:spLocks noChangeArrowheads="1"/>
          </p:cNvSpPr>
          <p:nvPr/>
        </p:nvSpPr>
        <p:spPr bwMode="auto">
          <a:xfrm>
            <a:off x="6995369" y="1716785"/>
            <a:ext cx="1343025" cy="1155700"/>
          </a:xfrm>
          <a:custGeom>
            <a:avLst/>
            <a:gdLst>
              <a:gd name="T0" fmla="*/ 113 w 523"/>
              <a:gd name="T1" fmla="*/ 0 h 450"/>
              <a:gd name="T2" fmla="*/ 416 w 523"/>
              <a:gd name="T3" fmla="*/ 1 h 450"/>
              <a:gd name="T4" fmla="*/ 510 w 523"/>
              <a:gd name="T5" fmla="*/ 60 h 450"/>
              <a:gd name="T6" fmla="*/ 523 w 523"/>
              <a:gd name="T7" fmla="*/ 113 h 450"/>
              <a:gd name="T8" fmla="*/ 523 w 523"/>
              <a:gd name="T9" fmla="*/ 450 h 450"/>
              <a:gd name="T10" fmla="*/ 475 w 523"/>
              <a:gd name="T11" fmla="*/ 450 h 450"/>
              <a:gd name="T12" fmla="*/ 475 w 523"/>
              <a:gd name="T13" fmla="*/ 114 h 450"/>
              <a:gd name="T14" fmla="*/ 410 w 523"/>
              <a:gd name="T15" fmla="*/ 49 h 450"/>
              <a:gd name="T16" fmla="*/ 114 w 523"/>
              <a:gd name="T17" fmla="*/ 49 h 450"/>
              <a:gd name="T18" fmla="*/ 49 w 523"/>
              <a:gd name="T19" fmla="*/ 114 h 450"/>
              <a:gd name="T20" fmla="*/ 49 w 523"/>
              <a:gd name="T21" fmla="*/ 262 h 450"/>
              <a:gd name="T22" fmla="*/ 0 w 523"/>
              <a:gd name="T23" fmla="*/ 262 h 450"/>
              <a:gd name="T24" fmla="*/ 0 w 523"/>
              <a:gd name="T25" fmla="*/ 108 h 450"/>
              <a:gd name="T26" fmla="*/ 60 w 523"/>
              <a:gd name="T27" fmla="*/ 14 h 450"/>
              <a:gd name="T28" fmla="*/ 113 w 523"/>
              <a:gd name="T29" fmla="*/ 0 h 4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450"/>
              <a:gd name="T47" fmla="*/ 523 w 523"/>
              <a:gd name="T48" fmla="*/ 450 h 4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450">
                <a:moveTo>
                  <a:pt x="113" y="0"/>
                </a:moveTo>
                <a:cubicBezTo>
                  <a:pt x="416" y="1"/>
                  <a:pt x="416" y="1"/>
                  <a:pt x="416" y="1"/>
                </a:cubicBezTo>
                <a:cubicBezTo>
                  <a:pt x="457" y="4"/>
                  <a:pt x="489" y="24"/>
                  <a:pt x="510" y="60"/>
                </a:cubicBezTo>
                <a:cubicBezTo>
                  <a:pt x="519" y="77"/>
                  <a:pt x="523" y="94"/>
                  <a:pt x="523" y="113"/>
                </a:cubicBezTo>
                <a:cubicBezTo>
                  <a:pt x="523" y="450"/>
                  <a:pt x="523" y="450"/>
                  <a:pt x="523" y="450"/>
                </a:cubicBezTo>
                <a:cubicBezTo>
                  <a:pt x="475" y="450"/>
                  <a:pt x="475" y="450"/>
                  <a:pt x="475" y="450"/>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0" y="108"/>
                  <a:pt x="0" y="108"/>
                  <a:pt x="0" y="108"/>
                </a:cubicBezTo>
                <a:cubicBezTo>
                  <a:pt x="4" y="67"/>
                  <a:pt x="24" y="35"/>
                  <a:pt x="60" y="14"/>
                </a:cubicBezTo>
                <a:cubicBezTo>
                  <a:pt x="77" y="5"/>
                  <a:pt x="94" y="1"/>
                  <a:pt x="113" y="0"/>
                </a:cubicBezTo>
                <a:close/>
              </a:path>
            </a:pathLst>
          </a:custGeom>
          <a:solidFill>
            <a:schemeClr val="bg1">
              <a:lumMod val="8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31" name="Freeform 12"/>
          <p:cNvSpPr>
            <a:spLocks noChangeArrowheads="1"/>
          </p:cNvSpPr>
          <p:nvPr/>
        </p:nvSpPr>
        <p:spPr bwMode="auto">
          <a:xfrm>
            <a:off x="8138370" y="2807399"/>
            <a:ext cx="282575" cy="254000"/>
          </a:xfrm>
          <a:custGeom>
            <a:avLst/>
            <a:gdLst>
              <a:gd name="T0" fmla="*/ 188 w 188"/>
              <a:gd name="T1" fmla="*/ 0 h 170"/>
              <a:gd name="T2" fmla="*/ 93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3" y="170"/>
                </a:lnTo>
                <a:lnTo>
                  <a:pt x="0" y="0"/>
                </a:lnTo>
                <a:lnTo>
                  <a:pt x="188" y="0"/>
                </a:lnTo>
                <a:lnTo>
                  <a:pt x="188" y="0"/>
                </a:lnTo>
                <a:close/>
              </a:path>
            </a:pathLst>
          </a:custGeom>
          <a:solidFill>
            <a:schemeClr val="bg1">
              <a:lumMod val="8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32" name="Freeform 13"/>
          <p:cNvSpPr>
            <a:spLocks noChangeArrowheads="1"/>
          </p:cNvSpPr>
          <p:nvPr/>
        </p:nvSpPr>
        <p:spPr bwMode="auto">
          <a:xfrm>
            <a:off x="810470" y="1716786"/>
            <a:ext cx="282575" cy="254000"/>
          </a:xfrm>
          <a:custGeom>
            <a:avLst/>
            <a:gdLst>
              <a:gd name="T0" fmla="*/ 188 w 188"/>
              <a:gd name="T1" fmla="*/ 0 h 170"/>
              <a:gd name="T2" fmla="*/ 95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5" y="170"/>
                </a:lnTo>
                <a:lnTo>
                  <a:pt x="0" y="0"/>
                </a:lnTo>
                <a:lnTo>
                  <a:pt x="188" y="0"/>
                </a:lnTo>
                <a:lnTo>
                  <a:pt x="188" y="0"/>
                </a:lnTo>
                <a:close/>
              </a:path>
            </a:pathLst>
          </a:custGeom>
          <a:solidFill>
            <a:schemeClr val="bg1">
              <a:lumMod val="85000"/>
              <a:alpha val="40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33" name="Freeform 14"/>
          <p:cNvSpPr>
            <a:spLocks noChangeArrowheads="1"/>
          </p:cNvSpPr>
          <p:nvPr/>
        </p:nvSpPr>
        <p:spPr bwMode="auto">
          <a:xfrm>
            <a:off x="889845" y="1939035"/>
            <a:ext cx="1346200" cy="1122363"/>
          </a:xfrm>
          <a:custGeom>
            <a:avLst/>
            <a:gdLst>
              <a:gd name="T0" fmla="*/ 524 w 524"/>
              <a:gd name="T1" fmla="*/ 175 h 437"/>
              <a:gd name="T2" fmla="*/ 523 w 524"/>
              <a:gd name="T3" fmla="*/ 329 h 437"/>
              <a:gd name="T4" fmla="*/ 522 w 524"/>
              <a:gd name="T5" fmla="*/ 340 h 437"/>
              <a:gd name="T6" fmla="*/ 411 w 524"/>
              <a:gd name="T7" fmla="*/ 437 h 437"/>
              <a:gd name="T8" fmla="*/ 108 w 524"/>
              <a:gd name="T9" fmla="*/ 436 h 437"/>
              <a:gd name="T10" fmla="*/ 14 w 524"/>
              <a:gd name="T11" fmla="*/ 377 h 437"/>
              <a:gd name="T12" fmla="*/ 0 w 524"/>
              <a:gd name="T13" fmla="*/ 324 h 437"/>
              <a:gd name="T14" fmla="*/ 1 w 524"/>
              <a:gd name="T15" fmla="*/ 0 h 437"/>
              <a:gd name="T16" fmla="*/ 25 w 524"/>
              <a:gd name="T17" fmla="*/ 44 h 437"/>
              <a:gd name="T18" fmla="*/ 49 w 524"/>
              <a:gd name="T19" fmla="*/ 0 h 437"/>
              <a:gd name="T20" fmla="*/ 49 w 524"/>
              <a:gd name="T21" fmla="*/ 323 h 437"/>
              <a:gd name="T22" fmla="*/ 114 w 524"/>
              <a:gd name="T23" fmla="*/ 388 h 437"/>
              <a:gd name="T24" fmla="*/ 410 w 524"/>
              <a:gd name="T25" fmla="*/ 388 h 437"/>
              <a:gd name="T26" fmla="*/ 475 w 524"/>
              <a:gd name="T27" fmla="*/ 323 h 437"/>
              <a:gd name="T28" fmla="*/ 475 w 524"/>
              <a:gd name="T29" fmla="*/ 175 h 437"/>
              <a:gd name="T30" fmla="*/ 524 w 524"/>
              <a:gd name="T31" fmla="*/ 175 h 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24"/>
              <a:gd name="T49" fmla="*/ 0 h 437"/>
              <a:gd name="T50" fmla="*/ 524 w 524"/>
              <a:gd name="T51" fmla="*/ 437 h 4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24" h="437">
                <a:moveTo>
                  <a:pt x="524" y="175"/>
                </a:moveTo>
                <a:cubicBezTo>
                  <a:pt x="523" y="329"/>
                  <a:pt x="523" y="329"/>
                  <a:pt x="523" y="329"/>
                </a:cubicBezTo>
                <a:cubicBezTo>
                  <a:pt x="522" y="340"/>
                  <a:pt x="522" y="340"/>
                  <a:pt x="522" y="340"/>
                </a:cubicBezTo>
                <a:cubicBezTo>
                  <a:pt x="512" y="396"/>
                  <a:pt x="468" y="435"/>
                  <a:pt x="411" y="437"/>
                </a:cubicBezTo>
                <a:cubicBezTo>
                  <a:pt x="108" y="436"/>
                  <a:pt x="108" y="436"/>
                  <a:pt x="108" y="436"/>
                </a:cubicBezTo>
                <a:cubicBezTo>
                  <a:pt x="67" y="433"/>
                  <a:pt x="35" y="413"/>
                  <a:pt x="14" y="377"/>
                </a:cubicBezTo>
                <a:cubicBezTo>
                  <a:pt x="5" y="360"/>
                  <a:pt x="1" y="343"/>
                  <a:pt x="0" y="324"/>
                </a:cubicBezTo>
                <a:cubicBezTo>
                  <a:pt x="1" y="0"/>
                  <a:pt x="1" y="0"/>
                  <a:pt x="1" y="0"/>
                </a:cubicBezTo>
                <a:cubicBezTo>
                  <a:pt x="25" y="44"/>
                  <a:pt x="25" y="44"/>
                  <a:pt x="25" y="44"/>
                </a:cubicBezTo>
                <a:cubicBezTo>
                  <a:pt x="49" y="0"/>
                  <a:pt x="49" y="0"/>
                  <a:pt x="49" y="0"/>
                </a:cubicBezTo>
                <a:cubicBezTo>
                  <a:pt x="49" y="323"/>
                  <a:pt x="49" y="323"/>
                  <a:pt x="49" y="323"/>
                </a:cubicBezTo>
                <a:cubicBezTo>
                  <a:pt x="49" y="359"/>
                  <a:pt x="78" y="388"/>
                  <a:pt x="114" y="388"/>
                </a:cubicBezTo>
                <a:cubicBezTo>
                  <a:pt x="410" y="388"/>
                  <a:pt x="410" y="388"/>
                  <a:pt x="410" y="388"/>
                </a:cubicBezTo>
                <a:cubicBezTo>
                  <a:pt x="446" y="388"/>
                  <a:pt x="475" y="359"/>
                  <a:pt x="475" y="323"/>
                </a:cubicBezTo>
                <a:cubicBezTo>
                  <a:pt x="475" y="175"/>
                  <a:pt x="475" y="175"/>
                  <a:pt x="475" y="175"/>
                </a:cubicBezTo>
                <a:cubicBezTo>
                  <a:pt x="524" y="175"/>
                  <a:pt x="524" y="175"/>
                  <a:pt x="524" y="175"/>
                </a:cubicBezTo>
                <a:close/>
              </a:path>
            </a:pathLst>
          </a:custGeom>
          <a:solidFill>
            <a:schemeClr val="bg1">
              <a:lumMod val="8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40" name="Freeform 15"/>
          <p:cNvSpPr>
            <a:spLocks noChangeArrowheads="1"/>
          </p:cNvSpPr>
          <p:nvPr/>
        </p:nvSpPr>
        <p:spPr bwMode="auto">
          <a:xfrm>
            <a:off x="1551833" y="2575623"/>
            <a:ext cx="20637" cy="392112"/>
          </a:xfrm>
          <a:custGeom>
            <a:avLst/>
            <a:gdLst>
              <a:gd name="T0" fmla="*/ 0 w 14"/>
              <a:gd name="T1" fmla="*/ 0 h 262"/>
              <a:gd name="T2" fmla="*/ 14 w 14"/>
              <a:gd name="T3" fmla="*/ 0 h 262"/>
              <a:gd name="T4" fmla="*/ 14 w 14"/>
              <a:gd name="T5" fmla="*/ 262 h 262"/>
              <a:gd name="T6" fmla="*/ 0 w 14"/>
              <a:gd name="T7" fmla="*/ 262 h 262"/>
              <a:gd name="T8" fmla="*/ 0 w 14"/>
              <a:gd name="T9" fmla="*/ 0 h 262"/>
              <a:gd name="T10" fmla="*/ 0 w 14"/>
              <a:gd name="T11" fmla="*/ 0 h 262"/>
              <a:gd name="T12" fmla="*/ 0 60000 65536"/>
              <a:gd name="T13" fmla="*/ 0 60000 65536"/>
              <a:gd name="T14" fmla="*/ 0 60000 65536"/>
              <a:gd name="T15" fmla="*/ 0 60000 65536"/>
              <a:gd name="T16" fmla="*/ 0 60000 65536"/>
              <a:gd name="T17" fmla="*/ 0 60000 65536"/>
              <a:gd name="T18" fmla="*/ 0 w 14"/>
              <a:gd name="T19" fmla="*/ 0 h 262"/>
              <a:gd name="T20" fmla="*/ 14 w 14"/>
              <a:gd name="T21" fmla="*/ 262 h 262"/>
            </a:gdLst>
            <a:ahLst/>
            <a:cxnLst>
              <a:cxn ang="T12">
                <a:pos x="T0" y="T1"/>
              </a:cxn>
              <a:cxn ang="T13">
                <a:pos x="T2" y="T3"/>
              </a:cxn>
              <a:cxn ang="T14">
                <a:pos x="T4" y="T5"/>
              </a:cxn>
              <a:cxn ang="T15">
                <a:pos x="T6" y="T7"/>
              </a:cxn>
              <a:cxn ang="T16">
                <a:pos x="T8" y="T9"/>
              </a:cxn>
              <a:cxn ang="T17">
                <a:pos x="T10" y="T11"/>
              </a:cxn>
            </a:cxnLst>
            <a:rect l="T18" t="T19" r="T20" b="T21"/>
            <a:pathLst>
              <a:path w="14" h="262">
                <a:moveTo>
                  <a:pt x="0" y="0"/>
                </a:moveTo>
                <a:lnTo>
                  <a:pt x="14" y="0"/>
                </a:lnTo>
                <a:lnTo>
                  <a:pt x="14" y="262"/>
                </a:lnTo>
                <a:lnTo>
                  <a:pt x="0" y="262"/>
                </a:lnTo>
                <a:lnTo>
                  <a:pt x="0" y="0"/>
                </a:lnTo>
                <a:lnTo>
                  <a:pt x="0" y="0"/>
                </a:ln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41" name="Oval 16"/>
          <p:cNvSpPr>
            <a:spLocks noChangeArrowheads="1"/>
          </p:cNvSpPr>
          <p:nvPr/>
        </p:nvSpPr>
        <p:spPr bwMode="auto">
          <a:xfrm>
            <a:off x="1099395" y="1716785"/>
            <a:ext cx="925513" cy="923925"/>
          </a:xfrm>
          <a:prstGeom prst="ellipse">
            <a:avLst/>
          </a:pr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2" name="Freeform 17"/>
          <p:cNvSpPr>
            <a:spLocks noChangeArrowheads="1"/>
          </p:cNvSpPr>
          <p:nvPr/>
        </p:nvSpPr>
        <p:spPr bwMode="auto">
          <a:xfrm>
            <a:off x="2772620" y="1810449"/>
            <a:ext cx="20638" cy="388937"/>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43" name="Oval 18"/>
          <p:cNvSpPr>
            <a:spLocks noChangeArrowheads="1"/>
          </p:cNvSpPr>
          <p:nvPr/>
        </p:nvSpPr>
        <p:spPr bwMode="auto">
          <a:xfrm>
            <a:off x="2321769" y="2135885"/>
            <a:ext cx="923925" cy="925513"/>
          </a:xfrm>
          <a:prstGeom prst="ellipse">
            <a:avLst/>
          </a:pr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4" name="Freeform 19"/>
          <p:cNvSpPr>
            <a:spLocks noChangeArrowheads="1"/>
          </p:cNvSpPr>
          <p:nvPr/>
        </p:nvSpPr>
        <p:spPr bwMode="auto">
          <a:xfrm>
            <a:off x="3993407" y="2575623"/>
            <a:ext cx="20637" cy="392112"/>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45" name="Oval 20"/>
          <p:cNvSpPr>
            <a:spLocks noChangeArrowheads="1"/>
          </p:cNvSpPr>
          <p:nvPr/>
        </p:nvSpPr>
        <p:spPr bwMode="auto">
          <a:xfrm>
            <a:off x="3542558" y="1716785"/>
            <a:ext cx="925512" cy="923925"/>
          </a:xfrm>
          <a:prstGeom prst="ellipse">
            <a:avLst/>
          </a:pr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6" name="Freeform 21"/>
          <p:cNvSpPr>
            <a:spLocks noChangeArrowheads="1"/>
          </p:cNvSpPr>
          <p:nvPr/>
        </p:nvSpPr>
        <p:spPr bwMode="auto">
          <a:xfrm>
            <a:off x="5217369" y="1810449"/>
            <a:ext cx="19050" cy="388937"/>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47" name="Oval 22"/>
          <p:cNvSpPr>
            <a:spLocks noChangeArrowheads="1"/>
          </p:cNvSpPr>
          <p:nvPr/>
        </p:nvSpPr>
        <p:spPr bwMode="auto">
          <a:xfrm>
            <a:off x="4763345" y="2135885"/>
            <a:ext cx="925513" cy="925513"/>
          </a:xfrm>
          <a:prstGeom prst="ellipse">
            <a:avLst/>
          </a:pr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8" name="Freeform 23"/>
          <p:cNvSpPr>
            <a:spLocks noChangeArrowheads="1"/>
          </p:cNvSpPr>
          <p:nvPr/>
        </p:nvSpPr>
        <p:spPr bwMode="auto">
          <a:xfrm>
            <a:off x="6438158" y="2575623"/>
            <a:ext cx="19050" cy="392112"/>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49" name="Oval 24"/>
          <p:cNvSpPr>
            <a:spLocks noChangeArrowheads="1"/>
          </p:cNvSpPr>
          <p:nvPr/>
        </p:nvSpPr>
        <p:spPr bwMode="auto">
          <a:xfrm>
            <a:off x="5985719" y="1716785"/>
            <a:ext cx="923925" cy="923925"/>
          </a:xfrm>
          <a:prstGeom prst="ellipse">
            <a:avLst/>
          </a:pr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50" name="Freeform 25"/>
          <p:cNvSpPr>
            <a:spLocks noChangeArrowheads="1"/>
          </p:cNvSpPr>
          <p:nvPr/>
        </p:nvSpPr>
        <p:spPr bwMode="auto">
          <a:xfrm>
            <a:off x="7658945" y="1810449"/>
            <a:ext cx="19050" cy="388937"/>
          </a:xfrm>
          <a:custGeom>
            <a:avLst/>
            <a:gdLst>
              <a:gd name="T0" fmla="*/ 0 w 13"/>
              <a:gd name="T1" fmla="*/ 261 h 261"/>
              <a:gd name="T2" fmla="*/ 13 w 13"/>
              <a:gd name="T3" fmla="*/ 261 h 261"/>
              <a:gd name="T4" fmla="*/ 13 w 13"/>
              <a:gd name="T5" fmla="*/ 0 h 261"/>
              <a:gd name="T6" fmla="*/ 0 w 13"/>
              <a:gd name="T7" fmla="*/ 0 h 261"/>
              <a:gd name="T8" fmla="*/ 0 w 13"/>
              <a:gd name="T9" fmla="*/ 261 h 261"/>
              <a:gd name="T10" fmla="*/ 0 w 13"/>
              <a:gd name="T11" fmla="*/ 261 h 261"/>
              <a:gd name="T12" fmla="*/ 0 60000 65536"/>
              <a:gd name="T13" fmla="*/ 0 60000 65536"/>
              <a:gd name="T14" fmla="*/ 0 60000 65536"/>
              <a:gd name="T15" fmla="*/ 0 60000 65536"/>
              <a:gd name="T16" fmla="*/ 0 60000 65536"/>
              <a:gd name="T17" fmla="*/ 0 60000 65536"/>
              <a:gd name="T18" fmla="*/ 0 w 13"/>
              <a:gd name="T19" fmla="*/ 0 h 261"/>
              <a:gd name="T20" fmla="*/ 13 w 13"/>
              <a:gd name="T21" fmla="*/ 261 h 261"/>
            </a:gdLst>
            <a:ahLst/>
            <a:cxnLst>
              <a:cxn ang="T12">
                <a:pos x="T0" y="T1"/>
              </a:cxn>
              <a:cxn ang="T13">
                <a:pos x="T2" y="T3"/>
              </a:cxn>
              <a:cxn ang="T14">
                <a:pos x="T4" y="T5"/>
              </a:cxn>
              <a:cxn ang="T15">
                <a:pos x="T6" y="T7"/>
              </a:cxn>
              <a:cxn ang="T16">
                <a:pos x="T8" y="T9"/>
              </a:cxn>
              <a:cxn ang="T17">
                <a:pos x="T10" y="T11"/>
              </a:cxn>
            </a:cxnLst>
            <a:rect l="T18" t="T19" r="T20" b="T21"/>
            <a:pathLst>
              <a:path w="13" h="261">
                <a:moveTo>
                  <a:pt x="0" y="261"/>
                </a:moveTo>
                <a:lnTo>
                  <a:pt x="13" y="261"/>
                </a:lnTo>
                <a:lnTo>
                  <a:pt x="13" y="0"/>
                </a:lnTo>
                <a:lnTo>
                  <a:pt x="0" y="0"/>
                </a:lnTo>
                <a:lnTo>
                  <a:pt x="0" y="261"/>
                </a:lnTo>
                <a:lnTo>
                  <a:pt x="0" y="261"/>
                </a:ln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00">
              <a:solidFill>
                <a:srgbClr val="000000"/>
              </a:solidFill>
              <a:sym typeface="宋体" panose="02010600030101010101" pitchFamily="2" charset="-122"/>
            </a:endParaRPr>
          </a:p>
        </p:txBody>
      </p:sp>
      <p:sp>
        <p:nvSpPr>
          <p:cNvPr id="51" name="Oval 26"/>
          <p:cNvSpPr>
            <a:spLocks noChangeArrowheads="1"/>
          </p:cNvSpPr>
          <p:nvPr/>
        </p:nvSpPr>
        <p:spPr bwMode="auto">
          <a:xfrm>
            <a:off x="7206507" y="2135885"/>
            <a:ext cx="925512" cy="925513"/>
          </a:xfrm>
          <a:prstGeom prst="ellipse">
            <a:avLst/>
          </a:pr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52" name="TextBox 87"/>
          <p:cNvSpPr>
            <a:spLocks noChangeArrowheads="1"/>
          </p:cNvSpPr>
          <p:nvPr/>
        </p:nvSpPr>
        <p:spPr bwMode="auto">
          <a:xfrm>
            <a:off x="1245296" y="1823148"/>
            <a:ext cx="65434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 name="矩形 52"/>
          <p:cNvSpPr>
            <a:spLocks noChangeArrowheads="1"/>
          </p:cNvSpPr>
          <p:nvPr/>
        </p:nvSpPr>
        <p:spPr bwMode="auto">
          <a:xfrm>
            <a:off x="1147234" y="2154936"/>
            <a:ext cx="796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p>
        </p:txBody>
      </p:sp>
      <p:sp>
        <p:nvSpPr>
          <p:cNvPr id="54" name="直接连接符 53"/>
          <p:cNvSpPr>
            <a:spLocks noChangeShapeType="1"/>
          </p:cNvSpPr>
          <p:nvPr/>
        </p:nvSpPr>
        <p:spPr bwMode="auto">
          <a:xfrm>
            <a:off x="1235919" y="2154935"/>
            <a:ext cx="649288" cy="0"/>
          </a:xfrm>
          <a:prstGeom prst="line">
            <a:avLst/>
          </a:prstGeom>
          <a:noFill/>
          <a:ln w="9525" cap="flat" cmpd="sng">
            <a:solidFill>
              <a:srgbClr val="FFFFFF">
                <a:alpha val="30196"/>
              </a:srgbClr>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0"/>
          </a:p>
        </p:txBody>
      </p:sp>
      <p:sp>
        <p:nvSpPr>
          <p:cNvPr id="55" name="TextBox 95"/>
          <p:cNvSpPr>
            <a:spLocks noChangeArrowheads="1"/>
          </p:cNvSpPr>
          <p:nvPr/>
        </p:nvSpPr>
        <p:spPr bwMode="auto">
          <a:xfrm>
            <a:off x="3690047" y="1823148"/>
            <a:ext cx="65434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3</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6" name="矩形 55"/>
          <p:cNvSpPr>
            <a:spLocks noChangeArrowheads="1"/>
          </p:cNvSpPr>
          <p:nvPr/>
        </p:nvSpPr>
        <p:spPr bwMode="auto">
          <a:xfrm>
            <a:off x="3598120" y="2154936"/>
            <a:ext cx="796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p>
        </p:txBody>
      </p:sp>
      <p:sp>
        <p:nvSpPr>
          <p:cNvPr id="57" name="直接连接符 56"/>
          <p:cNvSpPr>
            <a:spLocks noChangeShapeType="1"/>
          </p:cNvSpPr>
          <p:nvPr/>
        </p:nvSpPr>
        <p:spPr bwMode="auto">
          <a:xfrm>
            <a:off x="3680670" y="2154935"/>
            <a:ext cx="649288" cy="0"/>
          </a:xfrm>
          <a:prstGeom prst="line">
            <a:avLst/>
          </a:prstGeom>
          <a:noFill/>
          <a:ln w="9525" cap="flat" cmpd="sng">
            <a:solidFill>
              <a:srgbClr val="FFFFFF">
                <a:alpha val="30196"/>
              </a:srgbClr>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0"/>
          </a:p>
        </p:txBody>
      </p:sp>
      <p:sp>
        <p:nvSpPr>
          <p:cNvPr id="58" name="TextBox 98"/>
          <p:cNvSpPr>
            <a:spLocks noChangeArrowheads="1"/>
          </p:cNvSpPr>
          <p:nvPr/>
        </p:nvSpPr>
        <p:spPr bwMode="auto">
          <a:xfrm>
            <a:off x="6128447" y="1823148"/>
            <a:ext cx="65434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5</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9" name="矩形 58"/>
          <p:cNvSpPr>
            <a:spLocks noChangeArrowheads="1"/>
          </p:cNvSpPr>
          <p:nvPr/>
        </p:nvSpPr>
        <p:spPr bwMode="auto">
          <a:xfrm>
            <a:off x="6036520" y="2154936"/>
            <a:ext cx="796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p>
        </p:txBody>
      </p:sp>
      <p:sp>
        <p:nvSpPr>
          <p:cNvPr id="60" name="直接连接符 59"/>
          <p:cNvSpPr>
            <a:spLocks noChangeShapeType="1"/>
          </p:cNvSpPr>
          <p:nvPr/>
        </p:nvSpPr>
        <p:spPr bwMode="auto">
          <a:xfrm>
            <a:off x="6119070" y="2154935"/>
            <a:ext cx="649288" cy="0"/>
          </a:xfrm>
          <a:prstGeom prst="line">
            <a:avLst/>
          </a:prstGeom>
          <a:noFill/>
          <a:ln w="9525" cap="flat" cmpd="sng">
            <a:solidFill>
              <a:srgbClr val="FFFFFF">
                <a:alpha val="30196"/>
              </a:srgbClr>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0"/>
          </a:p>
        </p:txBody>
      </p:sp>
      <p:sp>
        <p:nvSpPr>
          <p:cNvPr id="61" name="TextBox 101"/>
          <p:cNvSpPr>
            <a:spLocks noChangeArrowheads="1"/>
          </p:cNvSpPr>
          <p:nvPr/>
        </p:nvSpPr>
        <p:spPr bwMode="auto">
          <a:xfrm>
            <a:off x="2466878" y="2226373"/>
            <a:ext cx="65434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矩形 61"/>
          <p:cNvSpPr>
            <a:spLocks noChangeArrowheads="1"/>
          </p:cNvSpPr>
          <p:nvPr/>
        </p:nvSpPr>
        <p:spPr bwMode="auto">
          <a:xfrm>
            <a:off x="2374158" y="2558160"/>
            <a:ext cx="796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在这里添加添加文本文本内容在这里内容</a:t>
            </a:r>
          </a:p>
        </p:txBody>
      </p:sp>
      <p:sp>
        <p:nvSpPr>
          <p:cNvPr id="63" name="直接连接符 62"/>
          <p:cNvSpPr>
            <a:spLocks noChangeShapeType="1"/>
          </p:cNvSpPr>
          <p:nvPr/>
        </p:nvSpPr>
        <p:spPr bwMode="auto">
          <a:xfrm>
            <a:off x="2458295" y="2558160"/>
            <a:ext cx="647700" cy="0"/>
          </a:xfrm>
          <a:prstGeom prst="line">
            <a:avLst/>
          </a:prstGeom>
          <a:noFill/>
          <a:ln w="9525" cap="flat" cmpd="sng">
            <a:solidFill>
              <a:srgbClr val="FFFFFF">
                <a:alpha val="30196"/>
              </a:srgbClr>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0"/>
          </a:p>
        </p:txBody>
      </p:sp>
      <p:sp>
        <p:nvSpPr>
          <p:cNvPr id="64" name="TextBox 104"/>
          <p:cNvSpPr>
            <a:spLocks noChangeArrowheads="1"/>
          </p:cNvSpPr>
          <p:nvPr/>
        </p:nvSpPr>
        <p:spPr bwMode="auto">
          <a:xfrm>
            <a:off x="4895753" y="2226373"/>
            <a:ext cx="65434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4</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5" name="矩形 64"/>
          <p:cNvSpPr>
            <a:spLocks noChangeArrowheads="1"/>
          </p:cNvSpPr>
          <p:nvPr/>
        </p:nvSpPr>
        <p:spPr bwMode="auto">
          <a:xfrm>
            <a:off x="4803033" y="2558160"/>
            <a:ext cx="796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p>
        </p:txBody>
      </p:sp>
      <p:sp>
        <p:nvSpPr>
          <p:cNvPr id="66" name="直接连接符 65"/>
          <p:cNvSpPr>
            <a:spLocks noChangeShapeType="1"/>
          </p:cNvSpPr>
          <p:nvPr/>
        </p:nvSpPr>
        <p:spPr bwMode="auto">
          <a:xfrm>
            <a:off x="4887170" y="2558160"/>
            <a:ext cx="647700" cy="0"/>
          </a:xfrm>
          <a:prstGeom prst="line">
            <a:avLst/>
          </a:prstGeom>
          <a:noFill/>
          <a:ln w="9525" cap="flat" cmpd="sng">
            <a:solidFill>
              <a:srgbClr val="FFFFFF">
                <a:alpha val="30196"/>
              </a:srgbClr>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0">
              <a:solidFill>
                <a:schemeClr val="bg1"/>
              </a:solidFill>
            </a:endParaRPr>
          </a:p>
        </p:txBody>
      </p:sp>
      <p:sp>
        <p:nvSpPr>
          <p:cNvPr id="67" name="TextBox 107"/>
          <p:cNvSpPr>
            <a:spLocks noChangeArrowheads="1"/>
          </p:cNvSpPr>
          <p:nvPr/>
        </p:nvSpPr>
        <p:spPr bwMode="auto">
          <a:xfrm>
            <a:off x="7334153" y="2226373"/>
            <a:ext cx="65434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6</a:t>
            </a:r>
            <a:endPar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8" name="矩形 67"/>
          <p:cNvSpPr>
            <a:spLocks noChangeArrowheads="1"/>
          </p:cNvSpPr>
          <p:nvPr/>
        </p:nvSpPr>
        <p:spPr bwMode="auto">
          <a:xfrm>
            <a:off x="7241433" y="2558160"/>
            <a:ext cx="796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p>
        </p:txBody>
      </p:sp>
      <p:sp>
        <p:nvSpPr>
          <p:cNvPr id="69" name="直接连接符 68"/>
          <p:cNvSpPr>
            <a:spLocks noChangeShapeType="1"/>
          </p:cNvSpPr>
          <p:nvPr/>
        </p:nvSpPr>
        <p:spPr bwMode="auto">
          <a:xfrm>
            <a:off x="7325570" y="2558160"/>
            <a:ext cx="647700" cy="0"/>
          </a:xfrm>
          <a:prstGeom prst="line">
            <a:avLst/>
          </a:prstGeom>
          <a:noFill/>
          <a:ln w="9525" cap="flat" cmpd="sng">
            <a:solidFill>
              <a:srgbClr val="FFFFFF">
                <a:alpha val="30196"/>
              </a:srgbClr>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0"/>
          </a:p>
        </p:txBody>
      </p:sp>
      <p:sp>
        <p:nvSpPr>
          <p:cNvPr id="70" name="矩形 69"/>
          <p:cNvSpPr>
            <a:spLocks noChangeArrowheads="1"/>
          </p:cNvSpPr>
          <p:nvPr/>
        </p:nvSpPr>
        <p:spPr bwMode="auto">
          <a:xfrm>
            <a:off x="936047" y="3139185"/>
            <a:ext cx="1261884"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400" dirty="0">
                <a:solidFill>
                  <a:schemeClr val="tx1">
                    <a:lumMod val="75000"/>
                    <a:lumOff val="25000"/>
                  </a:schemeClr>
                </a:solidFill>
                <a:latin typeface="+mj-ea"/>
                <a:ea typeface="+mj-ea"/>
                <a:sym typeface="宋体" panose="02010600030101010101" pitchFamily="2" charset="-122"/>
              </a:rPr>
              <a:t>点击添加文本</a:t>
            </a:r>
          </a:p>
        </p:txBody>
      </p:sp>
      <p:sp>
        <p:nvSpPr>
          <p:cNvPr id="71" name="矩形 70"/>
          <p:cNvSpPr>
            <a:spLocks noChangeArrowheads="1"/>
          </p:cNvSpPr>
          <p:nvPr/>
        </p:nvSpPr>
        <p:spPr bwMode="auto">
          <a:xfrm>
            <a:off x="2233541" y="1351660"/>
            <a:ext cx="1261884"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400" dirty="0">
                <a:solidFill>
                  <a:schemeClr val="tx1">
                    <a:lumMod val="75000"/>
                    <a:lumOff val="25000"/>
                  </a:schemeClr>
                </a:solidFill>
                <a:latin typeface="+mj-ea"/>
                <a:ea typeface="+mj-ea"/>
                <a:sym typeface="宋体" panose="02010600030101010101" pitchFamily="2" charset="-122"/>
              </a:rPr>
              <a:t>点击添加文本</a:t>
            </a:r>
          </a:p>
        </p:txBody>
      </p:sp>
      <p:sp>
        <p:nvSpPr>
          <p:cNvPr id="72" name="矩形 71"/>
          <p:cNvSpPr>
            <a:spLocks noChangeArrowheads="1"/>
          </p:cNvSpPr>
          <p:nvPr/>
        </p:nvSpPr>
        <p:spPr bwMode="auto">
          <a:xfrm>
            <a:off x="3465440" y="3139185"/>
            <a:ext cx="1261884"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400" dirty="0">
                <a:solidFill>
                  <a:schemeClr val="tx1">
                    <a:lumMod val="75000"/>
                    <a:lumOff val="25000"/>
                  </a:schemeClr>
                </a:solidFill>
                <a:latin typeface="+mj-ea"/>
                <a:ea typeface="+mj-ea"/>
                <a:sym typeface="宋体" panose="02010600030101010101" pitchFamily="2" charset="-122"/>
              </a:rPr>
              <a:t>点击添加文本</a:t>
            </a:r>
          </a:p>
        </p:txBody>
      </p:sp>
      <p:sp>
        <p:nvSpPr>
          <p:cNvPr id="73" name="矩形 72"/>
          <p:cNvSpPr>
            <a:spLocks noChangeArrowheads="1"/>
          </p:cNvSpPr>
          <p:nvPr/>
        </p:nvSpPr>
        <p:spPr bwMode="auto">
          <a:xfrm>
            <a:off x="4657652" y="1351660"/>
            <a:ext cx="1261884"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400" dirty="0">
                <a:solidFill>
                  <a:schemeClr val="tx1">
                    <a:lumMod val="75000"/>
                    <a:lumOff val="25000"/>
                  </a:schemeClr>
                </a:solidFill>
                <a:latin typeface="+mj-ea"/>
                <a:ea typeface="+mj-ea"/>
                <a:sym typeface="宋体" panose="02010600030101010101" pitchFamily="2" charset="-122"/>
              </a:rPr>
              <a:t>点击添加文本</a:t>
            </a:r>
          </a:p>
        </p:txBody>
      </p:sp>
      <p:sp>
        <p:nvSpPr>
          <p:cNvPr id="74" name="矩形 73"/>
          <p:cNvSpPr>
            <a:spLocks noChangeArrowheads="1"/>
          </p:cNvSpPr>
          <p:nvPr/>
        </p:nvSpPr>
        <p:spPr bwMode="auto">
          <a:xfrm>
            <a:off x="5887965" y="3120135"/>
            <a:ext cx="1261884"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400" dirty="0">
                <a:solidFill>
                  <a:schemeClr val="tx1">
                    <a:lumMod val="75000"/>
                    <a:lumOff val="25000"/>
                  </a:schemeClr>
                </a:solidFill>
                <a:latin typeface="+mj-ea"/>
                <a:ea typeface="+mj-ea"/>
                <a:sym typeface="宋体" panose="02010600030101010101" pitchFamily="2" charset="-122"/>
              </a:rPr>
              <a:t>点击添加文本</a:t>
            </a:r>
          </a:p>
        </p:txBody>
      </p:sp>
      <p:sp>
        <p:nvSpPr>
          <p:cNvPr id="75" name="矩形 74"/>
          <p:cNvSpPr>
            <a:spLocks noChangeArrowheads="1"/>
          </p:cNvSpPr>
          <p:nvPr/>
        </p:nvSpPr>
        <p:spPr bwMode="auto">
          <a:xfrm>
            <a:off x="7102403" y="1331023"/>
            <a:ext cx="1261884"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400" dirty="0">
                <a:solidFill>
                  <a:schemeClr val="tx1">
                    <a:lumMod val="75000"/>
                    <a:lumOff val="25000"/>
                  </a:schemeClr>
                </a:solidFill>
                <a:latin typeface="+mj-ea"/>
                <a:ea typeface="+mj-ea"/>
                <a:sym typeface="宋体" panose="02010600030101010101" pitchFamily="2" charset="-122"/>
              </a:rPr>
              <a:t>点击添加文本</a:t>
            </a:r>
          </a:p>
        </p:txBody>
      </p:sp>
      <p:sp>
        <p:nvSpPr>
          <p:cNvPr id="76" name="矩形 75"/>
          <p:cNvSpPr>
            <a:spLocks noChangeArrowheads="1"/>
          </p:cNvSpPr>
          <p:nvPr/>
        </p:nvSpPr>
        <p:spPr bwMode="auto">
          <a:xfrm>
            <a:off x="881907" y="3549708"/>
            <a:ext cx="7404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年度工作概况阐述内容在这里输入年度工作概况阐述内容在这里输入年度工作概况阐述内容在这里输入年度工作概况阐述内容在这里输入年度工作概况阐述内容在这里输入年度工作概况阐述内容在这里输入年度工作概况阐述内容</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500"/>
                                        <p:tgtEl>
                                          <p:spTgt spid="41"/>
                                        </p:tgtEl>
                                      </p:cBhvr>
                                    </p:animEffect>
                                    <p:anim calcmode="lin" valueType="num">
                                      <p:cBhvr>
                                        <p:cTn id="15" dur="500" fill="hold"/>
                                        <p:tgtEl>
                                          <p:spTgt spid="41"/>
                                        </p:tgtEl>
                                        <p:attrNameLst>
                                          <p:attrName>ppt_x</p:attrName>
                                        </p:attrNameLst>
                                      </p:cBhvr>
                                      <p:tavLst>
                                        <p:tav tm="0">
                                          <p:val>
                                            <p:strVal val="#ppt_x"/>
                                          </p:val>
                                        </p:tav>
                                        <p:tav tm="100000">
                                          <p:val>
                                            <p:strVal val="#ppt_x"/>
                                          </p:val>
                                        </p:tav>
                                      </p:tavLst>
                                    </p:anim>
                                    <p:anim calcmode="lin" valueType="num">
                                      <p:cBhvr>
                                        <p:cTn id="16" dur="500" fill="hold"/>
                                        <p:tgtEl>
                                          <p:spTgt spid="4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5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anim calcmode="lin" valueType="num">
                                      <p:cBhvr>
                                        <p:cTn id="20" dur="500" fill="hold"/>
                                        <p:tgtEl>
                                          <p:spTgt spid="52"/>
                                        </p:tgtEl>
                                        <p:attrNameLst>
                                          <p:attrName>ppt_x</p:attrName>
                                        </p:attrNameLst>
                                      </p:cBhvr>
                                      <p:tavLst>
                                        <p:tav tm="0">
                                          <p:val>
                                            <p:strVal val="#ppt_x"/>
                                          </p:val>
                                        </p:tav>
                                        <p:tav tm="100000">
                                          <p:val>
                                            <p:strVal val="#ppt_x"/>
                                          </p:val>
                                        </p:tav>
                                      </p:tavLst>
                                    </p:anim>
                                    <p:anim calcmode="lin" valueType="num">
                                      <p:cBhvr>
                                        <p:cTn id="21" dur="500" fill="hold"/>
                                        <p:tgtEl>
                                          <p:spTgt spid="5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500"/>
                                        <p:tgtEl>
                                          <p:spTgt spid="53"/>
                                        </p:tgtEl>
                                      </p:cBhvr>
                                    </p:animEffect>
                                    <p:anim calcmode="lin" valueType="num">
                                      <p:cBhvr>
                                        <p:cTn id="25" dur="500" fill="hold"/>
                                        <p:tgtEl>
                                          <p:spTgt spid="53"/>
                                        </p:tgtEl>
                                        <p:attrNameLst>
                                          <p:attrName>ppt_x</p:attrName>
                                        </p:attrNameLst>
                                      </p:cBhvr>
                                      <p:tavLst>
                                        <p:tav tm="0">
                                          <p:val>
                                            <p:strVal val="#ppt_x"/>
                                          </p:val>
                                        </p:tav>
                                        <p:tav tm="100000">
                                          <p:val>
                                            <p:strVal val="#ppt_x"/>
                                          </p:val>
                                        </p:tav>
                                      </p:tavLst>
                                    </p:anim>
                                    <p:anim calcmode="lin" valueType="num">
                                      <p:cBhvr>
                                        <p:cTn id="26" dur="500" fill="hold"/>
                                        <p:tgtEl>
                                          <p:spTgt spid="5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5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500"/>
                                        <p:tgtEl>
                                          <p:spTgt spid="54"/>
                                        </p:tgtEl>
                                      </p:cBhvr>
                                    </p:animEffect>
                                    <p:anim calcmode="lin" valueType="num">
                                      <p:cBhvr>
                                        <p:cTn id="30" dur="500" fill="hold"/>
                                        <p:tgtEl>
                                          <p:spTgt spid="54"/>
                                        </p:tgtEl>
                                        <p:attrNameLst>
                                          <p:attrName>ppt_x</p:attrName>
                                        </p:attrNameLst>
                                      </p:cBhvr>
                                      <p:tavLst>
                                        <p:tav tm="0">
                                          <p:val>
                                            <p:strVal val="#ppt_x"/>
                                          </p:val>
                                        </p:tav>
                                        <p:tav tm="100000">
                                          <p:val>
                                            <p:strVal val="#ppt_x"/>
                                          </p:val>
                                        </p:tav>
                                      </p:tavLst>
                                    </p:anim>
                                    <p:anim calcmode="lin" valueType="num">
                                      <p:cBhvr>
                                        <p:cTn id="31" dur="500" fill="hold"/>
                                        <p:tgtEl>
                                          <p:spTgt spid="5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25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anim calcmode="lin" valueType="num">
                                      <p:cBhvr>
                                        <p:cTn id="35" dur="500" fill="hold"/>
                                        <p:tgtEl>
                                          <p:spTgt spid="40"/>
                                        </p:tgtEl>
                                        <p:attrNameLst>
                                          <p:attrName>ppt_x</p:attrName>
                                        </p:attrNameLst>
                                      </p:cBhvr>
                                      <p:tavLst>
                                        <p:tav tm="0">
                                          <p:val>
                                            <p:strVal val="#ppt_x"/>
                                          </p:val>
                                        </p:tav>
                                        <p:tav tm="100000">
                                          <p:val>
                                            <p:strVal val="#ppt_x"/>
                                          </p:val>
                                        </p:tav>
                                      </p:tavLst>
                                    </p:anim>
                                    <p:anim calcmode="lin" valueType="num">
                                      <p:cBhvr>
                                        <p:cTn id="36" dur="500" fill="hold"/>
                                        <p:tgtEl>
                                          <p:spTgt spid="40"/>
                                        </p:tgtEl>
                                        <p:attrNameLst>
                                          <p:attrName>ppt_y</p:attrName>
                                        </p:attrNameLst>
                                      </p:cBhvr>
                                      <p:tavLst>
                                        <p:tav tm="0">
                                          <p:val>
                                            <p:strVal val="#ppt_y+.1"/>
                                          </p:val>
                                        </p:tav>
                                        <p:tav tm="100000">
                                          <p:val>
                                            <p:strVal val="#ppt_y"/>
                                          </p:val>
                                        </p:tav>
                                      </p:tavLst>
                                    </p:anim>
                                  </p:childTnLst>
                                </p:cTn>
                              </p:par>
                              <p:par>
                                <p:cTn id="37" presetID="22" presetClass="entr" presetSubtype="8" fill="hold" grpId="0" nodeType="withEffect">
                                  <p:stCondLst>
                                    <p:cond delay="75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par>
                                <p:cTn id="40" presetID="47" presetClass="entr" presetSubtype="0" fill="hold" grpId="0" nodeType="withEffect">
                                  <p:stCondLst>
                                    <p:cond delay="75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anim calcmode="lin" valueType="num">
                                      <p:cBhvr>
                                        <p:cTn id="43" dur="500" fill="hold"/>
                                        <p:tgtEl>
                                          <p:spTgt spid="42"/>
                                        </p:tgtEl>
                                        <p:attrNameLst>
                                          <p:attrName>ppt_x</p:attrName>
                                        </p:attrNameLst>
                                      </p:cBhvr>
                                      <p:tavLst>
                                        <p:tav tm="0">
                                          <p:val>
                                            <p:strVal val="#ppt_x"/>
                                          </p:val>
                                        </p:tav>
                                        <p:tav tm="100000">
                                          <p:val>
                                            <p:strVal val="#ppt_x"/>
                                          </p:val>
                                        </p:tav>
                                      </p:tavLst>
                                    </p:anim>
                                    <p:anim calcmode="lin" valueType="num">
                                      <p:cBhvr>
                                        <p:cTn id="44" dur="500" fill="hold"/>
                                        <p:tgtEl>
                                          <p:spTgt spid="42"/>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75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anim calcmode="lin" valueType="num">
                                      <p:cBhvr>
                                        <p:cTn id="48" dur="500" fill="hold"/>
                                        <p:tgtEl>
                                          <p:spTgt spid="43"/>
                                        </p:tgtEl>
                                        <p:attrNameLst>
                                          <p:attrName>ppt_x</p:attrName>
                                        </p:attrNameLst>
                                      </p:cBhvr>
                                      <p:tavLst>
                                        <p:tav tm="0">
                                          <p:val>
                                            <p:strVal val="#ppt_x"/>
                                          </p:val>
                                        </p:tav>
                                        <p:tav tm="100000">
                                          <p:val>
                                            <p:strVal val="#ppt_x"/>
                                          </p:val>
                                        </p:tav>
                                      </p:tavLst>
                                    </p:anim>
                                    <p:anim calcmode="lin" valueType="num">
                                      <p:cBhvr>
                                        <p:cTn id="49" dur="500" fill="hold"/>
                                        <p:tgtEl>
                                          <p:spTgt spid="4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75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anim calcmode="lin" valueType="num">
                                      <p:cBhvr>
                                        <p:cTn id="53" dur="500" fill="hold"/>
                                        <p:tgtEl>
                                          <p:spTgt spid="61"/>
                                        </p:tgtEl>
                                        <p:attrNameLst>
                                          <p:attrName>ppt_x</p:attrName>
                                        </p:attrNameLst>
                                      </p:cBhvr>
                                      <p:tavLst>
                                        <p:tav tm="0">
                                          <p:val>
                                            <p:strVal val="#ppt_x"/>
                                          </p:val>
                                        </p:tav>
                                        <p:tav tm="100000">
                                          <p:val>
                                            <p:strVal val="#ppt_x"/>
                                          </p:val>
                                        </p:tav>
                                      </p:tavLst>
                                    </p:anim>
                                    <p:anim calcmode="lin" valueType="num">
                                      <p:cBhvr>
                                        <p:cTn id="54" dur="500" fill="hold"/>
                                        <p:tgtEl>
                                          <p:spTgt spid="61"/>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750"/>
                                  </p:stCondLst>
                                  <p:childTnLst>
                                    <p:set>
                                      <p:cBhvr>
                                        <p:cTn id="56" dur="1" fill="hold">
                                          <p:stCondLst>
                                            <p:cond delay="0"/>
                                          </p:stCondLst>
                                        </p:cTn>
                                        <p:tgtEl>
                                          <p:spTgt spid="62"/>
                                        </p:tgtEl>
                                        <p:attrNameLst>
                                          <p:attrName>style.visibility</p:attrName>
                                        </p:attrNameLst>
                                      </p:cBhvr>
                                      <p:to>
                                        <p:strVal val="visible"/>
                                      </p:to>
                                    </p:set>
                                    <p:animEffect transition="in" filter="fade">
                                      <p:cBhvr>
                                        <p:cTn id="57" dur="500"/>
                                        <p:tgtEl>
                                          <p:spTgt spid="62"/>
                                        </p:tgtEl>
                                      </p:cBhvr>
                                    </p:animEffect>
                                    <p:anim calcmode="lin" valueType="num">
                                      <p:cBhvr>
                                        <p:cTn id="58" dur="500" fill="hold"/>
                                        <p:tgtEl>
                                          <p:spTgt spid="62"/>
                                        </p:tgtEl>
                                        <p:attrNameLst>
                                          <p:attrName>ppt_x</p:attrName>
                                        </p:attrNameLst>
                                      </p:cBhvr>
                                      <p:tavLst>
                                        <p:tav tm="0">
                                          <p:val>
                                            <p:strVal val="#ppt_x"/>
                                          </p:val>
                                        </p:tav>
                                        <p:tav tm="100000">
                                          <p:val>
                                            <p:strVal val="#ppt_x"/>
                                          </p:val>
                                        </p:tav>
                                      </p:tavLst>
                                    </p:anim>
                                    <p:anim calcmode="lin" valueType="num">
                                      <p:cBhvr>
                                        <p:cTn id="59" dur="500" fill="hold"/>
                                        <p:tgtEl>
                                          <p:spTgt spid="62"/>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75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anim calcmode="lin" valueType="num">
                                      <p:cBhvr>
                                        <p:cTn id="63" dur="500" fill="hold"/>
                                        <p:tgtEl>
                                          <p:spTgt spid="63"/>
                                        </p:tgtEl>
                                        <p:attrNameLst>
                                          <p:attrName>ppt_x</p:attrName>
                                        </p:attrNameLst>
                                      </p:cBhvr>
                                      <p:tavLst>
                                        <p:tav tm="0">
                                          <p:val>
                                            <p:strVal val="#ppt_x"/>
                                          </p:val>
                                        </p:tav>
                                        <p:tav tm="100000">
                                          <p:val>
                                            <p:strVal val="#ppt_x"/>
                                          </p:val>
                                        </p:tav>
                                      </p:tavLst>
                                    </p:anim>
                                    <p:anim calcmode="lin" valueType="num">
                                      <p:cBhvr>
                                        <p:cTn id="64" dur="500" fill="hold"/>
                                        <p:tgtEl>
                                          <p:spTgt spid="63"/>
                                        </p:tgtEl>
                                        <p:attrNameLst>
                                          <p:attrName>ppt_y</p:attrName>
                                        </p:attrNameLst>
                                      </p:cBhvr>
                                      <p:tavLst>
                                        <p:tav tm="0">
                                          <p:val>
                                            <p:strVal val="#ppt_y-.1"/>
                                          </p:val>
                                        </p:tav>
                                        <p:tav tm="100000">
                                          <p:val>
                                            <p:strVal val="#ppt_y"/>
                                          </p:val>
                                        </p:tav>
                                      </p:tavLst>
                                    </p:anim>
                                  </p:childTnLst>
                                </p:cTn>
                              </p:par>
                              <p:par>
                                <p:cTn id="65" presetID="22" presetClass="entr" presetSubtype="8" fill="hold" grpId="0" nodeType="withEffect">
                                  <p:stCondLst>
                                    <p:cond delay="125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par>
                                <p:cTn id="68" presetID="42" presetClass="entr" presetSubtype="0" fill="hold" grpId="0" nodeType="withEffect">
                                  <p:stCondLst>
                                    <p:cond delay="125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anim calcmode="lin" valueType="num">
                                      <p:cBhvr>
                                        <p:cTn id="71" dur="500" fill="hold"/>
                                        <p:tgtEl>
                                          <p:spTgt spid="45"/>
                                        </p:tgtEl>
                                        <p:attrNameLst>
                                          <p:attrName>ppt_x</p:attrName>
                                        </p:attrNameLst>
                                      </p:cBhvr>
                                      <p:tavLst>
                                        <p:tav tm="0">
                                          <p:val>
                                            <p:strVal val="#ppt_x"/>
                                          </p:val>
                                        </p:tav>
                                        <p:tav tm="100000">
                                          <p:val>
                                            <p:strVal val="#ppt_x"/>
                                          </p:val>
                                        </p:tav>
                                      </p:tavLst>
                                    </p:anim>
                                    <p:anim calcmode="lin" valueType="num">
                                      <p:cBhvr>
                                        <p:cTn id="72" dur="500" fill="hold"/>
                                        <p:tgtEl>
                                          <p:spTgt spid="4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125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500"/>
                                        <p:tgtEl>
                                          <p:spTgt spid="55"/>
                                        </p:tgtEl>
                                      </p:cBhvr>
                                    </p:animEffect>
                                    <p:anim calcmode="lin" valueType="num">
                                      <p:cBhvr>
                                        <p:cTn id="76" dur="500" fill="hold"/>
                                        <p:tgtEl>
                                          <p:spTgt spid="55"/>
                                        </p:tgtEl>
                                        <p:attrNameLst>
                                          <p:attrName>ppt_x</p:attrName>
                                        </p:attrNameLst>
                                      </p:cBhvr>
                                      <p:tavLst>
                                        <p:tav tm="0">
                                          <p:val>
                                            <p:strVal val="#ppt_x"/>
                                          </p:val>
                                        </p:tav>
                                        <p:tav tm="100000">
                                          <p:val>
                                            <p:strVal val="#ppt_x"/>
                                          </p:val>
                                        </p:tav>
                                      </p:tavLst>
                                    </p:anim>
                                    <p:anim calcmode="lin" valueType="num">
                                      <p:cBhvr>
                                        <p:cTn id="77" dur="500" fill="hold"/>
                                        <p:tgtEl>
                                          <p:spTgt spid="55"/>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125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500"/>
                                        <p:tgtEl>
                                          <p:spTgt spid="56"/>
                                        </p:tgtEl>
                                      </p:cBhvr>
                                    </p:animEffect>
                                    <p:anim calcmode="lin" valueType="num">
                                      <p:cBhvr>
                                        <p:cTn id="81" dur="500" fill="hold"/>
                                        <p:tgtEl>
                                          <p:spTgt spid="56"/>
                                        </p:tgtEl>
                                        <p:attrNameLst>
                                          <p:attrName>ppt_x</p:attrName>
                                        </p:attrNameLst>
                                      </p:cBhvr>
                                      <p:tavLst>
                                        <p:tav tm="0">
                                          <p:val>
                                            <p:strVal val="#ppt_x"/>
                                          </p:val>
                                        </p:tav>
                                        <p:tav tm="100000">
                                          <p:val>
                                            <p:strVal val="#ppt_x"/>
                                          </p:val>
                                        </p:tav>
                                      </p:tavLst>
                                    </p:anim>
                                    <p:anim calcmode="lin" valueType="num">
                                      <p:cBhvr>
                                        <p:cTn id="82" dur="500" fill="hold"/>
                                        <p:tgtEl>
                                          <p:spTgt spid="56"/>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125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500"/>
                                        <p:tgtEl>
                                          <p:spTgt spid="57"/>
                                        </p:tgtEl>
                                      </p:cBhvr>
                                    </p:animEffect>
                                    <p:anim calcmode="lin" valueType="num">
                                      <p:cBhvr>
                                        <p:cTn id="86" dur="500" fill="hold"/>
                                        <p:tgtEl>
                                          <p:spTgt spid="57"/>
                                        </p:tgtEl>
                                        <p:attrNameLst>
                                          <p:attrName>ppt_x</p:attrName>
                                        </p:attrNameLst>
                                      </p:cBhvr>
                                      <p:tavLst>
                                        <p:tav tm="0">
                                          <p:val>
                                            <p:strVal val="#ppt_x"/>
                                          </p:val>
                                        </p:tav>
                                        <p:tav tm="100000">
                                          <p:val>
                                            <p:strVal val="#ppt_x"/>
                                          </p:val>
                                        </p:tav>
                                      </p:tavLst>
                                    </p:anim>
                                    <p:anim calcmode="lin" valueType="num">
                                      <p:cBhvr>
                                        <p:cTn id="87" dur="500" fill="hold"/>
                                        <p:tgtEl>
                                          <p:spTgt spid="57"/>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1250"/>
                                  </p:stCondLst>
                                  <p:childTnLst>
                                    <p:set>
                                      <p:cBhvr>
                                        <p:cTn id="89" dur="1" fill="hold">
                                          <p:stCondLst>
                                            <p:cond delay="0"/>
                                          </p:stCondLst>
                                        </p:cTn>
                                        <p:tgtEl>
                                          <p:spTgt spid="44"/>
                                        </p:tgtEl>
                                        <p:attrNameLst>
                                          <p:attrName>style.visibility</p:attrName>
                                        </p:attrNameLst>
                                      </p:cBhvr>
                                      <p:to>
                                        <p:strVal val="visible"/>
                                      </p:to>
                                    </p:set>
                                    <p:animEffect transition="in" filter="fade">
                                      <p:cBhvr>
                                        <p:cTn id="90" dur="500"/>
                                        <p:tgtEl>
                                          <p:spTgt spid="44"/>
                                        </p:tgtEl>
                                      </p:cBhvr>
                                    </p:animEffect>
                                    <p:anim calcmode="lin" valueType="num">
                                      <p:cBhvr>
                                        <p:cTn id="91" dur="500" fill="hold"/>
                                        <p:tgtEl>
                                          <p:spTgt spid="44"/>
                                        </p:tgtEl>
                                        <p:attrNameLst>
                                          <p:attrName>ppt_x</p:attrName>
                                        </p:attrNameLst>
                                      </p:cBhvr>
                                      <p:tavLst>
                                        <p:tav tm="0">
                                          <p:val>
                                            <p:strVal val="#ppt_x"/>
                                          </p:val>
                                        </p:tav>
                                        <p:tav tm="100000">
                                          <p:val>
                                            <p:strVal val="#ppt_x"/>
                                          </p:val>
                                        </p:tav>
                                      </p:tavLst>
                                    </p:anim>
                                    <p:anim calcmode="lin" valueType="num">
                                      <p:cBhvr>
                                        <p:cTn id="92" dur="500" fill="hold"/>
                                        <p:tgtEl>
                                          <p:spTgt spid="44"/>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125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anim calcmode="lin" valueType="num">
                                      <p:cBhvr>
                                        <p:cTn id="96" dur="500" fill="hold"/>
                                        <p:tgtEl>
                                          <p:spTgt spid="46"/>
                                        </p:tgtEl>
                                        <p:attrNameLst>
                                          <p:attrName>ppt_x</p:attrName>
                                        </p:attrNameLst>
                                      </p:cBhvr>
                                      <p:tavLst>
                                        <p:tav tm="0">
                                          <p:val>
                                            <p:strVal val="#ppt_x"/>
                                          </p:val>
                                        </p:tav>
                                        <p:tav tm="100000">
                                          <p:val>
                                            <p:strVal val="#ppt_x"/>
                                          </p:val>
                                        </p:tav>
                                      </p:tavLst>
                                    </p:anim>
                                    <p:anim calcmode="lin" valueType="num">
                                      <p:cBhvr>
                                        <p:cTn id="97" dur="500" fill="hold"/>
                                        <p:tgtEl>
                                          <p:spTgt spid="46"/>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1250"/>
                                  </p:stCondLst>
                                  <p:childTnLst>
                                    <p:set>
                                      <p:cBhvr>
                                        <p:cTn id="99" dur="1" fill="hold">
                                          <p:stCondLst>
                                            <p:cond delay="0"/>
                                          </p:stCondLst>
                                        </p:cTn>
                                        <p:tgtEl>
                                          <p:spTgt spid="47"/>
                                        </p:tgtEl>
                                        <p:attrNameLst>
                                          <p:attrName>style.visibility</p:attrName>
                                        </p:attrNameLst>
                                      </p:cBhvr>
                                      <p:to>
                                        <p:strVal val="visible"/>
                                      </p:to>
                                    </p:set>
                                    <p:animEffect transition="in" filter="fade">
                                      <p:cBhvr>
                                        <p:cTn id="100" dur="500"/>
                                        <p:tgtEl>
                                          <p:spTgt spid="47"/>
                                        </p:tgtEl>
                                      </p:cBhvr>
                                    </p:animEffect>
                                    <p:anim calcmode="lin" valueType="num">
                                      <p:cBhvr>
                                        <p:cTn id="101" dur="500" fill="hold"/>
                                        <p:tgtEl>
                                          <p:spTgt spid="47"/>
                                        </p:tgtEl>
                                        <p:attrNameLst>
                                          <p:attrName>ppt_x</p:attrName>
                                        </p:attrNameLst>
                                      </p:cBhvr>
                                      <p:tavLst>
                                        <p:tav tm="0">
                                          <p:val>
                                            <p:strVal val="#ppt_x"/>
                                          </p:val>
                                        </p:tav>
                                        <p:tav tm="100000">
                                          <p:val>
                                            <p:strVal val="#ppt_x"/>
                                          </p:val>
                                        </p:tav>
                                      </p:tavLst>
                                    </p:anim>
                                    <p:anim calcmode="lin" valueType="num">
                                      <p:cBhvr>
                                        <p:cTn id="102" dur="500" fill="hold"/>
                                        <p:tgtEl>
                                          <p:spTgt spid="47"/>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1250"/>
                                  </p:stCondLst>
                                  <p:childTnLst>
                                    <p:set>
                                      <p:cBhvr>
                                        <p:cTn id="104" dur="1" fill="hold">
                                          <p:stCondLst>
                                            <p:cond delay="0"/>
                                          </p:stCondLst>
                                        </p:cTn>
                                        <p:tgtEl>
                                          <p:spTgt spid="64"/>
                                        </p:tgtEl>
                                        <p:attrNameLst>
                                          <p:attrName>style.visibility</p:attrName>
                                        </p:attrNameLst>
                                      </p:cBhvr>
                                      <p:to>
                                        <p:strVal val="visible"/>
                                      </p:to>
                                    </p:set>
                                    <p:animEffect transition="in" filter="fade">
                                      <p:cBhvr>
                                        <p:cTn id="105" dur="500"/>
                                        <p:tgtEl>
                                          <p:spTgt spid="64"/>
                                        </p:tgtEl>
                                      </p:cBhvr>
                                    </p:animEffect>
                                    <p:anim calcmode="lin" valueType="num">
                                      <p:cBhvr>
                                        <p:cTn id="106" dur="500" fill="hold"/>
                                        <p:tgtEl>
                                          <p:spTgt spid="64"/>
                                        </p:tgtEl>
                                        <p:attrNameLst>
                                          <p:attrName>ppt_x</p:attrName>
                                        </p:attrNameLst>
                                      </p:cBhvr>
                                      <p:tavLst>
                                        <p:tav tm="0">
                                          <p:val>
                                            <p:strVal val="#ppt_x"/>
                                          </p:val>
                                        </p:tav>
                                        <p:tav tm="100000">
                                          <p:val>
                                            <p:strVal val="#ppt_x"/>
                                          </p:val>
                                        </p:tav>
                                      </p:tavLst>
                                    </p:anim>
                                    <p:anim calcmode="lin" valueType="num">
                                      <p:cBhvr>
                                        <p:cTn id="107" dur="500" fill="hold"/>
                                        <p:tgtEl>
                                          <p:spTgt spid="64"/>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1250"/>
                                  </p:stCondLst>
                                  <p:childTnLst>
                                    <p:set>
                                      <p:cBhvr>
                                        <p:cTn id="109" dur="1" fill="hold">
                                          <p:stCondLst>
                                            <p:cond delay="0"/>
                                          </p:stCondLst>
                                        </p:cTn>
                                        <p:tgtEl>
                                          <p:spTgt spid="65"/>
                                        </p:tgtEl>
                                        <p:attrNameLst>
                                          <p:attrName>style.visibility</p:attrName>
                                        </p:attrNameLst>
                                      </p:cBhvr>
                                      <p:to>
                                        <p:strVal val="visible"/>
                                      </p:to>
                                    </p:set>
                                    <p:animEffect transition="in" filter="fade">
                                      <p:cBhvr>
                                        <p:cTn id="110" dur="500"/>
                                        <p:tgtEl>
                                          <p:spTgt spid="65"/>
                                        </p:tgtEl>
                                      </p:cBhvr>
                                    </p:animEffect>
                                    <p:anim calcmode="lin" valueType="num">
                                      <p:cBhvr>
                                        <p:cTn id="111" dur="500" fill="hold"/>
                                        <p:tgtEl>
                                          <p:spTgt spid="65"/>
                                        </p:tgtEl>
                                        <p:attrNameLst>
                                          <p:attrName>ppt_x</p:attrName>
                                        </p:attrNameLst>
                                      </p:cBhvr>
                                      <p:tavLst>
                                        <p:tav tm="0">
                                          <p:val>
                                            <p:strVal val="#ppt_x"/>
                                          </p:val>
                                        </p:tav>
                                        <p:tav tm="100000">
                                          <p:val>
                                            <p:strVal val="#ppt_x"/>
                                          </p:val>
                                        </p:tav>
                                      </p:tavLst>
                                    </p:anim>
                                    <p:anim calcmode="lin" valueType="num">
                                      <p:cBhvr>
                                        <p:cTn id="112" dur="500" fill="hold"/>
                                        <p:tgtEl>
                                          <p:spTgt spid="65"/>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1250"/>
                                  </p:stCondLst>
                                  <p:childTnLst>
                                    <p:set>
                                      <p:cBhvr>
                                        <p:cTn id="114" dur="1" fill="hold">
                                          <p:stCondLst>
                                            <p:cond delay="0"/>
                                          </p:stCondLst>
                                        </p:cTn>
                                        <p:tgtEl>
                                          <p:spTgt spid="66"/>
                                        </p:tgtEl>
                                        <p:attrNameLst>
                                          <p:attrName>style.visibility</p:attrName>
                                        </p:attrNameLst>
                                      </p:cBhvr>
                                      <p:to>
                                        <p:strVal val="visible"/>
                                      </p:to>
                                    </p:set>
                                    <p:animEffect transition="in" filter="fade">
                                      <p:cBhvr>
                                        <p:cTn id="115" dur="500"/>
                                        <p:tgtEl>
                                          <p:spTgt spid="66"/>
                                        </p:tgtEl>
                                      </p:cBhvr>
                                    </p:animEffect>
                                    <p:anim calcmode="lin" valueType="num">
                                      <p:cBhvr>
                                        <p:cTn id="116" dur="500" fill="hold"/>
                                        <p:tgtEl>
                                          <p:spTgt spid="66"/>
                                        </p:tgtEl>
                                        <p:attrNameLst>
                                          <p:attrName>ppt_x</p:attrName>
                                        </p:attrNameLst>
                                      </p:cBhvr>
                                      <p:tavLst>
                                        <p:tav tm="0">
                                          <p:val>
                                            <p:strVal val="#ppt_x"/>
                                          </p:val>
                                        </p:tav>
                                        <p:tav tm="100000">
                                          <p:val>
                                            <p:strVal val="#ppt_x"/>
                                          </p:val>
                                        </p:tav>
                                      </p:tavLst>
                                    </p:anim>
                                    <p:anim calcmode="lin" valueType="num">
                                      <p:cBhvr>
                                        <p:cTn id="117" dur="500" fill="hold"/>
                                        <p:tgtEl>
                                          <p:spTgt spid="66"/>
                                        </p:tgtEl>
                                        <p:attrNameLst>
                                          <p:attrName>ppt_y</p:attrName>
                                        </p:attrNameLst>
                                      </p:cBhvr>
                                      <p:tavLst>
                                        <p:tav tm="0">
                                          <p:val>
                                            <p:strVal val="#ppt_y-.1"/>
                                          </p:val>
                                        </p:tav>
                                        <p:tav tm="100000">
                                          <p:val>
                                            <p:strVal val="#ppt_y"/>
                                          </p:val>
                                        </p:tav>
                                      </p:tavLst>
                                    </p:anim>
                                  </p:childTnLst>
                                </p:cTn>
                              </p:par>
                              <p:par>
                                <p:cTn id="118" presetID="22" presetClass="entr" presetSubtype="8" fill="hold" grpId="0" nodeType="withEffect">
                                  <p:stCondLst>
                                    <p:cond delay="1750"/>
                                  </p:stCondLst>
                                  <p:childTnLst>
                                    <p:set>
                                      <p:cBhvr>
                                        <p:cTn id="119" dur="1" fill="hold">
                                          <p:stCondLst>
                                            <p:cond delay="0"/>
                                          </p:stCondLst>
                                        </p:cTn>
                                        <p:tgtEl>
                                          <p:spTgt spid="28"/>
                                        </p:tgtEl>
                                        <p:attrNameLst>
                                          <p:attrName>style.visibility</p:attrName>
                                        </p:attrNameLst>
                                      </p:cBhvr>
                                      <p:to>
                                        <p:strVal val="visible"/>
                                      </p:to>
                                    </p:set>
                                    <p:animEffect transition="in" filter="wipe(left)">
                                      <p:cBhvr>
                                        <p:cTn id="120" dur="500"/>
                                        <p:tgtEl>
                                          <p:spTgt spid="28"/>
                                        </p:tgtEl>
                                      </p:cBhvr>
                                    </p:animEffect>
                                  </p:childTnLst>
                                </p:cTn>
                              </p:par>
                              <p:par>
                                <p:cTn id="121" presetID="42" presetClass="entr" presetSubtype="0" fill="hold" grpId="0" nodeType="withEffect">
                                  <p:stCondLst>
                                    <p:cond delay="175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anim calcmode="lin" valueType="num">
                                      <p:cBhvr>
                                        <p:cTn id="124" dur="500" fill="hold"/>
                                        <p:tgtEl>
                                          <p:spTgt spid="49"/>
                                        </p:tgtEl>
                                        <p:attrNameLst>
                                          <p:attrName>ppt_x</p:attrName>
                                        </p:attrNameLst>
                                      </p:cBhvr>
                                      <p:tavLst>
                                        <p:tav tm="0">
                                          <p:val>
                                            <p:strVal val="#ppt_x"/>
                                          </p:val>
                                        </p:tav>
                                        <p:tav tm="100000">
                                          <p:val>
                                            <p:strVal val="#ppt_x"/>
                                          </p:val>
                                        </p:tav>
                                      </p:tavLst>
                                    </p:anim>
                                    <p:anim calcmode="lin" valueType="num">
                                      <p:cBhvr>
                                        <p:cTn id="125" dur="500" fill="hold"/>
                                        <p:tgtEl>
                                          <p:spTgt spid="49"/>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1750"/>
                                  </p:stCondLst>
                                  <p:childTnLst>
                                    <p:set>
                                      <p:cBhvr>
                                        <p:cTn id="127" dur="1" fill="hold">
                                          <p:stCondLst>
                                            <p:cond delay="0"/>
                                          </p:stCondLst>
                                        </p:cTn>
                                        <p:tgtEl>
                                          <p:spTgt spid="58"/>
                                        </p:tgtEl>
                                        <p:attrNameLst>
                                          <p:attrName>style.visibility</p:attrName>
                                        </p:attrNameLst>
                                      </p:cBhvr>
                                      <p:to>
                                        <p:strVal val="visible"/>
                                      </p:to>
                                    </p:set>
                                    <p:animEffect transition="in" filter="fade">
                                      <p:cBhvr>
                                        <p:cTn id="128" dur="500"/>
                                        <p:tgtEl>
                                          <p:spTgt spid="58"/>
                                        </p:tgtEl>
                                      </p:cBhvr>
                                    </p:animEffect>
                                    <p:anim calcmode="lin" valueType="num">
                                      <p:cBhvr>
                                        <p:cTn id="129" dur="500" fill="hold"/>
                                        <p:tgtEl>
                                          <p:spTgt spid="58"/>
                                        </p:tgtEl>
                                        <p:attrNameLst>
                                          <p:attrName>ppt_x</p:attrName>
                                        </p:attrNameLst>
                                      </p:cBhvr>
                                      <p:tavLst>
                                        <p:tav tm="0">
                                          <p:val>
                                            <p:strVal val="#ppt_x"/>
                                          </p:val>
                                        </p:tav>
                                        <p:tav tm="100000">
                                          <p:val>
                                            <p:strVal val="#ppt_x"/>
                                          </p:val>
                                        </p:tav>
                                      </p:tavLst>
                                    </p:anim>
                                    <p:anim calcmode="lin" valueType="num">
                                      <p:cBhvr>
                                        <p:cTn id="130" dur="500" fill="hold"/>
                                        <p:tgtEl>
                                          <p:spTgt spid="58"/>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1750"/>
                                  </p:stCondLst>
                                  <p:childTnLst>
                                    <p:set>
                                      <p:cBhvr>
                                        <p:cTn id="132" dur="1" fill="hold">
                                          <p:stCondLst>
                                            <p:cond delay="0"/>
                                          </p:stCondLst>
                                        </p:cTn>
                                        <p:tgtEl>
                                          <p:spTgt spid="59"/>
                                        </p:tgtEl>
                                        <p:attrNameLst>
                                          <p:attrName>style.visibility</p:attrName>
                                        </p:attrNameLst>
                                      </p:cBhvr>
                                      <p:to>
                                        <p:strVal val="visible"/>
                                      </p:to>
                                    </p:set>
                                    <p:animEffect transition="in" filter="fade">
                                      <p:cBhvr>
                                        <p:cTn id="133" dur="500"/>
                                        <p:tgtEl>
                                          <p:spTgt spid="59"/>
                                        </p:tgtEl>
                                      </p:cBhvr>
                                    </p:animEffect>
                                    <p:anim calcmode="lin" valueType="num">
                                      <p:cBhvr>
                                        <p:cTn id="134" dur="500" fill="hold"/>
                                        <p:tgtEl>
                                          <p:spTgt spid="59"/>
                                        </p:tgtEl>
                                        <p:attrNameLst>
                                          <p:attrName>ppt_x</p:attrName>
                                        </p:attrNameLst>
                                      </p:cBhvr>
                                      <p:tavLst>
                                        <p:tav tm="0">
                                          <p:val>
                                            <p:strVal val="#ppt_x"/>
                                          </p:val>
                                        </p:tav>
                                        <p:tav tm="100000">
                                          <p:val>
                                            <p:strVal val="#ppt_x"/>
                                          </p:val>
                                        </p:tav>
                                      </p:tavLst>
                                    </p:anim>
                                    <p:anim calcmode="lin" valueType="num">
                                      <p:cBhvr>
                                        <p:cTn id="135" dur="500" fill="hold"/>
                                        <p:tgtEl>
                                          <p:spTgt spid="59"/>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1750"/>
                                  </p:stCondLst>
                                  <p:childTnLst>
                                    <p:set>
                                      <p:cBhvr>
                                        <p:cTn id="137" dur="1" fill="hold">
                                          <p:stCondLst>
                                            <p:cond delay="0"/>
                                          </p:stCondLst>
                                        </p:cTn>
                                        <p:tgtEl>
                                          <p:spTgt spid="60"/>
                                        </p:tgtEl>
                                        <p:attrNameLst>
                                          <p:attrName>style.visibility</p:attrName>
                                        </p:attrNameLst>
                                      </p:cBhvr>
                                      <p:to>
                                        <p:strVal val="visible"/>
                                      </p:to>
                                    </p:set>
                                    <p:animEffect transition="in" filter="fade">
                                      <p:cBhvr>
                                        <p:cTn id="138" dur="500"/>
                                        <p:tgtEl>
                                          <p:spTgt spid="60"/>
                                        </p:tgtEl>
                                      </p:cBhvr>
                                    </p:animEffect>
                                    <p:anim calcmode="lin" valueType="num">
                                      <p:cBhvr>
                                        <p:cTn id="139" dur="500" fill="hold"/>
                                        <p:tgtEl>
                                          <p:spTgt spid="60"/>
                                        </p:tgtEl>
                                        <p:attrNameLst>
                                          <p:attrName>ppt_x</p:attrName>
                                        </p:attrNameLst>
                                      </p:cBhvr>
                                      <p:tavLst>
                                        <p:tav tm="0">
                                          <p:val>
                                            <p:strVal val="#ppt_x"/>
                                          </p:val>
                                        </p:tav>
                                        <p:tav tm="100000">
                                          <p:val>
                                            <p:strVal val="#ppt_x"/>
                                          </p:val>
                                        </p:tav>
                                      </p:tavLst>
                                    </p:anim>
                                    <p:anim calcmode="lin" valueType="num">
                                      <p:cBhvr>
                                        <p:cTn id="140" dur="500" fill="hold"/>
                                        <p:tgtEl>
                                          <p:spTgt spid="60"/>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1750"/>
                                  </p:stCondLst>
                                  <p:childTnLst>
                                    <p:set>
                                      <p:cBhvr>
                                        <p:cTn id="142" dur="1" fill="hold">
                                          <p:stCondLst>
                                            <p:cond delay="0"/>
                                          </p:stCondLst>
                                        </p:cTn>
                                        <p:tgtEl>
                                          <p:spTgt spid="48"/>
                                        </p:tgtEl>
                                        <p:attrNameLst>
                                          <p:attrName>style.visibility</p:attrName>
                                        </p:attrNameLst>
                                      </p:cBhvr>
                                      <p:to>
                                        <p:strVal val="visible"/>
                                      </p:to>
                                    </p:set>
                                    <p:animEffect transition="in" filter="fade">
                                      <p:cBhvr>
                                        <p:cTn id="143" dur="500"/>
                                        <p:tgtEl>
                                          <p:spTgt spid="48"/>
                                        </p:tgtEl>
                                      </p:cBhvr>
                                    </p:animEffect>
                                    <p:anim calcmode="lin" valueType="num">
                                      <p:cBhvr>
                                        <p:cTn id="144" dur="500" fill="hold"/>
                                        <p:tgtEl>
                                          <p:spTgt spid="48"/>
                                        </p:tgtEl>
                                        <p:attrNameLst>
                                          <p:attrName>ppt_x</p:attrName>
                                        </p:attrNameLst>
                                      </p:cBhvr>
                                      <p:tavLst>
                                        <p:tav tm="0">
                                          <p:val>
                                            <p:strVal val="#ppt_x"/>
                                          </p:val>
                                        </p:tav>
                                        <p:tav tm="100000">
                                          <p:val>
                                            <p:strVal val="#ppt_x"/>
                                          </p:val>
                                        </p:tav>
                                      </p:tavLst>
                                    </p:anim>
                                    <p:anim calcmode="lin" valueType="num">
                                      <p:cBhvr>
                                        <p:cTn id="145" dur="500" fill="hold"/>
                                        <p:tgtEl>
                                          <p:spTgt spid="48"/>
                                        </p:tgtEl>
                                        <p:attrNameLst>
                                          <p:attrName>ppt_y</p:attrName>
                                        </p:attrNameLst>
                                      </p:cBhvr>
                                      <p:tavLst>
                                        <p:tav tm="0">
                                          <p:val>
                                            <p:strVal val="#ppt_y+.1"/>
                                          </p:val>
                                        </p:tav>
                                        <p:tav tm="100000">
                                          <p:val>
                                            <p:strVal val="#ppt_y"/>
                                          </p:val>
                                        </p:tav>
                                      </p:tavLst>
                                    </p:anim>
                                  </p:childTnLst>
                                </p:cTn>
                              </p:par>
                              <p:par>
                                <p:cTn id="146" presetID="22" presetClass="entr" presetSubtype="8" fill="hold" grpId="0" nodeType="withEffect">
                                  <p:stCondLst>
                                    <p:cond delay="2250"/>
                                  </p:stCondLst>
                                  <p:childTnLst>
                                    <p:set>
                                      <p:cBhvr>
                                        <p:cTn id="147" dur="1" fill="hold">
                                          <p:stCondLst>
                                            <p:cond delay="0"/>
                                          </p:stCondLst>
                                        </p:cTn>
                                        <p:tgtEl>
                                          <p:spTgt spid="29"/>
                                        </p:tgtEl>
                                        <p:attrNameLst>
                                          <p:attrName>style.visibility</p:attrName>
                                        </p:attrNameLst>
                                      </p:cBhvr>
                                      <p:to>
                                        <p:strVal val="visible"/>
                                      </p:to>
                                    </p:set>
                                    <p:animEffect transition="in" filter="wipe(left)">
                                      <p:cBhvr>
                                        <p:cTn id="148" dur="500"/>
                                        <p:tgtEl>
                                          <p:spTgt spid="29"/>
                                        </p:tgtEl>
                                      </p:cBhvr>
                                    </p:animEffect>
                                  </p:childTnLst>
                                </p:cTn>
                              </p:par>
                              <p:par>
                                <p:cTn id="149" presetID="22" presetClass="entr" presetSubtype="8" fill="hold" grpId="0" nodeType="withEffect">
                                  <p:stCondLst>
                                    <p:cond delay="2750"/>
                                  </p:stCondLst>
                                  <p:childTnLst>
                                    <p:set>
                                      <p:cBhvr>
                                        <p:cTn id="150" dur="1" fill="hold">
                                          <p:stCondLst>
                                            <p:cond delay="0"/>
                                          </p:stCondLst>
                                        </p:cTn>
                                        <p:tgtEl>
                                          <p:spTgt spid="30"/>
                                        </p:tgtEl>
                                        <p:attrNameLst>
                                          <p:attrName>style.visibility</p:attrName>
                                        </p:attrNameLst>
                                      </p:cBhvr>
                                      <p:to>
                                        <p:strVal val="visible"/>
                                      </p:to>
                                    </p:set>
                                    <p:animEffect transition="in" filter="wipe(left)">
                                      <p:cBhvr>
                                        <p:cTn id="151" dur="500"/>
                                        <p:tgtEl>
                                          <p:spTgt spid="30"/>
                                        </p:tgtEl>
                                      </p:cBhvr>
                                    </p:animEffect>
                                  </p:childTnLst>
                                </p:cTn>
                              </p:par>
                              <p:par>
                                <p:cTn id="152" presetID="47" presetClass="entr" presetSubtype="0" fill="hold" grpId="0" nodeType="withEffect">
                                  <p:stCondLst>
                                    <p:cond delay="2750"/>
                                  </p:stCondLst>
                                  <p:childTnLst>
                                    <p:set>
                                      <p:cBhvr>
                                        <p:cTn id="153" dur="1" fill="hold">
                                          <p:stCondLst>
                                            <p:cond delay="0"/>
                                          </p:stCondLst>
                                        </p:cTn>
                                        <p:tgtEl>
                                          <p:spTgt spid="50"/>
                                        </p:tgtEl>
                                        <p:attrNameLst>
                                          <p:attrName>style.visibility</p:attrName>
                                        </p:attrNameLst>
                                      </p:cBhvr>
                                      <p:to>
                                        <p:strVal val="visible"/>
                                      </p:to>
                                    </p:set>
                                    <p:animEffect transition="in" filter="fade">
                                      <p:cBhvr>
                                        <p:cTn id="154" dur="500"/>
                                        <p:tgtEl>
                                          <p:spTgt spid="50"/>
                                        </p:tgtEl>
                                      </p:cBhvr>
                                    </p:animEffect>
                                    <p:anim calcmode="lin" valueType="num">
                                      <p:cBhvr>
                                        <p:cTn id="155" dur="500" fill="hold"/>
                                        <p:tgtEl>
                                          <p:spTgt spid="50"/>
                                        </p:tgtEl>
                                        <p:attrNameLst>
                                          <p:attrName>ppt_x</p:attrName>
                                        </p:attrNameLst>
                                      </p:cBhvr>
                                      <p:tavLst>
                                        <p:tav tm="0">
                                          <p:val>
                                            <p:strVal val="#ppt_x"/>
                                          </p:val>
                                        </p:tav>
                                        <p:tav tm="100000">
                                          <p:val>
                                            <p:strVal val="#ppt_x"/>
                                          </p:val>
                                        </p:tav>
                                      </p:tavLst>
                                    </p:anim>
                                    <p:anim calcmode="lin" valueType="num">
                                      <p:cBhvr>
                                        <p:cTn id="156" dur="500" fill="hold"/>
                                        <p:tgtEl>
                                          <p:spTgt spid="50"/>
                                        </p:tgtEl>
                                        <p:attrNameLst>
                                          <p:attrName>ppt_y</p:attrName>
                                        </p:attrNameLst>
                                      </p:cBhvr>
                                      <p:tavLst>
                                        <p:tav tm="0">
                                          <p:val>
                                            <p:strVal val="#ppt_y-.1"/>
                                          </p:val>
                                        </p:tav>
                                        <p:tav tm="100000">
                                          <p:val>
                                            <p:strVal val="#ppt_y"/>
                                          </p:val>
                                        </p:tav>
                                      </p:tavLst>
                                    </p:anim>
                                  </p:childTnLst>
                                </p:cTn>
                              </p:par>
                              <p:par>
                                <p:cTn id="157" presetID="47" presetClass="entr" presetSubtype="0" fill="hold" grpId="0" nodeType="withEffect">
                                  <p:stCondLst>
                                    <p:cond delay="2750"/>
                                  </p:stCondLst>
                                  <p:childTnLst>
                                    <p:set>
                                      <p:cBhvr>
                                        <p:cTn id="158" dur="1" fill="hold">
                                          <p:stCondLst>
                                            <p:cond delay="0"/>
                                          </p:stCondLst>
                                        </p:cTn>
                                        <p:tgtEl>
                                          <p:spTgt spid="51"/>
                                        </p:tgtEl>
                                        <p:attrNameLst>
                                          <p:attrName>style.visibility</p:attrName>
                                        </p:attrNameLst>
                                      </p:cBhvr>
                                      <p:to>
                                        <p:strVal val="visible"/>
                                      </p:to>
                                    </p:set>
                                    <p:animEffect transition="in" filter="fade">
                                      <p:cBhvr>
                                        <p:cTn id="159" dur="500"/>
                                        <p:tgtEl>
                                          <p:spTgt spid="51"/>
                                        </p:tgtEl>
                                      </p:cBhvr>
                                    </p:animEffect>
                                    <p:anim calcmode="lin" valueType="num">
                                      <p:cBhvr>
                                        <p:cTn id="160" dur="500" fill="hold"/>
                                        <p:tgtEl>
                                          <p:spTgt spid="51"/>
                                        </p:tgtEl>
                                        <p:attrNameLst>
                                          <p:attrName>ppt_x</p:attrName>
                                        </p:attrNameLst>
                                      </p:cBhvr>
                                      <p:tavLst>
                                        <p:tav tm="0">
                                          <p:val>
                                            <p:strVal val="#ppt_x"/>
                                          </p:val>
                                        </p:tav>
                                        <p:tav tm="100000">
                                          <p:val>
                                            <p:strVal val="#ppt_x"/>
                                          </p:val>
                                        </p:tav>
                                      </p:tavLst>
                                    </p:anim>
                                    <p:anim calcmode="lin" valueType="num">
                                      <p:cBhvr>
                                        <p:cTn id="161" dur="500" fill="hold"/>
                                        <p:tgtEl>
                                          <p:spTgt spid="5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2750"/>
                                  </p:stCondLst>
                                  <p:childTnLst>
                                    <p:set>
                                      <p:cBhvr>
                                        <p:cTn id="163" dur="1" fill="hold">
                                          <p:stCondLst>
                                            <p:cond delay="0"/>
                                          </p:stCondLst>
                                        </p:cTn>
                                        <p:tgtEl>
                                          <p:spTgt spid="67"/>
                                        </p:tgtEl>
                                        <p:attrNameLst>
                                          <p:attrName>style.visibility</p:attrName>
                                        </p:attrNameLst>
                                      </p:cBhvr>
                                      <p:to>
                                        <p:strVal val="visible"/>
                                      </p:to>
                                    </p:set>
                                    <p:animEffect transition="in" filter="fade">
                                      <p:cBhvr>
                                        <p:cTn id="164" dur="500"/>
                                        <p:tgtEl>
                                          <p:spTgt spid="67"/>
                                        </p:tgtEl>
                                      </p:cBhvr>
                                    </p:animEffect>
                                    <p:anim calcmode="lin" valueType="num">
                                      <p:cBhvr>
                                        <p:cTn id="165" dur="500" fill="hold"/>
                                        <p:tgtEl>
                                          <p:spTgt spid="67"/>
                                        </p:tgtEl>
                                        <p:attrNameLst>
                                          <p:attrName>ppt_x</p:attrName>
                                        </p:attrNameLst>
                                      </p:cBhvr>
                                      <p:tavLst>
                                        <p:tav tm="0">
                                          <p:val>
                                            <p:strVal val="#ppt_x"/>
                                          </p:val>
                                        </p:tav>
                                        <p:tav tm="100000">
                                          <p:val>
                                            <p:strVal val="#ppt_x"/>
                                          </p:val>
                                        </p:tav>
                                      </p:tavLst>
                                    </p:anim>
                                    <p:anim calcmode="lin" valueType="num">
                                      <p:cBhvr>
                                        <p:cTn id="166" dur="500" fill="hold"/>
                                        <p:tgtEl>
                                          <p:spTgt spid="67"/>
                                        </p:tgtEl>
                                        <p:attrNameLst>
                                          <p:attrName>ppt_y</p:attrName>
                                        </p:attrNameLst>
                                      </p:cBhvr>
                                      <p:tavLst>
                                        <p:tav tm="0">
                                          <p:val>
                                            <p:strVal val="#ppt_y-.1"/>
                                          </p:val>
                                        </p:tav>
                                        <p:tav tm="100000">
                                          <p:val>
                                            <p:strVal val="#ppt_y"/>
                                          </p:val>
                                        </p:tav>
                                      </p:tavLst>
                                    </p:anim>
                                  </p:childTnLst>
                                </p:cTn>
                              </p:par>
                              <p:par>
                                <p:cTn id="167" presetID="47" presetClass="entr" presetSubtype="0" fill="hold" grpId="0" nodeType="withEffect">
                                  <p:stCondLst>
                                    <p:cond delay="2750"/>
                                  </p:stCondLst>
                                  <p:childTnLst>
                                    <p:set>
                                      <p:cBhvr>
                                        <p:cTn id="168" dur="1" fill="hold">
                                          <p:stCondLst>
                                            <p:cond delay="0"/>
                                          </p:stCondLst>
                                        </p:cTn>
                                        <p:tgtEl>
                                          <p:spTgt spid="68"/>
                                        </p:tgtEl>
                                        <p:attrNameLst>
                                          <p:attrName>style.visibility</p:attrName>
                                        </p:attrNameLst>
                                      </p:cBhvr>
                                      <p:to>
                                        <p:strVal val="visible"/>
                                      </p:to>
                                    </p:set>
                                    <p:animEffect transition="in" filter="fade">
                                      <p:cBhvr>
                                        <p:cTn id="169" dur="500"/>
                                        <p:tgtEl>
                                          <p:spTgt spid="68"/>
                                        </p:tgtEl>
                                      </p:cBhvr>
                                    </p:animEffect>
                                    <p:anim calcmode="lin" valueType="num">
                                      <p:cBhvr>
                                        <p:cTn id="170" dur="500" fill="hold"/>
                                        <p:tgtEl>
                                          <p:spTgt spid="68"/>
                                        </p:tgtEl>
                                        <p:attrNameLst>
                                          <p:attrName>ppt_x</p:attrName>
                                        </p:attrNameLst>
                                      </p:cBhvr>
                                      <p:tavLst>
                                        <p:tav tm="0">
                                          <p:val>
                                            <p:strVal val="#ppt_x"/>
                                          </p:val>
                                        </p:tav>
                                        <p:tav tm="100000">
                                          <p:val>
                                            <p:strVal val="#ppt_x"/>
                                          </p:val>
                                        </p:tav>
                                      </p:tavLst>
                                    </p:anim>
                                    <p:anim calcmode="lin" valueType="num">
                                      <p:cBhvr>
                                        <p:cTn id="171" dur="500" fill="hold"/>
                                        <p:tgtEl>
                                          <p:spTgt spid="68"/>
                                        </p:tgtEl>
                                        <p:attrNameLst>
                                          <p:attrName>ppt_y</p:attrName>
                                        </p:attrNameLst>
                                      </p:cBhvr>
                                      <p:tavLst>
                                        <p:tav tm="0">
                                          <p:val>
                                            <p:strVal val="#ppt_y-.1"/>
                                          </p:val>
                                        </p:tav>
                                        <p:tav tm="100000">
                                          <p:val>
                                            <p:strVal val="#ppt_y"/>
                                          </p:val>
                                        </p:tav>
                                      </p:tavLst>
                                    </p:anim>
                                  </p:childTnLst>
                                </p:cTn>
                              </p:par>
                              <p:par>
                                <p:cTn id="172" presetID="47" presetClass="entr" presetSubtype="0" fill="hold" grpId="0" nodeType="withEffect">
                                  <p:stCondLst>
                                    <p:cond delay="2750"/>
                                  </p:stCondLst>
                                  <p:childTnLst>
                                    <p:set>
                                      <p:cBhvr>
                                        <p:cTn id="173" dur="1" fill="hold">
                                          <p:stCondLst>
                                            <p:cond delay="0"/>
                                          </p:stCondLst>
                                        </p:cTn>
                                        <p:tgtEl>
                                          <p:spTgt spid="69"/>
                                        </p:tgtEl>
                                        <p:attrNameLst>
                                          <p:attrName>style.visibility</p:attrName>
                                        </p:attrNameLst>
                                      </p:cBhvr>
                                      <p:to>
                                        <p:strVal val="visible"/>
                                      </p:to>
                                    </p:set>
                                    <p:animEffect transition="in" filter="fade">
                                      <p:cBhvr>
                                        <p:cTn id="174" dur="500"/>
                                        <p:tgtEl>
                                          <p:spTgt spid="69"/>
                                        </p:tgtEl>
                                      </p:cBhvr>
                                    </p:animEffect>
                                    <p:anim calcmode="lin" valueType="num">
                                      <p:cBhvr>
                                        <p:cTn id="175" dur="500" fill="hold"/>
                                        <p:tgtEl>
                                          <p:spTgt spid="69"/>
                                        </p:tgtEl>
                                        <p:attrNameLst>
                                          <p:attrName>ppt_x</p:attrName>
                                        </p:attrNameLst>
                                      </p:cBhvr>
                                      <p:tavLst>
                                        <p:tav tm="0">
                                          <p:val>
                                            <p:strVal val="#ppt_x"/>
                                          </p:val>
                                        </p:tav>
                                        <p:tav tm="100000">
                                          <p:val>
                                            <p:strVal val="#ppt_x"/>
                                          </p:val>
                                        </p:tav>
                                      </p:tavLst>
                                    </p:anim>
                                    <p:anim calcmode="lin" valueType="num">
                                      <p:cBhvr>
                                        <p:cTn id="176" dur="500" fill="hold"/>
                                        <p:tgtEl>
                                          <p:spTgt spid="69"/>
                                        </p:tgtEl>
                                        <p:attrNameLst>
                                          <p:attrName>ppt_y</p:attrName>
                                        </p:attrNameLst>
                                      </p:cBhvr>
                                      <p:tavLst>
                                        <p:tav tm="0">
                                          <p:val>
                                            <p:strVal val="#ppt_y-.1"/>
                                          </p:val>
                                        </p:tav>
                                        <p:tav tm="100000">
                                          <p:val>
                                            <p:strVal val="#ppt_y"/>
                                          </p:val>
                                        </p:tav>
                                      </p:tavLst>
                                    </p:anim>
                                  </p:childTnLst>
                                </p:cTn>
                              </p:par>
                            </p:childTnLst>
                          </p:cTn>
                        </p:par>
                        <p:par>
                          <p:cTn id="177" fill="hold">
                            <p:stCondLst>
                              <p:cond delay="500"/>
                            </p:stCondLst>
                            <p:childTnLst>
                              <p:par>
                                <p:cTn id="178" presetID="2" presetClass="entr" presetSubtype="1" fill="hold" grpId="0" nodeType="afterEffect">
                                  <p:stCondLst>
                                    <p:cond delay="0"/>
                                  </p:stCondLst>
                                  <p:childTnLst>
                                    <p:set>
                                      <p:cBhvr>
                                        <p:cTn id="179" dur="1" fill="hold">
                                          <p:stCondLst>
                                            <p:cond delay="0"/>
                                          </p:stCondLst>
                                        </p:cTn>
                                        <p:tgtEl>
                                          <p:spTgt spid="31"/>
                                        </p:tgtEl>
                                        <p:attrNameLst>
                                          <p:attrName>style.visibility</p:attrName>
                                        </p:attrNameLst>
                                      </p:cBhvr>
                                      <p:to>
                                        <p:strVal val="visible"/>
                                      </p:to>
                                    </p:set>
                                    <p:anim calcmode="lin" valueType="num">
                                      <p:cBhvr additive="base">
                                        <p:cTn id="180" dur="500" fill="hold"/>
                                        <p:tgtEl>
                                          <p:spTgt spid="31"/>
                                        </p:tgtEl>
                                        <p:attrNameLst>
                                          <p:attrName>ppt_x</p:attrName>
                                        </p:attrNameLst>
                                      </p:cBhvr>
                                      <p:tavLst>
                                        <p:tav tm="0">
                                          <p:val>
                                            <p:strVal val="#ppt_x"/>
                                          </p:val>
                                        </p:tav>
                                        <p:tav tm="100000">
                                          <p:val>
                                            <p:strVal val="#ppt_x"/>
                                          </p:val>
                                        </p:tav>
                                      </p:tavLst>
                                    </p:anim>
                                    <p:anim calcmode="lin" valueType="num">
                                      <p:cBhvr additive="base">
                                        <p:cTn id="181" dur="500" fill="hold"/>
                                        <p:tgtEl>
                                          <p:spTgt spid="31"/>
                                        </p:tgtEl>
                                        <p:attrNameLst>
                                          <p:attrName>ppt_y</p:attrName>
                                        </p:attrNameLst>
                                      </p:cBhvr>
                                      <p:tavLst>
                                        <p:tav tm="0">
                                          <p:val>
                                            <p:strVal val="0-#ppt_h/2"/>
                                          </p:val>
                                        </p:tav>
                                        <p:tav tm="100000">
                                          <p:val>
                                            <p:strVal val="#ppt_y"/>
                                          </p:val>
                                        </p:tav>
                                      </p:tavLst>
                                    </p:anim>
                                  </p:childTnLst>
                                </p:cTn>
                              </p:par>
                              <p:par>
                                <p:cTn id="182" presetID="10" presetClass="entr" presetSubtype="0" fill="hold" grpId="0" nodeType="withEffect">
                                  <p:stCondLst>
                                    <p:cond delay="0"/>
                                  </p:stCondLst>
                                  <p:childTnLst>
                                    <p:set>
                                      <p:cBhvr>
                                        <p:cTn id="183" dur="1" fill="hold">
                                          <p:stCondLst>
                                            <p:cond delay="0"/>
                                          </p:stCondLst>
                                        </p:cTn>
                                        <p:tgtEl>
                                          <p:spTgt spid="71"/>
                                        </p:tgtEl>
                                        <p:attrNameLst>
                                          <p:attrName>style.visibility</p:attrName>
                                        </p:attrNameLst>
                                      </p:cBhvr>
                                      <p:to>
                                        <p:strVal val="visible"/>
                                      </p:to>
                                    </p:set>
                                    <p:animEffect transition="in" filter="fade">
                                      <p:cBhvr>
                                        <p:cTn id="184" dur="500"/>
                                        <p:tgtEl>
                                          <p:spTgt spid="71"/>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73"/>
                                        </p:tgtEl>
                                        <p:attrNameLst>
                                          <p:attrName>style.visibility</p:attrName>
                                        </p:attrNameLst>
                                      </p:cBhvr>
                                      <p:to>
                                        <p:strVal val="visible"/>
                                      </p:to>
                                    </p:set>
                                    <p:animEffect transition="in" filter="fade">
                                      <p:cBhvr>
                                        <p:cTn id="187" dur="500"/>
                                        <p:tgtEl>
                                          <p:spTgt spid="73"/>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75"/>
                                        </p:tgtEl>
                                        <p:attrNameLst>
                                          <p:attrName>style.visibility</p:attrName>
                                        </p:attrNameLst>
                                      </p:cBhvr>
                                      <p:to>
                                        <p:strVal val="visible"/>
                                      </p:to>
                                    </p:set>
                                    <p:animEffect transition="in" filter="fade">
                                      <p:cBhvr>
                                        <p:cTn id="190" dur="500"/>
                                        <p:tgtEl>
                                          <p:spTgt spid="75"/>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74"/>
                                        </p:tgtEl>
                                        <p:attrNameLst>
                                          <p:attrName>style.visibility</p:attrName>
                                        </p:attrNameLst>
                                      </p:cBhvr>
                                      <p:to>
                                        <p:strVal val="visible"/>
                                      </p:to>
                                    </p:set>
                                    <p:animEffect transition="in" filter="fade">
                                      <p:cBhvr>
                                        <p:cTn id="193" dur="500"/>
                                        <p:tgtEl>
                                          <p:spTgt spid="74"/>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72"/>
                                        </p:tgtEl>
                                        <p:attrNameLst>
                                          <p:attrName>style.visibility</p:attrName>
                                        </p:attrNameLst>
                                      </p:cBhvr>
                                      <p:to>
                                        <p:strVal val="visible"/>
                                      </p:to>
                                    </p:set>
                                    <p:animEffect transition="in" filter="fade">
                                      <p:cBhvr>
                                        <p:cTn id="196" dur="500"/>
                                        <p:tgtEl>
                                          <p:spTgt spid="72"/>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70"/>
                                        </p:tgtEl>
                                        <p:attrNameLst>
                                          <p:attrName>style.visibility</p:attrName>
                                        </p:attrNameLst>
                                      </p:cBhvr>
                                      <p:to>
                                        <p:strVal val="visible"/>
                                      </p:to>
                                    </p:set>
                                    <p:animEffect transition="in" filter="fade">
                                      <p:cBhvr>
                                        <p:cTn id="199" dur="500"/>
                                        <p:tgtEl>
                                          <p:spTgt spid="70"/>
                                        </p:tgtEl>
                                      </p:cBhvr>
                                    </p:animEffect>
                                  </p:childTnLst>
                                </p:cTn>
                              </p:par>
                            </p:childTnLst>
                          </p:cTn>
                        </p:par>
                        <p:par>
                          <p:cTn id="200" fill="hold">
                            <p:stCondLst>
                              <p:cond delay="1000"/>
                            </p:stCondLst>
                            <p:childTnLst>
                              <p:par>
                                <p:cTn id="201" presetID="22" presetClass="entr" presetSubtype="1" fill="hold" grpId="0" nodeType="afterEffect">
                                  <p:stCondLst>
                                    <p:cond delay="0"/>
                                  </p:stCondLst>
                                  <p:childTnLst>
                                    <p:set>
                                      <p:cBhvr>
                                        <p:cTn id="202" dur="1" fill="hold">
                                          <p:stCondLst>
                                            <p:cond delay="0"/>
                                          </p:stCondLst>
                                        </p:cTn>
                                        <p:tgtEl>
                                          <p:spTgt spid="76"/>
                                        </p:tgtEl>
                                        <p:attrNameLst>
                                          <p:attrName>style.visibility</p:attrName>
                                        </p:attrNameLst>
                                      </p:cBhvr>
                                      <p:to>
                                        <p:strVal val="visible"/>
                                      </p:to>
                                    </p:set>
                                    <p:animEffect transition="in" filter="wipe(up)">
                                      <p:cBhvr>
                                        <p:cTn id="203"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p:bldP spid="53" grpId="0"/>
      <p:bldP spid="54" grpId="0" bldLvl="0" animBg="1"/>
      <p:bldP spid="55" grpId="0"/>
      <p:bldP spid="56" grpId="0"/>
      <p:bldP spid="57" grpId="0" bldLvl="0" animBg="1"/>
      <p:bldP spid="58" grpId="0"/>
      <p:bldP spid="59" grpId="0"/>
      <p:bldP spid="60" grpId="0" bldLvl="0" animBg="1"/>
      <p:bldP spid="61" grpId="0"/>
      <p:bldP spid="62" grpId="0"/>
      <p:bldP spid="63" grpId="0" bldLvl="0" animBg="1"/>
      <p:bldP spid="64" grpId="0"/>
      <p:bldP spid="65" grpId="0"/>
      <p:bldP spid="66" grpId="0" bldLvl="0" animBg="1"/>
      <p:bldP spid="67" grpId="0"/>
      <p:bldP spid="68" grpId="0"/>
      <p:bldP spid="69" grpId="0" bldLvl="0" animBg="1"/>
      <p:bldP spid="70" grpId="0"/>
      <p:bldP spid="71" grpId="0"/>
      <p:bldP spid="72" grpId="0"/>
      <p:bldP spid="73" grpId="0"/>
      <p:bldP spid="74" grpId="0"/>
      <p:bldP spid="75" grpId="0"/>
      <p:bldP spid="7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4436382" y="2198429"/>
            <a:ext cx="288119" cy="285654"/>
          </a:xfrm>
          <a:custGeom>
            <a:avLst/>
            <a:gdLst>
              <a:gd name="T0" fmla="*/ 4 w 247"/>
              <a:gd name="T1" fmla="*/ 245 h 245"/>
              <a:gd name="T2" fmla="*/ 0 w 247"/>
              <a:gd name="T3" fmla="*/ 4 h 245"/>
              <a:gd name="T4" fmla="*/ 243 w 247"/>
              <a:gd name="T5" fmla="*/ 0 h 245"/>
              <a:gd name="T6" fmla="*/ 247 w 247"/>
              <a:gd name="T7" fmla="*/ 241 h 245"/>
              <a:gd name="T8" fmla="*/ 4 w 247"/>
              <a:gd name="T9" fmla="*/ 245 h 245"/>
            </a:gdLst>
            <a:ahLst/>
            <a:cxnLst>
              <a:cxn ang="0">
                <a:pos x="T0" y="T1"/>
              </a:cxn>
              <a:cxn ang="0">
                <a:pos x="T2" y="T3"/>
              </a:cxn>
              <a:cxn ang="0">
                <a:pos x="T4" y="T5"/>
              </a:cxn>
              <a:cxn ang="0">
                <a:pos x="T6" y="T7"/>
              </a:cxn>
              <a:cxn ang="0">
                <a:pos x="T8" y="T9"/>
              </a:cxn>
            </a:cxnLst>
            <a:rect l="0" t="0" r="r" b="b"/>
            <a:pathLst>
              <a:path w="247" h="245">
                <a:moveTo>
                  <a:pt x="4" y="245"/>
                </a:moveTo>
                <a:cubicBezTo>
                  <a:pt x="110" y="189"/>
                  <a:pt x="108" y="57"/>
                  <a:pt x="0" y="4"/>
                </a:cubicBezTo>
                <a:cubicBezTo>
                  <a:pt x="243" y="0"/>
                  <a:pt x="243" y="0"/>
                  <a:pt x="243" y="0"/>
                </a:cubicBezTo>
                <a:cubicBezTo>
                  <a:pt x="136" y="56"/>
                  <a:pt x="138" y="188"/>
                  <a:pt x="247" y="241"/>
                </a:cubicBezTo>
                <a:lnTo>
                  <a:pt x="4" y="245"/>
                </a:lnTo>
                <a:close/>
              </a:path>
            </a:pathLst>
          </a:custGeom>
          <a:solidFill>
            <a:schemeClr val="accent2"/>
          </a:solidFill>
          <a:ln>
            <a:noFill/>
          </a:ln>
        </p:spPr>
        <p:txBody>
          <a:bodyPr vert="horz" wrap="square" lIns="68598" tIns="34299" rIns="68598" bIns="34299" numCol="1" anchor="t" anchorCtr="0" compatLnSpc="1"/>
          <a:lstStyle/>
          <a:p>
            <a:endParaRPr lang="zh-CN" altLang="en-US"/>
          </a:p>
        </p:txBody>
      </p:sp>
      <p:sp>
        <p:nvSpPr>
          <p:cNvPr id="3" name="Freeform 7"/>
          <p:cNvSpPr/>
          <p:nvPr/>
        </p:nvSpPr>
        <p:spPr bwMode="auto">
          <a:xfrm>
            <a:off x="4445755" y="3038616"/>
            <a:ext cx="283186" cy="276280"/>
          </a:xfrm>
          <a:custGeom>
            <a:avLst/>
            <a:gdLst>
              <a:gd name="T0" fmla="*/ 243 w 243"/>
              <a:gd name="T1" fmla="*/ 0 h 237"/>
              <a:gd name="T2" fmla="*/ 243 w 243"/>
              <a:gd name="T3" fmla="*/ 237 h 237"/>
              <a:gd name="T4" fmla="*/ 0 w 243"/>
              <a:gd name="T5" fmla="*/ 237 h 237"/>
              <a:gd name="T6" fmla="*/ 0 w 243"/>
              <a:gd name="T7" fmla="*/ 0 h 237"/>
              <a:gd name="T8" fmla="*/ 243 w 243"/>
              <a:gd name="T9" fmla="*/ 0 h 237"/>
            </a:gdLst>
            <a:ahLst/>
            <a:cxnLst>
              <a:cxn ang="0">
                <a:pos x="T0" y="T1"/>
              </a:cxn>
              <a:cxn ang="0">
                <a:pos x="T2" y="T3"/>
              </a:cxn>
              <a:cxn ang="0">
                <a:pos x="T4" y="T5"/>
              </a:cxn>
              <a:cxn ang="0">
                <a:pos x="T6" y="T7"/>
              </a:cxn>
              <a:cxn ang="0">
                <a:pos x="T8" y="T9"/>
              </a:cxn>
            </a:cxnLst>
            <a:rect l="0" t="0" r="r" b="b"/>
            <a:pathLst>
              <a:path w="243" h="237">
                <a:moveTo>
                  <a:pt x="243" y="0"/>
                </a:moveTo>
                <a:cubicBezTo>
                  <a:pt x="137" y="54"/>
                  <a:pt x="137" y="183"/>
                  <a:pt x="243" y="237"/>
                </a:cubicBezTo>
                <a:cubicBezTo>
                  <a:pt x="0" y="237"/>
                  <a:pt x="0" y="237"/>
                  <a:pt x="0" y="237"/>
                </a:cubicBezTo>
                <a:cubicBezTo>
                  <a:pt x="106" y="183"/>
                  <a:pt x="106" y="54"/>
                  <a:pt x="0" y="0"/>
                </a:cubicBezTo>
                <a:lnTo>
                  <a:pt x="243" y="0"/>
                </a:lnTo>
                <a:close/>
              </a:path>
            </a:pathLst>
          </a:custGeom>
          <a:solidFill>
            <a:schemeClr val="accent3"/>
          </a:solidFill>
          <a:ln>
            <a:noFill/>
          </a:ln>
        </p:spPr>
        <p:txBody>
          <a:bodyPr vert="horz" wrap="square" lIns="68598" tIns="34299" rIns="68598" bIns="34299" numCol="1" anchor="t" anchorCtr="0" compatLnSpc="1"/>
          <a:lstStyle/>
          <a:p>
            <a:endParaRPr lang="zh-CN" altLang="en-US"/>
          </a:p>
        </p:txBody>
      </p:sp>
      <p:sp>
        <p:nvSpPr>
          <p:cNvPr id="4" name="Freeform 8"/>
          <p:cNvSpPr/>
          <p:nvPr/>
        </p:nvSpPr>
        <p:spPr bwMode="auto">
          <a:xfrm>
            <a:off x="4454143" y="3872884"/>
            <a:ext cx="271345" cy="314762"/>
          </a:xfrm>
          <a:custGeom>
            <a:avLst/>
            <a:gdLst>
              <a:gd name="T0" fmla="*/ 233 w 233"/>
              <a:gd name="T1" fmla="*/ 0 h 270"/>
              <a:gd name="T2" fmla="*/ 222 w 233"/>
              <a:gd name="T3" fmla="*/ 268 h 270"/>
              <a:gd name="T4" fmla="*/ 17 w 233"/>
              <a:gd name="T5" fmla="*/ 270 h 270"/>
              <a:gd name="T6" fmla="*/ 0 w 233"/>
              <a:gd name="T7" fmla="*/ 3 h 270"/>
              <a:gd name="T8" fmla="*/ 233 w 233"/>
              <a:gd name="T9" fmla="*/ 0 h 270"/>
            </a:gdLst>
            <a:ahLst/>
            <a:cxnLst>
              <a:cxn ang="0">
                <a:pos x="T0" y="T1"/>
              </a:cxn>
              <a:cxn ang="0">
                <a:pos x="T2" y="T3"/>
              </a:cxn>
              <a:cxn ang="0">
                <a:pos x="T4" y="T5"/>
              </a:cxn>
              <a:cxn ang="0">
                <a:pos x="T6" y="T7"/>
              </a:cxn>
              <a:cxn ang="0">
                <a:pos x="T8" y="T9"/>
              </a:cxn>
            </a:cxnLst>
            <a:rect l="0" t="0" r="r" b="b"/>
            <a:pathLst>
              <a:path w="233" h="270">
                <a:moveTo>
                  <a:pt x="233" y="0"/>
                </a:moveTo>
                <a:cubicBezTo>
                  <a:pt x="100" y="66"/>
                  <a:pt x="116" y="212"/>
                  <a:pt x="222" y="268"/>
                </a:cubicBezTo>
                <a:cubicBezTo>
                  <a:pt x="17" y="270"/>
                  <a:pt x="17" y="270"/>
                  <a:pt x="17" y="270"/>
                </a:cubicBezTo>
                <a:cubicBezTo>
                  <a:pt x="122" y="212"/>
                  <a:pt x="135" y="66"/>
                  <a:pt x="0" y="3"/>
                </a:cubicBezTo>
                <a:lnTo>
                  <a:pt x="233" y="0"/>
                </a:lnTo>
                <a:close/>
              </a:path>
            </a:pathLst>
          </a:custGeom>
          <a:solidFill>
            <a:schemeClr val="accent4">
              <a:alpha val="60000"/>
            </a:schemeClr>
          </a:solidFill>
          <a:ln>
            <a:noFill/>
          </a:ln>
        </p:spPr>
        <p:txBody>
          <a:bodyPr vert="horz" wrap="square" lIns="68598" tIns="34299" rIns="68598" bIns="34299" numCol="1" anchor="t" anchorCtr="0" compatLnSpc="1"/>
          <a:lstStyle/>
          <a:p>
            <a:endParaRPr lang="zh-CN" altLang="en-US"/>
          </a:p>
        </p:txBody>
      </p:sp>
      <p:sp>
        <p:nvSpPr>
          <p:cNvPr id="5" name="Oval 9"/>
          <p:cNvSpPr>
            <a:spLocks noChangeArrowheads="1"/>
          </p:cNvSpPr>
          <p:nvPr/>
        </p:nvSpPr>
        <p:spPr bwMode="auto">
          <a:xfrm>
            <a:off x="4274562" y="2447575"/>
            <a:ext cx="624587" cy="624591"/>
          </a:xfrm>
          <a:prstGeom prst="ellipse">
            <a:avLst/>
          </a:prstGeom>
          <a:solidFill>
            <a:schemeClr val="accent3"/>
          </a:solidFill>
          <a:ln>
            <a:noFill/>
          </a:ln>
          <a:effectLst/>
        </p:spPr>
        <p:txBody>
          <a:bodyPr vert="horz" wrap="square" lIns="0" tIns="34299" rIns="0" bIns="34299" numCol="1" anchor="ctr"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p>
        </p:txBody>
      </p:sp>
      <p:sp>
        <p:nvSpPr>
          <p:cNvPr id="6" name="Oval 10"/>
          <p:cNvSpPr>
            <a:spLocks noChangeArrowheads="1"/>
          </p:cNvSpPr>
          <p:nvPr/>
        </p:nvSpPr>
        <p:spPr bwMode="auto">
          <a:xfrm>
            <a:off x="5211443" y="2336075"/>
            <a:ext cx="536277" cy="535786"/>
          </a:xfrm>
          <a:prstGeom prst="ellipse">
            <a:avLst/>
          </a:prstGeom>
          <a:solidFill>
            <a:schemeClr val="accent2"/>
          </a:solidFill>
          <a:ln>
            <a:noFill/>
          </a:ln>
        </p:spPr>
        <p:txBody>
          <a:bodyPr vert="horz" wrap="square" lIns="68598" tIns="34299" rIns="68598" bIns="34299" numCol="1" anchor="t" anchorCtr="0" compatLnSpc="1"/>
          <a:lstStyle/>
          <a:p>
            <a:endParaRPr lang="zh-CN" altLang="en-US"/>
          </a:p>
        </p:txBody>
      </p:sp>
      <p:sp>
        <p:nvSpPr>
          <p:cNvPr id="7" name="Oval 11"/>
          <p:cNvSpPr>
            <a:spLocks noChangeArrowheads="1"/>
          </p:cNvSpPr>
          <p:nvPr/>
        </p:nvSpPr>
        <p:spPr bwMode="auto">
          <a:xfrm>
            <a:off x="4274562" y="3280855"/>
            <a:ext cx="624587" cy="624591"/>
          </a:xfrm>
          <a:prstGeom prst="ellipse">
            <a:avLst/>
          </a:prstGeom>
          <a:solidFill>
            <a:schemeClr val="accent4">
              <a:alpha val="60000"/>
            </a:schemeClr>
          </a:solidFill>
          <a:ln>
            <a:noFill/>
          </a:ln>
          <a:effectLst/>
        </p:spPr>
        <p:txBody>
          <a:bodyPr vert="horz" wrap="square" lIns="0" tIns="34299" rIns="0" bIns="34299" numCol="1" anchor="ctr" anchorCtr="0" compatLnSpc="1"/>
          <a:lstStyle/>
          <a:p>
            <a:pPr algn="ctr"/>
            <a:r>
              <a:rPr lang="zh-CN" altLang="en-US" sz="1200">
                <a:solidFill>
                  <a:schemeClr val="bg1"/>
                </a:solidFill>
                <a:latin typeface="微软雅黑" panose="020B0503020204020204" pitchFamily="34" charset="-122"/>
                <a:ea typeface="微软雅黑" panose="020B0503020204020204" pitchFamily="34" charset="-122"/>
              </a:rPr>
              <a:t>标题</a:t>
            </a:r>
          </a:p>
        </p:txBody>
      </p:sp>
      <p:sp>
        <p:nvSpPr>
          <p:cNvPr id="8" name="Oval 12"/>
          <p:cNvSpPr>
            <a:spLocks noChangeArrowheads="1"/>
          </p:cNvSpPr>
          <p:nvPr/>
        </p:nvSpPr>
        <p:spPr bwMode="auto">
          <a:xfrm>
            <a:off x="3567090" y="2924157"/>
            <a:ext cx="535784" cy="536280"/>
          </a:xfrm>
          <a:prstGeom prst="ellipse">
            <a:avLst/>
          </a:prstGeom>
          <a:solidFill>
            <a:schemeClr val="accent1"/>
          </a:solidFill>
          <a:ln>
            <a:noFill/>
          </a:ln>
        </p:spPr>
        <p:txBody>
          <a:bodyPr vert="horz" wrap="square" lIns="68598" tIns="34299" rIns="68598" bIns="34299" numCol="1" anchor="t" anchorCtr="0" compatLnSpc="1"/>
          <a:lstStyle/>
          <a:p>
            <a:endParaRPr lang="zh-CN" altLang="en-US"/>
          </a:p>
        </p:txBody>
      </p:sp>
      <p:sp>
        <p:nvSpPr>
          <p:cNvPr id="9" name="Oval 13"/>
          <p:cNvSpPr>
            <a:spLocks noChangeArrowheads="1"/>
          </p:cNvSpPr>
          <p:nvPr/>
        </p:nvSpPr>
        <p:spPr bwMode="auto">
          <a:xfrm>
            <a:off x="4343138" y="4156071"/>
            <a:ext cx="503716" cy="504705"/>
          </a:xfrm>
          <a:prstGeom prst="ellipse">
            <a:avLst/>
          </a:prstGeom>
          <a:solidFill>
            <a:schemeClr val="accent1">
              <a:alpha val="60000"/>
            </a:schemeClr>
          </a:solidFill>
          <a:ln>
            <a:noFill/>
          </a:ln>
        </p:spPr>
        <p:txBody>
          <a:bodyPr vert="horz" wrap="square" lIns="0" tIns="34299" rIns="0" bIns="34299" numCol="1" anchor="ctr" anchorCtr="0" compatLnSpc="1"/>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10" name="Oval 14"/>
          <p:cNvSpPr>
            <a:spLocks noChangeArrowheads="1"/>
          </p:cNvSpPr>
          <p:nvPr/>
        </p:nvSpPr>
        <p:spPr bwMode="auto">
          <a:xfrm>
            <a:off x="5479335" y="3588710"/>
            <a:ext cx="432672" cy="432181"/>
          </a:xfrm>
          <a:prstGeom prst="ellipse">
            <a:avLst/>
          </a:prstGeom>
          <a:solidFill>
            <a:schemeClr val="accent1"/>
          </a:solidFill>
          <a:ln>
            <a:noFill/>
          </a:ln>
        </p:spPr>
        <p:txBody>
          <a:bodyPr vert="horz" wrap="square" lIns="68598" tIns="34299" rIns="68598" bIns="34299" numCol="1" anchor="t" anchorCtr="0" compatLnSpc="1"/>
          <a:lstStyle/>
          <a:p>
            <a:endParaRPr lang="zh-CN" altLang="en-US"/>
          </a:p>
        </p:txBody>
      </p:sp>
      <p:sp>
        <p:nvSpPr>
          <p:cNvPr id="11" name="Freeform 15"/>
          <p:cNvSpPr/>
          <p:nvPr/>
        </p:nvSpPr>
        <p:spPr bwMode="auto">
          <a:xfrm>
            <a:off x="4439836" y="1327652"/>
            <a:ext cx="271838" cy="314762"/>
          </a:xfrm>
          <a:custGeom>
            <a:avLst/>
            <a:gdLst>
              <a:gd name="T0" fmla="*/ 233 w 233"/>
              <a:gd name="T1" fmla="*/ 270 h 270"/>
              <a:gd name="T2" fmla="*/ 221 w 233"/>
              <a:gd name="T3" fmla="*/ 2 h 270"/>
              <a:gd name="T4" fmla="*/ 16 w 233"/>
              <a:gd name="T5" fmla="*/ 0 h 270"/>
              <a:gd name="T6" fmla="*/ 0 w 233"/>
              <a:gd name="T7" fmla="*/ 268 h 270"/>
              <a:gd name="T8" fmla="*/ 233 w 233"/>
              <a:gd name="T9" fmla="*/ 270 h 270"/>
            </a:gdLst>
            <a:ahLst/>
            <a:cxnLst>
              <a:cxn ang="0">
                <a:pos x="T0" y="T1"/>
              </a:cxn>
              <a:cxn ang="0">
                <a:pos x="T2" y="T3"/>
              </a:cxn>
              <a:cxn ang="0">
                <a:pos x="T4" y="T5"/>
              </a:cxn>
              <a:cxn ang="0">
                <a:pos x="T6" y="T7"/>
              </a:cxn>
              <a:cxn ang="0">
                <a:pos x="T8" y="T9"/>
              </a:cxn>
            </a:cxnLst>
            <a:rect l="0" t="0" r="r" b="b"/>
            <a:pathLst>
              <a:path w="233" h="270">
                <a:moveTo>
                  <a:pt x="233" y="270"/>
                </a:moveTo>
                <a:cubicBezTo>
                  <a:pt x="100" y="204"/>
                  <a:pt x="115" y="58"/>
                  <a:pt x="221" y="2"/>
                </a:cubicBezTo>
                <a:cubicBezTo>
                  <a:pt x="16" y="0"/>
                  <a:pt x="16" y="0"/>
                  <a:pt x="16" y="0"/>
                </a:cubicBezTo>
                <a:cubicBezTo>
                  <a:pt x="121" y="58"/>
                  <a:pt x="134" y="204"/>
                  <a:pt x="0" y="268"/>
                </a:cubicBezTo>
                <a:lnTo>
                  <a:pt x="233" y="270"/>
                </a:lnTo>
                <a:close/>
              </a:path>
            </a:pathLst>
          </a:custGeom>
          <a:solidFill>
            <a:schemeClr val="accent1">
              <a:alpha val="60000"/>
            </a:schemeClr>
          </a:solidFill>
          <a:ln>
            <a:noFill/>
          </a:ln>
        </p:spPr>
        <p:txBody>
          <a:bodyPr vert="horz" wrap="square" lIns="68598" tIns="34299" rIns="68598" bIns="34299" numCol="1" anchor="t" anchorCtr="0" compatLnSpc="1"/>
          <a:lstStyle/>
          <a:p>
            <a:endParaRPr lang="zh-CN" altLang="en-US"/>
          </a:p>
        </p:txBody>
      </p:sp>
      <p:sp>
        <p:nvSpPr>
          <p:cNvPr id="12" name="Oval 16"/>
          <p:cNvSpPr>
            <a:spLocks noChangeArrowheads="1"/>
          </p:cNvSpPr>
          <p:nvPr/>
        </p:nvSpPr>
        <p:spPr bwMode="auto">
          <a:xfrm>
            <a:off x="4260254" y="1609853"/>
            <a:ext cx="625081" cy="624591"/>
          </a:xfrm>
          <a:prstGeom prst="ellipse">
            <a:avLst/>
          </a:prstGeom>
          <a:solidFill>
            <a:schemeClr val="accent2">
              <a:alpha val="60000"/>
            </a:schemeClr>
          </a:solidFill>
          <a:ln>
            <a:noFill/>
          </a:ln>
          <a:effectLst/>
        </p:spPr>
        <p:txBody>
          <a:bodyPr vert="horz" wrap="square" lIns="0" tIns="34299" rIns="0" bIns="34299" numCol="1" anchor="ctr" anchorCtr="0" compatLnSpc="1"/>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13" name="Oval 17"/>
          <p:cNvSpPr>
            <a:spLocks noChangeArrowheads="1"/>
          </p:cNvSpPr>
          <p:nvPr/>
        </p:nvSpPr>
        <p:spPr bwMode="auto">
          <a:xfrm>
            <a:off x="3629746" y="1574825"/>
            <a:ext cx="389257" cy="389259"/>
          </a:xfrm>
          <a:prstGeom prst="ellipse">
            <a:avLst/>
          </a:prstGeom>
          <a:solidFill>
            <a:schemeClr val="accent1"/>
          </a:solidFill>
          <a:ln>
            <a:noFill/>
          </a:ln>
        </p:spPr>
        <p:txBody>
          <a:bodyPr vert="horz" wrap="square" lIns="68598" tIns="34299" rIns="68598" bIns="34299" numCol="1" anchor="t" anchorCtr="0" compatLnSpc="1"/>
          <a:lstStyle/>
          <a:p>
            <a:endParaRPr lang="zh-CN" altLang="en-US"/>
          </a:p>
        </p:txBody>
      </p:sp>
      <p:sp>
        <p:nvSpPr>
          <p:cNvPr id="14" name="Oval 18"/>
          <p:cNvSpPr>
            <a:spLocks noChangeArrowheads="1"/>
          </p:cNvSpPr>
          <p:nvPr/>
        </p:nvSpPr>
        <p:spPr bwMode="auto">
          <a:xfrm>
            <a:off x="4327844" y="854522"/>
            <a:ext cx="504702" cy="504705"/>
          </a:xfrm>
          <a:prstGeom prst="ellipse">
            <a:avLst/>
          </a:prstGeom>
          <a:solidFill>
            <a:schemeClr val="accent1">
              <a:alpha val="60000"/>
            </a:schemeClr>
          </a:solidFill>
          <a:ln>
            <a:noFill/>
          </a:ln>
        </p:spPr>
        <p:txBody>
          <a:bodyPr vert="horz" wrap="square" lIns="0" tIns="34299" rIns="0" bIns="34299" numCol="1" anchor="ctr" anchorCtr="0" compatLnSpc="1"/>
          <a:lstStyle/>
          <a:p>
            <a:pPr algn="ctr"/>
            <a:r>
              <a:rPr lang="zh-CN" altLang="en-US" sz="1200" dirty="0">
                <a:solidFill>
                  <a:schemeClr val="bg1"/>
                </a:solidFill>
                <a:latin typeface="微软雅黑" panose="020B0503020204020204" pitchFamily="34" charset="-122"/>
                <a:ea typeface="微软雅黑" panose="020B0503020204020204" pitchFamily="34" charset="-122"/>
              </a:rPr>
              <a:t>标题</a:t>
            </a:r>
          </a:p>
        </p:txBody>
      </p:sp>
      <p:sp>
        <p:nvSpPr>
          <p:cNvPr id="15" name="Oval 19"/>
          <p:cNvSpPr>
            <a:spLocks noChangeArrowheads="1"/>
          </p:cNvSpPr>
          <p:nvPr/>
        </p:nvSpPr>
        <p:spPr bwMode="auto">
          <a:xfrm>
            <a:off x="5190229" y="1201847"/>
            <a:ext cx="432672" cy="432674"/>
          </a:xfrm>
          <a:prstGeom prst="ellipse">
            <a:avLst/>
          </a:prstGeom>
          <a:solidFill>
            <a:schemeClr val="accent2"/>
          </a:solidFill>
          <a:ln>
            <a:noFill/>
          </a:ln>
        </p:spPr>
        <p:txBody>
          <a:bodyPr vert="horz" wrap="square" lIns="68598" tIns="34299" rIns="68598" bIns="34299" numCol="1" anchor="t" anchorCtr="0" compatLnSpc="1"/>
          <a:lstStyle/>
          <a:p>
            <a:endParaRPr lang="zh-CN" altLang="en-US"/>
          </a:p>
        </p:txBody>
      </p:sp>
      <p:sp>
        <p:nvSpPr>
          <p:cNvPr id="16" name="Oval 20"/>
          <p:cNvSpPr>
            <a:spLocks noChangeArrowheads="1"/>
          </p:cNvSpPr>
          <p:nvPr/>
        </p:nvSpPr>
        <p:spPr bwMode="auto">
          <a:xfrm>
            <a:off x="2897114" y="2185601"/>
            <a:ext cx="432179" cy="432181"/>
          </a:xfrm>
          <a:prstGeom prst="ellipse">
            <a:avLst/>
          </a:prstGeom>
          <a:solidFill>
            <a:schemeClr val="accent2"/>
          </a:solidFill>
          <a:ln>
            <a:noFill/>
          </a:ln>
        </p:spPr>
        <p:txBody>
          <a:bodyPr vert="horz" wrap="square" lIns="68598" tIns="34299" rIns="68598" bIns="34299" numCol="1" anchor="t" anchorCtr="0" compatLnSpc="1"/>
          <a:lstStyle/>
          <a:p>
            <a:endParaRPr lang="zh-CN" altLang="en-US"/>
          </a:p>
        </p:txBody>
      </p:sp>
      <p:sp>
        <p:nvSpPr>
          <p:cNvPr id="17" name="Oval 21"/>
          <p:cNvSpPr>
            <a:spLocks noChangeArrowheads="1"/>
          </p:cNvSpPr>
          <p:nvPr/>
        </p:nvSpPr>
        <p:spPr bwMode="auto">
          <a:xfrm>
            <a:off x="5872045" y="1680896"/>
            <a:ext cx="374457" cy="379885"/>
          </a:xfrm>
          <a:prstGeom prst="ellipse">
            <a:avLst/>
          </a:prstGeom>
          <a:solidFill>
            <a:schemeClr val="accent1"/>
          </a:solidFill>
          <a:ln>
            <a:noFill/>
          </a:ln>
        </p:spPr>
        <p:txBody>
          <a:bodyPr vert="horz" wrap="square" lIns="68598" tIns="34299" rIns="68598" bIns="34299" numCol="1" anchor="t" anchorCtr="0" compatLnSpc="1"/>
          <a:lstStyle/>
          <a:p>
            <a:endParaRPr lang="zh-CN" altLang="en-US"/>
          </a:p>
        </p:txBody>
      </p:sp>
      <p:grpSp>
        <p:nvGrpSpPr>
          <p:cNvPr id="18" name="组合 17"/>
          <p:cNvGrpSpPr/>
          <p:nvPr/>
        </p:nvGrpSpPr>
        <p:grpSpPr>
          <a:xfrm>
            <a:off x="2790053" y="2735634"/>
            <a:ext cx="1483974" cy="520986"/>
            <a:chOff x="3718944" y="3404283"/>
            <a:chExt cx="1978033" cy="694433"/>
          </a:xfrm>
        </p:grpSpPr>
        <p:cxnSp>
          <p:nvCxnSpPr>
            <p:cNvPr id="19" name="直接连接符 18"/>
            <p:cNvCxnSpPr/>
            <p:nvPr/>
          </p:nvCxnSpPr>
          <p:spPr>
            <a:xfrm flipH="1" flipV="1">
              <a:off x="4942371" y="3426849"/>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3718944" y="3404283"/>
              <a:ext cx="1224137"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flipH="1">
            <a:off x="4885335" y="1894169"/>
            <a:ext cx="1484507" cy="520986"/>
            <a:chOff x="3718942" y="3436586"/>
            <a:chExt cx="1978742" cy="694433"/>
          </a:xfrm>
        </p:grpSpPr>
        <p:cxnSp>
          <p:nvCxnSpPr>
            <p:cNvPr id="22" name="直接连接符 21"/>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2790054" y="3588710"/>
            <a:ext cx="1484507" cy="520986"/>
            <a:chOff x="3718942" y="3436586"/>
            <a:chExt cx="1978742" cy="694433"/>
          </a:xfrm>
        </p:grpSpPr>
        <p:cxnSp>
          <p:nvCxnSpPr>
            <p:cNvPr id="25" name="直接连接符 24"/>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flipH="1" flipV="1">
            <a:off x="4832546" y="3887438"/>
            <a:ext cx="1484507" cy="520986"/>
            <a:chOff x="3718942" y="3436586"/>
            <a:chExt cx="1978742" cy="694433"/>
          </a:xfrm>
        </p:grpSpPr>
        <p:cxnSp>
          <p:nvCxnSpPr>
            <p:cNvPr id="28" name="直接连接符 27"/>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2847334" y="1113535"/>
            <a:ext cx="1484507" cy="520986"/>
            <a:chOff x="3718942" y="3436586"/>
            <a:chExt cx="1978742" cy="694433"/>
          </a:xfrm>
        </p:grpSpPr>
        <p:cxnSp>
          <p:nvCxnSpPr>
            <p:cNvPr id="31" name="直接连接符 30"/>
            <p:cNvCxnSpPr/>
            <p:nvPr/>
          </p:nvCxnSpPr>
          <p:spPr>
            <a:xfrm flipH="1" flipV="1">
              <a:off x="4943078" y="3436586"/>
              <a:ext cx="754606"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3718942" y="3436586"/>
              <a:ext cx="1224136" cy="694433"/>
            </a:xfrm>
            <a:prstGeom prst="line">
              <a:avLst/>
            </a:prstGeom>
            <a:ln>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3" name="TextBox 32"/>
          <p:cNvSpPr txBox="1"/>
          <p:nvPr/>
        </p:nvSpPr>
        <p:spPr>
          <a:xfrm>
            <a:off x="6452266" y="2254148"/>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4" name="TextBox 33"/>
          <p:cNvSpPr txBox="1"/>
          <p:nvPr/>
        </p:nvSpPr>
        <p:spPr>
          <a:xfrm>
            <a:off x="6369841" y="3280855"/>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5" name="TextBox 34"/>
          <p:cNvSpPr txBox="1"/>
          <p:nvPr/>
        </p:nvSpPr>
        <p:spPr>
          <a:xfrm>
            <a:off x="1061964" y="3961138"/>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6" name="TextBox 35"/>
          <p:cNvSpPr txBox="1"/>
          <p:nvPr/>
        </p:nvSpPr>
        <p:spPr>
          <a:xfrm>
            <a:off x="1061964" y="2916285"/>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37" name="TextBox 36"/>
          <p:cNvSpPr txBox="1"/>
          <p:nvPr/>
        </p:nvSpPr>
        <p:spPr>
          <a:xfrm>
            <a:off x="1061964" y="1374028"/>
            <a:ext cx="1936157" cy="429366"/>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21" presetClass="entr" presetSubtype="1" fill="hold" grpId="0" nodeType="withEffect">
                                  <p:stCondLst>
                                    <p:cond delay="400"/>
                                  </p:stCondLst>
                                  <p:childTnLst>
                                    <p:set>
                                      <p:cBhvr>
                                        <p:cTn id="27" dur="1" fill="hold">
                                          <p:stCondLst>
                                            <p:cond delay="0"/>
                                          </p:stCondLst>
                                        </p:cTn>
                                        <p:tgtEl>
                                          <p:spTgt spid="5"/>
                                        </p:tgtEl>
                                        <p:attrNameLst>
                                          <p:attrName>style.visibility</p:attrName>
                                        </p:attrNameLst>
                                      </p:cBhvr>
                                      <p:to>
                                        <p:strVal val="visible"/>
                                      </p:to>
                                    </p:set>
                                    <p:animEffect transition="in" filter="wheel(1)">
                                      <p:cBhvr>
                                        <p:cTn id="28" dur="500"/>
                                        <p:tgtEl>
                                          <p:spTgt spid="5"/>
                                        </p:tgtEl>
                                      </p:cBhvr>
                                    </p:animEffect>
                                  </p:childTnLst>
                                </p:cTn>
                              </p:par>
                            </p:childTnLst>
                          </p:cTn>
                        </p:par>
                        <p:par>
                          <p:cTn id="29" fill="hold">
                            <p:stCondLst>
                              <p:cond delay="500"/>
                            </p:stCondLst>
                            <p:childTnLst>
                              <p:par>
                                <p:cTn id="30" presetID="22" presetClass="entr" presetSubtype="4"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up)">
                                      <p:cBhvr>
                                        <p:cTn id="35" dur="500"/>
                                        <p:tgtEl>
                                          <p:spTgt spid="3"/>
                                        </p:tgtEl>
                                      </p:cBhvr>
                                    </p:animEffect>
                                  </p:childTnLst>
                                </p:cTn>
                              </p:par>
                            </p:childTnLst>
                          </p:cTn>
                        </p:par>
                        <p:par>
                          <p:cTn id="36" fill="hold">
                            <p:stCondLst>
                              <p:cond delay="1000"/>
                            </p:stCondLst>
                            <p:childTnLst>
                              <p:par>
                                <p:cTn id="37" presetID="21" presetClass="entr" presetSubtype="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heel(1)">
                                      <p:cBhvr>
                                        <p:cTn id="39" dur="500"/>
                                        <p:tgtEl>
                                          <p:spTgt spid="12"/>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heel(1)">
                                      <p:cBhvr>
                                        <p:cTn id="42" dur="500"/>
                                        <p:tgtEl>
                                          <p:spTgt spid="7"/>
                                        </p:tgtEl>
                                      </p:cBhvr>
                                    </p:animEffect>
                                  </p:childTnLst>
                                </p:cTn>
                              </p:par>
                            </p:childTnLst>
                          </p:cTn>
                        </p:par>
                        <p:par>
                          <p:cTn id="43" fill="hold">
                            <p:stCondLst>
                              <p:cond delay="1500"/>
                            </p:stCondLst>
                            <p:childTnLst>
                              <p:par>
                                <p:cTn id="44" presetID="2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par>
                          <p:cTn id="50" fill="hold">
                            <p:stCondLst>
                              <p:cond delay="2000"/>
                            </p:stCondLst>
                            <p:childTnLst>
                              <p:par>
                                <p:cTn id="51" presetID="21" presetClass="entr" presetSubtype="1"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heel(1)">
                                      <p:cBhvr>
                                        <p:cTn id="53" dur="500"/>
                                        <p:tgtEl>
                                          <p:spTgt spid="14"/>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heel(1)">
                                      <p:cBhvr>
                                        <p:cTn id="56" dur="500"/>
                                        <p:tgtEl>
                                          <p:spTgt spid="9"/>
                                        </p:tgtEl>
                                      </p:cBhvr>
                                    </p:animEffect>
                                  </p:childTnLst>
                                </p:cTn>
                              </p:par>
                            </p:childTnLst>
                          </p:cTn>
                        </p:par>
                        <p:par>
                          <p:cTn id="57" fill="hold">
                            <p:stCondLst>
                              <p:cond delay="2500"/>
                            </p:stCondLst>
                            <p:childTnLst>
                              <p:par>
                                <p:cTn id="58" presetID="22" presetClass="entr" presetSubtype="2" fill="hold"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right)">
                                      <p:cBhvr>
                                        <p:cTn id="60" dur="500"/>
                                        <p:tgtEl>
                                          <p:spTgt spid="18"/>
                                        </p:tgtEl>
                                      </p:cBhvr>
                                    </p:animEffect>
                                  </p:childTnLst>
                                </p:cTn>
                              </p:par>
                              <p:par>
                                <p:cTn id="61" presetID="22" presetClass="entr" presetSubtype="8" fill="hold"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par>
                                <p:cTn id="64" presetID="22" presetClass="entr" presetSubtype="2" fill="hold"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right)">
                                      <p:cBhvr>
                                        <p:cTn id="66" dur="500"/>
                                        <p:tgtEl>
                                          <p:spTgt spid="24"/>
                                        </p:tgtEl>
                                      </p:cBhvr>
                                    </p:animEffect>
                                  </p:childTnLst>
                                </p:cTn>
                              </p:par>
                              <p:par>
                                <p:cTn id="67" presetID="22" presetClass="entr" presetSubtype="8"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left)">
                                      <p:cBhvr>
                                        <p:cTn id="69" dur="500"/>
                                        <p:tgtEl>
                                          <p:spTgt spid="27"/>
                                        </p:tgtEl>
                                      </p:cBhvr>
                                    </p:animEffect>
                                  </p:childTnLst>
                                </p:cTn>
                              </p:par>
                              <p:par>
                                <p:cTn id="70" presetID="22" presetClass="entr" presetSubtype="2" fill="hold"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right)">
                                      <p:cBhvr>
                                        <p:cTn id="72" dur="500"/>
                                        <p:tgtEl>
                                          <p:spTgt spid="30"/>
                                        </p:tgtEl>
                                      </p:cBhvr>
                                    </p:animEffect>
                                  </p:childTnLst>
                                </p:cTn>
                              </p:par>
                            </p:childTnLst>
                          </p:cTn>
                        </p:par>
                        <p:par>
                          <p:cTn id="73" fill="hold">
                            <p:stCondLst>
                              <p:cond delay="3000"/>
                            </p:stCondLst>
                            <p:childTnLst>
                              <p:par>
                                <p:cTn id="74" presetID="10" presetClass="entr" presetSubtype="0" fill="hold" grpId="0" nodeType="afterEffect">
                                  <p:stCondLst>
                                    <p:cond delay="0"/>
                                  </p:stCondLst>
                                  <p:iterate type="lt">
                                    <p:tmPct val="10000"/>
                                  </p:iterate>
                                  <p:childTnLst>
                                    <p:set>
                                      <p:cBhvr>
                                        <p:cTn id="75" dur="1" fill="hold">
                                          <p:stCondLst>
                                            <p:cond delay="0"/>
                                          </p:stCondLst>
                                        </p:cTn>
                                        <p:tgtEl>
                                          <p:spTgt spid="33"/>
                                        </p:tgtEl>
                                        <p:attrNameLst>
                                          <p:attrName>style.visibility</p:attrName>
                                        </p:attrNameLst>
                                      </p:cBhvr>
                                      <p:to>
                                        <p:strVal val="visible"/>
                                      </p:to>
                                    </p:set>
                                    <p:animEffect transition="in" filter="fade">
                                      <p:cBhvr>
                                        <p:cTn id="76" dur="100"/>
                                        <p:tgtEl>
                                          <p:spTgt spid="33"/>
                                        </p:tgtEl>
                                      </p:cBhvr>
                                    </p:animEffect>
                                  </p:childTnLst>
                                </p:cTn>
                              </p:par>
                              <p:par>
                                <p:cTn id="77" presetID="10" presetClass="entr" presetSubtype="0" fill="hold" grpId="0" nodeType="withEffect">
                                  <p:stCondLst>
                                    <p:cond delay="0"/>
                                  </p:stCondLst>
                                  <p:iterate type="lt">
                                    <p:tmPct val="10000"/>
                                  </p:iterate>
                                  <p:childTnLst>
                                    <p:set>
                                      <p:cBhvr>
                                        <p:cTn id="78" dur="1" fill="hold">
                                          <p:stCondLst>
                                            <p:cond delay="0"/>
                                          </p:stCondLst>
                                        </p:cTn>
                                        <p:tgtEl>
                                          <p:spTgt spid="34"/>
                                        </p:tgtEl>
                                        <p:attrNameLst>
                                          <p:attrName>style.visibility</p:attrName>
                                        </p:attrNameLst>
                                      </p:cBhvr>
                                      <p:to>
                                        <p:strVal val="visible"/>
                                      </p:to>
                                    </p:set>
                                    <p:animEffect transition="in" filter="fade">
                                      <p:cBhvr>
                                        <p:cTn id="79" dur="100"/>
                                        <p:tgtEl>
                                          <p:spTgt spid="34"/>
                                        </p:tgtEl>
                                      </p:cBhvr>
                                    </p:animEffect>
                                  </p:childTnLst>
                                </p:cTn>
                              </p:par>
                              <p:par>
                                <p:cTn id="80" presetID="10" presetClass="entr" presetSubtype="0" fill="hold" grpId="0" nodeType="withEffect">
                                  <p:stCondLst>
                                    <p:cond delay="0"/>
                                  </p:stCondLst>
                                  <p:iterate type="lt">
                                    <p:tmPct val="10000"/>
                                  </p:iterate>
                                  <p:childTnLst>
                                    <p:set>
                                      <p:cBhvr>
                                        <p:cTn id="81" dur="1" fill="hold">
                                          <p:stCondLst>
                                            <p:cond delay="0"/>
                                          </p:stCondLst>
                                        </p:cTn>
                                        <p:tgtEl>
                                          <p:spTgt spid="35"/>
                                        </p:tgtEl>
                                        <p:attrNameLst>
                                          <p:attrName>style.visibility</p:attrName>
                                        </p:attrNameLst>
                                      </p:cBhvr>
                                      <p:to>
                                        <p:strVal val="visible"/>
                                      </p:to>
                                    </p:set>
                                    <p:animEffect transition="in" filter="fade">
                                      <p:cBhvr>
                                        <p:cTn id="82" dur="100"/>
                                        <p:tgtEl>
                                          <p:spTgt spid="35"/>
                                        </p:tgtEl>
                                      </p:cBhvr>
                                    </p:animEffect>
                                  </p:childTnLst>
                                </p:cTn>
                              </p:par>
                              <p:par>
                                <p:cTn id="83" presetID="10" presetClass="entr" presetSubtype="0" fill="hold" grpId="0" nodeType="withEffect">
                                  <p:stCondLst>
                                    <p:cond delay="0"/>
                                  </p:stCondLst>
                                  <p:iterate type="lt">
                                    <p:tmPct val="10000"/>
                                  </p:iterate>
                                  <p:childTnLst>
                                    <p:set>
                                      <p:cBhvr>
                                        <p:cTn id="84" dur="1" fill="hold">
                                          <p:stCondLst>
                                            <p:cond delay="0"/>
                                          </p:stCondLst>
                                        </p:cTn>
                                        <p:tgtEl>
                                          <p:spTgt spid="36"/>
                                        </p:tgtEl>
                                        <p:attrNameLst>
                                          <p:attrName>style.visibility</p:attrName>
                                        </p:attrNameLst>
                                      </p:cBhvr>
                                      <p:to>
                                        <p:strVal val="visible"/>
                                      </p:to>
                                    </p:set>
                                    <p:animEffect transition="in" filter="fade">
                                      <p:cBhvr>
                                        <p:cTn id="85" dur="100"/>
                                        <p:tgtEl>
                                          <p:spTgt spid="36"/>
                                        </p:tgtEl>
                                      </p:cBhvr>
                                    </p:animEffect>
                                  </p:childTnLst>
                                </p:cTn>
                              </p:par>
                              <p:par>
                                <p:cTn id="86" presetID="10" presetClass="entr" presetSubtype="0" fill="hold" grpId="0" nodeType="withEffect">
                                  <p:stCondLst>
                                    <p:cond delay="0"/>
                                  </p:stCondLst>
                                  <p:iterate type="lt">
                                    <p:tmPct val="10000"/>
                                  </p:iterate>
                                  <p:childTnLst>
                                    <p:set>
                                      <p:cBhvr>
                                        <p:cTn id="87" dur="1" fill="hold">
                                          <p:stCondLst>
                                            <p:cond delay="0"/>
                                          </p:stCondLst>
                                        </p:cTn>
                                        <p:tgtEl>
                                          <p:spTgt spid="37"/>
                                        </p:tgtEl>
                                        <p:attrNameLst>
                                          <p:attrName>style.visibility</p:attrName>
                                        </p:attrNameLst>
                                      </p:cBhvr>
                                      <p:to>
                                        <p:strVal val="visible"/>
                                      </p:to>
                                    </p:set>
                                    <p:animEffect transition="in" filter="fade">
                                      <p:cBhvr>
                                        <p:cTn id="88" dur="1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3" grpId="0"/>
      <p:bldP spid="34" grpId="0"/>
      <p:bldP spid="35" grpId="0"/>
      <p:bldP spid="36"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37"/>
          <p:cNvSpPr/>
          <p:nvPr/>
        </p:nvSpPr>
        <p:spPr>
          <a:xfrm flipH="1">
            <a:off x="3051560" y="2722234"/>
            <a:ext cx="1091970" cy="1165128"/>
          </a:xfrm>
          <a:prstGeom prst="round2Diag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1" name="Round Diagonal Corner Rectangle 37"/>
          <p:cNvSpPr/>
          <p:nvPr/>
        </p:nvSpPr>
        <p:spPr>
          <a:xfrm flipH="1">
            <a:off x="1377720" y="2722234"/>
            <a:ext cx="1091970" cy="1165128"/>
          </a:xfrm>
          <a:prstGeom prst="round2Diag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2" name="Round Diagonal Corner Rectangle 37"/>
          <p:cNvSpPr/>
          <p:nvPr/>
        </p:nvSpPr>
        <p:spPr>
          <a:xfrm>
            <a:off x="1377720" y="1528523"/>
            <a:ext cx="1091970" cy="1165128"/>
          </a:xfrm>
          <a:prstGeom prst="round2Diag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3" name="Round Diagonal Corner Rectangle 37"/>
          <p:cNvSpPr/>
          <p:nvPr/>
        </p:nvSpPr>
        <p:spPr>
          <a:xfrm flipH="1">
            <a:off x="2497336" y="1528523"/>
            <a:ext cx="1091970" cy="1165128"/>
          </a:xfrm>
          <a:prstGeom prst="round2Diag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cxnSp>
        <p:nvCxnSpPr>
          <p:cNvPr id="48" name="Straight Connector 32"/>
          <p:cNvCxnSpPr/>
          <p:nvPr/>
        </p:nvCxnSpPr>
        <p:spPr>
          <a:xfrm>
            <a:off x="5082222" y="1687040"/>
            <a:ext cx="1809750"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50" name="Straight Connector 32"/>
          <p:cNvCxnSpPr/>
          <p:nvPr/>
        </p:nvCxnSpPr>
        <p:spPr>
          <a:xfrm>
            <a:off x="5082223" y="2400366"/>
            <a:ext cx="1894107" cy="0"/>
          </a:xfrm>
          <a:prstGeom prst="line">
            <a:avLst/>
          </a:prstGeom>
          <a:ln w="19050">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51" name="Straight Connector 32"/>
          <p:cNvCxnSpPr/>
          <p:nvPr/>
        </p:nvCxnSpPr>
        <p:spPr>
          <a:xfrm flipH="1">
            <a:off x="5082223" y="3113692"/>
            <a:ext cx="1894107" cy="0"/>
          </a:xfrm>
          <a:prstGeom prst="line">
            <a:avLst/>
          </a:prstGeom>
          <a:ln w="19050">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32"/>
          <p:cNvCxnSpPr/>
          <p:nvPr/>
        </p:nvCxnSpPr>
        <p:spPr>
          <a:xfrm flipH="1">
            <a:off x="5082223" y="3827019"/>
            <a:ext cx="1894107" cy="0"/>
          </a:xfrm>
          <a:prstGeom prst="line">
            <a:avLst/>
          </a:prstGeom>
          <a:ln w="19050">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3" name="Group 67"/>
          <p:cNvGrpSpPr>
            <a:grpSpLocks noChangeAspect="1"/>
          </p:cNvGrpSpPr>
          <p:nvPr/>
        </p:nvGrpSpPr>
        <p:grpSpPr bwMode="auto">
          <a:xfrm>
            <a:off x="1725465" y="1903095"/>
            <a:ext cx="396480" cy="415984"/>
            <a:chOff x="5541" y="-146"/>
            <a:chExt cx="1064" cy="1116"/>
          </a:xfrm>
        </p:grpSpPr>
        <p:sp>
          <p:nvSpPr>
            <p:cNvPr id="54" name="Freeform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69"/>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Group 12"/>
          <p:cNvGrpSpPr>
            <a:grpSpLocks noChangeAspect="1"/>
          </p:cNvGrpSpPr>
          <p:nvPr/>
        </p:nvGrpSpPr>
        <p:grpSpPr bwMode="auto">
          <a:xfrm>
            <a:off x="2838351" y="1907909"/>
            <a:ext cx="447843" cy="406355"/>
            <a:chOff x="2535" y="1120"/>
            <a:chExt cx="635" cy="576"/>
          </a:xfrm>
        </p:grpSpPr>
        <p:sp>
          <p:nvSpPr>
            <p:cNvPr id="57" name="Freeform 13"/>
            <p:cNvSpPr/>
            <p:nvPr/>
          </p:nvSpPr>
          <p:spPr bwMode="auto">
            <a:xfrm>
              <a:off x="2535" y="1626"/>
              <a:ext cx="635" cy="70"/>
            </a:xfrm>
            <a:custGeom>
              <a:avLst/>
              <a:gdLst>
                <a:gd name="T0" fmla="*/ 136 w 136"/>
                <a:gd name="T1" fmla="*/ 7 h 15"/>
                <a:gd name="T2" fmla="*/ 128 w 136"/>
                <a:gd name="T3" fmla="*/ 15 h 15"/>
                <a:gd name="T4" fmla="*/ 8 w 136"/>
                <a:gd name="T5" fmla="*/ 15 h 15"/>
                <a:gd name="T6" fmla="*/ 0 w 136"/>
                <a:gd name="T7" fmla="*/ 7 h 15"/>
                <a:gd name="T8" fmla="*/ 0 w 136"/>
                <a:gd name="T9" fmla="*/ 7 h 15"/>
                <a:gd name="T10" fmla="*/ 8 w 136"/>
                <a:gd name="T11" fmla="*/ 0 h 15"/>
                <a:gd name="T12" fmla="*/ 128 w 136"/>
                <a:gd name="T13" fmla="*/ 0 h 15"/>
                <a:gd name="T14" fmla="*/ 136 w 136"/>
                <a:gd name="T15" fmla="*/ 7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7"/>
                    <a:pt x="0" y="7"/>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14"/>
            <p:cNvSpPr/>
            <p:nvPr/>
          </p:nvSpPr>
          <p:spPr bwMode="auto">
            <a:xfrm>
              <a:off x="2614" y="1369"/>
              <a:ext cx="75"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15"/>
            <p:cNvSpPr/>
            <p:nvPr/>
          </p:nvSpPr>
          <p:spPr bwMode="auto">
            <a:xfrm>
              <a:off x="2750" y="1369"/>
              <a:ext cx="70" cy="220"/>
            </a:xfrm>
            <a:custGeom>
              <a:avLst/>
              <a:gdLst>
                <a:gd name="T0" fmla="*/ 8 w 15"/>
                <a:gd name="T1" fmla="*/ 47 h 47"/>
                <a:gd name="T2" fmla="*/ 0 w 15"/>
                <a:gd name="T3" fmla="*/ 39 h 47"/>
                <a:gd name="T4" fmla="*/ 0 w 15"/>
                <a:gd name="T5" fmla="*/ 8 h 47"/>
                <a:gd name="T6" fmla="*/ 8 w 15"/>
                <a:gd name="T7" fmla="*/ 0 h 47"/>
                <a:gd name="T8" fmla="*/ 8 w 15"/>
                <a:gd name="T9" fmla="*/ 0 h 47"/>
                <a:gd name="T10" fmla="*/ 15 w 15"/>
                <a:gd name="T11" fmla="*/ 8 h 47"/>
                <a:gd name="T12" fmla="*/ 15 w 15"/>
                <a:gd name="T13" fmla="*/ 39 h 47"/>
                <a:gd name="T14" fmla="*/ 8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8" y="47"/>
                  </a:moveTo>
                  <a:cubicBezTo>
                    <a:pt x="3" y="47"/>
                    <a:pt x="0" y="44"/>
                    <a:pt x="0" y="39"/>
                  </a:cubicBezTo>
                  <a:cubicBezTo>
                    <a:pt x="0" y="8"/>
                    <a:pt x="0" y="8"/>
                    <a:pt x="0" y="8"/>
                  </a:cubicBezTo>
                  <a:cubicBezTo>
                    <a:pt x="0" y="4"/>
                    <a:pt x="3" y="0"/>
                    <a:pt x="8" y="0"/>
                  </a:cubicBezTo>
                  <a:cubicBezTo>
                    <a:pt x="8" y="0"/>
                    <a:pt x="8"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16"/>
            <p:cNvSpPr/>
            <p:nvPr/>
          </p:nvSpPr>
          <p:spPr bwMode="auto">
            <a:xfrm>
              <a:off x="2885" y="1369"/>
              <a:ext cx="70" cy="220"/>
            </a:xfrm>
            <a:custGeom>
              <a:avLst/>
              <a:gdLst>
                <a:gd name="T0" fmla="*/ 7 w 15"/>
                <a:gd name="T1" fmla="*/ 47 h 47"/>
                <a:gd name="T2" fmla="*/ 0 w 15"/>
                <a:gd name="T3" fmla="*/ 39 h 47"/>
                <a:gd name="T4" fmla="*/ 0 w 15"/>
                <a:gd name="T5" fmla="*/ 8 h 47"/>
                <a:gd name="T6" fmla="*/ 7 w 15"/>
                <a:gd name="T7" fmla="*/ 0 h 47"/>
                <a:gd name="T8" fmla="*/ 7 w 15"/>
                <a:gd name="T9" fmla="*/ 0 h 47"/>
                <a:gd name="T10" fmla="*/ 15 w 15"/>
                <a:gd name="T11" fmla="*/ 8 h 47"/>
                <a:gd name="T12" fmla="*/ 15 w 15"/>
                <a:gd name="T13" fmla="*/ 39 h 47"/>
                <a:gd name="T14" fmla="*/ 7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7" y="47"/>
                  </a:moveTo>
                  <a:cubicBezTo>
                    <a:pt x="3" y="47"/>
                    <a:pt x="0" y="44"/>
                    <a:pt x="0" y="39"/>
                  </a:cubicBezTo>
                  <a:cubicBezTo>
                    <a:pt x="0" y="8"/>
                    <a:pt x="0" y="8"/>
                    <a:pt x="0" y="8"/>
                  </a:cubicBezTo>
                  <a:cubicBezTo>
                    <a:pt x="0" y="4"/>
                    <a:pt x="3" y="0"/>
                    <a:pt x="7" y="0"/>
                  </a:cubicBezTo>
                  <a:cubicBezTo>
                    <a:pt x="7" y="0"/>
                    <a:pt x="7"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17"/>
            <p:cNvSpPr/>
            <p:nvPr/>
          </p:nvSpPr>
          <p:spPr bwMode="auto">
            <a:xfrm>
              <a:off x="3016" y="1369"/>
              <a:ext cx="74"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18"/>
            <p:cNvSpPr/>
            <p:nvPr/>
          </p:nvSpPr>
          <p:spPr bwMode="auto">
            <a:xfrm>
              <a:off x="2656" y="1120"/>
              <a:ext cx="392" cy="117"/>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9"/>
            <p:cNvSpPr/>
            <p:nvPr/>
          </p:nvSpPr>
          <p:spPr bwMode="auto">
            <a:xfrm>
              <a:off x="2572" y="1275"/>
              <a:ext cx="560" cy="75"/>
            </a:xfrm>
            <a:custGeom>
              <a:avLst/>
              <a:gdLst>
                <a:gd name="T0" fmla="*/ 120 w 120"/>
                <a:gd name="T1" fmla="*/ 8 h 16"/>
                <a:gd name="T2" fmla="*/ 112 w 120"/>
                <a:gd name="T3" fmla="*/ 16 h 16"/>
                <a:gd name="T4" fmla="*/ 8 w 120"/>
                <a:gd name="T5" fmla="*/ 16 h 16"/>
                <a:gd name="T6" fmla="*/ 0 w 120"/>
                <a:gd name="T7" fmla="*/ 8 h 16"/>
                <a:gd name="T8" fmla="*/ 0 w 120"/>
                <a:gd name="T9" fmla="*/ 8 h 16"/>
                <a:gd name="T10" fmla="*/ 8 w 120"/>
                <a:gd name="T11" fmla="*/ 0 h 16"/>
                <a:gd name="T12" fmla="*/ 112 w 120"/>
                <a:gd name="T13" fmla="*/ 0 h 16"/>
                <a:gd name="T14" fmla="*/ 120 w 12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8"/>
                    <a:pt x="0" y="8"/>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Group 49"/>
          <p:cNvGrpSpPr>
            <a:grpSpLocks noChangeAspect="1"/>
          </p:cNvGrpSpPr>
          <p:nvPr/>
        </p:nvGrpSpPr>
        <p:grpSpPr bwMode="auto">
          <a:xfrm>
            <a:off x="1745153" y="3054722"/>
            <a:ext cx="357104" cy="434852"/>
            <a:chOff x="1541" y="-155"/>
            <a:chExt cx="934" cy="1137"/>
          </a:xfrm>
        </p:grpSpPr>
        <p:sp>
          <p:nvSpPr>
            <p:cNvPr id="65" name="Freeform 50"/>
            <p:cNvSpPr/>
            <p:nvPr/>
          </p:nvSpPr>
          <p:spPr bwMode="auto">
            <a:xfrm>
              <a:off x="1541" y="288"/>
              <a:ext cx="934" cy="694"/>
            </a:xfrm>
            <a:custGeom>
              <a:avLst/>
              <a:gdLst>
                <a:gd name="T0" fmla="*/ 0 w 48"/>
                <a:gd name="T1" fmla="*/ 0 h 36"/>
                <a:gd name="T2" fmla="*/ 0 w 48"/>
                <a:gd name="T3" fmla="*/ 33 h 36"/>
                <a:gd name="T4" fmla="*/ 3 w 48"/>
                <a:gd name="T5" fmla="*/ 36 h 36"/>
                <a:gd name="T6" fmla="*/ 45 w 48"/>
                <a:gd name="T7" fmla="*/ 36 h 36"/>
                <a:gd name="T8" fmla="*/ 48 w 48"/>
                <a:gd name="T9" fmla="*/ 33 h 36"/>
                <a:gd name="T10" fmla="*/ 48 w 48"/>
                <a:gd name="T11" fmla="*/ 0 h 36"/>
                <a:gd name="T12" fmla="*/ 0 w 48"/>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48" h="36">
                  <a:moveTo>
                    <a:pt x="0" y="0"/>
                  </a:moveTo>
                  <a:cubicBezTo>
                    <a:pt x="0" y="33"/>
                    <a:pt x="0" y="33"/>
                    <a:pt x="0" y="33"/>
                  </a:cubicBezTo>
                  <a:cubicBezTo>
                    <a:pt x="0" y="35"/>
                    <a:pt x="1" y="36"/>
                    <a:pt x="3" y="36"/>
                  </a:cubicBezTo>
                  <a:cubicBezTo>
                    <a:pt x="13" y="36"/>
                    <a:pt x="35" y="36"/>
                    <a:pt x="45" y="36"/>
                  </a:cubicBezTo>
                  <a:cubicBezTo>
                    <a:pt x="47" y="36"/>
                    <a:pt x="48" y="35"/>
                    <a:pt x="48" y="33"/>
                  </a:cubicBezTo>
                  <a:cubicBezTo>
                    <a:pt x="48" y="0"/>
                    <a:pt x="48" y="0"/>
                    <a:pt x="48"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51"/>
            <p:cNvSpPr>
              <a:spLocks noEditPoints="1"/>
            </p:cNvSpPr>
            <p:nvPr/>
          </p:nvSpPr>
          <p:spPr bwMode="auto">
            <a:xfrm>
              <a:off x="1541" y="-78"/>
              <a:ext cx="934" cy="289"/>
            </a:xfrm>
            <a:custGeom>
              <a:avLst/>
              <a:gdLst>
                <a:gd name="T0" fmla="*/ 48 w 48"/>
                <a:gd name="T1" fmla="*/ 3 h 15"/>
                <a:gd name="T2" fmla="*/ 45 w 48"/>
                <a:gd name="T3" fmla="*/ 0 h 15"/>
                <a:gd name="T4" fmla="*/ 3 w 48"/>
                <a:gd name="T5" fmla="*/ 0 h 15"/>
                <a:gd name="T6" fmla="*/ 0 w 48"/>
                <a:gd name="T7" fmla="*/ 3 h 15"/>
                <a:gd name="T8" fmla="*/ 0 w 48"/>
                <a:gd name="T9" fmla="*/ 15 h 15"/>
                <a:gd name="T10" fmla="*/ 48 w 48"/>
                <a:gd name="T11" fmla="*/ 15 h 15"/>
                <a:gd name="T12" fmla="*/ 48 w 48"/>
                <a:gd name="T13" fmla="*/ 3 h 15"/>
                <a:gd name="T14" fmla="*/ 3 w 48"/>
                <a:gd name="T15" fmla="*/ 12 h 15"/>
                <a:gd name="T16" fmla="*/ 45 w 48"/>
                <a:gd name="T17" fmla="*/ 12 h 15"/>
                <a:gd name="T18" fmla="*/ 45 w 48"/>
                <a:gd name="T19" fmla="*/ 4 h 15"/>
                <a:gd name="T20" fmla="*/ 3 w 48"/>
                <a:gd name="T21" fmla="*/ 4 h 15"/>
                <a:gd name="T22" fmla="*/ 3 w 48"/>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15">
                  <a:moveTo>
                    <a:pt x="48" y="3"/>
                  </a:moveTo>
                  <a:cubicBezTo>
                    <a:pt x="48" y="2"/>
                    <a:pt x="47" y="0"/>
                    <a:pt x="45" y="0"/>
                  </a:cubicBezTo>
                  <a:cubicBezTo>
                    <a:pt x="3" y="0"/>
                    <a:pt x="3" y="0"/>
                    <a:pt x="3" y="0"/>
                  </a:cubicBezTo>
                  <a:cubicBezTo>
                    <a:pt x="1" y="0"/>
                    <a:pt x="0" y="2"/>
                    <a:pt x="0" y="3"/>
                  </a:cubicBezTo>
                  <a:cubicBezTo>
                    <a:pt x="0" y="15"/>
                    <a:pt x="0" y="15"/>
                    <a:pt x="0" y="15"/>
                  </a:cubicBezTo>
                  <a:cubicBezTo>
                    <a:pt x="48" y="15"/>
                    <a:pt x="48" y="15"/>
                    <a:pt x="48" y="15"/>
                  </a:cubicBezTo>
                  <a:cubicBezTo>
                    <a:pt x="48" y="3"/>
                    <a:pt x="48" y="3"/>
                    <a:pt x="48" y="3"/>
                  </a:cubicBezTo>
                  <a:close/>
                  <a:moveTo>
                    <a:pt x="3" y="12"/>
                  </a:moveTo>
                  <a:cubicBezTo>
                    <a:pt x="45" y="12"/>
                    <a:pt x="45" y="12"/>
                    <a:pt x="45" y="12"/>
                  </a:cubicBezTo>
                  <a:cubicBezTo>
                    <a:pt x="45" y="4"/>
                    <a:pt x="45" y="4"/>
                    <a:pt x="45" y="4"/>
                  </a:cubicBezTo>
                  <a:cubicBezTo>
                    <a:pt x="3" y="4"/>
                    <a:pt x="3" y="4"/>
                    <a:pt x="3" y="4"/>
                  </a:cubicBezTo>
                  <a:cubicBezTo>
                    <a:pt x="3" y="12"/>
                    <a:pt x="3" y="12"/>
                    <a:pt x="3"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52"/>
            <p:cNvSpPr/>
            <p:nvPr/>
          </p:nvSpPr>
          <p:spPr bwMode="auto">
            <a:xfrm>
              <a:off x="1541" y="-1"/>
              <a:ext cx="39" cy="212"/>
            </a:xfrm>
            <a:custGeom>
              <a:avLst/>
              <a:gdLst>
                <a:gd name="T0" fmla="*/ 1 w 2"/>
                <a:gd name="T1" fmla="*/ 0 h 11"/>
                <a:gd name="T2" fmla="*/ 1 w 2"/>
                <a:gd name="T3" fmla="*/ 0 h 11"/>
                <a:gd name="T4" fmla="*/ 0 w 2"/>
                <a:gd name="T5" fmla="*/ 1 h 11"/>
                <a:gd name="T6" fmla="*/ 0 w 2"/>
                <a:gd name="T7" fmla="*/ 10 h 11"/>
                <a:gd name="T8" fmla="*/ 1 w 2"/>
                <a:gd name="T9" fmla="*/ 11 h 11"/>
                <a:gd name="T10" fmla="*/ 1 w 2"/>
                <a:gd name="T11" fmla="*/ 11 h 11"/>
                <a:gd name="T12" fmla="*/ 2 w 2"/>
                <a:gd name="T13" fmla="*/ 10 h 11"/>
                <a:gd name="T14" fmla="*/ 2 w 2"/>
                <a:gd name="T15" fmla="*/ 1 h 11"/>
                <a:gd name="T16" fmla="*/ 1 w 2"/>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1">
                  <a:moveTo>
                    <a:pt x="1" y="0"/>
                  </a:moveTo>
                  <a:cubicBezTo>
                    <a:pt x="1" y="0"/>
                    <a:pt x="1" y="0"/>
                    <a:pt x="1" y="0"/>
                  </a:cubicBezTo>
                  <a:cubicBezTo>
                    <a:pt x="0" y="0"/>
                    <a:pt x="0" y="0"/>
                    <a:pt x="0" y="1"/>
                  </a:cubicBezTo>
                  <a:cubicBezTo>
                    <a:pt x="0" y="3"/>
                    <a:pt x="0" y="7"/>
                    <a:pt x="0" y="10"/>
                  </a:cubicBezTo>
                  <a:cubicBezTo>
                    <a:pt x="0" y="10"/>
                    <a:pt x="0" y="11"/>
                    <a:pt x="1" y="11"/>
                  </a:cubicBezTo>
                  <a:cubicBezTo>
                    <a:pt x="1" y="11"/>
                    <a:pt x="1" y="11"/>
                    <a:pt x="1" y="11"/>
                  </a:cubicBezTo>
                  <a:cubicBezTo>
                    <a:pt x="2" y="11"/>
                    <a:pt x="2" y="10"/>
                    <a:pt x="2" y="10"/>
                  </a:cubicBezTo>
                  <a:cubicBezTo>
                    <a:pt x="2" y="7"/>
                    <a:pt x="2" y="3"/>
                    <a:pt x="2" y="1"/>
                  </a:cubicBezTo>
                  <a:cubicBezTo>
                    <a:pt x="2" y="0"/>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53"/>
            <p:cNvSpPr/>
            <p:nvPr/>
          </p:nvSpPr>
          <p:spPr bwMode="auto">
            <a:xfrm>
              <a:off x="1696" y="-155"/>
              <a:ext cx="59" cy="231"/>
            </a:xfrm>
            <a:custGeom>
              <a:avLst/>
              <a:gdLst>
                <a:gd name="T0" fmla="*/ 1 w 3"/>
                <a:gd name="T1" fmla="*/ 0 h 12"/>
                <a:gd name="T2" fmla="*/ 1 w 3"/>
                <a:gd name="T3" fmla="*/ 0 h 12"/>
                <a:gd name="T4" fmla="*/ 0 w 3"/>
                <a:gd name="T5" fmla="*/ 2 h 12"/>
                <a:gd name="T6" fmla="*/ 0 w 3"/>
                <a:gd name="T7" fmla="*/ 10 h 12"/>
                <a:gd name="T8" fmla="*/ 1 w 3"/>
                <a:gd name="T9" fmla="*/ 12 h 12"/>
                <a:gd name="T10" fmla="*/ 1 w 3"/>
                <a:gd name="T11" fmla="*/ 12 h 12"/>
                <a:gd name="T12" fmla="*/ 3 w 3"/>
                <a:gd name="T13" fmla="*/ 10 h 12"/>
                <a:gd name="T14" fmla="*/ 3 w 3"/>
                <a:gd name="T15" fmla="*/ 2 h 12"/>
                <a:gd name="T16" fmla="*/ 1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1" y="0"/>
                  </a:moveTo>
                  <a:cubicBezTo>
                    <a:pt x="1" y="0"/>
                    <a:pt x="1" y="0"/>
                    <a:pt x="1" y="0"/>
                  </a:cubicBezTo>
                  <a:cubicBezTo>
                    <a:pt x="0" y="0"/>
                    <a:pt x="0" y="1"/>
                    <a:pt x="0" y="2"/>
                  </a:cubicBezTo>
                  <a:cubicBezTo>
                    <a:pt x="0" y="5"/>
                    <a:pt x="0" y="7"/>
                    <a:pt x="0" y="10"/>
                  </a:cubicBezTo>
                  <a:cubicBezTo>
                    <a:pt x="0" y="11"/>
                    <a:pt x="0" y="12"/>
                    <a:pt x="1" y="12"/>
                  </a:cubicBezTo>
                  <a:cubicBezTo>
                    <a:pt x="1" y="12"/>
                    <a:pt x="1" y="12"/>
                    <a:pt x="1" y="12"/>
                  </a:cubicBezTo>
                  <a:cubicBezTo>
                    <a:pt x="2" y="12"/>
                    <a:pt x="3" y="11"/>
                    <a:pt x="3" y="10"/>
                  </a:cubicBezTo>
                  <a:cubicBezTo>
                    <a:pt x="3" y="7"/>
                    <a:pt x="3" y="5"/>
                    <a:pt x="3" y="2"/>
                  </a:cubicBezTo>
                  <a:cubicBezTo>
                    <a:pt x="3" y="1"/>
                    <a:pt x="2" y="0"/>
                    <a:pt x="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54"/>
            <p:cNvSpPr/>
            <p:nvPr/>
          </p:nvSpPr>
          <p:spPr bwMode="auto">
            <a:xfrm>
              <a:off x="1871" y="-155"/>
              <a:ext cx="78" cy="231"/>
            </a:xfrm>
            <a:custGeom>
              <a:avLst/>
              <a:gdLst>
                <a:gd name="T0" fmla="*/ 2 w 4"/>
                <a:gd name="T1" fmla="*/ 0 h 12"/>
                <a:gd name="T2" fmla="*/ 2 w 4"/>
                <a:gd name="T3" fmla="*/ 0 h 12"/>
                <a:gd name="T4" fmla="*/ 0 w 4"/>
                <a:gd name="T5" fmla="*/ 2 h 12"/>
                <a:gd name="T6" fmla="*/ 0 w 4"/>
                <a:gd name="T7" fmla="*/ 10 h 12"/>
                <a:gd name="T8" fmla="*/ 2 w 4"/>
                <a:gd name="T9" fmla="*/ 12 h 12"/>
                <a:gd name="T10" fmla="*/ 2 w 4"/>
                <a:gd name="T11" fmla="*/ 12 h 12"/>
                <a:gd name="T12" fmla="*/ 4 w 4"/>
                <a:gd name="T13" fmla="*/ 10 h 12"/>
                <a:gd name="T14" fmla="*/ 4 w 4"/>
                <a:gd name="T15" fmla="*/ 2 h 12"/>
                <a:gd name="T16" fmla="*/ 2 w 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4" y="11"/>
                    <a:pt x="4" y="10"/>
                  </a:cubicBezTo>
                  <a:cubicBezTo>
                    <a:pt x="4" y="7"/>
                    <a:pt x="4" y="5"/>
                    <a:pt x="4" y="2"/>
                  </a:cubicBezTo>
                  <a:cubicBezTo>
                    <a:pt x="4" y="1"/>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55"/>
            <p:cNvSpPr/>
            <p:nvPr/>
          </p:nvSpPr>
          <p:spPr bwMode="auto">
            <a:xfrm>
              <a:off x="2066"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3" y="11"/>
                    <a:pt x="3" y="10"/>
                  </a:cubicBezTo>
                  <a:cubicBezTo>
                    <a:pt x="3" y="7"/>
                    <a:pt x="3" y="5"/>
                    <a:pt x="3" y="2"/>
                  </a:cubicBezTo>
                  <a:cubicBezTo>
                    <a:pt x="3" y="1"/>
                    <a:pt x="3"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56"/>
            <p:cNvSpPr/>
            <p:nvPr/>
          </p:nvSpPr>
          <p:spPr bwMode="auto">
            <a:xfrm>
              <a:off x="2261"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2" y="12"/>
                    <a:pt x="3" y="11"/>
                    <a:pt x="3" y="10"/>
                  </a:cubicBezTo>
                  <a:cubicBezTo>
                    <a:pt x="3" y="7"/>
                    <a:pt x="3" y="5"/>
                    <a:pt x="3" y="2"/>
                  </a:cubicBezTo>
                  <a:cubicBezTo>
                    <a:pt x="3" y="1"/>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2" name="Freeform 15"/>
          <p:cNvSpPr>
            <a:spLocks noEditPoints="1"/>
          </p:cNvSpPr>
          <p:nvPr/>
        </p:nvSpPr>
        <p:spPr bwMode="auto">
          <a:xfrm>
            <a:off x="3400298" y="3034795"/>
            <a:ext cx="389687" cy="474707"/>
          </a:xfrm>
          <a:custGeom>
            <a:avLst/>
            <a:gdLst>
              <a:gd name="T0" fmla="*/ 18 w 36"/>
              <a:gd name="T1" fmla="*/ 5 h 44"/>
              <a:gd name="T2" fmla="*/ 36 w 36"/>
              <a:gd name="T3" fmla="*/ 23 h 44"/>
              <a:gd name="T4" fmla="*/ 22 w 36"/>
              <a:gd name="T5" fmla="*/ 40 h 44"/>
              <a:gd name="T6" fmla="*/ 31 w 36"/>
              <a:gd name="T7" fmla="*/ 43 h 44"/>
              <a:gd name="T8" fmla="*/ 31 w 36"/>
              <a:gd name="T9" fmla="*/ 44 h 44"/>
              <a:gd name="T10" fmla="*/ 5 w 36"/>
              <a:gd name="T11" fmla="*/ 44 h 44"/>
              <a:gd name="T12" fmla="*/ 5 w 36"/>
              <a:gd name="T13" fmla="*/ 43 h 44"/>
              <a:gd name="T14" fmla="*/ 13 w 36"/>
              <a:gd name="T15" fmla="*/ 40 h 44"/>
              <a:gd name="T16" fmla="*/ 0 w 36"/>
              <a:gd name="T17" fmla="*/ 23 h 44"/>
              <a:gd name="T18" fmla="*/ 18 w 36"/>
              <a:gd name="T19" fmla="*/ 5 h 44"/>
              <a:gd name="T20" fmla="*/ 18 w 36"/>
              <a:gd name="T21" fmla="*/ 5 h 44"/>
              <a:gd name="T22" fmla="*/ 17 w 36"/>
              <a:gd name="T23" fmla="*/ 21 h 44"/>
              <a:gd name="T24" fmla="*/ 16 w 36"/>
              <a:gd name="T25" fmla="*/ 16 h 44"/>
              <a:gd name="T26" fmla="*/ 18 w 36"/>
              <a:gd name="T27" fmla="*/ 14 h 44"/>
              <a:gd name="T28" fmla="*/ 19 w 36"/>
              <a:gd name="T29" fmla="*/ 16 h 44"/>
              <a:gd name="T30" fmla="*/ 18 w 36"/>
              <a:gd name="T31" fmla="*/ 21 h 44"/>
              <a:gd name="T32" fmla="*/ 19 w 36"/>
              <a:gd name="T33" fmla="*/ 23 h 44"/>
              <a:gd name="T34" fmla="*/ 19 w 36"/>
              <a:gd name="T35" fmla="*/ 24 h 44"/>
              <a:gd name="T36" fmla="*/ 24 w 36"/>
              <a:gd name="T37" fmla="*/ 28 h 44"/>
              <a:gd name="T38" fmla="*/ 27 w 36"/>
              <a:gd name="T39" fmla="*/ 32 h 44"/>
              <a:gd name="T40" fmla="*/ 22 w 36"/>
              <a:gd name="T41" fmla="*/ 29 h 44"/>
              <a:gd name="T42" fmla="*/ 19 w 36"/>
              <a:gd name="T43" fmla="*/ 24 h 44"/>
              <a:gd name="T44" fmla="*/ 18 w 36"/>
              <a:gd name="T45" fmla="*/ 25 h 44"/>
              <a:gd name="T46" fmla="*/ 16 w 36"/>
              <a:gd name="T47" fmla="*/ 23 h 44"/>
              <a:gd name="T48" fmla="*/ 17 w 36"/>
              <a:gd name="T49" fmla="*/ 21 h 44"/>
              <a:gd name="T50" fmla="*/ 17 w 36"/>
              <a:gd name="T51" fmla="*/ 21 h 44"/>
              <a:gd name="T52" fmla="*/ 4 w 36"/>
              <a:gd name="T53" fmla="*/ 22 h 44"/>
              <a:gd name="T54" fmla="*/ 6 w 36"/>
              <a:gd name="T55" fmla="*/ 22 h 44"/>
              <a:gd name="T56" fmla="*/ 6 w 36"/>
              <a:gd name="T57" fmla="*/ 24 h 44"/>
              <a:gd name="T58" fmla="*/ 4 w 36"/>
              <a:gd name="T59" fmla="*/ 24 h 44"/>
              <a:gd name="T60" fmla="*/ 17 w 36"/>
              <a:gd name="T61" fmla="*/ 37 h 44"/>
              <a:gd name="T62" fmla="*/ 17 w 36"/>
              <a:gd name="T63" fmla="*/ 35 h 44"/>
              <a:gd name="T64" fmla="*/ 18 w 36"/>
              <a:gd name="T65" fmla="*/ 35 h 44"/>
              <a:gd name="T66" fmla="*/ 18 w 36"/>
              <a:gd name="T67" fmla="*/ 37 h 44"/>
              <a:gd name="T68" fmla="*/ 32 w 36"/>
              <a:gd name="T69" fmla="*/ 24 h 44"/>
              <a:gd name="T70" fmla="*/ 29 w 36"/>
              <a:gd name="T71" fmla="*/ 24 h 44"/>
              <a:gd name="T72" fmla="*/ 29 w 36"/>
              <a:gd name="T73" fmla="*/ 22 h 44"/>
              <a:gd name="T74" fmla="*/ 32 w 36"/>
              <a:gd name="T75" fmla="*/ 22 h 44"/>
              <a:gd name="T76" fmla="*/ 18 w 36"/>
              <a:gd name="T77" fmla="*/ 9 h 44"/>
              <a:gd name="T78" fmla="*/ 18 w 36"/>
              <a:gd name="T79" fmla="*/ 11 h 44"/>
              <a:gd name="T80" fmla="*/ 17 w 36"/>
              <a:gd name="T81" fmla="*/ 11 h 44"/>
              <a:gd name="T82" fmla="*/ 17 w 36"/>
              <a:gd name="T83" fmla="*/ 9 h 44"/>
              <a:gd name="T84" fmla="*/ 4 w 36"/>
              <a:gd name="T85" fmla="*/ 22 h 44"/>
              <a:gd name="T86" fmla="*/ 4 w 36"/>
              <a:gd name="T87" fmla="*/ 22 h 44"/>
              <a:gd name="T88" fmla="*/ 17 w 36"/>
              <a:gd name="T89" fmla="*/ 0 h 44"/>
              <a:gd name="T90" fmla="*/ 19 w 36"/>
              <a:gd name="T91" fmla="*/ 0 h 44"/>
              <a:gd name="T92" fmla="*/ 20 w 36"/>
              <a:gd name="T93" fmla="*/ 2 h 44"/>
              <a:gd name="T94" fmla="*/ 20 w 36"/>
              <a:gd name="T95" fmla="*/ 4 h 44"/>
              <a:gd name="T96" fmla="*/ 18 w 36"/>
              <a:gd name="T97" fmla="*/ 3 h 44"/>
              <a:gd name="T98" fmla="*/ 15 w 36"/>
              <a:gd name="T99" fmla="*/ 4 h 44"/>
              <a:gd name="T100" fmla="*/ 15 w 36"/>
              <a:gd name="T101" fmla="*/ 2 h 44"/>
              <a:gd name="T102" fmla="*/ 17 w 36"/>
              <a:gd name="T103" fmla="*/ 0 h 44"/>
              <a:gd name="T104" fmla="*/ 17 w 36"/>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 h="44">
                <a:moveTo>
                  <a:pt x="18" y="5"/>
                </a:moveTo>
                <a:cubicBezTo>
                  <a:pt x="27" y="5"/>
                  <a:pt x="36" y="13"/>
                  <a:pt x="36" y="23"/>
                </a:cubicBezTo>
                <a:cubicBezTo>
                  <a:pt x="36" y="31"/>
                  <a:pt x="30" y="39"/>
                  <a:pt x="22" y="40"/>
                </a:cubicBezTo>
                <a:cubicBezTo>
                  <a:pt x="31" y="43"/>
                  <a:pt x="31" y="43"/>
                  <a:pt x="31" y="43"/>
                </a:cubicBezTo>
                <a:cubicBezTo>
                  <a:pt x="31" y="44"/>
                  <a:pt x="31" y="44"/>
                  <a:pt x="31" y="44"/>
                </a:cubicBezTo>
                <a:cubicBezTo>
                  <a:pt x="5" y="44"/>
                  <a:pt x="5" y="44"/>
                  <a:pt x="5" y="44"/>
                </a:cubicBezTo>
                <a:cubicBezTo>
                  <a:pt x="5" y="43"/>
                  <a:pt x="5" y="43"/>
                  <a:pt x="5" y="43"/>
                </a:cubicBezTo>
                <a:cubicBezTo>
                  <a:pt x="13" y="40"/>
                  <a:pt x="13" y="40"/>
                  <a:pt x="13" y="40"/>
                </a:cubicBezTo>
                <a:cubicBezTo>
                  <a:pt x="6" y="39"/>
                  <a:pt x="0" y="31"/>
                  <a:pt x="0" y="23"/>
                </a:cubicBezTo>
                <a:cubicBezTo>
                  <a:pt x="0" y="13"/>
                  <a:pt x="8" y="5"/>
                  <a:pt x="18" y="5"/>
                </a:cubicBezTo>
                <a:cubicBezTo>
                  <a:pt x="18" y="5"/>
                  <a:pt x="18" y="5"/>
                  <a:pt x="18" y="5"/>
                </a:cubicBezTo>
                <a:close/>
                <a:moveTo>
                  <a:pt x="17" y="21"/>
                </a:moveTo>
                <a:cubicBezTo>
                  <a:pt x="16" y="16"/>
                  <a:pt x="16" y="16"/>
                  <a:pt x="16" y="16"/>
                </a:cubicBezTo>
                <a:cubicBezTo>
                  <a:pt x="18" y="14"/>
                  <a:pt x="18" y="14"/>
                  <a:pt x="18" y="14"/>
                </a:cubicBezTo>
                <a:cubicBezTo>
                  <a:pt x="19" y="16"/>
                  <a:pt x="19" y="16"/>
                  <a:pt x="19" y="16"/>
                </a:cubicBezTo>
                <a:cubicBezTo>
                  <a:pt x="18" y="21"/>
                  <a:pt x="18" y="21"/>
                  <a:pt x="18" y="21"/>
                </a:cubicBezTo>
                <a:cubicBezTo>
                  <a:pt x="19" y="22"/>
                  <a:pt x="19" y="22"/>
                  <a:pt x="19" y="23"/>
                </a:cubicBezTo>
                <a:cubicBezTo>
                  <a:pt x="19" y="23"/>
                  <a:pt x="19" y="24"/>
                  <a:pt x="19" y="24"/>
                </a:cubicBezTo>
                <a:cubicBezTo>
                  <a:pt x="24" y="28"/>
                  <a:pt x="24" y="28"/>
                  <a:pt x="24" y="28"/>
                </a:cubicBezTo>
                <a:cubicBezTo>
                  <a:pt x="27" y="32"/>
                  <a:pt x="27" y="32"/>
                  <a:pt x="27" y="32"/>
                </a:cubicBezTo>
                <a:cubicBezTo>
                  <a:pt x="22" y="29"/>
                  <a:pt x="22" y="29"/>
                  <a:pt x="22" y="29"/>
                </a:cubicBezTo>
                <a:cubicBezTo>
                  <a:pt x="19" y="24"/>
                  <a:pt x="19" y="24"/>
                  <a:pt x="19" y="24"/>
                </a:cubicBezTo>
                <a:cubicBezTo>
                  <a:pt x="19" y="25"/>
                  <a:pt x="18" y="25"/>
                  <a:pt x="18" y="25"/>
                </a:cubicBezTo>
                <a:cubicBezTo>
                  <a:pt x="17" y="25"/>
                  <a:pt x="16" y="24"/>
                  <a:pt x="16" y="23"/>
                </a:cubicBezTo>
                <a:cubicBezTo>
                  <a:pt x="16" y="22"/>
                  <a:pt x="16" y="22"/>
                  <a:pt x="17" y="21"/>
                </a:cubicBezTo>
                <a:cubicBezTo>
                  <a:pt x="17" y="21"/>
                  <a:pt x="17" y="21"/>
                  <a:pt x="17" y="21"/>
                </a:cubicBezTo>
                <a:close/>
                <a:moveTo>
                  <a:pt x="4" y="22"/>
                </a:moveTo>
                <a:cubicBezTo>
                  <a:pt x="6" y="22"/>
                  <a:pt x="6" y="22"/>
                  <a:pt x="6" y="22"/>
                </a:cubicBezTo>
                <a:cubicBezTo>
                  <a:pt x="6" y="24"/>
                  <a:pt x="6" y="24"/>
                  <a:pt x="6" y="24"/>
                </a:cubicBezTo>
                <a:cubicBezTo>
                  <a:pt x="4" y="24"/>
                  <a:pt x="4" y="24"/>
                  <a:pt x="4" y="24"/>
                </a:cubicBezTo>
                <a:cubicBezTo>
                  <a:pt x="4" y="31"/>
                  <a:pt x="10" y="36"/>
                  <a:pt x="17" y="37"/>
                </a:cubicBezTo>
                <a:cubicBezTo>
                  <a:pt x="17" y="35"/>
                  <a:pt x="17" y="35"/>
                  <a:pt x="17" y="35"/>
                </a:cubicBezTo>
                <a:cubicBezTo>
                  <a:pt x="18" y="35"/>
                  <a:pt x="18" y="35"/>
                  <a:pt x="18" y="35"/>
                </a:cubicBezTo>
                <a:cubicBezTo>
                  <a:pt x="18" y="37"/>
                  <a:pt x="18" y="37"/>
                  <a:pt x="18" y="37"/>
                </a:cubicBezTo>
                <a:cubicBezTo>
                  <a:pt x="25" y="36"/>
                  <a:pt x="31" y="31"/>
                  <a:pt x="32" y="24"/>
                </a:cubicBezTo>
                <a:cubicBezTo>
                  <a:pt x="29" y="24"/>
                  <a:pt x="29" y="24"/>
                  <a:pt x="29" y="24"/>
                </a:cubicBezTo>
                <a:cubicBezTo>
                  <a:pt x="29" y="22"/>
                  <a:pt x="29" y="22"/>
                  <a:pt x="29" y="22"/>
                </a:cubicBezTo>
                <a:cubicBezTo>
                  <a:pt x="32" y="22"/>
                  <a:pt x="32" y="22"/>
                  <a:pt x="32" y="22"/>
                </a:cubicBezTo>
                <a:cubicBezTo>
                  <a:pt x="31" y="15"/>
                  <a:pt x="25" y="9"/>
                  <a:pt x="18" y="9"/>
                </a:cubicBezTo>
                <a:cubicBezTo>
                  <a:pt x="18" y="11"/>
                  <a:pt x="18" y="11"/>
                  <a:pt x="18" y="11"/>
                </a:cubicBezTo>
                <a:cubicBezTo>
                  <a:pt x="17" y="11"/>
                  <a:pt x="17" y="11"/>
                  <a:pt x="17" y="11"/>
                </a:cubicBezTo>
                <a:cubicBezTo>
                  <a:pt x="17" y="9"/>
                  <a:pt x="17" y="9"/>
                  <a:pt x="17" y="9"/>
                </a:cubicBezTo>
                <a:cubicBezTo>
                  <a:pt x="10" y="9"/>
                  <a:pt x="4" y="15"/>
                  <a:pt x="4" y="22"/>
                </a:cubicBezTo>
                <a:cubicBezTo>
                  <a:pt x="4" y="22"/>
                  <a:pt x="4" y="22"/>
                  <a:pt x="4" y="22"/>
                </a:cubicBezTo>
                <a:close/>
                <a:moveTo>
                  <a:pt x="17" y="0"/>
                </a:moveTo>
                <a:cubicBezTo>
                  <a:pt x="19" y="0"/>
                  <a:pt x="19" y="0"/>
                  <a:pt x="19" y="0"/>
                </a:cubicBezTo>
                <a:cubicBezTo>
                  <a:pt x="20" y="0"/>
                  <a:pt x="20" y="1"/>
                  <a:pt x="20" y="2"/>
                </a:cubicBezTo>
                <a:cubicBezTo>
                  <a:pt x="20" y="4"/>
                  <a:pt x="20" y="4"/>
                  <a:pt x="20" y="4"/>
                </a:cubicBezTo>
                <a:cubicBezTo>
                  <a:pt x="19" y="4"/>
                  <a:pt x="19" y="3"/>
                  <a:pt x="18" y="3"/>
                </a:cubicBezTo>
                <a:cubicBezTo>
                  <a:pt x="17" y="3"/>
                  <a:pt x="16" y="4"/>
                  <a:pt x="15" y="4"/>
                </a:cubicBezTo>
                <a:cubicBezTo>
                  <a:pt x="15" y="2"/>
                  <a:pt x="15" y="2"/>
                  <a:pt x="15" y="2"/>
                </a:cubicBezTo>
                <a:cubicBezTo>
                  <a:pt x="15" y="1"/>
                  <a:pt x="16" y="0"/>
                  <a:pt x="17" y="0"/>
                </a:cubicBezTo>
                <a:cubicBezTo>
                  <a:pt x="17" y="0"/>
                  <a:pt x="17" y="0"/>
                  <a:pt x="17" y="0"/>
                </a:cubicBezTo>
                <a:close/>
              </a:path>
            </a:pathLst>
          </a:custGeom>
          <a:solidFill>
            <a:schemeClr val="bg1"/>
          </a:solidFill>
          <a:ln>
            <a:noFill/>
          </a:ln>
        </p:spPr>
        <p:txBody>
          <a:bodyPr vert="horz" wrap="square" lIns="68580" tIns="34290" rIns="68580" bIns="34290" numCol="1" anchor="t" anchorCtr="0" compatLnSpc="1"/>
          <a:lstStyle/>
          <a:p>
            <a:endParaRPr lang="zh-CN" altLang="en-US"/>
          </a:p>
        </p:txBody>
      </p:sp>
      <p:grpSp>
        <p:nvGrpSpPr>
          <p:cNvPr id="7" name="Group 67"/>
          <p:cNvGrpSpPr>
            <a:grpSpLocks noChangeAspect="1"/>
          </p:cNvGrpSpPr>
          <p:nvPr/>
        </p:nvGrpSpPr>
        <p:grpSpPr bwMode="auto">
          <a:xfrm>
            <a:off x="4617469" y="2972819"/>
            <a:ext cx="268538" cy="281748"/>
            <a:chOff x="5541" y="-146"/>
            <a:chExt cx="1064" cy="1116"/>
          </a:xfrm>
          <a:solidFill>
            <a:schemeClr val="accent3"/>
          </a:solidFill>
        </p:grpSpPr>
        <p:sp>
          <p:nvSpPr>
            <p:cNvPr id="75" name="Freeform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69"/>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Group 12"/>
          <p:cNvGrpSpPr>
            <a:grpSpLocks noChangeAspect="1"/>
          </p:cNvGrpSpPr>
          <p:nvPr/>
        </p:nvGrpSpPr>
        <p:grpSpPr bwMode="auto">
          <a:xfrm>
            <a:off x="4600075" y="1528523"/>
            <a:ext cx="303326" cy="275226"/>
            <a:chOff x="2535" y="1120"/>
            <a:chExt cx="635" cy="576"/>
          </a:xfrm>
          <a:solidFill>
            <a:schemeClr val="accent1"/>
          </a:solidFill>
        </p:grpSpPr>
        <p:sp>
          <p:nvSpPr>
            <p:cNvPr id="79" name="Freeform 13"/>
            <p:cNvSpPr/>
            <p:nvPr/>
          </p:nvSpPr>
          <p:spPr bwMode="auto">
            <a:xfrm>
              <a:off x="2535" y="1626"/>
              <a:ext cx="635" cy="70"/>
            </a:xfrm>
            <a:custGeom>
              <a:avLst/>
              <a:gdLst>
                <a:gd name="T0" fmla="*/ 136 w 136"/>
                <a:gd name="T1" fmla="*/ 7 h 15"/>
                <a:gd name="T2" fmla="*/ 128 w 136"/>
                <a:gd name="T3" fmla="*/ 15 h 15"/>
                <a:gd name="T4" fmla="*/ 8 w 136"/>
                <a:gd name="T5" fmla="*/ 15 h 15"/>
                <a:gd name="T6" fmla="*/ 0 w 136"/>
                <a:gd name="T7" fmla="*/ 7 h 15"/>
                <a:gd name="T8" fmla="*/ 0 w 136"/>
                <a:gd name="T9" fmla="*/ 7 h 15"/>
                <a:gd name="T10" fmla="*/ 8 w 136"/>
                <a:gd name="T11" fmla="*/ 0 h 15"/>
                <a:gd name="T12" fmla="*/ 128 w 136"/>
                <a:gd name="T13" fmla="*/ 0 h 15"/>
                <a:gd name="T14" fmla="*/ 136 w 136"/>
                <a:gd name="T15" fmla="*/ 7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7"/>
                    <a:pt x="0" y="7"/>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14"/>
            <p:cNvSpPr/>
            <p:nvPr/>
          </p:nvSpPr>
          <p:spPr bwMode="auto">
            <a:xfrm>
              <a:off x="2614" y="1369"/>
              <a:ext cx="75"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15"/>
            <p:cNvSpPr/>
            <p:nvPr/>
          </p:nvSpPr>
          <p:spPr bwMode="auto">
            <a:xfrm>
              <a:off x="2750" y="1369"/>
              <a:ext cx="70" cy="220"/>
            </a:xfrm>
            <a:custGeom>
              <a:avLst/>
              <a:gdLst>
                <a:gd name="T0" fmla="*/ 8 w 15"/>
                <a:gd name="T1" fmla="*/ 47 h 47"/>
                <a:gd name="T2" fmla="*/ 0 w 15"/>
                <a:gd name="T3" fmla="*/ 39 h 47"/>
                <a:gd name="T4" fmla="*/ 0 w 15"/>
                <a:gd name="T5" fmla="*/ 8 h 47"/>
                <a:gd name="T6" fmla="*/ 8 w 15"/>
                <a:gd name="T7" fmla="*/ 0 h 47"/>
                <a:gd name="T8" fmla="*/ 8 w 15"/>
                <a:gd name="T9" fmla="*/ 0 h 47"/>
                <a:gd name="T10" fmla="*/ 15 w 15"/>
                <a:gd name="T11" fmla="*/ 8 h 47"/>
                <a:gd name="T12" fmla="*/ 15 w 15"/>
                <a:gd name="T13" fmla="*/ 39 h 47"/>
                <a:gd name="T14" fmla="*/ 8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8" y="47"/>
                  </a:moveTo>
                  <a:cubicBezTo>
                    <a:pt x="3" y="47"/>
                    <a:pt x="0" y="44"/>
                    <a:pt x="0" y="39"/>
                  </a:cubicBezTo>
                  <a:cubicBezTo>
                    <a:pt x="0" y="8"/>
                    <a:pt x="0" y="8"/>
                    <a:pt x="0" y="8"/>
                  </a:cubicBezTo>
                  <a:cubicBezTo>
                    <a:pt x="0" y="4"/>
                    <a:pt x="3" y="0"/>
                    <a:pt x="8" y="0"/>
                  </a:cubicBezTo>
                  <a:cubicBezTo>
                    <a:pt x="8" y="0"/>
                    <a:pt x="8"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16"/>
            <p:cNvSpPr/>
            <p:nvPr/>
          </p:nvSpPr>
          <p:spPr bwMode="auto">
            <a:xfrm>
              <a:off x="2885" y="1369"/>
              <a:ext cx="70" cy="220"/>
            </a:xfrm>
            <a:custGeom>
              <a:avLst/>
              <a:gdLst>
                <a:gd name="T0" fmla="*/ 7 w 15"/>
                <a:gd name="T1" fmla="*/ 47 h 47"/>
                <a:gd name="T2" fmla="*/ 0 w 15"/>
                <a:gd name="T3" fmla="*/ 39 h 47"/>
                <a:gd name="T4" fmla="*/ 0 w 15"/>
                <a:gd name="T5" fmla="*/ 8 h 47"/>
                <a:gd name="T6" fmla="*/ 7 w 15"/>
                <a:gd name="T7" fmla="*/ 0 h 47"/>
                <a:gd name="T8" fmla="*/ 7 w 15"/>
                <a:gd name="T9" fmla="*/ 0 h 47"/>
                <a:gd name="T10" fmla="*/ 15 w 15"/>
                <a:gd name="T11" fmla="*/ 8 h 47"/>
                <a:gd name="T12" fmla="*/ 15 w 15"/>
                <a:gd name="T13" fmla="*/ 39 h 47"/>
                <a:gd name="T14" fmla="*/ 7 w 15"/>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7">
                  <a:moveTo>
                    <a:pt x="7" y="47"/>
                  </a:moveTo>
                  <a:cubicBezTo>
                    <a:pt x="3" y="47"/>
                    <a:pt x="0" y="44"/>
                    <a:pt x="0" y="39"/>
                  </a:cubicBezTo>
                  <a:cubicBezTo>
                    <a:pt x="0" y="8"/>
                    <a:pt x="0" y="8"/>
                    <a:pt x="0" y="8"/>
                  </a:cubicBezTo>
                  <a:cubicBezTo>
                    <a:pt x="0" y="4"/>
                    <a:pt x="3" y="0"/>
                    <a:pt x="7" y="0"/>
                  </a:cubicBezTo>
                  <a:cubicBezTo>
                    <a:pt x="7" y="0"/>
                    <a:pt x="7"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17"/>
            <p:cNvSpPr/>
            <p:nvPr/>
          </p:nvSpPr>
          <p:spPr bwMode="auto">
            <a:xfrm>
              <a:off x="3016" y="1369"/>
              <a:ext cx="74" cy="220"/>
            </a:xfrm>
            <a:custGeom>
              <a:avLst/>
              <a:gdLst>
                <a:gd name="T0" fmla="*/ 8 w 16"/>
                <a:gd name="T1" fmla="*/ 47 h 47"/>
                <a:gd name="T2" fmla="*/ 0 w 16"/>
                <a:gd name="T3" fmla="*/ 39 h 47"/>
                <a:gd name="T4" fmla="*/ 0 w 16"/>
                <a:gd name="T5" fmla="*/ 8 h 47"/>
                <a:gd name="T6" fmla="*/ 8 w 16"/>
                <a:gd name="T7" fmla="*/ 0 h 47"/>
                <a:gd name="T8" fmla="*/ 8 w 16"/>
                <a:gd name="T9" fmla="*/ 0 h 47"/>
                <a:gd name="T10" fmla="*/ 16 w 16"/>
                <a:gd name="T11" fmla="*/ 8 h 47"/>
                <a:gd name="T12" fmla="*/ 16 w 16"/>
                <a:gd name="T13" fmla="*/ 39 h 47"/>
                <a:gd name="T14" fmla="*/ 8 w 16"/>
                <a:gd name="T15" fmla="*/ 4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8" y="47"/>
                  </a:moveTo>
                  <a:cubicBezTo>
                    <a:pt x="4" y="47"/>
                    <a:pt x="0" y="44"/>
                    <a:pt x="0" y="39"/>
                  </a:cubicBezTo>
                  <a:cubicBezTo>
                    <a:pt x="0" y="8"/>
                    <a:pt x="0" y="8"/>
                    <a:pt x="0" y="8"/>
                  </a:cubicBezTo>
                  <a:cubicBezTo>
                    <a:pt x="0" y="4"/>
                    <a:pt x="4" y="0"/>
                    <a:pt x="8" y="0"/>
                  </a:cubicBezTo>
                  <a:cubicBezTo>
                    <a:pt x="8" y="0"/>
                    <a:pt x="8"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18"/>
            <p:cNvSpPr/>
            <p:nvPr/>
          </p:nvSpPr>
          <p:spPr bwMode="auto">
            <a:xfrm>
              <a:off x="2656" y="1120"/>
              <a:ext cx="392" cy="117"/>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19"/>
            <p:cNvSpPr/>
            <p:nvPr/>
          </p:nvSpPr>
          <p:spPr bwMode="auto">
            <a:xfrm>
              <a:off x="2572" y="1275"/>
              <a:ext cx="560" cy="75"/>
            </a:xfrm>
            <a:custGeom>
              <a:avLst/>
              <a:gdLst>
                <a:gd name="T0" fmla="*/ 120 w 120"/>
                <a:gd name="T1" fmla="*/ 8 h 16"/>
                <a:gd name="T2" fmla="*/ 112 w 120"/>
                <a:gd name="T3" fmla="*/ 16 h 16"/>
                <a:gd name="T4" fmla="*/ 8 w 120"/>
                <a:gd name="T5" fmla="*/ 16 h 16"/>
                <a:gd name="T6" fmla="*/ 0 w 120"/>
                <a:gd name="T7" fmla="*/ 8 h 16"/>
                <a:gd name="T8" fmla="*/ 0 w 120"/>
                <a:gd name="T9" fmla="*/ 8 h 16"/>
                <a:gd name="T10" fmla="*/ 8 w 120"/>
                <a:gd name="T11" fmla="*/ 0 h 16"/>
                <a:gd name="T12" fmla="*/ 112 w 120"/>
                <a:gd name="T13" fmla="*/ 0 h 16"/>
                <a:gd name="T14" fmla="*/ 120 w 12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8"/>
                    <a:pt x="0" y="8"/>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6" name="Freeform 15"/>
          <p:cNvSpPr>
            <a:spLocks noEditPoints="1"/>
          </p:cNvSpPr>
          <p:nvPr/>
        </p:nvSpPr>
        <p:spPr bwMode="auto">
          <a:xfrm>
            <a:off x="4619771" y="2220044"/>
            <a:ext cx="263937" cy="321521"/>
          </a:xfrm>
          <a:custGeom>
            <a:avLst/>
            <a:gdLst>
              <a:gd name="T0" fmla="*/ 18 w 36"/>
              <a:gd name="T1" fmla="*/ 5 h 44"/>
              <a:gd name="T2" fmla="*/ 36 w 36"/>
              <a:gd name="T3" fmla="*/ 23 h 44"/>
              <a:gd name="T4" fmla="*/ 22 w 36"/>
              <a:gd name="T5" fmla="*/ 40 h 44"/>
              <a:gd name="T6" fmla="*/ 31 w 36"/>
              <a:gd name="T7" fmla="*/ 43 h 44"/>
              <a:gd name="T8" fmla="*/ 31 w 36"/>
              <a:gd name="T9" fmla="*/ 44 h 44"/>
              <a:gd name="T10" fmla="*/ 5 w 36"/>
              <a:gd name="T11" fmla="*/ 44 h 44"/>
              <a:gd name="T12" fmla="*/ 5 w 36"/>
              <a:gd name="T13" fmla="*/ 43 h 44"/>
              <a:gd name="T14" fmla="*/ 13 w 36"/>
              <a:gd name="T15" fmla="*/ 40 h 44"/>
              <a:gd name="T16" fmla="*/ 0 w 36"/>
              <a:gd name="T17" fmla="*/ 23 h 44"/>
              <a:gd name="T18" fmla="*/ 18 w 36"/>
              <a:gd name="T19" fmla="*/ 5 h 44"/>
              <a:gd name="T20" fmla="*/ 18 w 36"/>
              <a:gd name="T21" fmla="*/ 5 h 44"/>
              <a:gd name="T22" fmla="*/ 17 w 36"/>
              <a:gd name="T23" fmla="*/ 21 h 44"/>
              <a:gd name="T24" fmla="*/ 16 w 36"/>
              <a:gd name="T25" fmla="*/ 16 h 44"/>
              <a:gd name="T26" fmla="*/ 18 w 36"/>
              <a:gd name="T27" fmla="*/ 14 h 44"/>
              <a:gd name="T28" fmla="*/ 19 w 36"/>
              <a:gd name="T29" fmla="*/ 16 h 44"/>
              <a:gd name="T30" fmla="*/ 18 w 36"/>
              <a:gd name="T31" fmla="*/ 21 h 44"/>
              <a:gd name="T32" fmla="*/ 19 w 36"/>
              <a:gd name="T33" fmla="*/ 23 h 44"/>
              <a:gd name="T34" fmla="*/ 19 w 36"/>
              <a:gd name="T35" fmla="*/ 24 h 44"/>
              <a:gd name="T36" fmla="*/ 24 w 36"/>
              <a:gd name="T37" fmla="*/ 28 h 44"/>
              <a:gd name="T38" fmla="*/ 27 w 36"/>
              <a:gd name="T39" fmla="*/ 32 h 44"/>
              <a:gd name="T40" fmla="*/ 22 w 36"/>
              <a:gd name="T41" fmla="*/ 29 h 44"/>
              <a:gd name="T42" fmla="*/ 19 w 36"/>
              <a:gd name="T43" fmla="*/ 24 h 44"/>
              <a:gd name="T44" fmla="*/ 18 w 36"/>
              <a:gd name="T45" fmla="*/ 25 h 44"/>
              <a:gd name="T46" fmla="*/ 16 w 36"/>
              <a:gd name="T47" fmla="*/ 23 h 44"/>
              <a:gd name="T48" fmla="*/ 17 w 36"/>
              <a:gd name="T49" fmla="*/ 21 h 44"/>
              <a:gd name="T50" fmla="*/ 17 w 36"/>
              <a:gd name="T51" fmla="*/ 21 h 44"/>
              <a:gd name="T52" fmla="*/ 4 w 36"/>
              <a:gd name="T53" fmla="*/ 22 h 44"/>
              <a:gd name="T54" fmla="*/ 6 w 36"/>
              <a:gd name="T55" fmla="*/ 22 h 44"/>
              <a:gd name="T56" fmla="*/ 6 w 36"/>
              <a:gd name="T57" fmla="*/ 24 h 44"/>
              <a:gd name="T58" fmla="*/ 4 w 36"/>
              <a:gd name="T59" fmla="*/ 24 h 44"/>
              <a:gd name="T60" fmla="*/ 17 w 36"/>
              <a:gd name="T61" fmla="*/ 37 h 44"/>
              <a:gd name="T62" fmla="*/ 17 w 36"/>
              <a:gd name="T63" fmla="*/ 35 h 44"/>
              <a:gd name="T64" fmla="*/ 18 w 36"/>
              <a:gd name="T65" fmla="*/ 35 h 44"/>
              <a:gd name="T66" fmla="*/ 18 w 36"/>
              <a:gd name="T67" fmla="*/ 37 h 44"/>
              <a:gd name="T68" fmla="*/ 32 w 36"/>
              <a:gd name="T69" fmla="*/ 24 h 44"/>
              <a:gd name="T70" fmla="*/ 29 w 36"/>
              <a:gd name="T71" fmla="*/ 24 h 44"/>
              <a:gd name="T72" fmla="*/ 29 w 36"/>
              <a:gd name="T73" fmla="*/ 22 h 44"/>
              <a:gd name="T74" fmla="*/ 32 w 36"/>
              <a:gd name="T75" fmla="*/ 22 h 44"/>
              <a:gd name="T76" fmla="*/ 18 w 36"/>
              <a:gd name="T77" fmla="*/ 9 h 44"/>
              <a:gd name="T78" fmla="*/ 18 w 36"/>
              <a:gd name="T79" fmla="*/ 11 h 44"/>
              <a:gd name="T80" fmla="*/ 17 w 36"/>
              <a:gd name="T81" fmla="*/ 11 h 44"/>
              <a:gd name="T82" fmla="*/ 17 w 36"/>
              <a:gd name="T83" fmla="*/ 9 h 44"/>
              <a:gd name="T84" fmla="*/ 4 w 36"/>
              <a:gd name="T85" fmla="*/ 22 h 44"/>
              <a:gd name="T86" fmla="*/ 4 w 36"/>
              <a:gd name="T87" fmla="*/ 22 h 44"/>
              <a:gd name="T88" fmla="*/ 17 w 36"/>
              <a:gd name="T89" fmla="*/ 0 h 44"/>
              <a:gd name="T90" fmla="*/ 19 w 36"/>
              <a:gd name="T91" fmla="*/ 0 h 44"/>
              <a:gd name="T92" fmla="*/ 20 w 36"/>
              <a:gd name="T93" fmla="*/ 2 h 44"/>
              <a:gd name="T94" fmla="*/ 20 w 36"/>
              <a:gd name="T95" fmla="*/ 4 h 44"/>
              <a:gd name="T96" fmla="*/ 18 w 36"/>
              <a:gd name="T97" fmla="*/ 3 h 44"/>
              <a:gd name="T98" fmla="*/ 15 w 36"/>
              <a:gd name="T99" fmla="*/ 4 h 44"/>
              <a:gd name="T100" fmla="*/ 15 w 36"/>
              <a:gd name="T101" fmla="*/ 2 h 44"/>
              <a:gd name="T102" fmla="*/ 17 w 36"/>
              <a:gd name="T103" fmla="*/ 0 h 44"/>
              <a:gd name="T104" fmla="*/ 17 w 36"/>
              <a:gd name="T10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 h="44">
                <a:moveTo>
                  <a:pt x="18" y="5"/>
                </a:moveTo>
                <a:cubicBezTo>
                  <a:pt x="27" y="5"/>
                  <a:pt x="36" y="13"/>
                  <a:pt x="36" y="23"/>
                </a:cubicBezTo>
                <a:cubicBezTo>
                  <a:pt x="36" y="31"/>
                  <a:pt x="30" y="39"/>
                  <a:pt x="22" y="40"/>
                </a:cubicBezTo>
                <a:cubicBezTo>
                  <a:pt x="31" y="43"/>
                  <a:pt x="31" y="43"/>
                  <a:pt x="31" y="43"/>
                </a:cubicBezTo>
                <a:cubicBezTo>
                  <a:pt x="31" y="44"/>
                  <a:pt x="31" y="44"/>
                  <a:pt x="31" y="44"/>
                </a:cubicBezTo>
                <a:cubicBezTo>
                  <a:pt x="5" y="44"/>
                  <a:pt x="5" y="44"/>
                  <a:pt x="5" y="44"/>
                </a:cubicBezTo>
                <a:cubicBezTo>
                  <a:pt x="5" y="43"/>
                  <a:pt x="5" y="43"/>
                  <a:pt x="5" y="43"/>
                </a:cubicBezTo>
                <a:cubicBezTo>
                  <a:pt x="13" y="40"/>
                  <a:pt x="13" y="40"/>
                  <a:pt x="13" y="40"/>
                </a:cubicBezTo>
                <a:cubicBezTo>
                  <a:pt x="6" y="39"/>
                  <a:pt x="0" y="31"/>
                  <a:pt x="0" y="23"/>
                </a:cubicBezTo>
                <a:cubicBezTo>
                  <a:pt x="0" y="13"/>
                  <a:pt x="8" y="5"/>
                  <a:pt x="18" y="5"/>
                </a:cubicBezTo>
                <a:cubicBezTo>
                  <a:pt x="18" y="5"/>
                  <a:pt x="18" y="5"/>
                  <a:pt x="18" y="5"/>
                </a:cubicBezTo>
                <a:close/>
                <a:moveTo>
                  <a:pt x="17" y="21"/>
                </a:moveTo>
                <a:cubicBezTo>
                  <a:pt x="16" y="16"/>
                  <a:pt x="16" y="16"/>
                  <a:pt x="16" y="16"/>
                </a:cubicBezTo>
                <a:cubicBezTo>
                  <a:pt x="18" y="14"/>
                  <a:pt x="18" y="14"/>
                  <a:pt x="18" y="14"/>
                </a:cubicBezTo>
                <a:cubicBezTo>
                  <a:pt x="19" y="16"/>
                  <a:pt x="19" y="16"/>
                  <a:pt x="19" y="16"/>
                </a:cubicBezTo>
                <a:cubicBezTo>
                  <a:pt x="18" y="21"/>
                  <a:pt x="18" y="21"/>
                  <a:pt x="18" y="21"/>
                </a:cubicBezTo>
                <a:cubicBezTo>
                  <a:pt x="19" y="22"/>
                  <a:pt x="19" y="22"/>
                  <a:pt x="19" y="23"/>
                </a:cubicBezTo>
                <a:cubicBezTo>
                  <a:pt x="19" y="23"/>
                  <a:pt x="19" y="24"/>
                  <a:pt x="19" y="24"/>
                </a:cubicBezTo>
                <a:cubicBezTo>
                  <a:pt x="24" y="28"/>
                  <a:pt x="24" y="28"/>
                  <a:pt x="24" y="28"/>
                </a:cubicBezTo>
                <a:cubicBezTo>
                  <a:pt x="27" y="32"/>
                  <a:pt x="27" y="32"/>
                  <a:pt x="27" y="32"/>
                </a:cubicBezTo>
                <a:cubicBezTo>
                  <a:pt x="22" y="29"/>
                  <a:pt x="22" y="29"/>
                  <a:pt x="22" y="29"/>
                </a:cubicBezTo>
                <a:cubicBezTo>
                  <a:pt x="19" y="24"/>
                  <a:pt x="19" y="24"/>
                  <a:pt x="19" y="24"/>
                </a:cubicBezTo>
                <a:cubicBezTo>
                  <a:pt x="19" y="25"/>
                  <a:pt x="18" y="25"/>
                  <a:pt x="18" y="25"/>
                </a:cubicBezTo>
                <a:cubicBezTo>
                  <a:pt x="17" y="25"/>
                  <a:pt x="16" y="24"/>
                  <a:pt x="16" y="23"/>
                </a:cubicBezTo>
                <a:cubicBezTo>
                  <a:pt x="16" y="22"/>
                  <a:pt x="16" y="22"/>
                  <a:pt x="17" y="21"/>
                </a:cubicBezTo>
                <a:cubicBezTo>
                  <a:pt x="17" y="21"/>
                  <a:pt x="17" y="21"/>
                  <a:pt x="17" y="21"/>
                </a:cubicBezTo>
                <a:close/>
                <a:moveTo>
                  <a:pt x="4" y="22"/>
                </a:moveTo>
                <a:cubicBezTo>
                  <a:pt x="6" y="22"/>
                  <a:pt x="6" y="22"/>
                  <a:pt x="6" y="22"/>
                </a:cubicBezTo>
                <a:cubicBezTo>
                  <a:pt x="6" y="24"/>
                  <a:pt x="6" y="24"/>
                  <a:pt x="6" y="24"/>
                </a:cubicBezTo>
                <a:cubicBezTo>
                  <a:pt x="4" y="24"/>
                  <a:pt x="4" y="24"/>
                  <a:pt x="4" y="24"/>
                </a:cubicBezTo>
                <a:cubicBezTo>
                  <a:pt x="4" y="31"/>
                  <a:pt x="10" y="36"/>
                  <a:pt x="17" y="37"/>
                </a:cubicBezTo>
                <a:cubicBezTo>
                  <a:pt x="17" y="35"/>
                  <a:pt x="17" y="35"/>
                  <a:pt x="17" y="35"/>
                </a:cubicBezTo>
                <a:cubicBezTo>
                  <a:pt x="18" y="35"/>
                  <a:pt x="18" y="35"/>
                  <a:pt x="18" y="35"/>
                </a:cubicBezTo>
                <a:cubicBezTo>
                  <a:pt x="18" y="37"/>
                  <a:pt x="18" y="37"/>
                  <a:pt x="18" y="37"/>
                </a:cubicBezTo>
                <a:cubicBezTo>
                  <a:pt x="25" y="36"/>
                  <a:pt x="31" y="31"/>
                  <a:pt x="32" y="24"/>
                </a:cubicBezTo>
                <a:cubicBezTo>
                  <a:pt x="29" y="24"/>
                  <a:pt x="29" y="24"/>
                  <a:pt x="29" y="24"/>
                </a:cubicBezTo>
                <a:cubicBezTo>
                  <a:pt x="29" y="22"/>
                  <a:pt x="29" y="22"/>
                  <a:pt x="29" y="22"/>
                </a:cubicBezTo>
                <a:cubicBezTo>
                  <a:pt x="32" y="22"/>
                  <a:pt x="32" y="22"/>
                  <a:pt x="32" y="22"/>
                </a:cubicBezTo>
                <a:cubicBezTo>
                  <a:pt x="31" y="15"/>
                  <a:pt x="25" y="9"/>
                  <a:pt x="18" y="9"/>
                </a:cubicBezTo>
                <a:cubicBezTo>
                  <a:pt x="18" y="11"/>
                  <a:pt x="18" y="11"/>
                  <a:pt x="18" y="11"/>
                </a:cubicBezTo>
                <a:cubicBezTo>
                  <a:pt x="17" y="11"/>
                  <a:pt x="17" y="11"/>
                  <a:pt x="17" y="11"/>
                </a:cubicBezTo>
                <a:cubicBezTo>
                  <a:pt x="17" y="9"/>
                  <a:pt x="17" y="9"/>
                  <a:pt x="17" y="9"/>
                </a:cubicBezTo>
                <a:cubicBezTo>
                  <a:pt x="10" y="9"/>
                  <a:pt x="4" y="15"/>
                  <a:pt x="4" y="22"/>
                </a:cubicBezTo>
                <a:cubicBezTo>
                  <a:pt x="4" y="22"/>
                  <a:pt x="4" y="22"/>
                  <a:pt x="4" y="22"/>
                </a:cubicBezTo>
                <a:close/>
                <a:moveTo>
                  <a:pt x="17" y="0"/>
                </a:moveTo>
                <a:cubicBezTo>
                  <a:pt x="19" y="0"/>
                  <a:pt x="19" y="0"/>
                  <a:pt x="19" y="0"/>
                </a:cubicBezTo>
                <a:cubicBezTo>
                  <a:pt x="20" y="0"/>
                  <a:pt x="20" y="1"/>
                  <a:pt x="20" y="2"/>
                </a:cubicBezTo>
                <a:cubicBezTo>
                  <a:pt x="20" y="4"/>
                  <a:pt x="20" y="4"/>
                  <a:pt x="20" y="4"/>
                </a:cubicBezTo>
                <a:cubicBezTo>
                  <a:pt x="19" y="4"/>
                  <a:pt x="19" y="3"/>
                  <a:pt x="18" y="3"/>
                </a:cubicBezTo>
                <a:cubicBezTo>
                  <a:pt x="17" y="3"/>
                  <a:pt x="16" y="4"/>
                  <a:pt x="15" y="4"/>
                </a:cubicBezTo>
                <a:cubicBezTo>
                  <a:pt x="15" y="2"/>
                  <a:pt x="15" y="2"/>
                  <a:pt x="15" y="2"/>
                </a:cubicBezTo>
                <a:cubicBezTo>
                  <a:pt x="15" y="1"/>
                  <a:pt x="16" y="0"/>
                  <a:pt x="17" y="0"/>
                </a:cubicBezTo>
                <a:cubicBezTo>
                  <a:pt x="17" y="0"/>
                  <a:pt x="17" y="0"/>
                  <a:pt x="17" y="0"/>
                </a:cubicBezTo>
                <a:close/>
              </a:path>
            </a:pathLst>
          </a:custGeom>
          <a:solidFill>
            <a:schemeClr val="accent2"/>
          </a:solidFill>
          <a:ln>
            <a:noFill/>
          </a:ln>
        </p:spPr>
        <p:txBody>
          <a:bodyPr vert="horz" wrap="square" lIns="68580" tIns="34290" rIns="68580" bIns="34290" numCol="1" anchor="t" anchorCtr="0" compatLnSpc="1"/>
          <a:lstStyle/>
          <a:p>
            <a:endParaRPr lang="zh-CN" altLang="en-US"/>
          </a:p>
        </p:txBody>
      </p:sp>
      <p:grpSp>
        <p:nvGrpSpPr>
          <p:cNvPr id="9" name="Group 49"/>
          <p:cNvGrpSpPr>
            <a:grpSpLocks noChangeAspect="1"/>
          </p:cNvGrpSpPr>
          <p:nvPr/>
        </p:nvGrpSpPr>
        <p:grpSpPr bwMode="auto">
          <a:xfrm>
            <a:off x="4630804" y="3676931"/>
            <a:ext cx="241868" cy="294528"/>
            <a:chOff x="1541" y="-155"/>
            <a:chExt cx="934" cy="1137"/>
          </a:xfrm>
          <a:solidFill>
            <a:schemeClr val="accent4"/>
          </a:solidFill>
        </p:grpSpPr>
        <p:sp>
          <p:nvSpPr>
            <p:cNvPr id="88" name="Freeform 50"/>
            <p:cNvSpPr/>
            <p:nvPr/>
          </p:nvSpPr>
          <p:spPr bwMode="auto">
            <a:xfrm>
              <a:off x="1541" y="288"/>
              <a:ext cx="934" cy="694"/>
            </a:xfrm>
            <a:custGeom>
              <a:avLst/>
              <a:gdLst>
                <a:gd name="T0" fmla="*/ 0 w 48"/>
                <a:gd name="T1" fmla="*/ 0 h 36"/>
                <a:gd name="T2" fmla="*/ 0 w 48"/>
                <a:gd name="T3" fmla="*/ 33 h 36"/>
                <a:gd name="T4" fmla="*/ 3 w 48"/>
                <a:gd name="T5" fmla="*/ 36 h 36"/>
                <a:gd name="T6" fmla="*/ 45 w 48"/>
                <a:gd name="T7" fmla="*/ 36 h 36"/>
                <a:gd name="T8" fmla="*/ 48 w 48"/>
                <a:gd name="T9" fmla="*/ 33 h 36"/>
                <a:gd name="T10" fmla="*/ 48 w 48"/>
                <a:gd name="T11" fmla="*/ 0 h 36"/>
                <a:gd name="T12" fmla="*/ 0 w 48"/>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48" h="36">
                  <a:moveTo>
                    <a:pt x="0" y="0"/>
                  </a:moveTo>
                  <a:cubicBezTo>
                    <a:pt x="0" y="33"/>
                    <a:pt x="0" y="33"/>
                    <a:pt x="0" y="33"/>
                  </a:cubicBezTo>
                  <a:cubicBezTo>
                    <a:pt x="0" y="35"/>
                    <a:pt x="1" y="36"/>
                    <a:pt x="3" y="36"/>
                  </a:cubicBezTo>
                  <a:cubicBezTo>
                    <a:pt x="13" y="36"/>
                    <a:pt x="35" y="36"/>
                    <a:pt x="45" y="36"/>
                  </a:cubicBezTo>
                  <a:cubicBezTo>
                    <a:pt x="47" y="36"/>
                    <a:pt x="48" y="35"/>
                    <a:pt x="48" y="33"/>
                  </a:cubicBezTo>
                  <a:cubicBezTo>
                    <a:pt x="48" y="0"/>
                    <a:pt x="48" y="0"/>
                    <a:pt x="48"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51"/>
            <p:cNvSpPr>
              <a:spLocks noEditPoints="1"/>
            </p:cNvSpPr>
            <p:nvPr/>
          </p:nvSpPr>
          <p:spPr bwMode="auto">
            <a:xfrm>
              <a:off x="1541" y="-78"/>
              <a:ext cx="934" cy="289"/>
            </a:xfrm>
            <a:custGeom>
              <a:avLst/>
              <a:gdLst>
                <a:gd name="T0" fmla="*/ 48 w 48"/>
                <a:gd name="T1" fmla="*/ 3 h 15"/>
                <a:gd name="T2" fmla="*/ 45 w 48"/>
                <a:gd name="T3" fmla="*/ 0 h 15"/>
                <a:gd name="T4" fmla="*/ 3 w 48"/>
                <a:gd name="T5" fmla="*/ 0 h 15"/>
                <a:gd name="T6" fmla="*/ 0 w 48"/>
                <a:gd name="T7" fmla="*/ 3 h 15"/>
                <a:gd name="T8" fmla="*/ 0 w 48"/>
                <a:gd name="T9" fmla="*/ 15 h 15"/>
                <a:gd name="T10" fmla="*/ 48 w 48"/>
                <a:gd name="T11" fmla="*/ 15 h 15"/>
                <a:gd name="T12" fmla="*/ 48 w 48"/>
                <a:gd name="T13" fmla="*/ 3 h 15"/>
                <a:gd name="T14" fmla="*/ 3 w 48"/>
                <a:gd name="T15" fmla="*/ 12 h 15"/>
                <a:gd name="T16" fmla="*/ 45 w 48"/>
                <a:gd name="T17" fmla="*/ 12 h 15"/>
                <a:gd name="T18" fmla="*/ 45 w 48"/>
                <a:gd name="T19" fmla="*/ 4 h 15"/>
                <a:gd name="T20" fmla="*/ 3 w 48"/>
                <a:gd name="T21" fmla="*/ 4 h 15"/>
                <a:gd name="T22" fmla="*/ 3 w 48"/>
                <a:gd name="T23"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15">
                  <a:moveTo>
                    <a:pt x="48" y="3"/>
                  </a:moveTo>
                  <a:cubicBezTo>
                    <a:pt x="48" y="2"/>
                    <a:pt x="47" y="0"/>
                    <a:pt x="45" y="0"/>
                  </a:cubicBezTo>
                  <a:cubicBezTo>
                    <a:pt x="3" y="0"/>
                    <a:pt x="3" y="0"/>
                    <a:pt x="3" y="0"/>
                  </a:cubicBezTo>
                  <a:cubicBezTo>
                    <a:pt x="1" y="0"/>
                    <a:pt x="0" y="2"/>
                    <a:pt x="0" y="3"/>
                  </a:cubicBezTo>
                  <a:cubicBezTo>
                    <a:pt x="0" y="15"/>
                    <a:pt x="0" y="15"/>
                    <a:pt x="0" y="15"/>
                  </a:cubicBezTo>
                  <a:cubicBezTo>
                    <a:pt x="48" y="15"/>
                    <a:pt x="48" y="15"/>
                    <a:pt x="48" y="15"/>
                  </a:cubicBezTo>
                  <a:cubicBezTo>
                    <a:pt x="48" y="3"/>
                    <a:pt x="48" y="3"/>
                    <a:pt x="48" y="3"/>
                  </a:cubicBezTo>
                  <a:close/>
                  <a:moveTo>
                    <a:pt x="3" y="12"/>
                  </a:moveTo>
                  <a:cubicBezTo>
                    <a:pt x="45" y="12"/>
                    <a:pt x="45" y="12"/>
                    <a:pt x="45" y="12"/>
                  </a:cubicBezTo>
                  <a:cubicBezTo>
                    <a:pt x="45" y="4"/>
                    <a:pt x="45" y="4"/>
                    <a:pt x="45" y="4"/>
                  </a:cubicBezTo>
                  <a:cubicBezTo>
                    <a:pt x="3" y="4"/>
                    <a:pt x="3" y="4"/>
                    <a:pt x="3" y="4"/>
                  </a:cubicBezTo>
                  <a:cubicBezTo>
                    <a:pt x="3" y="12"/>
                    <a:pt x="3" y="12"/>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52"/>
            <p:cNvSpPr/>
            <p:nvPr/>
          </p:nvSpPr>
          <p:spPr bwMode="auto">
            <a:xfrm>
              <a:off x="1541" y="-1"/>
              <a:ext cx="39" cy="212"/>
            </a:xfrm>
            <a:custGeom>
              <a:avLst/>
              <a:gdLst>
                <a:gd name="T0" fmla="*/ 1 w 2"/>
                <a:gd name="T1" fmla="*/ 0 h 11"/>
                <a:gd name="T2" fmla="*/ 1 w 2"/>
                <a:gd name="T3" fmla="*/ 0 h 11"/>
                <a:gd name="T4" fmla="*/ 0 w 2"/>
                <a:gd name="T5" fmla="*/ 1 h 11"/>
                <a:gd name="T6" fmla="*/ 0 w 2"/>
                <a:gd name="T7" fmla="*/ 10 h 11"/>
                <a:gd name="T8" fmla="*/ 1 w 2"/>
                <a:gd name="T9" fmla="*/ 11 h 11"/>
                <a:gd name="T10" fmla="*/ 1 w 2"/>
                <a:gd name="T11" fmla="*/ 11 h 11"/>
                <a:gd name="T12" fmla="*/ 2 w 2"/>
                <a:gd name="T13" fmla="*/ 10 h 11"/>
                <a:gd name="T14" fmla="*/ 2 w 2"/>
                <a:gd name="T15" fmla="*/ 1 h 11"/>
                <a:gd name="T16" fmla="*/ 1 w 2"/>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1">
                  <a:moveTo>
                    <a:pt x="1" y="0"/>
                  </a:moveTo>
                  <a:cubicBezTo>
                    <a:pt x="1" y="0"/>
                    <a:pt x="1" y="0"/>
                    <a:pt x="1" y="0"/>
                  </a:cubicBezTo>
                  <a:cubicBezTo>
                    <a:pt x="0" y="0"/>
                    <a:pt x="0" y="0"/>
                    <a:pt x="0" y="1"/>
                  </a:cubicBezTo>
                  <a:cubicBezTo>
                    <a:pt x="0" y="3"/>
                    <a:pt x="0" y="7"/>
                    <a:pt x="0" y="10"/>
                  </a:cubicBezTo>
                  <a:cubicBezTo>
                    <a:pt x="0" y="10"/>
                    <a:pt x="0" y="11"/>
                    <a:pt x="1" y="11"/>
                  </a:cubicBezTo>
                  <a:cubicBezTo>
                    <a:pt x="1" y="11"/>
                    <a:pt x="1" y="11"/>
                    <a:pt x="1" y="11"/>
                  </a:cubicBezTo>
                  <a:cubicBezTo>
                    <a:pt x="2" y="11"/>
                    <a:pt x="2" y="10"/>
                    <a:pt x="2" y="10"/>
                  </a:cubicBezTo>
                  <a:cubicBezTo>
                    <a:pt x="2" y="7"/>
                    <a:pt x="2" y="3"/>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53"/>
            <p:cNvSpPr/>
            <p:nvPr/>
          </p:nvSpPr>
          <p:spPr bwMode="auto">
            <a:xfrm>
              <a:off x="1696" y="-155"/>
              <a:ext cx="59" cy="231"/>
            </a:xfrm>
            <a:custGeom>
              <a:avLst/>
              <a:gdLst>
                <a:gd name="T0" fmla="*/ 1 w 3"/>
                <a:gd name="T1" fmla="*/ 0 h 12"/>
                <a:gd name="T2" fmla="*/ 1 w 3"/>
                <a:gd name="T3" fmla="*/ 0 h 12"/>
                <a:gd name="T4" fmla="*/ 0 w 3"/>
                <a:gd name="T5" fmla="*/ 2 h 12"/>
                <a:gd name="T6" fmla="*/ 0 w 3"/>
                <a:gd name="T7" fmla="*/ 10 h 12"/>
                <a:gd name="T8" fmla="*/ 1 w 3"/>
                <a:gd name="T9" fmla="*/ 12 h 12"/>
                <a:gd name="T10" fmla="*/ 1 w 3"/>
                <a:gd name="T11" fmla="*/ 12 h 12"/>
                <a:gd name="T12" fmla="*/ 3 w 3"/>
                <a:gd name="T13" fmla="*/ 10 h 12"/>
                <a:gd name="T14" fmla="*/ 3 w 3"/>
                <a:gd name="T15" fmla="*/ 2 h 12"/>
                <a:gd name="T16" fmla="*/ 1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1" y="0"/>
                  </a:moveTo>
                  <a:cubicBezTo>
                    <a:pt x="1" y="0"/>
                    <a:pt x="1" y="0"/>
                    <a:pt x="1" y="0"/>
                  </a:cubicBezTo>
                  <a:cubicBezTo>
                    <a:pt x="0" y="0"/>
                    <a:pt x="0" y="1"/>
                    <a:pt x="0" y="2"/>
                  </a:cubicBezTo>
                  <a:cubicBezTo>
                    <a:pt x="0" y="5"/>
                    <a:pt x="0" y="7"/>
                    <a:pt x="0" y="10"/>
                  </a:cubicBezTo>
                  <a:cubicBezTo>
                    <a:pt x="0" y="11"/>
                    <a:pt x="0" y="12"/>
                    <a:pt x="1" y="12"/>
                  </a:cubicBezTo>
                  <a:cubicBezTo>
                    <a:pt x="1" y="12"/>
                    <a:pt x="1" y="12"/>
                    <a:pt x="1" y="12"/>
                  </a:cubicBezTo>
                  <a:cubicBezTo>
                    <a:pt x="2" y="12"/>
                    <a:pt x="3" y="11"/>
                    <a:pt x="3" y="10"/>
                  </a:cubicBezTo>
                  <a:cubicBezTo>
                    <a:pt x="3" y="7"/>
                    <a:pt x="3" y="5"/>
                    <a:pt x="3" y="2"/>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54"/>
            <p:cNvSpPr/>
            <p:nvPr/>
          </p:nvSpPr>
          <p:spPr bwMode="auto">
            <a:xfrm>
              <a:off x="1871" y="-155"/>
              <a:ext cx="78" cy="231"/>
            </a:xfrm>
            <a:custGeom>
              <a:avLst/>
              <a:gdLst>
                <a:gd name="T0" fmla="*/ 2 w 4"/>
                <a:gd name="T1" fmla="*/ 0 h 12"/>
                <a:gd name="T2" fmla="*/ 2 w 4"/>
                <a:gd name="T3" fmla="*/ 0 h 12"/>
                <a:gd name="T4" fmla="*/ 0 w 4"/>
                <a:gd name="T5" fmla="*/ 2 h 12"/>
                <a:gd name="T6" fmla="*/ 0 w 4"/>
                <a:gd name="T7" fmla="*/ 10 h 12"/>
                <a:gd name="T8" fmla="*/ 2 w 4"/>
                <a:gd name="T9" fmla="*/ 12 h 12"/>
                <a:gd name="T10" fmla="*/ 2 w 4"/>
                <a:gd name="T11" fmla="*/ 12 h 12"/>
                <a:gd name="T12" fmla="*/ 4 w 4"/>
                <a:gd name="T13" fmla="*/ 10 h 12"/>
                <a:gd name="T14" fmla="*/ 4 w 4"/>
                <a:gd name="T15" fmla="*/ 2 h 12"/>
                <a:gd name="T16" fmla="*/ 2 w 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4" y="11"/>
                    <a:pt x="4" y="10"/>
                  </a:cubicBezTo>
                  <a:cubicBezTo>
                    <a:pt x="4" y="7"/>
                    <a:pt x="4" y="5"/>
                    <a:pt x="4" y="2"/>
                  </a:cubicBezTo>
                  <a:cubicBezTo>
                    <a:pt x="4" y="1"/>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55"/>
            <p:cNvSpPr/>
            <p:nvPr/>
          </p:nvSpPr>
          <p:spPr bwMode="auto">
            <a:xfrm>
              <a:off x="2066"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3" y="12"/>
                    <a:pt x="3" y="11"/>
                    <a:pt x="3" y="10"/>
                  </a:cubicBezTo>
                  <a:cubicBezTo>
                    <a:pt x="3" y="7"/>
                    <a:pt x="3" y="5"/>
                    <a:pt x="3" y="2"/>
                  </a:cubicBezTo>
                  <a:cubicBezTo>
                    <a:pt x="3" y="1"/>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56"/>
            <p:cNvSpPr/>
            <p:nvPr/>
          </p:nvSpPr>
          <p:spPr bwMode="auto">
            <a:xfrm>
              <a:off x="2261" y="-155"/>
              <a:ext cx="58" cy="231"/>
            </a:xfrm>
            <a:custGeom>
              <a:avLst/>
              <a:gdLst>
                <a:gd name="T0" fmla="*/ 2 w 3"/>
                <a:gd name="T1" fmla="*/ 0 h 12"/>
                <a:gd name="T2" fmla="*/ 2 w 3"/>
                <a:gd name="T3" fmla="*/ 0 h 12"/>
                <a:gd name="T4" fmla="*/ 0 w 3"/>
                <a:gd name="T5" fmla="*/ 2 h 12"/>
                <a:gd name="T6" fmla="*/ 0 w 3"/>
                <a:gd name="T7" fmla="*/ 10 h 12"/>
                <a:gd name="T8" fmla="*/ 2 w 3"/>
                <a:gd name="T9" fmla="*/ 12 h 12"/>
                <a:gd name="T10" fmla="*/ 2 w 3"/>
                <a:gd name="T11" fmla="*/ 12 h 12"/>
                <a:gd name="T12" fmla="*/ 3 w 3"/>
                <a:gd name="T13" fmla="*/ 10 h 12"/>
                <a:gd name="T14" fmla="*/ 3 w 3"/>
                <a:gd name="T15" fmla="*/ 2 h 12"/>
                <a:gd name="T16" fmla="*/ 2 w 3"/>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2">
                  <a:moveTo>
                    <a:pt x="2" y="0"/>
                  </a:moveTo>
                  <a:cubicBezTo>
                    <a:pt x="2" y="0"/>
                    <a:pt x="2" y="0"/>
                    <a:pt x="2" y="0"/>
                  </a:cubicBezTo>
                  <a:cubicBezTo>
                    <a:pt x="1" y="0"/>
                    <a:pt x="0" y="1"/>
                    <a:pt x="0" y="2"/>
                  </a:cubicBezTo>
                  <a:cubicBezTo>
                    <a:pt x="0" y="5"/>
                    <a:pt x="0" y="7"/>
                    <a:pt x="0" y="10"/>
                  </a:cubicBezTo>
                  <a:cubicBezTo>
                    <a:pt x="0" y="11"/>
                    <a:pt x="1" y="12"/>
                    <a:pt x="2" y="12"/>
                  </a:cubicBezTo>
                  <a:cubicBezTo>
                    <a:pt x="2" y="12"/>
                    <a:pt x="2" y="12"/>
                    <a:pt x="2" y="12"/>
                  </a:cubicBezTo>
                  <a:cubicBezTo>
                    <a:pt x="2" y="12"/>
                    <a:pt x="3" y="11"/>
                    <a:pt x="3" y="10"/>
                  </a:cubicBezTo>
                  <a:cubicBezTo>
                    <a:pt x="3" y="7"/>
                    <a:pt x="3" y="5"/>
                    <a:pt x="3" y="2"/>
                  </a:cubicBezTo>
                  <a:cubicBezTo>
                    <a:pt x="3"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5" name="文本框 94"/>
          <p:cNvSpPr txBox="1"/>
          <p:nvPr/>
        </p:nvSpPr>
        <p:spPr>
          <a:xfrm>
            <a:off x="5404433" y="1365960"/>
            <a:ext cx="115416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p>
        </p:txBody>
      </p:sp>
      <p:sp>
        <p:nvSpPr>
          <p:cNvPr id="96" name="文本框 95"/>
          <p:cNvSpPr txBox="1"/>
          <p:nvPr/>
        </p:nvSpPr>
        <p:spPr>
          <a:xfrm>
            <a:off x="5404433" y="2069758"/>
            <a:ext cx="115416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p>
        </p:txBody>
      </p:sp>
      <p:sp>
        <p:nvSpPr>
          <p:cNvPr id="97" name="文本框 96"/>
          <p:cNvSpPr txBox="1"/>
          <p:nvPr/>
        </p:nvSpPr>
        <p:spPr>
          <a:xfrm>
            <a:off x="5404433" y="2813519"/>
            <a:ext cx="115416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p>
        </p:txBody>
      </p:sp>
      <p:sp>
        <p:nvSpPr>
          <p:cNvPr id="98" name="文本框 97"/>
          <p:cNvSpPr txBox="1"/>
          <p:nvPr/>
        </p:nvSpPr>
        <p:spPr>
          <a:xfrm>
            <a:off x="5404433" y="3526844"/>
            <a:ext cx="115416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750"/>
                                        <p:tgtEl>
                                          <p:spTgt spid="43"/>
                                        </p:tgtEl>
                                      </p:cBhvr>
                                    </p:animEffect>
                                    <p:anim calcmode="lin" valueType="num">
                                      <p:cBhvr>
                                        <p:cTn id="18" dur="750" fill="hold"/>
                                        <p:tgtEl>
                                          <p:spTgt spid="43"/>
                                        </p:tgtEl>
                                        <p:attrNameLst>
                                          <p:attrName>ppt_x</p:attrName>
                                        </p:attrNameLst>
                                      </p:cBhvr>
                                      <p:tavLst>
                                        <p:tav tm="0">
                                          <p:val>
                                            <p:strVal val="#ppt_x"/>
                                          </p:val>
                                        </p:tav>
                                        <p:tav tm="100000">
                                          <p:val>
                                            <p:strVal val="#ppt_x"/>
                                          </p:val>
                                        </p:tav>
                                      </p:tavLst>
                                    </p:anim>
                                    <p:anim calcmode="lin" valueType="num">
                                      <p:cBhvr>
                                        <p:cTn id="19" dur="750" fill="hold"/>
                                        <p:tgtEl>
                                          <p:spTgt spid="4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750"/>
                                        <p:tgtEl>
                                          <p:spTgt spid="4"/>
                                        </p:tgtEl>
                                      </p:cBhvr>
                                    </p:animEffect>
                                    <p:anim calcmode="lin" valueType="num">
                                      <p:cBhvr>
                                        <p:cTn id="23" dur="750" fill="hold"/>
                                        <p:tgtEl>
                                          <p:spTgt spid="4"/>
                                        </p:tgtEl>
                                        <p:attrNameLst>
                                          <p:attrName>ppt_x</p:attrName>
                                        </p:attrNameLst>
                                      </p:cBhvr>
                                      <p:tavLst>
                                        <p:tav tm="0">
                                          <p:val>
                                            <p:strVal val="#ppt_x"/>
                                          </p:val>
                                        </p:tav>
                                        <p:tav tm="100000">
                                          <p:val>
                                            <p:strVal val="#ppt_x"/>
                                          </p:val>
                                        </p:tav>
                                      </p:tavLst>
                                    </p:anim>
                                    <p:anim calcmode="lin" valueType="num">
                                      <p:cBhvr>
                                        <p:cTn id="24" dur="75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750"/>
                                        <p:tgtEl>
                                          <p:spTgt spid="41"/>
                                        </p:tgtEl>
                                      </p:cBhvr>
                                    </p:animEffect>
                                    <p:anim calcmode="lin" valueType="num">
                                      <p:cBhvr>
                                        <p:cTn id="28" dur="750" fill="hold"/>
                                        <p:tgtEl>
                                          <p:spTgt spid="41"/>
                                        </p:tgtEl>
                                        <p:attrNameLst>
                                          <p:attrName>ppt_x</p:attrName>
                                        </p:attrNameLst>
                                      </p:cBhvr>
                                      <p:tavLst>
                                        <p:tav tm="0">
                                          <p:val>
                                            <p:strVal val="#ppt_x"/>
                                          </p:val>
                                        </p:tav>
                                        <p:tav tm="100000">
                                          <p:val>
                                            <p:strVal val="#ppt_x"/>
                                          </p:val>
                                        </p:tav>
                                      </p:tavLst>
                                    </p:anim>
                                    <p:anim calcmode="lin" valueType="num">
                                      <p:cBhvr>
                                        <p:cTn id="29" dur="75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750"/>
                                        <p:tgtEl>
                                          <p:spTgt spid="6"/>
                                        </p:tgtEl>
                                      </p:cBhvr>
                                    </p:animEffect>
                                    <p:anim calcmode="lin" valueType="num">
                                      <p:cBhvr>
                                        <p:cTn id="33" dur="750" fill="hold"/>
                                        <p:tgtEl>
                                          <p:spTgt spid="6"/>
                                        </p:tgtEl>
                                        <p:attrNameLst>
                                          <p:attrName>ppt_x</p:attrName>
                                        </p:attrNameLst>
                                      </p:cBhvr>
                                      <p:tavLst>
                                        <p:tav tm="0">
                                          <p:val>
                                            <p:strVal val="#ppt_x"/>
                                          </p:val>
                                        </p:tav>
                                        <p:tav tm="100000">
                                          <p:val>
                                            <p:strVal val="#ppt_x"/>
                                          </p:val>
                                        </p:tav>
                                      </p:tavLst>
                                    </p:anim>
                                    <p:anim calcmode="lin" valueType="num">
                                      <p:cBhvr>
                                        <p:cTn id="34" dur="75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750"/>
                                        <p:tgtEl>
                                          <p:spTgt spid="5"/>
                                        </p:tgtEl>
                                      </p:cBhvr>
                                    </p:animEffect>
                                    <p:anim calcmode="lin" valueType="num">
                                      <p:cBhvr>
                                        <p:cTn id="38" dur="750" fill="hold"/>
                                        <p:tgtEl>
                                          <p:spTgt spid="5"/>
                                        </p:tgtEl>
                                        <p:attrNameLst>
                                          <p:attrName>ppt_x</p:attrName>
                                        </p:attrNameLst>
                                      </p:cBhvr>
                                      <p:tavLst>
                                        <p:tav tm="0">
                                          <p:val>
                                            <p:strVal val="#ppt_x"/>
                                          </p:val>
                                        </p:tav>
                                        <p:tav tm="100000">
                                          <p:val>
                                            <p:strVal val="#ppt_x"/>
                                          </p:val>
                                        </p:tav>
                                      </p:tavLst>
                                    </p:anim>
                                    <p:anim calcmode="lin" valueType="num">
                                      <p:cBhvr>
                                        <p:cTn id="39" dur="75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72"/>
                                        </p:tgtEl>
                                        <p:attrNameLst>
                                          <p:attrName>style.visibility</p:attrName>
                                        </p:attrNameLst>
                                      </p:cBhvr>
                                      <p:to>
                                        <p:strVal val="visible"/>
                                      </p:to>
                                    </p:set>
                                    <p:animEffect transition="in" filter="fade">
                                      <p:cBhvr>
                                        <p:cTn id="42" dur="750"/>
                                        <p:tgtEl>
                                          <p:spTgt spid="72"/>
                                        </p:tgtEl>
                                      </p:cBhvr>
                                    </p:animEffect>
                                    <p:anim calcmode="lin" valueType="num">
                                      <p:cBhvr>
                                        <p:cTn id="43" dur="750" fill="hold"/>
                                        <p:tgtEl>
                                          <p:spTgt spid="72"/>
                                        </p:tgtEl>
                                        <p:attrNameLst>
                                          <p:attrName>ppt_x</p:attrName>
                                        </p:attrNameLst>
                                      </p:cBhvr>
                                      <p:tavLst>
                                        <p:tav tm="0">
                                          <p:val>
                                            <p:strVal val="#ppt_x"/>
                                          </p:val>
                                        </p:tav>
                                        <p:tav tm="100000">
                                          <p:val>
                                            <p:strVal val="#ppt_x"/>
                                          </p:val>
                                        </p:tav>
                                      </p:tavLst>
                                    </p:anim>
                                    <p:anim calcmode="lin" valueType="num">
                                      <p:cBhvr>
                                        <p:cTn id="44" dur="750" fill="hold"/>
                                        <p:tgtEl>
                                          <p:spTgt spid="72"/>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100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fill="hold"/>
                                        <p:tgtEl>
                                          <p:spTgt spid="48"/>
                                        </p:tgtEl>
                                        <p:attrNameLst>
                                          <p:attrName>ppt_x</p:attrName>
                                        </p:attrNameLst>
                                      </p:cBhvr>
                                      <p:tavLst>
                                        <p:tav tm="0">
                                          <p:val>
                                            <p:strVal val="#ppt_x"/>
                                          </p:val>
                                        </p:tav>
                                        <p:tav tm="100000">
                                          <p:val>
                                            <p:strVal val="#ppt_x"/>
                                          </p:val>
                                        </p:tav>
                                      </p:tavLst>
                                    </p:anim>
                                    <p:anim calcmode="lin" valueType="num">
                                      <p:cBhvr additive="base">
                                        <p:cTn id="48" dur="500" fill="hold"/>
                                        <p:tgtEl>
                                          <p:spTgt spid="4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00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000"/>
                                  </p:stCondLst>
                                  <p:childTnLst>
                                    <p:set>
                                      <p:cBhvr>
                                        <p:cTn id="54" dur="1" fill="hold">
                                          <p:stCondLst>
                                            <p:cond delay="0"/>
                                          </p:stCondLst>
                                        </p:cTn>
                                        <p:tgtEl>
                                          <p:spTgt spid="95"/>
                                        </p:tgtEl>
                                        <p:attrNameLst>
                                          <p:attrName>style.visibility</p:attrName>
                                        </p:attrNameLst>
                                      </p:cBhvr>
                                      <p:to>
                                        <p:strVal val="visible"/>
                                      </p:to>
                                    </p:set>
                                    <p:anim calcmode="lin" valueType="num">
                                      <p:cBhvr additive="base">
                                        <p:cTn id="55" dur="500" fill="hold"/>
                                        <p:tgtEl>
                                          <p:spTgt spid="95"/>
                                        </p:tgtEl>
                                        <p:attrNameLst>
                                          <p:attrName>ppt_x</p:attrName>
                                        </p:attrNameLst>
                                      </p:cBhvr>
                                      <p:tavLst>
                                        <p:tav tm="0">
                                          <p:val>
                                            <p:strVal val="#ppt_x"/>
                                          </p:val>
                                        </p:tav>
                                        <p:tav tm="100000">
                                          <p:val>
                                            <p:strVal val="#ppt_x"/>
                                          </p:val>
                                        </p:tav>
                                      </p:tavLst>
                                    </p:anim>
                                    <p:anim calcmode="lin" valueType="num">
                                      <p:cBhvr additive="base">
                                        <p:cTn id="56" dur="500" fill="hold"/>
                                        <p:tgtEl>
                                          <p:spTgt spid="9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00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ppt_x"/>
                                          </p:val>
                                        </p:tav>
                                        <p:tav tm="100000">
                                          <p:val>
                                            <p:strVal val="#ppt_x"/>
                                          </p:val>
                                        </p:tav>
                                      </p:tavLst>
                                    </p:anim>
                                    <p:anim calcmode="lin" valueType="num">
                                      <p:cBhvr additive="base">
                                        <p:cTn id="60" dur="500" fill="hold"/>
                                        <p:tgtEl>
                                          <p:spTgt spid="5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000"/>
                                  </p:stCondLst>
                                  <p:childTnLst>
                                    <p:set>
                                      <p:cBhvr>
                                        <p:cTn id="62" dur="1" fill="hold">
                                          <p:stCondLst>
                                            <p:cond delay="0"/>
                                          </p:stCondLst>
                                        </p:cTn>
                                        <p:tgtEl>
                                          <p:spTgt spid="86"/>
                                        </p:tgtEl>
                                        <p:attrNameLst>
                                          <p:attrName>style.visibility</p:attrName>
                                        </p:attrNameLst>
                                      </p:cBhvr>
                                      <p:to>
                                        <p:strVal val="visible"/>
                                      </p:to>
                                    </p:set>
                                    <p:anim calcmode="lin" valueType="num">
                                      <p:cBhvr additive="base">
                                        <p:cTn id="63" dur="500" fill="hold"/>
                                        <p:tgtEl>
                                          <p:spTgt spid="86"/>
                                        </p:tgtEl>
                                        <p:attrNameLst>
                                          <p:attrName>ppt_x</p:attrName>
                                        </p:attrNameLst>
                                      </p:cBhvr>
                                      <p:tavLst>
                                        <p:tav tm="0">
                                          <p:val>
                                            <p:strVal val="#ppt_x"/>
                                          </p:val>
                                        </p:tav>
                                        <p:tav tm="100000">
                                          <p:val>
                                            <p:strVal val="#ppt_x"/>
                                          </p:val>
                                        </p:tav>
                                      </p:tavLst>
                                    </p:anim>
                                    <p:anim calcmode="lin" valueType="num">
                                      <p:cBhvr additive="base">
                                        <p:cTn id="64" dur="500" fill="hold"/>
                                        <p:tgtEl>
                                          <p:spTgt spid="8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000"/>
                                  </p:stCondLst>
                                  <p:childTnLst>
                                    <p:set>
                                      <p:cBhvr>
                                        <p:cTn id="66" dur="1" fill="hold">
                                          <p:stCondLst>
                                            <p:cond delay="0"/>
                                          </p:stCondLst>
                                        </p:cTn>
                                        <p:tgtEl>
                                          <p:spTgt spid="96"/>
                                        </p:tgtEl>
                                        <p:attrNameLst>
                                          <p:attrName>style.visibility</p:attrName>
                                        </p:attrNameLst>
                                      </p:cBhvr>
                                      <p:to>
                                        <p:strVal val="visible"/>
                                      </p:to>
                                    </p:set>
                                    <p:anim calcmode="lin" valueType="num">
                                      <p:cBhvr additive="base">
                                        <p:cTn id="67" dur="500" fill="hold"/>
                                        <p:tgtEl>
                                          <p:spTgt spid="96"/>
                                        </p:tgtEl>
                                        <p:attrNameLst>
                                          <p:attrName>ppt_x</p:attrName>
                                        </p:attrNameLst>
                                      </p:cBhvr>
                                      <p:tavLst>
                                        <p:tav tm="0">
                                          <p:val>
                                            <p:strVal val="#ppt_x"/>
                                          </p:val>
                                        </p:tav>
                                        <p:tav tm="100000">
                                          <p:val>
                                            <p:strVal val="#ppt_x"/>
                                          </p:val>
                                        </p:tav>
                                      </p:tavLst>
                                    </p:anim>
                                    <p:anim calcmode="lin" valueType="num">
                                      <p:cBhvr additive="base">
                                        <p:cTn id="68" dur="500" fill="hold"/>
                                        <p:tgtEl>
                                          <p:spTgt spid="96"/>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1000"/>
                                  </p:stCondLst>
                                  <p:childTnLst>
                                    <p:set>
                                      <p:cBhvr>
                                        <p:cTn id="70" dur="1" fill="hold">
                                          <p:stCondLst>
                                            <p:cond delay="0"/>
                                          </p:stCondLst>
                                        </p:cTn>
                                        <p:tgtEl>
                                          <p:spTgt spid="51"/>
                                        </p:tgtEl>
                                        <p:attrNameLst>
                                          <p:attrName>style.visibility</p:attrName>
                                        </p:attrNameLst>
                                      </p:cBhvr>
                                      <p:to>
                                        <p:strVal val="visible"/>
                                      </p:to>
                                    </p:set>
                                    <p:anim calcmode="lin" valueType="num">
                                      <p:cBhvr additive="base">
                                        <p:cTn id="71" dur="500" fill="hold"/>
                                        <p:tgtEl>
                                          <p:spTgt spid="51"/>
                                        </p:tgtEl>
                                        <p:attrNameLst>
                                          <p:attrName>ppt_x</p:attrName>
                                        </p:attrNameLst>
                                      </p:cBhvr>
                                      <p:tavLst>
                                        <p:tav tm="0">
                                          <p:val>
                                            <p:strVal val="#ppt_x"/>
                                          </p:val>
                                        </p:tav>
                                        <p:tav tm="100000">
                                          <p:val>
                                            <p:strVal val="#ppt_x"/>
                                          </p:val>
                                        </p:tav>
                                      </p:tavLst>
                                    </p:anim>
                                    <p:anim calcmode="lin" valueType="num">
                                      <p:cBhvr additive="base">
                                        <p:cTn id="72" dur="500" fill="hold"/>
                                        <p:tgtEl>
                                          <p:spTgt spid="51"/>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100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fill="hold"/>
                                        <p:tgtEl>
                                          <p:spTgt spid="7"/>
                                        </p:tgtEl>
                                        <p:attrNameLst>
                                          <p:attrName>ppt_x</p:attrName>
                                        </p:attrNameLst>
                                      </p:cBhvr>
                                      <p:tavLst>
                                        <p:tav tm="0">
                                          <p:val>
                                            <p:strVal val="#ppt_x"/>
                                          </p:val>
                                        </p:tav>
                                        <p:tav tm="100000">
                                          <p:val>
                                            <p:strVal val="#ppt_x"/>
                                          </p:val>
                                        </p:tav>
                                      </p:tavLst>
                                    </p:anim>
                                    <p:anim calcmode="lin" valueType="num">
                                      <p:cBhvr additive="base">
                                        <p:cTn id="76" dur="500" fill="hold"/>
                                        <p:tgtEl>
                                          <p:spTgt spid="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000"/>
                                  </p:stCondLst>
                                  <p:childTnLst>
                                    <p:set>
                                      <p:cBhvr>
                                        <p:cTn id="78" dur="1" fill="hold">
                                          <p:stCondLst>
                                            <p:cond delay="0"/>
                                          </p:stCondLst>
                                        </p:cTn>
                                        <p:tgtEl>
                                          <p:spTgt spid="97"/>
                                        </p:tgtEl>
                                        <p:attrNameLst>
                                          <p:attrName>style.visibility</p:attrName>
                                        </p:attrNameLst>
                                      </p:cBhvr>
                                      <p:to>
                                        <p:strVal val="visible"/>
                                      </p:to>
                                    </p:set>
                                    <p:anim calcmode="lin" valueType="num">
                                      <p:cBhvr additive="base">
                                        <p:cTn id="79" dur="500" fill="hold"/>
                                        <p:tgtEl>
                                          <p:spTgt spid="97"/>
                                        </p:tgtEl>
                                        <p:attrNameLst>
                                          <p:attrName>ppt_x</p:attrName>
                                        </p:attrNameLst>
                                      </p:cBhvr>
                                      <p:tavLst>
                                        <p:tav tm="0">
                                          <p:val>
                                            <p:strVal val="#ppt_x"/>
                                          </p:val>
                                        </p:tav>
                                        <p:tav tm="100000">
                                          <p:val>
                                            <p:strVal val="#ppt_x"/>
                                          </p:val>
                                        </p:tav>
                                      </p:tavLst>
                                    </p:anim>
                                    <p:anim calcmode="lin" valueType="num">
                                      <p:cBhvr additive="base">
                                        <p:cTn id="80" dur="500" fill="hold"/>
                                        <p:tgtEl>
                                          <p:spTgt spid="97"/>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1000"/>
                                  </p:stCondLst>
                                  <p:childTnLst>
                                    <p:set>
                                      <p:cBhvr>
                                        <p:cTn id="82" dur="1" fill="hold">
                                          <p:stCondLst>
                                            <p:cond delay="0"/>
                                          </p:stCondLst>
                                        </p:cTn>
                                        <p:tgtEl>
                                          <p:spTgt spid="52"/>
                                        </p:tgtEl>
                                        <p:attrNameLst>
                                          <p:attrName>style.visibility</p:attrName>
                                        </p:attrNameLst>
                                      </p:cBhvr>
                                      <p:to>
                                        <p:strVal val="visible"/>
                                      </p:to>
                                    </p:set>
                                    <p:anim calcmode="lin" valueType="num">
                                      <p:cBhvr additive="base">
                                        <p:cTn id="83" dur="500" fill="hold"/>
                                        <p:tgtEl>
                                          <p:spTgt spid="52"/>
                                        </p:tgtEl>
                                        <p:attrNameLst>
                                          <p:attrName>ppt_x</p:attrName>
                                        </p:attrNameLst>
                                      </p:cBhvr>
                                      <p:tavLst>
                                        <p:tav tm="0">
                                          <p:val>
                                            <p:strVal val="#ppt_x"/>
                                          </p:val>
                                        </p:tav>
                                        <p:tav tm="100000">
                                          <p:val>
                                            <p:strVal val="#ppt_x"/>
                                          </p:val>
                                        </p:tav>
                                      </p:tavLst>
                                    </p:anim>
                                    <p:anim calcmode="lin" valueType="num">
                                      <p:cBhvr additive="base">
                                        <p:cTn id="84" dur="500" fill="hold"/>
                                        <p:tgtEl>
                                          <p:spTgt spid="52"/>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1000"/>
                                  </p:stCondLst>
                                  <p:childTnLst>
                                    <p:set>
                                      <p:cBhvr>
                                        <p:cTn id="86" dur="1" fill="hold">
                                          <p:stCondLst>
                                            <p:cond delay="0"/>
                                          </p:stCondLst>
                                        </p:cTn>
                                        <p:tgtEl>
                                          <p:spTgt spid="9"/>
                                        </p:tgtEl>
                                        <p:attrNameLst>
                                          <p:attrName>style.visibility</p:attrName>
                                        </p:attrNameLst>
                                      </p:cBhvr>
                                      <p:to>
                                        <p:strVal val="visible"/>
                                      </p:to>
                                    </p:set>
                                    <p:anim calcmode="lin" valueType="num">
                                      <p:cBhvr additive="base">
                                        <p:cTn id="87" dur="500" fill="hold"/>
                                        <p:tgtEl>
                                          <p:spTgt spid="9"/>
                                        </p:tgtEl>
                                        <p:attrNameLst>
                                          <p:attrName>ppt_x</p:attrName>
                                        </p:attrNameLst>
                                      </p:cBhvr>
                                      <p:tavLst>
                                        <p:tav tm="0">
                                          <p:val>
                                            <p:strVal val="#ppt_x"/>
                                          </p:val>
                                        </p:tav>
                                        <p:tav tm="100000">
                                          <p:val>
                                            <p:strVal val="#ppt_x"/>
                                          </p:val>
                                        </p:tav>
                                      </p:tavLst>
                                    </p:anim>
                                    <p:anim calcmode="lin" valueType="num">
                                      <p:cBhvr additive="base">
                                        <p:cTn id="88" dur="500" fill="hold"/>
                                        <p:tgtEl>
                                          <p:spTgt spid="9"/>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000"/>
                                  </p:stCondLst>
                                  <p:childTnLst>
                                    <p:set>
                                      <p:cBhvr>
                                        <p:cTn id="90" dur="1" fill="hold">
                                          <p:stCondLst>
                                            <p:cond delay="0"/>
                                          </p:stCondLst>
                                        </p:cTn>
                                        <p:tgtEl>
                                          <p:spTgt spid="98"/>
                                        </p:tgtEl>
                                        <p:attrNameLst>
                                          <p:attrName>style.visibility</p:attrName>
                                        </p:attrNameLst>
                                      </p:cBhvr>
                                      <p:to>
                                        <p:strVal val="visible"/>
                                      </p:to>
                                    </p:set>
                                    <p:anim calcmode="lin" valueType="num">
                                      <p:cBhvr additive="base">
                                        <p:cTn id="91" dur="500" fill="hold"/>
                                        <p:tgtEl>
                                          <p:spTgt spid="98"/>
                                        </p:tgtEl>
                                        <p:attrNameLst>
                                          <p:attrName>ppt_x</p:attrName>
                                        </p:attrNameLst>
                                      </p:cBhvr>
                                      <p:tavLst>
                                        <p:tav tm="0">
                                          <p:val>
                                            <p:strVal val="#ppt_x"/>
                                          </p:val>
                                        </p:tav>
                                        <p:tav tm="100000">
                                          <p:val>
                                            <p:strVal val="#ppt_x"/>
                                          </p:val>
                                        </p:tav>
                                      </p:tavLst>
                                    </p:anim>
                                    <p:anim calcmode="lin" valueType="num">
                                      <p:cBhvr additive="base">
                                        <p:cTn id="92"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1" grpId="0" animBg="1"/>
      <p:bldP spid="42" grpId="0" animBg="1"/>
      <p:bldP spid="43" grpId="0" animBg="1"/>
      <p:bldP spid="72" grpId="0" animBg="1"/>
      <p:bldP spid="86" grpId="0" animBg="1"/>
      <p:bldP spid="95" grpId="0"/>
      <p:bldP spid="96" grpId="0"/>
      <p:bldP spid="97" grpId="0"/>
      <p:bldP spid="9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13" name="TextBox 7"/>
          <p:cNvSpPr>
            <a:spLocks noChangeArrowheads="1"/>
          </p:cNvSpPr>
          <p:nvPr/>
        </p:nvSpPr>
        <p:spPr bwMode="auto">
          <a:xfrm>
            <a:off x="2221865" y="2994660"/>
            <a:ext cx="2814955" cy="16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汇报人</a:t>
            </a:r>
            <a:r>
              <a:rPr lang="zh-CN" altLang="en-US" sz="105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：请输入文字      </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时间：</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2019</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年</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x</a:t>
            </a: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日</a:t>
            </a:r>
          </a:p>
        </p:txBody>
      </p:sp>
      <p:sp>
        <p:nvSpPr>
          <p:cNvPr id="12" name="矩形 11"/>
          <p:cNvSpPr/>
          <p:nvPr/>
        </p:nvSpPr>
        <p:spPr>
          <a:xfrm>
            <a:off x="815635" y="1684409"/>
            <a:ext cx="5638082" cy="830997"/>
          </a:xfrm>
          <a:prstGeom prst="rect">
            <a:avLst/>
          </a:prstGeom>
        </p:spPr>
        <p:txBody>
          <a:bodyPr wrap="none">
            <a:spAutoFit/>
          </a:bodyPr>
          <a:lstStyle/>
          <a:p>
            <a:pPr>
              <a:defRPr/>
            </a:pPr>
            <a:r>
              <a:rPr lang="zh-CN" altLang="en-US" sz="48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演讲完毕 谢谢观看</a:t>
            </a:r>
          </a:p>
        </p:txBody>
      </p:sp>
      <p:sp>
        <p:nvSpPr>
          <p:cNvPr id="8" name="TextBox 71"/>
          <p:cNvSpPr txBox="1"/>
          <p:nvPr/>
        </p:nvSpPr>
        <p:spPr>
          <a:xfrm>
            <a:off x="1366160" y="2552218"/>
            <a:ext cx="4493538" cy="307777"/>
          </a:xfrm>
          <a:prstGeom prst="rect">
            <a:avLst/>
          </a:prstGeom>
          <a:noFill/>
        </p:spPr>
        <p:txBody>
          <a:bodyPr wrap="none" rtlCol="0">
            <a:spAutoFit/>
          </a:bodyPr>
          <a:lstStyle/>
          <a:p>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年终总结</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新年计划</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述职报告</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工作汇报</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2573657" y="854237"/>
            <a:ext cx="2054793" cy="923330"/>
          </a:xfrm>
          <a:prstGeom prst="rect">
            <a:avLst/>
          </a:prstGeom>
        </p:spPr>
        <p:txBody>
          <a:bodyPr wrap="none">
            <a:spAutoFit/>
          </a:bodyPr>
          <a:lstStyle/>
          <a:p>
            <a:pPr>
              <a:defRPr/>
            </a:pPr>
            <a:r>
              <a:rPr lang="en-US" altLang="zh-CN" sz="5400" spc="300" dirty="0">
                <a:solidFill>
                  <a:schemeClr val="tx1">
                    <a:lumMod val="75000"/>
                    <a:lumOff val="25000"/>
                  </a:schemeClr>
                </a:solidFill>
                <a:latin typeface="Broadway" panose="04040905080B02020502" pitchFamily="82" charset="0"/>
                <a:ea typeface="微软雅黑" panose="020B0503020204020204" pitchFamily="34" charset="-122"/>
                <a:sym typeface="微软雅黑" panose="020B0503020204020204" pitchFamily="34" charset="-122"/>
              </a:rPr>
              <a:t>2019</a:t>
            </a:r>
            <a:endParaRPr lang="zh-CN" altLang="en-US" sz="5400" spc="300" dirty="0">
              <a:solidFill>
                <a:schemeClr val="tx1">
                  <a:lumMod val="75000"/>
                  <a:lumOff val="25000"/>
                </a:schemeClr>
              </a:solidFill>
              <a:latin typeface="Broadway" panose="04040905080B02020502" pitchFamily="82" charset="0"/>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9"/>
                                        </p:tgtEl>
                                        <p:attrNameLst>
                                          <p:attrName>ppt_y</p:attrName>
                                        </p:attrNameLst>
                                      </p:cBhvr>
                                      <p:tavLst>
                                        <p:tav tm="0">
                                          <p:val>
                                            <p:strVal val="#ppt_y"/>
                                          </p:val>
                                        </p:tav>
                                        <p:tav tm="100000">
                                          <p:val>
                                            <p:strVal val="#ppt_y"/>
                                          </p:val>
                                        </p:tav>
                                      </p:tavLst>
                                    </p:anim>
                                    <p:anim calcmode="lin" valueType="num">
                                      <p:cBhvr>
                                        <p:cTn id="1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9"/>
                                        </p:tgtEl>
                                      </p:cBhvr>
                                    </p:animEffect>
                                  </p:childTnLst>
                                </p:cTn>
                              </p:par>
                            </p:childTnLst>
                          </p:cTn>
                        </p:par>
                        <p:par>
                          <p:cTn id="18" fill="hold">
                            <p:stCondLst>
                              <p:cond delay="649"/>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2"/>
                                        </p:tgtEl>
                                        <p:attrNameLst>
                                          <p:attrName>ppt_y</p:attrName>
                                        </p:attrNameLst>
                                      </p:cBhvr>
                                      <p:tavLst>
                                        <p:tav tm="0">
                                          <p:val>
                                            <p:strVal val="#ppt_y"/>
                                          </p:val>
                                        </p:tav>
                                        <p:tav tm="100000">
                                          <p:val>
                                            <p:strVal val="#ppt_y"/>
                                          </p:val>
                                        </p:tav>
                                      </p:tavLst>
                                    </p:anim>
                                    <p:anim calcmode="lin" valueType="num">
                                      <p:cBhvr>
                                        <p:cTn id="2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2"/>
                                        </p:tgtEl>
                                      </p:cBhvr>
                                    </p:animEffect>
                                  </p:childTnLst>
                                </p:cTn>
                              </p:par>
                            </p:childTnLst>
                          </p:cTn>
                        </p:par>
                        <p:par>
                          <p:cTn id="26" fill="hold">
                            <p:stCondLst>
                              <p:cond delay="1549"/>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2549"/>
                            </p:stCondLst>
                            <p:childTnLst>
                              <p:par>
                                <p:cTn id="33" presetID="52" presetClass="entr" presetSubtype="0" fill="hold" grpId="0" nodeType="afterEffect">
                                  <p:stCondLst>
                                    <p:cond delay="0"/>
                                  </p:stCondLst>
                                  <p:iterate type="lt">
                                    <p:tmPct val="10000"/>
                                  </p:iterate>
                                  <p:childTnLst>
                                    <p:set>
                                      <p:cBhvr>
                                        <p:cTn id="34" dur="1" fill="hold">
                                          <p:stCondLst>
                                            <p:cond delay="0"/>
                                          </p:stCondLst>
                                        </p:cTn>
                                        <p:tgtEl>
                                          <p:spTgt spid="13"/>
                                        </p:tgtEl>
                                        <p:attrNameLst>
                                          <p:attrName>style.visibility</p:attrName>
                                        </p:attrNameLst>
                                      </p:cBhvr>
                                      <p:to>
                                        <p:strVal val="visible"/>
                                      </p:to>
                                    </p:set>
                                    <p:animScale>
                                      <p:cBhvr>
                                        <p:cTn id="35"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500" decel="50000" fill="hold">
                                          <p:stCondLst>
                                            <p:cond delay="0"/>
                                          </p:stCondLst>
                                        </p:cTn>
                                        <p:tgtEl>
                                          <p:spTgt spid="13"/>
                                        </p:tgtEl>
                                        <p:attrNameLst>
                                          <p:attrName>ppt_x</p:attrName>
                                          <p:attrName>ppt_y</p:attrName>
                                        </p:attrNameLst>
                                      </p:cBhvr>
                                    </p:animMotion>
                                    <p:animEffect transition="in" filter="fade">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P spid="8" grpId="0"/>
      <p:bldP spid="9" grpId="0"/>
    </p:bldLst>
  </p:timing>
</p:sld>
</file>

<file path=ppt/theme/theme1.xml><?xml version="1.0" encoding="utf-8"?>
<a:theme xmlns:a="http://schemas.openxmlformats.org/drawingml/2006/main" name="Office 主题​​">
  <a:themeElements>
    <a:clrScheme name="自定义 102">
      <a:dk1>
        <a:sysClr val="windowText" lastClr="000000"/>
      </a:dk1>
      <a:lt1>
        <a:sysClr val="window" lastClr="FFFFFF"/>
      </a:lt1>
      <a:dk2>
        <a:srgbClr val="44546A"/>
      </a:dk2>
      <a:lt2>
        <a:srgbClr val="E7E6E6"/>
      </a:lt2>
      <a:accent1>
        <a:srgbClr val="6DC6F0"/>
      </a:accent1>
      <a:accent2>
        <a:srgbClr val="698DC8"/>
      </a:accent2>
      <a:accent3>
        <a:srgbClr val="6DC6F0"/>
      </a:accent3>
      <a:accent4>
        <a:srgbClr val="698DC8"/>
      </a:accent4>
      <a:accent5>
        <a:srgbClr val="6DC6F0"/>
      </a:accent5>
      <a:accent6>
        <a:srgbClr val="698DC8"/>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TotalTime>
  <Words>1887</Words>
  <Application>Microsoft Office PowerPoint</Application>
  <PresentationFormat>自定义</PresentationFormat>
  <Paragraphs>214</Paragraphs>
  <Slides>24</Slides>
  <Notes>21</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Gill Sans</vt:lpstr>
      <vt:lpstr>Glegoo</vt:lpstr>
      <vt:lpstr>Lato Hairline</vt:lpstr>
      <vt:lpstr>Lato Light</vt:lpstr>
      <vt:lpstr>Lato Regular</vt:lpstr>
      <vt:lpstr>Mission Gothic Regular</vt:lpstr>
      <vt:lpstr>Open Sans</vt:lpstr>
      <vt:lpstr>PMingLiU</vt:lpstr>
      <vt:lpstr>等线</vt:lpstr>
      <vt:lpstr>等线 Light</vt:lpstr>
      <vt:lpstr>宋体</vt:lpstr>
      <vt:lpstr>微软雅黑</vt:lpstr>
      <vt:lpstr>微软雅黑 Light</vt:lpstr>
      <vt:lpstr>Agency FB</vt:lpstr>
      <vt:lpstr>Arial</vt:lpstr>
      <vt:lpstr>Broadway</vt:lpstr>
      <vt:lpstr>Calibri</vt:lpstr>
      <vt:lpstr>Calibri Light</vt:lpstr>
      <vt:lpstr>IrisUPC</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dc:title>
  <dc:creator>Administrator</dc:creator>
  <cp:lastModifiedBy>LSJ-TM</cp:lastModifiedBy>
  <cp:revision>203</cp:revision>
  <dcterms:created xsi:type="dcterms:W3CDTF">2017-06-22T11:55:00Z</dcterms:created>
  <dcterms:modified xsi:type="dcterms:W3CDTF">2017-11-06T07:44:52Z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