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notesSlides/notesSlide17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0.xml" ContentType="application/vnd.openxmlformats-officedocument.drawingml.chart+xml"/>
  <Override PartName="/ppt/tags/tag3.xml" ContentType="application/vnd.openxmlformats-officedocument.presentationml.tags+xml"/>
  <Override PartName="/ppt/notesSlides/notesSlide22.xml" ContentType="application/vnd.openxmlformats-officedocument.presentationml.notesSlide+xml"/>
  <Override PartName="/ppt/charts/chart11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2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1" r:id="rId2"/>
    <p:sldMasterId id="2147483653" r:id="rId3"/>
  </p:sldMasterIdLst>
  <p:notesMasterIdLst>
    <p:notesMasterId r:id="rId32"/>
  </p:notesMasterIdLst>
  <p:sldIdLst>
    <p:sldId id="295" r:id="rId4"/>
    <p:sldId id="298" r:id="rId5"/>
    <p:sldId id="260" r:id="rId6"/>
    <p:sldId id="261" r:id="rId7"/>
    <p:sldId id="262" r:id="rId8"/>
    <p:sldId id="263" r:id="rId9"/>
    <p:sldId id="264" r:id="rId10"/>
    <p:sldId id="282" r:id="rId11"/>
    <p:sldId id="266" r:id="rId12"/>
    <p:sldId id="267" r:id="rId13"/>
    <p:sldId id="268" r:id="rId14"/>
    <p:sldId id="269" r:id="rId15"/>
    <p:sldId id="293" r:id="rId16"/>
    <p:sldId id="276" r:id="rId17"/>
    <p:sldId id="274" r:id="rId18"/>
    <p:sldId id="294" r:id="rId19"/>
    <p:sldId id="273" r:id="rId20"/>
    <p:sldId id="284" r:id="rId21"/>
    <p:sldId id="271" r:id="rId22"/>
    <p:sldId id="277" r:id="rId23"/>
    <p:sldId id="278" r:id="rId24"/>
    <p:sldId id="279" r:id="rId25"/>
    <p:sldId id="285" r:id="rId26"/>
    <p:sldId id="287" r:id="rId27"/>
    <p:sldId id="288" r:id="rId28"/>
    <p:sldId id="289" r:id="rId29"/>
    <p:sldId id="291" r:id="rId30"/>
    <p:sldId id="296" r:id="rId31"/>
  </p:sldIdLst>
  <p:sldSz cx="12192000" cy="6858000"/>
  <p:notesSz cx="6858000" cy="9144000"/>
  <p:embeddedFontLst>
    <p:embeddedFont>
      <p:font typeface="Impact" panose="020B0806030902050204" pitchFamily="34" charset="0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Open Sans Light" panose="020B0306030504020204" pitchFamily="34" charset="0"/>
      <p:regular r:id="rId38"/>
      <p:italic r:id="rId39"/>
    </p:embeddedFont>
    <p:embeddedFont>
      <p:font typeface="等线 Light" panose="02010600030101010101" pitchFamily="2" charset="-122"/>
      <p:regular r:id="rId40"/>
    </p:embeddedFont>
    <p:embeddedFont>
      <p:font typeface="微软雅黑" panose="020B0503020204020204" pitchFamily="34" charset="-122"/>
      <p:regular r:id="rId41"/>
      <p:bold r:id="rId42"/>
    </p:embeddedFont>
    <p:embeddedFont>
      <p:font typeface="Franklin Gothic Medium" panose="020B0603020102020204" pitchFamily="34" charset="0"/>
      <p:regular r:id="rId43"/>
      <p:italic r:id="rId44"/>
    </p:embeddedFont>
    <p:embeddedFont>
      <p:font typeface="等线" panose="02010600030101010101" pitchFamily="2" charset="-122"/>
      <p:regular r:id="rId45"/>
      <p:bold r:id="rId46"/>
    </p:embeddedFont>
  </p:embeddedFontLst>
  <p:custDataLst>
    <p:tags r:id="rId4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461">
          <p15:clr>
            <a:srgbClr val="A4A3A4"/>
          </p15:clr>
        </p15:guide>
        <p15:guide id="4" pos="71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6F5F8"/>
    <a:srgbClr val="F8F8F9"/>
    <a:srgbClr val="F8F8F8"/>
    <a:srgbClr val="D8220D"/>
    <a:srgbClr val="25313D"/>
    <a:srgbClr val="E2D9C7"/>
    <a:srgbClr val="E6CBAE"/>
    <a:srgbClr val="ADCCCC"/>
    <a:srgbClr val="E1B6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66" autoAdjust="0"/>
    <p:restoredTop sz="92710" autoAdjust="0"/>
  </p:normalViewPr>
  <p:slideViewPr>
    <p:cSldViewPr snapToGrid="0" showGuides="1">
      <p:cViewPr varScale="1">
        <p:scale>
          <a:sx n="85" d="100"/>
          <a:sy n="85" d="100"/>
        </p:scale>
        <p:origin x="780" y="90"/>
      </p:cViewPr>
      <p:guideLst>
        <p:guide orient="horz" pos="2160"/>
        <p:guide pos="3840"/>
        <p:guide pos="461"/>
        <p:guide pos="71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7.fntdata"/><Relationship Id="rId21" Type="http://schemas.openxmlformats.org/officeDocument/2006/relationships/slide" Target="slides/slide18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4.fntdata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12.fntdata"/><Relationship Id="rId52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7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 w="38100">
                <a:solidFill>
                  <a:schemeClr val="accent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EFF-4F51-BD82-1A735187B1B7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EFF-4F51-BD82-1A735187B1B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7.5</c:v>
                </c:pt>
                <c:pt idx="1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EFF-4F51-BD82-1A735187B1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 w="38100">
                <a:solidFill>
                  <a:schemeClr val="accent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5A1-455D-9DF3-322B4B154C05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5A1-455D-9DF3-322B4B154C05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4.8</c:v>
                </c:pt>
                <c:pt idx="1">
                  <c:v>5.2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5A1-455D-9DF3-322B4B154C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5"/>
              </a:solidFill>
              <a:ln w="38100">
                <a:solidFill>
                  <a:schemeClr val="accent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25A-417F-9150-0CFE6D9DCCD4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25A-417F-9150-0CFE6D9DCCD4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25A-417F-9150-0CFE6D9DC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5"/>
              </a:solidFill>
              <a:ln w="38100">
                <a:solidFill>
                  <a:schemeClr val="accent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C8C-4BCC-993F-2B35ACF09538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C8C-4BCC-993F-2B35ACF0953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8.5</c:v>
                </c:pt>
                <c:pt idx="1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C8C-4BCC-993F-2B35ACF09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23E-4767-A54D-4198E1E85AFB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23E-4767-A54D-4198E1E85AF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四川</c:v>
                </c:pt>
                <c:pt idx="1">
                  <c:v>湖南</c:v>
                </c:pt>
                <c:pt idx="2">
                  <c:v>山东</c:v>
                </c:pt>
                <c:pt idx="3">
                  <c:v>江苏</c:v>
                </c:pt>
                <c:pt idx="4">
                  <c:v>北京</c:v>
                </c:pt>
                <c:pt idx="5">
                  <c:v>广东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2.9</c:v>
                </c:pt>
                <c:pt idx="1">
                  <c:v>5.6</c:v>
                </c:pt>
                <c:pt idx="2">
                  <c:v>6.4</c:v>
                </c:pt>
                <c:pt idx="3">
                  <c:v>7.5</c:v>
                </c:pt>
                <c:pt idx="4">
                  <c:v>8.6</c:v>
                </c:pt>
                <c:pt idx="5">
                  <c:v>9.3000000000000007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23E-4767-A54D-4198E1E85A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四川</c:v>
                </c:pt>
                <c:pt idx="1">
                  <c:v>湖南</c:v>
                </c:pt>
                <c:pt idx="2">
                  <c:v>山东</c:v>
                </c:pt>
                <c:pt idx="3">
                  <c:v>江苏</c:v>
                </c:pt>
                <c:pt idx="4">
                  <c:v>北京</c:v>
                </c:pt>
                <c:pt idx="5">
                  <c:v>广东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23E-4767-A54D-4198E1E85A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四川</c:v>
                </c:pt>
                <c:pt idx="1">
                  <c:v>湖南</c:v>
                </c:pt>
                <c:pt idx="2">
                  <c:v>山东</c:v>
                </c:pt>
                <c:pt idx="3">
                  <c:v>江苏</c:v>
                </c:pt>
                <c:pt idx="4">
                  <c:v>北京</c:v>
                </c:pt>
                <c:pt idx="5">
                  <c:v>广东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23E-4767-A54D-4198E1E85AF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1005342048"/>
        <c:axId val="-1005320288"/>
      </c:barChart>
      <c:catAx>
        <c:axId val="-10053420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005320288"/>
        <c:crosses val="autoZero"/>
        <c:auto val="1"/>
        <c:lblAlgn val="ctr"/>
        <c:lblOffset val="100"/>
        <c:noMultiLvlLbl val="0"/>
      </c:catAx>
      <c:valAx>
        <c:axId val="-10053202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005342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064415993637198E-2"/>
          <c:y val="5.0568660400028102E-2"/>
          <c:w val="0.94442240687108203"/>
          <c:h val="0.827554506261946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0F9-4152-9C1B-71A5C9FF63B0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0F9-4152-9C1B-71A5C9FF63B0}"/>
              </c:ext>
            </c:extLst>
          </c:dPt>
          <c:dLbls>
            <c:delete val="1"/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1.3</c:v>
                </c:pt>
                <c:pt idx="1">
                  <c:v>2.5</c:v>
                </c:pt>
                <c:pt idx="2">
                  <c:v>3</c:v>
                </c:pt>
                <c:pt idx="3">
                  <c:v>2.8</c:v>
                </c:pt>
                <c:pt idx="4">
                  <c:v>1.8</c:v>
                </c:pt>
                <c:pt idx="5">
                  <c:v>4.5999999999999996</c:v>
                </c:pt>
                <c:pt idx="6">
                  <c:v>3.5</c:v>
                </c:pt>
                <c:pt idx="7">
                  <c:v>2.2999999999999998</c:v>
                </c:pt>
                <c:pt idx="8">
                  <c:v>3.3</c:v>
                </c:pt>
                <c:pt idx="9">
                  <c:v>4.3</c:v>
                </c:pt>
                <c:pt idx="10">
                  <c:v>3.2</c:v>
                </c:pt>
                <c:pt idx="11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0F9-4152-9C1B-71A5C9FF63B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005325184"/>
        <c:axId val="-1005326272"/>
      </c:barChart>
      <c:dateAx>
        <c:axId val="-10053251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005326272"/>
        <c:crosses val="autoZero"/>
        <c:auto val="0"/>
        <c:lblOffset val="10"/>
        <c:baseTimeUnit val="days"/>
      </c:dateAx>
      <c:valAx>
        <c:axId val="-1005326272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rgbClr val="AFB0B0">
                      <a:alpha val="37000"/>
                    </a:srgbClr>
                  </a:gs>
                  <a:gs pos="0">
                    <a:srgbClr val="AFB0B0">
                      <a:alpha val="42000"/>
                    </a:srgbClr>
                  </a:gs>
                </a:gsLst>
                <a:lin ang="0" scaled="0"/>
              </a:gra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005325184"/>
        <c:crosses val="autoZero"/>
        <c:crossBetween val="between"/>
      </c:valAx>
      <c:spPr>
        <a:noFill/>
        <a:ln w="12700">
          <a:noFill/>
          <a:prstDash val="solid"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5FD6-4950-BE63-7136338907D2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5FD6-4950-BE63-7136338907D2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5FD6-4950-BE63-7136338907D2}"/>
              </c:ext>
            </c:extLst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FD6-4950-BE63-7136338907D2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5FD6-4950-BE63-7136338907D2}"/>
              </c:ext>
            </c:extLst>
          </c:dPt>
          <c:cat>
            <c:strRef>
              <c:f>Sheet1!$A$2:$A$6</c:f>
              <c:strCache>
                <c:ptCount val="5"/>
                <c:pt idx="0">
                  <c:v>一月</c:v>
                </c:pt>
                <c:pt idx="1">
                  <c:v>三月</c:v>
                </c:pt>
                <c:pt idx="2">
                  <c:v>五月</c:v>
                </c:pt>
                <c:pt idx="3">
                  <c:v>七月</c:v>
                </c:pt>
                <c:pt idx="4">
                  <c:v>八月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</c:v>
                </c:pt>
                <c:pt idx="2">
                  <c:v>3.5</c:v>
                </c:pt>
                <c:pt idx="3">
                  <c:v>6</c:v>
                </c:pt>
                <c:pt idx="4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5FD6-4950-BE63-713633890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-1005334432"/>
        <c:axId val="-1005324096"/>
      </c:barChart>
      <c:catAx>
        <c:axId val="-100533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005324096"/>
        <c:crosses val="autoZero"/>
        <c:auto val="1"/>
        <c:lblAlgn val="ctr"/>
        <c:lblOffset val="100"/>
        <c:noMultiLvlLbl val="0"/>
      </c:catAx>
      <c:valAx>
        <c:axId val="-1005324096"/>
        <c:scaling>
          <c:orientation val="minMax"/>
        </c:scaling>
        <c:delete val="1"/>
        <c:axPos val="l"/>
        <c:majorGridlines>
          <c:spPr>
            <a:ln w="3175" cap="flat" cmpd="sng" algn="ctr">
              <a:gradFill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100000">
                    <a:schemeClr val="bg1">
                      <a:lumMod val="75000"/>
                      <a:alpha val="0"/>
                    </a:schemeClr>
                  </a:gs>
                  <a:gs pos="50000">
                    <a:schemeClr val="bg1">
                      <a:lumMod val="75000"/>
                    </a:schemeClr>
                  </a:gs>
                </a:gsLst>
                <a:lin ang="0" scaled="0"/>
              </a:gra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005334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064415993637198E-2"/>
          <c:y val="5.0568660400028102E-2"/>
          <c:w val="0.94442240687108203"/>
          <c:h val="0.827554506261946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6F-4A54-8FDE-27B5289C7780}"/>
              </c:ext>
            </c:extLst>
          </c:dPt>
          <c:cat>
            <c:strRef>
              <c:f>Sheet1!$A$2:$A$5</c:f>
              <c:strCache>
                <c:ptCount val="4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96F-4A54-8FDE-27B5289C77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overlap val="-7"/>
        <c:axId val="-1005342592"/>
        <c:axId val="-1005330624"/>
      </c:barChart>
      <c:dateAx>
        <c:axId val="-10053425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005330624"/>
        <c:crosses val="autoZero"/>
        <c:auto val="0"/>
        <c:lblOffset val="10"/>
        <c:baseTimeUnit val="days"/>
      </c:dateAx>
      <c:valAx>
        <c:axId val="-100533062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rgbClr val="AFB0B0">
                      <a:alpha val="37000"/>
                    </a:srgbClr>
                  </a:gs>
                  <a:gs pos="0">
                    <a:srgbClr val="AFB0B0">
                      <a:alpha val="42000"/>
                    </a:srgbClr>
                  </a:gs>
                </a:gsLst>
                <a:lin ang="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005342592"/>
        <c:crosses val="autoZero"/>
        <c:crossBetween val="between"/>
      </c:valAx>
      <c:spPr>
        <a:noFill/>
        <a:ln w="12700">
          <a:noFill/>
          <a:prstDash val="solid"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064415993637198E-2"/>
          <c:y val="5.0568660400028102E-2"/>
          <c:w val="0.94442240687108203"/>
          <c:h val="0.827554506261946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AD6-45F3-9165-D272B2D87B82}"/>
              </c:ext>
            </c:extLst>
          </c:dPt>
          <c:cat>
            <c:strRef>
              <c:f>Sheet1!$A$2:$A$5</c:f>
              <c:strCache>
                <c:ptCount val="4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0.8</c:v>
                </c:pt>
                <c:pt idx="1">
                  <c:v>1.3</c:v>
                </c:pt>
                <c:pt idx="2">
                  <c:v>1.8</c:v>
                </c:pt>
                <c:pt idx="3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AD6-45F3-9165-D272B2D87B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overlap val="-7"/>
        <c:axId val="-1005310496"/>
        <c:axId val="-1005315936"/>
      </c:barChart>
      <c:dateAx>
        <c:axId val="-10053104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005315936"/>
        <c:crosses val="autoZero"/>
        <c:auto val="0"/>
        <c:lblOffset val="10"/>
        <c:baseTimeUnit val="days"/>
      </c:dateAx>
      <c:valAx>
        <c:axId val="-100531593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rgbClr val="AFB0B0">
                      <a:alpha val="37000"/>
                    </a:srgbClr>
                  </a:gs>
                  <a:gs pos="0">
                    <a:srgbClr val="AFB0B0">
                      <a:alpha val="42000"/>
                    </a:srgbClr>
                  </a:gs>
                </a:gsLst>
                <a:lin ang="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005310496"/>
        <c:crosses val="autoZero"/>
        <c:crossBetween val="between"/>
      </c:valAx>
      <c:spPr>
        <a:noFill/>
        <a:ln w="12700">
          <a:noFill/>
          <a:prstDash val="solid"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536253371525503E-2"/>
          <c:y val="0.110739961475114"/>
          <c:w val="0.96346380759926198"/>
          <c:h val="0.75564157164154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女性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九月</c:v>
                </c:pt>
                <c:pt idx="1">
                  <c:v>七月</c:v>
                </c:pt>
                <c:pt idx="2">
                  <c:v>五月</c:v>
                </c:pt>
                <c:pt idx="3">
                  <c:v>三月</c:v>
                </c:pt>
                <c:pt idx="4">
                  <c:v>一月</c:v>
                </c:pt>
              </c:strCache>
            </c:strRef>
          </c:cat>
          <c:val>
            <c:numRef>
              <c:f>Sheet1!$C$2:$C$6</c:f>
              <c:numCache>
                <c:formatCode>0.00%</c:formatCode>
                <c:ptCount val="5"/>
                <c:pt idx="0">
                  <c:v>0.33</c:v>
                </c:pt>
                <c:pt idx="1">
                  <c:v>0.59</c:v>
                </c:pt>
                <c:pt idx="2">
                  <c:v>0.45</c:v>
                </c:pt>
                <c:pt idx="3">
                  <c:v>0.55000000000000004</c:v>
                </c:pt>
                <c:pt idx="4">
                  <c:v>0.73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6CD-4306-8B44-85BD1EE82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-1005324640"/>
        <c:axId val="-1005311040"/>
      </c:barChart>
      <c:barChart>
        <c:barDir val="bar"/>
        <c:grouping val="clustered"/>
        <c:varyColors val="0"/>
        <c:ser>
          <c:idx val="1"/>
          <c:order val="1"/>
          <c:tx>
            <c:strRef>
              <c:f>Sheet1!$B$1</c:f>
              <c:strCache>
                <c:ptCount val="1"/>
                <c:pt idx="0">
                  <c:v>男性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九月</c:v>
                </c:pt>
                <c:pt idx="1">
                  <c:v>七月</c:v>
                </c:pt>
                <c:pt idx="2">
                  <c:v>五月</c:v>
                </c:pt>
                <c:pt idx="3">
                  <c:v>三月</c:v>
                </c:pt>
                <c:pt idx="4">
                  <c:v>一月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0.49</c:v>
                </c:pt>
                <c:pt idx="1">
                  <c:v>0.75</c:v>
                </c:pt>
                <c:pt idx="2">
                  <c:v>0.83</c:v>
                </c:pt>
                <c:pt idx="3">
                  <c:v>0.69</c:v>
                </c:pt>
                <c:pt idx="4">
                  <c:v>0.55000000000000004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6CD-4306-8B44-85BD1EE82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-1005314304"/>
        <c:axId val="-1005309952"/>
      </c:barChart>
      <c:catAx>
        <c:axId val="-10053246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005311040"/>
        <c:crosses val="autoZero"/>
        <c:auto val="1"/>
        <c:lblAlgn val="ctr"/>
        <c:lblOffset val="100"/>
        <c:noMultiLvlLbl val="0"/>
      </c:catAx>
      <c:valAx>
        <c:axId val="-1005311040"/>
        <c:scaling>
          <c:orientation val="minMax"/>
          <c:max val="1"/>
          <c:min val="-1"/>
        </c:scaling>
        <c:delete val="1"/>
        <c:axPos val="b"/>
        <c:numFmt formatCode="0.00%" sourceLinked="1"/>
        <c:majorTickMark val="none"/>
        <c:minorTickMark val="none"/>
        <c:tickLblPos val="nextTo"/>
        <c:crossAx val="-1005324640"/>
        <c:crosses val="autoZero"/>
        <c:crossBetween val="between"/>
        <c:majorUnit val="0.1"/>
      </c:valAx>
      <c:valAx>
        <c:axId val="-1005309952"/>
        <c:scaling>
          <c:orientation val="maxMin"/>
          <c:max val="1"/>
          <c:min val="-1.2"/>
        </c:scaling>
        <c:delete val="0"/>
        <c:axPos val="t"/>
        <c:numFmt formatCode="General" sourceLinked="0"/>
        <c:majorTickMark val="none"/>
        <c:minorTickMark val="none"/>
        <c:tickLblPos val="none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005314304"/>
        <c:crosses val="max"/>
        <c:crossBetween val="between"/>
      </c:valAx>
      <c:catAx>
        <c:axId val="-1005314304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-10053099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黄线条</c:v>
                </c:pt>
              </c:strCache>
            </c:strRef>
          </c:tx>
          <c:spPr>
            <a:ln w="28575" cap="rnd" cmpd="sng" algn="ctr">
              <a:solidFill>
                <a:schemeClr val="accent6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25400" cap="flat" cmpd="sng" algn="ctr">
                <a:noFill/>
                <a:prstDash val="solid"/>
                <a:round/>
              </a:ln>
              <a:effectLst/>
            </c:spPr>
          </c:marker>
          <c:dPt>
            <c:idx val="1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7C95-4A9D-AEED-BD5AF30D8D29}"/>
              </c:ext>
            </c:extLst>
          </c:dPt>
          <c:dPt>
            <c:idx val="2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7C95-4A9D-AEED-BD5AF30D8D29}"/>
              </c:ext>
            </c:extLst>
          </c:dPt>
          <c:dPt>
            <c:idx val="3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7C95-4A9D-AEED-BD5AF30D8D29}"/>
              </c:ext>
            </c:extLst>
          </c:dPt>
          <c:dPt>
            <c:idx val="4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7C95-4A9D-AEED-BD5AF30D8D29}"/>
              </c:ext>
            </c:extLst>
          </c:dPt>
          <c:dPt>
            <c:idx val="5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7C95-4A9D-AEED-BD5AF30D8D29}"/>
              </c:ext>
            </c:extLst>
          </c:dPt>
          <c:dPt>
            <c:idx val="6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7C95-4A9D-AEED-BD5AF30D8D29}"/>
              </c:ext>
            </c:extLst>
          </c:dPt>
          <c:dPt>
            <c:idx val="7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7C95-4A9D-AEED-BD5AF30D8D29}"/>
              </c:ext>
            </c:extLst>
          </c:dPt>
          <c:dPt>
            <c:idx val="8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7C95-4A9D-AEED-BD5AF30D8D29}"/>
              </c:ext>
            </c:extLst>
          </c:dPt>
          <c:dPt>
            <c:idx val="9"/>
            <c:marker>
              <c:symbol val="circle"/>
              <c:size val="12"/>
              <c:spPr>
                <a:solidFill>
                  <a:schemeClr val="accent4"/>
                </a:solidFill>
                <a:ln w="25400" cap="flat" cmpd="sng" algn="ctr">
                  <a:solidFill>
                    <a:schemeClr val="accent3"/>
                  </a:solidFill>
                  <a:prstDash val="solid"/>
                  <a:round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7C95-4A9D-AEED-BD5AF30D8D29}"/>
              </c:ext>
            </c:extLst>
          </c:dPt>
          <c:dPt>
            <c:idx val="10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7C95-4A9D-AEED-BD5AF30D8D29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7C95-4A9D-AEED-BD5AF30D8D2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xVal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xVal>
          <c:yVal>
            <c:numRef>
              <c:f>Sheet1!$B$2:$B$13</c:f>
              <c:numCache>
                <c:formatCode>General</c:formatCode>
                <c:ptCount val="12"/>
                <c:pt idx="0">
                  <c:v>38</c:v>
                </c:pt>
                <c:pt idx="1">
                  <c:v>30</c:v>
                </c:pt>
                <c:pt idx="2">
                  <c:v>28</c:v>
                </c:pt>
                <c:pt idx="3">
                  <c:v>40</c:v>
                </c:pt>
                <c:pt idx="4">
                  <c:v>33</c:v>
                </c:pt>
                <c:pt idx="5">
                  <c:v>50</c:v>
                </c:pt>
                <c:pt idx="6">
                  <c:v>44</c:v>
                </c:pt>
                <c:pt idx="7">
                  <c:v>49</c:v>
                </c:pt>
                <c:pt idx="8">
                  <c:v>49</c:v>
                </c:pt>
                <c:pt idx="9">
                  <c:v>66</c:v>
                </c:pt>
                <c:pt idx="10">
                  <c:v>60</c:v>
                </c:pt>
                <c:pt idx="11">
                  <c:v>62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C-7C95-4A9D-AEED-BD5AF30D8D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蓝线条</c:v>
                </c:pt>
              </c:strCache>
            </c:strRef>
          </c:tx>
          <c:spPr>
            <a:ln w="28575" cap="rnd" cmpd="sng" algn="ctr">
              <a:solidFill>
                <a:schemeClr val="accent5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25400" cap="flat" cmpd="sng" algn="ctr">
                <a:noFill/>
                <a:prstDash val="solid"/>
                <a:round/>
              </a:ln>
              <a:effectLst/>
            </c:spPr>
          </c:marker>
          <c:dPt>
            <c:idx val="0"/>
            <c:marker>
              <c:spPr>
                <a:solidFill>
                  <a:schemeClr val="accent3"/>
                </a:solidFill>
                <a:ln w="9525" cap="flat" cmpd="sng" algn="ctr">
                  <a:noFill/>
                  <a:prstDash val="solid"/>
                  <a:round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D-7C95-4A9D-AEED-BD5AF30D8D29}"/>
              </c:ext>
            </c:extLst>
          </c:dPt>
          <c:dPt>
            <c:idx val="1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E-7C95-4A9D-AEED-BD5AF30D8D29}"/>
              </c:ext>
            </c:extLst>
          </c:dPt>
          <c:dPt>
            <c:idx val="2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F-7C95-4A9D-AEED-BD5AF30D8D29}"/>
              </c:ext>
            </c:extLst>
          </c:dPt>
          <c:dPt>
            <c:idx val="3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0-7C95-4A9D-AEED-BD5AF30D8D29}"/>
              </c:ext>
            </c:extLst>
          </c:dPt>
          <c:dPt>
            <c:idx val="4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1-7C95-4A9D-AEED-BD5AF30D8D29}"/>
              </c:ext>
            </c:extLst>
          </c:dPt>
          <c:dPt>
            <c:idx val="5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2-7C95-4A9D-AEED-BD5AF30D8D29}"/>
              </c:ext>
            </c:extLst>
          </c:dPt>
          <c:dPt>
            <c:idx val="6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3-7C95-4A9D-AEED-BD5AF30D8D29}"/>
              </c:ext>
            </c:extLst>
          </c:dPt>
          <c:dPt>
            <c:idx val="7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4-7C95-4A9D-AEED-BD5AF30D8D29}"/>
              </c:ext>
            </c:extLst>
          </c:dPt>
          <c:dPt>
            <c:idx val="8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5-7C95-4A9D-AEED-BD5AF30D8D29}"/>
              </c:ext>
            </c:extLst>
          </c:dPt>
          <c:dPt>
            <c:idx val="9"/>
            <c:marker>
              <c:symbol val="circle"/>
              <c:size val="12"/>
              <c:spPr>
                <a:solidFill>
                  <a:schemeClr val="accent4"/>
                </a:solidFill>
                <a:ln w="25400" cap="flat" cmpd="sng" algn="ctr">
                  <a:solidFill>
                    <a:schemeClr val="accent3"/>
                  </a:solidFill>
                  <a:prstDash val="solid"/>
                  <a:round/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6-7C95-4A9D-AEED-BD5AF30D8D29}"/>
              </c:ext>
            </c:extLst>
          </c:dPt>
          <c:dPt>
            <c:idx val="10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7-7C95-4A9D-AEED-BD5AF30D8D29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7C95-4A9D-AEED-BD5AF30D8D29}"/>
                </c:ex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7C95-4A9D-AEED-BD5AF30D8D2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xVal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xVal>
          <c:yVal>
            <c:numRef>
              <c:f>Sheet1!$C$2:$C$13</c:f>
              <c:numCache>
                <c:formatCode>General</c:formatCode>
                <c:ptCount val="12"/>
                <c:pt idx="0">
                  <c:v>45</c:v>
                </c:pt>
                <c:pt idx="1">
                  <c:v>22</c:v>
                </c:pt>
                <c:pt idx="2">
                  <c:v>33</c:v>
                </c:pt>
                <c:pt idx="3">
                  <c:v>48</c:v>
                </c:pt>
                <c:pt idx="4">
                  <c:v>19</c:v>
                </c:pt>
                <c:pt idx="5">
                  <c:v>65</c:v>
                </c:pt>
                <c:pt idx="6">
                  <c:v>38</c:v>
                </c:pt>
                <c:pt idx="7">
                  <c:v>66</c:v>
                </c:pt>
                <c:pt idx="8">
                  <c:v>44</c:v>
                </c:pt>
                <c:pt idx="9">
                  <c:v>78</c:v>
                </c:pt>
                <c:pt idx="10">
                  <c:v>66</c:v>
                </c:pt>
                <c:pt idx="11">
                  <c:v>75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19-7C95-4A9D-AEED-BD5AF30D8D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005318112"/>
        <c:axId val="-1005313216"/>
      </c:scatterChart>
      <c:valAx>
        <c:axId val="-1005318112"/>
        <c:scaling>
          <c:orientation val="minMax"/>
          <c:max val="12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005313216"/>
        <c:crosses val="autoZero"/>
        <c:crossBetween val="midCat"/>
        <c:majorUnit val="1"/>
        <c:minorUnit val="1"/>
      </c:valAx>
      <c:valAx>
        <c:axId val="-100531321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accent3">
                      <a:alpha val="0"/>
                    </a:schemeClr>
                  </a:gs>
                  <a:gs pos="70000">
                    <a:schemeClr val="bg1">
                      <a:lumMod val="75000"/>
                    </a:schemeClr>
                  </a:gs>
                  <a:gs pos="30000">
                    <a:schemeClr val="bg1">
                      <a:lumMod val="75000"/>
                    </a:schemeClr>
                  </a:gs>
                  <a:gs pos="0">
                    <a:schemeClr val="accent3">
                      <a:alpha val="0"/>
                    </a:schemeClr>
                  </a:gs>
                </a:gsLst>
                <a:lin ang="0" scaled="0"/>
              </a:gra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0053181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tockChart>
        <c:ser>
          <c:idx val="0"/>
          <c:order val="0"/>
          <c:tx>
            <c:strRef>
              <c:f>Sheet1!$B$1</c:f>
              <c:strCache>
                <c:ptCount val="1"/>
                <c:pt idx="0">
                  <c:v>开盘</c:v>
                </c:pt>
              </c:strCache>
            </c:strRef>
          </c:tx>
          <c:spPr>
            <a:ln w="19050" cap="rnd" cmpd="sng" algn="ctr">
              <a:noFill/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1月</c:v>
                </c:pt>
                <c:pt idx="1">
                  <c:v>3月</c:v>
                </c:pt>
                <c:pt idx="2">
                  <c:v>5月</c:v>
                </c:pt>
                <c:pt idx="3">
                  <c:v>7月</c:v>
                </c:pt>
                <c:pt idx="4">
                  <c:v>9月</c:v>
                </c:pt>
                <c:pt idx="5">
                  <c:v>11月</c:v>
                </c:pt>
                <c:pt idx="6">
                  <c:v>12月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</c:v>
                </c:pt>
                <c:pt idx="1">
                  <c:v>15</c:v>
                </c:pt>
                <c:pt idx="2">
                  <c:v>33</c:v>
                </c:pt>
                <c:pt idx="3">
                  <c:v>25</c:v>
                </c:pt>
                <c:pt idx="4">
                  <c:v>15</c:v>
                </c:pt>
                <c:pt idx="5">
                  <c:v>25</c:v>
                </c:pt>
                <c:pt idx="6">
                  <c:v>30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59A-4DC0-B7D9-1DA85C08AC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收盘</c:v>
                </c:pt>
              </c:strCache>
            </c:strRef>
          </c:tx>
          <c:spPr>
            <a:ln w="19050" cap="rnd" cmpd="sng" algn="ctr">
              <a:noFill/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1月</c:v>
                </c:pt>
                <c:pt idx="1">
                  <c:v>3月</c:v>
                </c:pt>
                <c:pt idx="2">
                  <c:v>5月</c:v>
                </c:pt>
                <c:pt idx="3">
                  <c:v>7月</c:v>
                </c:pt>
                <c:pt idx="4">
                  <c:v>9月</c:v>
                </c:pt>
                <c:pt idx="5">
                  <c:v>11月</c:v>
                </c:pt>
                <c:pt idx="6">
                  <c:v>12月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</c:v>
                </c:pt>
                <c:pt idx="1">
                  <c:v>40</c:v>
                </c:pt>
                <c:pt idx="2">
                  <c:v>8</c:v>
                </c:pt>
                <c:pt idx="3">
                  <c:v>5</c:v>
                </c:pt>
                <c:pt idx="4">
                  <c:v>45</c:v>
                </c:pt>
                <c:pt idx="5">
                  <c:v>9</c:v>
                </c:pt>
                <c:pt idx="6">
                  <c:v>14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59A-4DC0-B7D9-1DA85C08AC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</a:ln>
            <a:effectLst/>
          </c:spPr>
        </c:hiLowLines>
        <c:upDownBars>
          <c:gapWidth val="150"/>
          <c:upBars>
            <c:spPr>
              <a:solidFill>
                <a:schemeClr val="accent5"/>
              </a:solidFill>
              <a:ln w="9525" cap="flat" cmpd="sng" algn="ctr">
                <a:noFill/>
                <a:prstDash val="solid"/>
                <a:round/>
              </a:ln>
              <a:effectLst/>
            </c:spPr>
          </c:upBars>
          <c:downBars>
            <c:spPr>
              <a:solidFill>
                <a:schemeClr val="accent6"/>
              </a:solidFill>
              <a:ln w="9525" cap="flat" cmpd="sng" algn="ctr">
                <a:noFill/>
                <a:prstDash val="solid"/>
                <a:round/>
              </a:ln>
              <a:effectLst/>
            </c:spPr>
          </c:downBars>
        </c:upDownBars>
        <c:axId val="-1006494672"/>
        <c:axId val="-1006506096"/>
      </c:stockChart>
      <c:catAx>
        <c:axId val="-1006494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006506096"/>
        <c:crosses val="autoZero"/>
        <c:auto val="1"/>
        <c:lblAlgn val="ctr"/>
        <c:lblOffset val="100"/>
        <c:noMultiLvlLbl val="0"/>
      </c:catAx>
      <c:valAx>
        <c:axId val="-100650609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70000">
                    <a:schemeClr val="bg1">
                      <a:lumMod val="75000"/>
                    </a:schemeClr>
                  </a:gs>
                  <a:gs pos="35000">
                    <a:schemeClr val="bg1">
                      <a:lumMod val="75000"/>
                    </a:schemeClr>
                  </a:gs>
                  <a:gs pos="0">
                    <a:schemeClr val="accent3">
                      <a:alpha val="0"/>
                    </a:schemeClr>
                  </a:gs>
                  <a:gs pos="100000">
                    <a:schemeClr val="accent3">
                      <a:alpha val="0"/>
                    </a:schemeClr>
                  </a:gs>
                </a:gsLst>
                <a:lin ang="0" scaled="0"/>
              </a:gra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006494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6DE03-5F9A-47EE-9601-39E354E46A4B}" type="datetimeFigureOut">
              <a:rPr lang="zh-CN" altLang="en-US" smtClean="0"/>
              <a:t>2018/7/17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E0861C-2142-40AE-BAE6-AE526BBC72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2948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E8D62-D41F-6042-BCDF-79D228EFA10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81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965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81378-DD48-4EA3-A504-00D96847B28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2328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81378-DD48-4EA3-A504-00D96847B28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412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BA387BC1-49A4-487B-B24C-56C59A2762DF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8121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D8E93387-2BA2-4B3A-9246-2B48A9EE5495}" type="slidenum">
              <a:rPr lang="en-US" altLang="zh-CN" sz="1200">
                <a:latin typeface="Calibri" panose="020F0502020204030204" pitchFamily="34" charset="0"/>
              </a:rPr>
              <a:t>6</a:t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761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E5771084-AEBD-41A0-87B2-D683FE057977}" type="slidenum">
              <a:rPr lang="en-US" altLang="zh-CN" sz="1200">
                <a:latin typeface="Calibri" panose="020F0502020204030204" pitchFamily="34" charset="0"/>
              </a:rPr>
              <a:t>7</a:t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6136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81378-DD48-4EA3-A504-00D96847B28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3650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C2F1FAD4-A8FB-4E9B-9111-E003A4F14FA1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9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21028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EAF52440-136E-4816-BF4C-2A669E15498E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10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68747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71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B3796647-B955-4D32-A97F-816C894B0F29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8757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8C022E02-D1AE-4D92-8091-51CBDC164571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74865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81378-DD48-4EA3-A504-00D96847B28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5437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12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4E5FA339-AF18-466C-826E-62C1600BDB17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14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44819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32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7A8D1B7F-7B37-4D57-8698-5758EFB4E8D9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8776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53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8FDCCBC2-B820-43AB-839C-1066F70C1D21}" type="slidenum">
              <a:rPr lang="en-US" altLang="zh-CN" sz="1200">
                <a:latin typeface="Calibri" panose="020F0502020204030204" pitchFamily="34" charset="0"/>
              </a:rPr>
              <a:t>16</a:t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2352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CCEC97E4-62CD-4AD3-9AFB-E0A85C5403DB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17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57760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81378-DD48-4EA3-A504-00D96847B28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7093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01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DE613AA6-C4BE-45CF-B6E8-A4E8BE47276A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19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43287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73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6481520E-06A2-4E27-9BDF-7E72DC94BA9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20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81080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2D171DAE-676C-49A4-BEB8-998F166D139C}" type="slidenum">
              <a:rPr lang="en-US" altLang="zh-CN" sz="1200">
                <a:latin typeface="Calibri" panose="020F0502020204030204" pitchFamily="34" charset="0"/>
              </a:rPr>
              <a:t>21</a:t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0241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673B2F62-9111-4B75-A75B-2AFCB614ABC1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34287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81378-DD48-4EA3-A504-00D96847B28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9034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3F713-D8A5-4B04-A5E0-91C3A24CA55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6122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3F713-D8A5-4B04-A5E0-91C3A24CA55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8929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3F713-D8A5-4B04-A5E0-91C3A24CA55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7429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3F713-D8A5-4B04-A5E0-91C3A24CA55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0201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E8D62-D41F-6042-BCDF-79D228EFA10F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30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409061"/>
            <a:ext cx="10363200" cy="912771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45720" tIns="22860" rIns="45720" bIns="22860">
            <a:normAutofit/>
          </a:bodyPr>
          <a:lstStyle>
            <a:lvl1pPr marL="0" indent="0" algn="ctr">
              <a:lnSpc>
                <a:spcPct val="120000"/>
              </a:lnSpc>
              <a:buNone/>
              <a:defRPr sz="1200">
                <a:solidFill>
                  <a:schemeClr val="tx2"/>
                </a:solidFill>
              </a:defRPr>
            </a:lvl1pPr>
            <a:lvl2pPr marL="543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7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1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4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18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2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6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49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3400" y="255231"/>
            <a:ext cx="412350" cy="231099"/>
          </a:xfrm>
          <a:prstGeom prst="rect">
            <a:avLst/>
          </a:prstGeom>
        </p:spPr>
        <p:txBody>
          <a:bodyPr lIns="45720" tIns="22860" rIns="45720" bIns="22860"/>
          <a:lstStyle/>
          <a:p>
            <a:fld id="{C9468CE9-3F3D-1446-A027-4B4CDD3883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C926-329E-43DE-A990-3A07A2A534C7}" type="datetimeFigureOut">
              <a:rPr lang="zh-CN" altLang="en-US" smtClean="0"/>
              <a:t>2018/7/17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CEF-B625-4558-9E75-934060632C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A14E0-2D88-42F4-A8C3-B7B26B735E82}" type="datetimeFigureOut">
              <a:rPr lang="zh-CN" altLang="en-US" smtClean="0"/>
              <a:t>2018/7/17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B055B-B926-4583-979E-6156877ADF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 vert="horz" lIns="86694" tIns="43347" rIns="86694" bIns="43347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86694" tIns="43347" rIns="86694" bIns="43347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 vert="horz" lIns="86694" tIns="43347" rIns="86694" bIns="43347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A14E0-2D88-42F4-A8C3-B7B26B735E82}" type="datetimeFigureOut">
              <a:rPr lang="zh-CN" altLang="en-US" smtClean="0"/>
              <a:t>2018/7/17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86694" tIns="43347" rIns="86694" bIns="43347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 vert="horz" lIns="86694" tIns="43347" rIns="86694" bIns="43347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B055B-B926-4583-979E-6156877ADF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08394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95072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8379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34030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08331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95072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8379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5056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33550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34030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chart" Target="../charts/char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轻松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969441" y="61836"/>
            <a:ext cx="304760" cy="3048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866658" y="1657232"/>
            <a:ext cx="8526565" cy="2917404"/>
          </a:xfrm>
          <a:prstGeom prst="rect">
            <a:avLst/>
          </a:prstGeom>
          <a:solidFill>
            <a:srgbClr val="004482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zh-CN" altLang="en-US" dirty="0">
              <a:latin typeface="Open Sans Ligh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78483" y="2012329"/>
            <a:ext cx="8174405" cy="877163"/>
          </a:xfrm>
          <a:prstGeom prst="rect">
            <a:avLst/>
          </a:prstGeom>
          <a:noFill/>
        </p:spPr>
        <p:txBody>
          <a:bodyPr wrap="square" lIns="45720" tIns="22860" rIns="45720" bIns="22860" rtlCol="0">
            <a:spAutoFit/>
          </a:bodyPr>
          <a:lstStyle/>
          <a:p>
            <a:r>
              <a:rPr lang="zh-CN" altLang="en-US" sz="5400" b="1" spc="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金融业财务分析</a:t>
            </a:r>
            <a:r>
              <a:rPr lang="en-US" altLang="zh-CN" sz="5400" b="1" spc="15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spc="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8" name="矩形 17"/>
          <p:cNvSpPr/>
          <p:nvPr/>
        </p:nvSpPr>
        <p:spPr>
          <a:xfrm>
            <a:off x="0" y="4669120"/>
            <a:ext cx="12192000" cy="226731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zh-CN" altLang="en-US" dirty="0">
              <a:latin typeface="Open Sans Ligh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79672" y="3284688"/>
            <a:ext cx="6804591" cy="5539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45720" tIns="22860" rIns="45720" bIns="22860" rtlCol="0">
            <a:spAutoFit/>
          </a:bodyPr>
          <a:lstStyle/>
          <a:p>
            <a:r>
              <a:rPr lang="zh-CN" altLang="en-US" sz="3300" b="1" spc="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为领导当好参谋  为单位依法理财</a:t>
            </a:r>
          </a:p>
        </p:txBody>
      </p:sp>
      <p:sp>
        <p:nvSpPr>
          <p:cNvPr id="13" name="矩形 12"/>
          <p:cNvSpPr/>
          <p:nvPr/>
        </p:nvSpPr>
        <p:spPr>
          <a:xfrm>
            <a:off x="-1" y="6629400"/>
            <a:ext cx="12192000" cy="2286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zh-CN" altLang="en-US" dirty="0">
              <a:latin typeface="Open Sans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accel="42000" fill="hold" grpId="0" nodeType="withEffect" p14:presetBounceEnd="5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2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2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</p:childTnLst>
            </p:cTn>
          </p:par>
        </p:tnLst>
        <p:bldLst>
          <p:bldP spid="16" grpId="0" animBg="1"/>
          <p:bldP spid="17" grpId="0"/>
          <p:bldP spid="18" grpId="0" animBg="1"/>
          <p:bldP spid="23" grpId="0" animBg="1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accel="42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2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2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</p:childTnLst>
            </p:cTn>
          </p:par>
        </p:tnLst>
        <p:bldLst>
          <p:bldP spid="16" grpId="0" animBg="1"/>
          <p:bldP spid="17" grpId="0"/>
          <p:bldP spid="18" grpId="0" animBg="1"/>
          <p:bldP spid="23" grpId="0" animBg="1"/>
          <p:bldP spid="13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" t="41" r="170" b="9860"/>
          <a:stretch>
            <a:fillRect/>
          </a:stretch>
        </p:blipFill>
        <p:spPr bwMode="auto">
          <a:xfrm>
            <a:off x="4047772" y="234"/>
            <a:ext cx="8144227" cy="68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-12041" y="235"/>
            <a:ext cx="4059814" cy="6911954"/>
          </a:xfrm>
          <a:prstGeom prst="rect">
            <a:avLst/>
          </a:prstGeom>
          <a:solidFill>
            <a:srgbClr val="0170C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84530" y="2122645"/>
            <a:ext cx="2866671" cy="1483171"/>
            <a:chOff x="1819275" y="1143000"/>
            <a:chExt cx="2867025" cy="1483273"/>
          </a:xfrm>
        </p:grpSpPr>
        <p:sp>
          <p:nvSpPr>
            <p:cNvPr id="3" name="矩形 2"/>
            <p:cNvSpPr/>
            <p:nvPr/>
          </p:nvSpPr>
          <p:spPr>
            <a:xfrm>
              <a:off x="1819275" y="1143000"/>
              <a:ext cx="2590800" cy="1266825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2095500" y="1359448"/>
              <a:ext cx="2590800" cy="1266825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 b="1" dirty="0">
                <a:solidFill>
                  <a:srgbClr val="4EB79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632391" y="3782705"/>
            <a:ext cx="2770948" cy="671218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 algn="ctr"/>
            <a:r>
              <a:rPr lang="en-US" altLang="zh-CN" sz="3800" dirty="0">
                <a:solidFill>
                  <a:schemeClr val="bg1"/>
                </a:solidFill>
                <a:latin typeface="Kozuka Gothic Pro M" panose="020B0700000000000000" pitchFamily="34" charset="-128"/>
                <a:ea typeface="Kozuka Gothic Pro M" panose="020B0700000000000000" pitchFamily="34" charset="-128"/>
              </a:rPr>
              <a:t>CONTENTS</a:t>
            </a:r>
            <a:endParaRPr lang="zh-CN" altLang="en-US" sz="3800" dirty="0">
              <a:solidFill>
                <a:schemeClr val="bg1"/>
              </a:solidFill>
              <a:latin typeface="Kozuka Gothic Pro M" panose="020B0700000000000000" pitchFamily="34" charset="-128"/>
              <a:ea typeface="Kozuka Gothic Pro M" panose="020B0700000000000000" pitchFamily="34" charset="-128"/>
            </a:endParaRPr>
          </a:p>
        </p:txBody>
      </p:sp>
      <p:sp>
        <p:nvSpPr>
          <p:cNvPr id="23" name="剪去单角的矩形 22"/>
          <p:cNvSpPr/>
          <p:nvPr/>
        </p:nvSpPr>
        <p:spPr>
          <a:xfrm>
            <a:off x="5914089" y="1786198"/>
            <a:ext cx="4142862" cy="623350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-1" fmla="*/ 0 w 4772025"/>
              <a:gd name="connsiteY0-2" fmla="*/ 0 h 476250"/>
              <a:gd name="connsiteX1-3" fmla="*/ 4568823 w 4772025"/>
              <a:gd name="connsiteY1-4" fmla="*/ 0 h 476250"/>
              <a:gd name="connsiteX2-5" fmla="*/ 4772025 w 4772025"/>
              <a:gd name="connsiteY2-6" fmla="*/ 241302 h 476250"/>
              <a:gd name="connsiteX3-7" fmla="*/ 4648200 w 4772025"/>
              <a:gd name="connsiteY3-8" fmla="*/ 476250 h 476250"/>
              <a:gd name="connsiteX4-9" fmla="*/ 0 w 4772025"/>
              <a:gd name="connsiteY4-10" fmla="*/ 476250 h 476250"/>
              <a:gd name="connsiteX5-11" fmla="*/ 0 w 4772025"/>
              <a:gd name="connsiteY5-12" fmla="*/ 0 h 476250"/>
              <a:gd name="connsiteX0-13" fmla="*/ 0 w 4767262"/>
              <a:gd name="connsiteY0-14" fmla="*/ 0 h 476250"/>
              <a:gd name="connsiteX1-15" fmla="*/ 4568823 w 4767262"/>
              <a:gd name="connsiteY1-16" fmla="*/ 0 h 476250"/>
              <a:gd name="connsiteX2-17" fmla="*/ 4767262 w 4767262"/>
              <a:gd name="connsiteY2-18" fmla="*/ 207964 h 476250"/>
              <a:gd name="connsiteX3-19" fmla="*/ 4648200 w 4767262"/>
              <a:gd name="connsiteY3-20" fmla="*/ 476250 h 476250"/>
              <a:gd name="connsiteX4-21" fmla="*/ 0 w 4767262"/>
              <a:gd name="connsiteY4-22" fmla="*/ 476250 h 476250"/>
              <a:gd name="connsiteX5-23" fmla="*/ 0 w 4767262"/>
              <a:gd name="connsiteY5-24" fmla="*/ 0 h 476250"/>
              <a:gd name="connsiteX0-25" fmla="*/ 0 w 4872037"/>
              <a:gd name="connsiteY0-26" fmla="*/ 0 h 476250"/>
              <a:gd name="connsiteX1-27" fmla="*/ 4568823 w 4872037"/>
              <a:gd name="connsiteY1-28" fmla="*/ 0 h 476250"/>
              <a:gd name="connsiteX2-29" fmla="*/ 4872037 w 4872037"/>
              <a:gd name="connsiteY2-30" fmla="*/ 231777 h 476250"/>
              <a:gd name="connsiteX3-31" fmla="*/ 4648200 w 4872037"/>
              <a:gd name="connsiteY3-32" fmla="*/ 476250 h 476250"/>
              <a:gd name="connsiteX4-33" fmla="*/ 0 w 4872037"/>
              <a:gd name="connsiteY4-34" fmla="*/ 476250 h 476250"/>
              <a:gd name="connsiteX5-35" fmla="*/ 0 w 4872037"/>
              <a:gd name="connsiteY5-36" fmla="*/ 0 h 476250"/>
              <a:gd name="connsiteX0-37" fmla="*/ 0 w 4872037"/>
              <a:gd name="connsiteY0-38" fmla="*/ 0 h 481012"/>
              <a:gd name="connsiteX1-39" fmla="*/ 4568823 w 4872037"/>
              <a:gd name="connsiteY1-40" fmla="*/ 0 h 481012"/>
              <a:gd name="connsiteX2-41" fmla="*/ 4872037 w 4872037"/>
              <a:gd name="connsiteY2-42" fmla="*/ 231777 h 481012"/>
              <a:gd name="connsiteX3-43" fmla="*/ 4586288 w 4872037"/>
              <a:gd name="connsiteY3-44" fmla="*/ 481012 h 481012"/>
              <a:gd name="connsiteX4-45" fmla="*/ 0 w 4872037"/>
              <a:gd name="connsiteY4-46" fmla="*/ 476250 h 481012"/>
              <a:gd name="connsiteX5-47" fmla="*/ 0 w 4872037"/>
              <a:gd name="connsiteY5-48" fmla="*/ 0 h 481012"/>
              <a:gd name="connsiteX0-49" fmla="*/ 0 w 4872037"/>
              <a:gd name="connsiteY0-50" fmla="*/ 0 h 485775"/>
              <a:gd name="connsiteX1-51" fmla="*/ 4568823 w 4872037"/>
              <a:gd name="connsiteY1-52" fmla="*/ 0 h 485775"/>
              <a:gd name="connsiteX2-53" fmla="*/ 4872037 w 4872037"/>
              <a:gd name="connsiteY2-54" fmla="*/ 231777 h 485775"/>
              <a:gd name="connsiteX3-55" fmla="*/ 4581525 w 4872037"/>
              <a:gd name="connsiteY3-56" fmla="*/ 485775 h 485775"/>
              <a:gd name="connsiteX4-57" fmla="*/ 0 w 4872037"/>
              <a:gd name="connsiteY4-58" fmla="*/ 476250 h 485775"/>
              <a:gd name="connsiteX5-59" fmla="*/ 0 w 4872037"/>
              <a:gd name="connsiteY5-60" fmla="*/ 0 h 485775"/>
              <a:gd name="connsiteX0-61" fmla="*/ 0 w 4872037"/>
              <a:gd name="connsiteY0-62" fmla="*/ 0 h 490538"/>
              <a:gd name="connsiteX1-63" fmla="*/ 4568823 w 4872037"/>
              <a:gd name="connsiteY1-64" fmla="*/ 0 h 490538"/>
              <a:gd name="connsiteX2-65" fmla="*/ 4872037 w 4872037"/>
              <a:gd name="connsiteY2-66" fmla="*/ 231777 h 490538"/>
              <a:gd name="connsiteX3-67" fmla="*/ 4567237 w 4872037"/>
              <a:gd name="connsiteY3-68" fmla="*/ 490538 h 490538"/>
              <a:gd name="connsiteX4-69" fmla="*/ 0 w 4872037"/>
              <a:gd name="connsiteY4-70" fmla="*/ 476250 h 490538"/>
              <a:gd name="connsiteX5-71" fmla="*/ 0 w 4872037"/>
              <a:gd name="connsiteY5-72" fmla="*/ 0 h 490538"/>
              <a:gd name="connsiteX0-73" fmla="*/ 0 w 4876800"/>
              <a:gd name="connsiteY0-74" fmla="*/ 0 h 490538"/>
              <a:gd name="connsiteX1-75" fmla="*/ 4568823 w 4876800"/>
              <a:gd name="connsiteY1-76" fmla="*/ 0 h 490538"/>
              <a:gd name="connsiteX2-77" fmla="*/ 4876800 w 4876800"/>
              <a:gd name="connsiteY2-78" fmla="*/ 236540 h 490538"/>
              <a:gd name="connsiteX3-79" fmla="*/ 4567237 w 4876800"/>
              <a:gd name="connsiteY3-80" fmla="*/ 490538 h 490538"/>
              <a:gd name="connsiteX4-81" fmla="*/ 0 w 4876800"/>
              <a:gd name="connsiteY4-82" fmla="*/ 476250 h 490538"/>
              <a:gd name="connsiteX5-83" fmla="*/ 0 w 4876800"/>
              <a:gd name="connsiteY5-84" fmla="*/ 0 h 4905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zh-CN" altLang="en-US"/>
          </a:p>
        </p:txBody>
      </p:sp>
      <p:sp>
        <p:nvSpPr>
          <p:cNvPr id="21" name="六边形 20"/>
          <p:cNvSpPr/>
          <p:nvPr/>
        </p:nvSpPr>
        <p:spPr>
          <a:xfrm>
            <a:off x="5229942" y="1720859"/>
            <a:ext cx="874622" cy="754027"/>
          </a:xfrm>
          <a:prstGeom prst="hexagon">
            <a:avLst/>
          </a:prstGeom>
          <a:solidFill>
            <a:srgbClr val="0170C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r>
              <a:rPr lang="en-US" altLang="zh-CN" sz="2700" dirty="0">
                <a:latin typeface="Impact" panose="020B0806030902050204" pitchFamily="34" charset="0"/>
              </a:rPr>
              <a:t>01</a:t>
            </a:r>
            <a:endParaRPr lang="zh-CN" altLang="en-US" sz="2700" dirty="0">
              <a:latin typeface="Impact" panose="020B080603090205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427082" y="1834271"/>
            <a:ext cx="2252573" cy="503039"/>
          </a:xfrm>
          <a:prstGeom prst="rect">
            <a:avLst/>
          </a:prstGeom>
          <a:effectLst/>
        </p:spPr>
        <p:txBody>
          <a:bodyPr wrap="none" lIns="86694" tIns="43347" rIns="86694" bIns="43347">
            <a:spAutoFit/>
          </a:bodyPr>
          <a:lstStyle/>
          <a:p>
            <a:pPr>
              <a:defRPr/>
            </a:pPr>
            <a:r>
              <a:rPr lang="zh-CN" altLang="en-US" sz="27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53" name="剪去单角的矩形 22"/>
          <p:cNvSpPr/>
          <p:nvPr/>
        </p:nvSpPr>
        <p:spPr>
          <a:xfrm>
            <a:off x="5914089" y="2876868"/>
            <a:ext cx="4142862" cy="623350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-1" fmla="*/ 0 w 4772025"/>
              <a:gd name="connsiteY0-2" fmla="*/ 0 h 476250"/>
              <a:gd name="connsiteX1-3" fmla="*/ 4568823 w 4772025"/>
              <a:gd name="connsiteY1-4" fmla="*/ 0 h 476250"/>
              <a:gd name="connsiteX2-5" fmla="*/ 4772025 w 4772025"/>
              <a:gd name="connsiteY2-6" fmla="*/ 241302 h 476250"/>
              <a:gd name="connsiteX3-7" fmla="*/ 4648200 w 4772025"/>
              <a:gd name="connsiteY3-8" fmla="*/ 476250 h 476250"/>
              <a:gd name="connsiteX4-9" fmla="*/ 0 w 4772025"/>
              <a:gd name="connsiteY4-10" fmla="*/ 476250 h 476250"/>
              <a:gd name="connsiteX5-11" fmla="*/ 0 w 4772025"/>
              <a:gd name="connsiteY5-12" fmla="*/ 0 h 476250"/>
              <a:gd name="connsiteX0-13" fmla="*/ 0 w 4767262"/>
              <a:gd name="connsiteY0-14" fmla="*/ 0 h 476250"/>
              <a:gd name="connsiteX1-15" fmla="*/ 4568823 w 4767262"/>
              <a:gd name="connsiteY1-16" fmla="*/ 0 h 476250"/>
              <a:gd name="connsiteX2-17" fmla="*/ 4767262 w 4767262"/>
              <a:gd name="connsiteY2-18" fmla="*/ 207964 h 476250"/>
              <a:gd name="connsiteX3-19" fmla="*/ 4648200 w 4767262"/>
              <a:gd name="connsiteY3-20" fmla="*/ 476250 h 476250"/>
              <a:gd name="connsiteX4-21" fmla="*/ 0 w 4767262"/>
              <a:gd name="connsiteY4-22" fmla="*/ 476250 h 476250"/>
              <a:gd name="connsiteX5-23" fmla="*/ 0 w 4767262"/>
              <a:gd name="connsiteY5-24" fmla="*/ 0 h 476250"/>
              <a:gd name="connsiteX0-25" fmla="*/ 0 w 4872037"/>
              <a:gd name="connsiteY0-26" fmla="*/ 0 h 476250"/>
              <a:gd name="connsiteX1-27" fmla="*/ 4568823 w 4872037"/>
              <a:gd name="connsiteY1-28" fmla="*/ 0 h 476250"/>
              <a:gd name="connsiteX2-29" fmla="*/ 4872037 w 4872037"/>
              <a:gd name="connsiteY2-30" fmla="*/ 231777 h 476250"/>
              <a:gd name="connsiteX3-31" fmla="*/ 4648200 w 4872037"/>
              <a:gd name="connsiteY3-32" fmla="*/ 476250 h 476250"/>
              <a:gd name="connsiteX4-33" fmla="*/ 0 w 4872037"/>
              <a:gd name="connsiteY4-34" fmla="*/ 476250 h 476250"/>
              <a:gd name="connsiteX5-35" fmla="*/ 0 w 4872037"/>
              <a:gd name="connsiteY5-36" fmla="*/ 0 h 476250"/>
              <a:gd name="connsiteX0-37" fmla="*/ 0 w 4872037"/>
              <a:gd name="connsiteY0-38" fmla="*/ 0 h 481012"/>
              <a:gd name="connsiteX1-39" fmla="*/ 4568823 w 4872037"/>
              <a:gd name="connsiteY1-40" fmla="*/ 0 h 481012"/>
              <a:gd name="connsiteX2-41" fmla="*/ 4872037 w 4872037"/>
              <a:gd name="connsiteY2-42" fmla="*/ 231777 h 481012"/>
              <a:gd name="connsiteX3-43" fmla="*/ 4586288 w 4872037"/>
              <a:gd name="connsiteY3-44" fmla="*/ 481012 h 481012"/>
              <a:gd name="connsiteX4-45" fmla="*/ 0 w 4872037"/>
              <a:gd name="connsiteY4-46" fmla="*/ 476250 h 481012"/>
              <a:gd name="connsiteX5-47" fmla="*/ 0 w 4872037"/>
              <a:gd name="connsiteY5-48" fmla="*/ 0 h 481012"/>
              <a:gd name="connsiteX0-49" fmla="*/ 0 w 4872037"/>
              <a:gd name="connsiteY0-50" fmla="*/ 0 h 485775"/>
              <a:gd name="connsiteX1-51" fmla="*/ 4568823 w 4872037"/>
              <a:gd name="connsiteY1-52" fmla="*/ 0 h 485775"/>
              <a:gd name="connsiteX2-53" fmla="*/ 4872037 w 4872037"/>
              <a:gd name="connsiteY2-54" fmla="*/ 231777 h 485775"/>
              <a:gd name="connsiteX3-55" fmla="*/ 4581525 w 4872037"/>
              <a:gd name="connsiteY3-56" fmla="*/ 485775 h 485775"/>
              <a:gd name="connsiteX4-57" fmla="*/ 0 w 4872037"/>
              <a:gd name="connsiteY4-58" fmla="*/ 476250 h 485775"/>
              <a:gd name="connsiteX5-59" fmla="*/ 0 w 4872037"/>
              <a:gd name="connsiteY5-60" fmla="*/ 0 h 485775"/>
              <a:gd name="connsiteX0-61" fmla="*/ 0 w 4872037"/>
              <a:gd name="connsiteY0-62" fmla="*/ 0 h 490538"/>
              <a:gd name="connsiteX1-63" fmla="*/ 4568823 w 4872037"/>
              <a:gd name="connsiteY1-64" fmla="*/ 0 h 490538"/>
              <a:gd name="connsiteX2-65" fmla="*/ 4872037 w 4872037"/>
              <a:gd name="connsiteY2-66" fmla="*/ 231777 h 490538"/>
              <a:gd name="connsiteX3-67" fmla="*/ 4567237 w 4872037"/>
              <a:gd name="connsiteY3-68" fmla="*/ 490538 h 490538"/>
              <a:gd name="connsiteX4-69" fmla="*/ 0 w 4872037"/>
              <a:gd name="connsiteY4-70" fmla="*/ 476250 h 490538"/>
              <a:gd name="connsiteX5-71" fmla="*/ 0 w 4872037"/>
              <a:gd name="connsiteY5-72" fmla="*/ 0 h 490538"/>
              <a:gd name="connsiteX0-73" fmla="*/ 0 w 4876800"/>
              <a:gd name="connsiteY0-74" fmla="*/ 0 h 490538"/>
              <a:gd name="connsiteX1-75" fmla="*/ 4568823 w 4876800"/>
              <a:gd name="connsiteY1-76" fmla="*/ 0 h 490538"/>
              <a:gd name="connsiteX2-77" fmla="*/ 4876800 w 4876800"/>
              <a:gd name="connsiteY2-78" fmla="*/ 236540 h 490538"/>
              <a:gd name="connsiteX3-79" fmla="*/ 4567237 w 4876800"/>
              <a:gd name="connsiteY3-80" fmla="*/ 490538 h 490538"/>
              <a:gd name="connsiteX4-81" fmla="*/ 0 w 4876800"/>
              <a:gd name="connsiteY4-82" fmla="*/ 476250 h 490538"/>
              <a:gd name="connsiteX5-83" fmla="*/ 0 w 4876800"/>
              <a:gd name="connsiteY5-84" fmla="*/ 0 h 4905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zh-CN" altLang="en-US"/>
          </a:p>
        </p:txBody>
      </p:sp>
      <p:sp>
        <p:nvSpPr>
          <p:cNvPr id="54" name="六边形 53"/>
          <p:cNvSpPr/>
          <p:nvPr/>
        </p:nvSpPr>
        <p:spPr>
          <a:xfrm>
            <a:off x="5229942" y="2811530"/>
            <a:ext cx="874622" cy="754027"/>
          </a:xfrm>
          <a:prstGeom prst="hexagon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r>
              <a:rPr lang="en-US" altLang="zh-CN" sz="2700" dirty="0">
                <a:latin typeface="Impact" panose="020B0806030902050204" pitchFamily="34" charset="0"/>
              </a:rPr>
              <a:t>02</a:t>
            </a:r>
            <a:endParaRPr lang="zh-CN" altLang="en-US" sz="2700" dirty="0">
              <a:latin typeface="Impact" panose="020B080603090205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427082" y="2924941"/>
            <a:ext cx="2252573" cy="503039"/>
          </a:xfrm>
          <a:prstGeom prst="rect">
            <a:avLst/>
          </a:prstGeom>
          <a:effectLst/>
        </p:spPr>
        <p:txBody>
          <a:bodyPr wrap="none" lIns="86694" tIns="43347" rIns="86694" bIns="43347">
            <a:spAutoFit/>
          </a:bodyPr>
          <a:lstStyle/>
          <a:p>
            <a:pPr>
              <a:defRPr/>
            </a:pPr>
            <a:r>
              <a:rPr lang="zh-CN" altLang="en-US" sz="27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56" name="剪去单角的矩形 22"/>
          <p:cNvSpPr/>
          <p:nvPr/>
        </p:nvSpPr>
        <p:spPr>
          <a:xfrm>
            <a:off x="5914089" y="3969316"/>
            <a:ext cx="4142862" cy="623350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-1" fmla="*/ 0 w 4772025"/>
              <a:gd name="connsiteY0-2" fmla="*/ 0 h 476250"/>
              <a:gd name="connsiteX1-3" fmla="*/ 4568823 w 4772025"/>
              <a:gd name="connsiteY1-4" fmla="*/ 0 h 476250"/>
              <a:gd name="connsiteX2-5" fmla="*/ 4772025 w 4772025"/>
              <a:gd name="connsiteY2-6" fmla="*/ 241302 h 476250"/>
              <a:gd name="connsiteX3-7" fmla="*/ 4648200 w 4772025"/>
              <a:gd name="connsiteY3-8" fmla="*/ 476250 h 476250"/>
              <a:gd name="connsiteX4-9" fmla="*/ 0 w 4772025"/>
              <a:gd name="connsiteY4-10" fmla="*/ 476250 h 476250"/>
              <a:gd name="connsiteX5-11" fmla="*/ 0 w 4772025"/>
              <a:gd name="connsiteY5-12" fmla="*/ 0 h 476250"/>
              <a:gd name="connsiteX0-13" fmla="*/ 0 w 4767262"/>
              <a:gd name="connsiteY0-14" fmla="*/ 0 h 476250"/>
              <a:gd name="connsiteX1-15" fmla="*/ 4568823 w 4767262"/>
              <a:gd name="connsiteY1-16" fmla="*/ 0 h 476250"/>
              <a:gd name="connsiteX2-17" fmla="*/ 4767262 w 4767262"/>
              <a:gd name="connsiteY2-18" fmla="*/ 207964 h 476250"/>
              <a:gd name="connsiteX3-19" fmla="*/ 4648200 w 4767262"/>
              <a:gd name="connsiteY3-20" fmla="*/ 476250 h 476250"/>
              <a:gd name="connsiteX4-21" fmla="*/ 0 w 4767262"/>
              <a:gd name="connsiteY4-22" fmla="*/ 476250 h 476250"/>
              <a:gd name="connsiteX5-23" fmla="*/ 0 w 4767262"/>
              <a:gd name="connsiteY5-24" fmla="*/ 0 h 476250"/>
              <a:gd name="connsiteX0-25" fmla="*/ 0 w 4872037"/>
              <a:gd name="connsiteY0-26" fmla="*/ 0 h 476250"/>
              <a:gd name="connsiteX1-27" fmla="*/ 4568823 w 4872037"/>
              <a:gd name="connsiteY1-28" fmla="*/ 0 h 476250"/>
              <a:gd name="connsiteX2-29" fmla="*/ 4872037 w 4872037"/>
              <a:gd name="connsiteY2-30" fmla="*/ 231777 h 476250"/>
              <a:gd name="connsiteX3-31" fmla="*/ 4648200 w 4872037"/>
              <a:gd name="connsiteY3-32" fmla="*/ 476250 h 476250"/>
              <a:gd name="connsiteX4-33" fmla="*/ 0 w 4872037"/>
              <a:gd name="connsiteY4-34" fmla="*/ 476250 h 476250"/>
              <a:gd name="connsiteX5-35" fmla="*/ 0 w 4872037"/>
              <a:gd name="connsiteY5-36" fmla="*/ 0 h 476250"/>
              <a:gd name="connsiteX0-37" fmla="*/ 0 w 4872037"/>
              <a:gd name="connsiteY0-38" fmla="*/ 0 h 481012"/>
              <a:gd name="connsiteX1-39" fmla="*/ 4568823 w 4872037"/>
              <a:gd name="connsiteY1-40" fmla="*/ 0 h 481012"/>
              <a:gd name="connsiteX2-41" fmla="*/ 4872037 w 4872037"/>
              <a:gd name="connsiteY2-42" fmla="*/ 231777 h 481012"/>
              <a:gd name="connsiteX3-43" fmla="*/ 4586288 w 4872037"/>
              <a:gd name="connsiteY3-44" fmla="*/ 481012 h 481012"/>
              <a:gd name="connsiteX4-45" fmla="*/ 0 w 4872037"/>
              <a:gd name="connsiteY4-46" fmla="*/ 476250 h 481012"/>
              <a:gd name="connsiteX5-47" fmla="*/ 0 w 4872037"/>
              <a:gd name="connsiteY5-48" fmla="*/ 0 h 481012"/>
              <a:gd name="connsiteX0-49" fmla="*/ 0 w 4872037"/>
              <a:gd name="connsiteY0-50" fmla="*/ 0 h 485775"/>
              <a:gd name="connsiteX1-51" fmla="*/ 4568823 w 4872037"/>
              <a:gd name="connsiteY1-52" fmla="*/ 0 h 485775"/>
              <a:gd name="connsiteX2-53" fmla="*/ 4872037 w 4872037"/>
              <a:gd name="connsiteY2-54" fmla="*/ 231777 h 485775"/>
              <a:gd name="connsiteX3-55" fmla="*/ 4581525 w 4872037"/>
              <a:gd name="connsiteY3-56" fmla="*/ 485775 h 485775"/>
              <a:gd name="connsiteX4-57" fmla="*/ 0 w 4872037"/>
              <a:gd name="connsiteY4-58" fmla="*/ 476250 h 485775"/>
              <a:gd name="connsiteX5-59" fmla="*/ 0 w 4872037"/>
              <a:gd name="connsiteY5-60" fmla="*/ 0 h 485775"/>
              <a:gd name="connsiteX0-61" fmla="*/ 0 w 4872037"/>
              <a:gd name="connsiteY0-62" fmla="*/ 0 h 490538"/>
              <a:gd name="connsiteX1-63" fmla="*/ 4568823 w 4872037"/>
              <a:gd name="connsiteY1-64" fmla="*/ 0 h 490538"/>
              <a:gd name="connsiteX2-65" fmla="*/ 4872037 w 4872037"/>
              <a:gd name="connsiteY2-66" fmla="*/ 231777 h 490538"/>
              <a:gd name="connsiteX3-67" fmla="*/ 4567237 w 4872037"/>
              <a:gd name="connsiteY3-68" fmla="*/ 490538 h 490538"/>
              <a:gd name="connsiteX4-69" fmla="*/ 0 w 4872037"/>
              <a:gd name="connsiteY4-70" fmla="*/ 476250 h 490538"/>
              <a:gd name="connsiteX5-71" fmla="*/ 0 w 4872037"/>
              <a:gd name="connsiteY5-72" fmla="*/ 0 h 490538"/>
              <a:gd name="connsiteX0-73" fmla="*/ 0 w 4876800"/>
              <a:gd name="connsiteY0-74" fmla="*/ 0 h 490538"/>
              <a:gd name="connsiteX1-75" fmla="*/ 4568823 w 4876800"/>
              <a:gd name="connsiteY1-76" fmla="*/ 0 h 490538"/>
              <a:gd name="connsiteX2-77" fmla="*/ 4876800 w 4876800"/>
              <a:gd name="connsiteY2-78" fmla="*/ 236540 h 490538"/>
              <a:gd name="connsiteX3-79" fmla="*/ 4567237 w 4876800"/>
              <a:gd name="connsiteY3-80" fmla="*/ 490538 h 490538"/>
              <a:gd name="connsiteX4-81" fmla="*/ 0 w 4876800"/>
              <a:gd name="connsiteY4-82" fmla="*/ 476250 h 490538"/>
              <a:gd name="connsiteX5-83" fmla="*/ 0 w 4876800"/>
              <a:gd name="connsiteY5-84" fmla="*/ 0 h 4905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zh-CN" altLang="en-US"/>
          </a:p>
        </p:txBody>
      </p:sp>
      <p:sp>
        <p:nvSpPr>
          <p:cNvPr id="57" name="六边形 56"/>
          <p:cNvSpPr/>
          <p:nvPr/>
        </p:nvSpPr>
        <p:spPr>
          <a:xfrm>
            <a:off x="5229942" y="3903978"/>
            <a:ext cx="874622" cy="754027"/>
          </a:xfrm>
          <a:prstGeom prst="hexagon">
            <a:avLst/>
          </a:prstGeom>
          <a:solidFill>
            <a:srgbClr val="0170C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r>
              <a:rPr lang="en-US" altLang="zh-CN" sz="2700" dirty="0">
                <a:latin typeface="Impact" panose="020B0806030902050204" pitchFamily="34" charset="0"/>
              </a:rPr>
              <a:t>03</a:t>
            </a:r>
            <a:endParaRPr lang="zh-CN" altLang="en-US" sz="2700" dirty="0">
              <a:latin typeface="Impact" panose="020B080603090205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427082" y="4017389"/>
            <a:ext cx="2252573" cy="503039"/>
          </a:xfrm>
          <a:prstGeom prst="rect">
            <a:avLst/>
          </a:prstGeom>
          <a:effectLst/>
        </p:spPr>
        <p:txBody>
          <a:bodyPr wrap="none" lIns="86694" tIns="43347" rIns="86694" bIns="43347">
            <a:spAutoFit/>
          </a:bodyPr>
          <a:lstStyle/>
          <a:p>
            <a:pPr>
              <a:defRPr/>
            </a:pPr>
            <a:r>
              <a:rPr lang="zh-CN" altLang="en-US" sz="27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59" name="剪去单角的矩形 22"/>
          <p:cNvSpPr/>
          <p:nvPr/>
        </p:nvSpPr>
        <p:spPr>
          <a:xfrm>
            <a:off x="5914089" y="5061764"/>
            <a:ext cx="4142862" cy="623350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-1" fmla="*/ 0 w 4772025"/>
              <a:gd name="connsiteY0-2" fmla="*/ 0 h 476250"/>
              <a:gd name="connsiteX1-3" fmla="*/ 4568823 w 4772025"/>
              <a:gd name="connsiteY1-4" fmla="*/ 0 h 476250"/>
              <a:gd name="connsiteX2-5" fmla="*/ 4772025 w 4772025"/>
              <a:gd name="connsiteY2-6" fmla="*/ 241302 h 476250"/>
              <a:gd name="connsiteX3-7" fmla="*/ 4648200 w 4772025"/>
              <a:gd name="connsiteY3-8" fmla="*/ 476250 h 476250"/>
              <a:gd name="connsiteX4-9" fmla="*/ 0 w 4772025"/>
              <a:gd name="connsiteY4-10" fmla="*/ 476250 h 476250"/>
              <a:gd name="connsiteX5-11" fmla="*/ 0 w 4772025"/>
              <a:gd name="connsiteY5-12" fmla="*/ 0 h 476250"/>
              <a:gd name="connsiteX0-13" fmla="*/ 0 w 4767262"/>
              <a:gd name="connsiteY0-14" fmla="*/ 0 h 476250"/>
              <a:gd name="connsiteX1-15" fmla="*/ 4568823 w 4767262"/>
              <a:gd name="connsiteY1-16" fmla="*/ 0 h 476250"/>
              <a:gd name="connsiteX2-17" fmla="*/ 4767262 w 4767262"/>
              <a:gd name="connsiteY2-18" fmla="*/ 207964 h 476250"/>
              <a:gd name="connsiteX3-19" fmla="*/ 4648200 w 4767262"/>
              <a:gd name="connsiteY3-20" fmla="*/ 476250 h 476250"/>
              <a:gd name="connsiteX4-21" fmla="*/ 0 w 4767262"/>
              <a:gd name="connsiteY4-22" fmla="*/ 476250 h 476250"/>
              <a:gd name="connsiteX5-23" fmla="*/ 0 w 4767262"/>
              <a:gd name="connsiteY5-24" fmla="*/ 0 h 476250"/>
              <a:gd name="connsiteX0-25" fmla="*/ 0 w 4872037"/>
              <a:gd name="connsiteY0-26" fmla="*/ 0 h 476250"/>
              <a:gd name="connsiteX1-27" fmla="*/ 4568823 w 4872037"/>
              <a:gd name="connsiteY1-28" fmla="*/ 0 h 476250"/>
              <a:gd name="connsiteX2-29" fmla="*/ 4872037 w 4872037"/>
              <a:gd name="connsiteY2-30" fmla="*/ 231777 h 476250"/>
              <a:gd name="connsiteX3-31" fmla="*/ 4648200 w 4872037"/>
              <a:gd name="connsiteY3-32" fmla="*/ 476250 h 476250"/>
              <a:gd name="connsiteX4-33" fmla="*/ 0 w 4872037"/>
              <a:gd name="connsiteY4-34" fmla="*/ 476250 h 476250"/>
              <a:gd name="connsiteX5-35" fmla="*/ 0 w 4872037"/>
              <a:gd name="connsiteY5-36" fmla="*/ 0 h 476250"/>
              <a:gd name="connsiteX0-37" fmla="*/ 0 w 4872037"/>
              <a:gd name="connsiteY0-38" fmla="*/ 0 h 481012"/>
              <a:gd name="connsiteX1-39" fmla="*/ 4568823 w 4872037"/>
              <a:gd name="connsiteY1-40" fmla="*/ 0 h 481012"/>
              <a:gd name="connsiteX2-41" fmla="*/ 4872037 w 4872037"/>
              <a:gd name="connsiteY2-42" fmla="*/ 231777 h 481012"/>
              <a:gd name="connsiteX3-43" fmla="*/ 4586288 w 4872037"/>
              <a:gd name="connsiteY3-44" fmla="*/ 481012 h 481012"/>
              <a:gd name="connsiteX4-45" fmla="*/ 0 w 4872037"/>
              <a:gd name="connsiteY4-46" fmla="*/ 476250 h 481012"/>
              <a:gd name="connsiteX5-47" fmla="*/ 0 w 4872037"/>
              <a:gd name="connsiteY5-48" fmla="*/ 0 h 481012"/>
              <a:gd name="connsiteX0-49" fmla="*/ 0 w 4872037"/>
              <a:gd name="connsiteY0-50" fmla="*/ 0 h 485775"/>
              <a:gd name="connsiteX1-51" fmla="*/ 4568823 w 4872037"/>
              <a:gd name="connsiteY1-52" fmla="*/ 0 h 485775"/>
              <a:gd name="connsiteX2-53" fmla="*/ 4872037 w 4872037"/>
              <a:gd name="connsiteY2-54" fmla="*/ 231777 h 485775"/>
              <a:gd name="connsiteX3-55" fmla="*/ 4581525 w 4872037"/>
              <a:gd name="connsiteY3-56" fmla="*/ 485775 h 485775"/>
              <a:gd name="connsiteX4-57" fmla="*/ 0 w 4872037"/>
              <a:gd name="connsiteY4-58" fmla="*/ 476250 h 485775"/>
              <a:gd name="connsiteX5-59" fmla="*/ 0 w 4872037"/>
              <a:gd name="connsiteY5-60" fmla="*/ 0 h 485775"/>
              <a:gd name="connsiteX0-61" fmla="*/ 0 w 4872037"/>
              <a:gd name="connsiteY0-62" fmla="*/ 0 h 490538"/>
              <a:gd name="connsiteX1-63" fmla="*/ 4568823 w 4872037"/>
              <a:gd name="connsiteY1-64" fmla="*/ 0 h 490538"/>
              <a:gd name="connsiteX2-65" fmla="*/ 4872037 w 4872037"/>
              <a:gd name="connsiteY2-66" fmla="*/ 231777 h 490538"/>
              <a:gd name="connsiteX3-67" fmla="*/ 4567237 w 4872037"/>
              <a:gd name="connsiteY3-68" fmla="*/ 490538 h 490538"/>
              <a:gd name="connsiteX4-69" fmla="*/ 0 w 4872037"/>
              <a:gd name="connsiteY4-70" fmla="*/ 476250 h 490538"/>
              <a:gd name="connsiteX5-71" fmla="*/ 0 w 4872037"/>
              <a:gd name="connsiteY5-72" fmla="*/ 0 h 490538"/>
              <a:gd name="connsiteX0-73" fmla="*/ 0 w 4876800"/>
              <a:gd name="connsiteY0-74" fmla="*/ 0 h 490538"/>
              <a:gd name="connsiteX1-75" fmla="*/ 4568823 w 4876800"/>
              <a:gd name="connsiteY1-76" fmla="*/ 0 h 490538"/>
              <a:gd name="connsiteX2-77" fmla="*/ 4876800 w 4876800"/>
              <a:gd name="connsiteY2-78" fmla="*/ 236540 h 490538"/>
              <a:gd name="connsiteX3-79" fmla="*/ 4567237 w 4876800"/>
              <a:gd name="connsiteY3-80" fmla="*/ 490538 h 490538"/>
              <a:gd name="connsiteX4-81" fmla="*/ 0 w 4876800"/>
              <a:gd name="connsiteY4-82" fmla="*/ 476250 h 490538"/>
              <a:gd name="connsiteX5-83" fmla="*/ 0 w 4876800"/>
              <a:gd name="connsiteY5-84" fmla="*/ 0 h 4905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zh-CN" altLang="en-US"/>
          </a:p>
        </p:txBody>
      </p:sp>
      <p:sp>
        <p:nvSpPr>
          <p:cNvPr id="60" name="六边形 59"/>
          <p:cNvSpPr/>
          <p:nvPr/>
        </p:nvSpPr>
        <p:spPr>
          <a:xfrm>
            <a:off x="5229942" y="4996426"/>
            <a:ext cx="874622" cy="754027"/>
          </a:xfrm>
          <a:prstGeom prst="hexagon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r>
              <a:rPr lang="en-US" altLang="zh-CN" sz="2700" dirty="0">
                <a:latin typeface="Impact" panose="020B0806030902050204" pitchFamily="34" charset="0"/>
              </a:rPr>
              <a:t>04</a:t>
            </a:r>
            <a:endParaRPr lang="zh-CN" altLang="en-US" sz="2700" dirty="0">
              <a:latin typeface="Impact" panose="020B080603090205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427082" y="5109837"/>
            <a:ext cx="2252573" cy="503039"/>
          </a:xfrm>
          <a:prstGeom prst="rect">
            <a:avLst/>
          </a:prstGeom>
          <a:effectLst/>
        </p:spPr>
        <p:txBody>
          <a:bodyPr wrap="none" lIns="86694" tIns="43347" rIns="86694" bIns="43347">
            <a:spAutoFit/>
          </a:bodyPr>
          <a:lstStyle/>
          <a:p>
            <a:pPr>
              <a:defRPr/>
            </a:pPr>
            <a:r>
              <a:rPr lang="zh-CN" altLang="en-US" sz="27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084009" y="2340266"/>
            <a:ext cx="1867713" cy="1010901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6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3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/>
      <p:bldP spid="23" grpId="0" animBg="1"/>
      <p:bldP spid="21" grpId="0" animBg="1"/>
      <p:bldP spid="46" grpId="0"/>
      <p:bldP spid="53" grpId="0" animBg="1"/>
      <p:bldP spid="54" grpId="0" animBg="1"/>
      <p:bldP spid="55" grpId="0"/>
      <p:bldP spid="56" grpId="0" animBg="1"/>
      <p:bldP spid="57" grpId="0" animBg="1"/>
      <p:bldP spid="58" grpId="0"/>
      <p:bldP spid="59" grpId="0" animBg="1"/>
      <p:bldP spid="60" grpId="0" animBg="1"/>
      <p:bldP spid="61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705009" y="1505808"/>
            <a:ext cx="3360000" cy="3360000"/>
            <a:chOff x="1705009" y="1505808"/>
            <a:chExt cx="3360000" cy="3360000"/>
          </a:xfrm>
        </p:grpSpPr>
        <p:sp>
          <p:nvSpPr>
            <p:cNvPr id="2" name="KSO_Shape"/>
            <p:cNvSpPr/>
            <p:nvPr/>
          </p:nvSpPr>
          <p:spPr bwMode="auto">
            <a:xfrm>
              <a:off x="1705009" y="1505808"/>
              <a:ext cx="3360000" cy="336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913765">
                <a:defRPr/>
              </a:pPr>
              <a:endParaRPr lang="zh-CN" altLang="en-US" sz="1465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 bwMode="auto">
            <a:xfrm>
              <a:off x="1945154" y="2286933"/>
              <a:ext cx="287971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3765">
                <a:defRPr/>
              </a:pPr>
              <a:r>
                <a:rPr lang="en-US" altLang="zh-CN" sz="9600" b="1" spc="4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9600" b="1" spc="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5665300" y="2264726"/>
            <a:ext cx="43260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>
              <a:defRPr/>
            </a:pPr>
            <a:r>
              <a:rPr lang="zh-CN" altLang="en-US" sz="4800" b="1" kern="100" spc="400" dirty="0">
                <a:solidFill>
                  <a:schemeClr val="bg1">
                    <a:lumMod val="10000"/>
                  </a:schemeClr>
                </a:solidFill>
                <a:cs typeface="+mn-ea"/>
                <a:sym typeface="+mn-lt"/>
              </a:rPr>
              <a:t>年度工作概述</a:t>
            </a:r>
            <a:endParaRPr lang="zh-CN" altLang="zh-CN" sz="4800" b="1" kern="100" spc="400" dirty="0">
              <a:solidFill>
                <a:schemeClr val="bg1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弧形 6"/>
          <p:cNvSpPr/>
          <p:nvPr/>
        </p:nvSpPr>
        <p:spPr>
          <a:xfrm>
            <a:off x="1488476" y="1289275"/>
            <a:ext cx="3793067" cy="3793067"/>
          </a:xfrm>
          <a:prstGeom prst="arc">
            <a:avLst>
              <a:gd name="adj1" fmla="val 17845598"/>
              <a:gd name="adj2" fmla="val 3803747"/>
            </a:avLst>
          </a:prstGeom>
          <a:ln w="15875" cap="rnd">
            <a:solidFill>
              <a:schemeClr val="accent6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98404" y="3185808"/>
            <a:ext cx="5405120" cy="0"/>
          </a:xfrm>
          <a:prstGeom prst="line">
            <a:avLst/>
          </a:prstGeom>
          <a:ln w="15875" cap="rnd">
            <a:solidFill>
              <a:schemeClr val="accent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6096000" y="3300477"/>
            <a:ext cx="3785011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913765">
              <a:buFont typeface="Wingdings" panose="05000000000000000000" pitchFamily="2" charset="2"/>
              <a:buChar char="l"/>
              <a:defRPr/>
            </a:pPr>
            <a:r>
              <a:rPr lang="zh-CN" altLang="en-US" sz="2135" b="1" kern="100" spc="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点击添加简要文字内容</a:t>
            </a:r>
          </a:p>
        </p:txBody>
      </p:sp>
      <p:sp>
        <p:nvSpPr>
          <p:cNvPr id="14" name="矩形 13"/>
          <p:cNvSpPr/>
          <p:nvPr/>
        </p:nvSpPr>
        <p:spPr>
          <a:xfrm>
            <a:off x="6096000" y="3702697"/>
            <a:ext cx="3785011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913765">
              <a:buFont typeface="Wingdings" panose="05000000000000000000" pitchFamily="2" charset="2"/>
              <a:buChar char="l"/>
              <a:defRPr/>
            </a:pPr>
            <a:r>
              <a:rPr lang="zh-CN" altLang="en-US" sz="2135" b="1" kern="100" spc="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点击添加简要文字内容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2532683" y="1846671"/>
            <a:ext cx="2377759" cy="1849029"/>
            <a:chOff x="1566137" y="1299278"/>
            <a:chExt cx="1783319" cy="1386772"/>
          </a:xfrm>
        </p:grpSpPr>
        <p:sp>
          <p:nvSpPr>
            <p:cNvPr id="9" name="矩形 8"/>
            <p:cNvSpPr/>
            <p:nvPr/>
          </p:nvSpPr>
          <p:spPr>
            <a:xfrm>
              <a:off x="1566137" y="1299278"/>
              <a:ext cx="1783319" cy="138677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898288" y="1381131"/>
              <a:ext cx="1119017" cy="500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35" b="1" dirty="0">
                  <a:solidFill>
                    <a:schemeClr val="bg1"/>
                  </a:solidFill>
                  <a:cs typeface="+mn-ea"/>
                  <a:sym typeface="+mn-lt"/>
                </a:rPr>
                <a:t>6,000</a:t>
              </a:r>
              <a:endParaRPr lang="zh-CN" altLang="en-US" sz="3735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889471" y="1834413"/>
              <a:ext cx="1136650" cy="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8"/>
            <p:cNvSpPr txBox="1"/>
            <p:nvPr/>
          </p:nvSpPr>
          <p:spPr>
            <a:xfrm>
              <a:off x="1714732" y="1879253"/>
              <a:ext cx="1486129" cy="669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565"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bg1"/>
                  </a:solidFill>
                  <a:cs typeface="+mn-ea"/>
                  <a:sym typeface="+mn-lt"/>
                </a:rPr>
                <a:t>点击输入简要文字内容文字内容概括精炼，不用多余的文字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443382" y="3778874"/>
            <a:ext cx="2377759" cy="1849029"/>
            <a:chOff x="5249161" y="2748430"/>
            <a:chExt cx="1783319" cy="1386772"/>
          </a:xfrm>
        </p:grpSpPr>
        <p:sp>
          <p:nvSpPr>
            <p:cNvPr id="12" name="矩形 11"/>
            <p:cNvSpPr/>
            <p:nvPr/>
          </p:nvSpPr>
          <p:spPr>
            <a:xfrm>
              <a:off x="5249161" y="2748430"/>
              <a:ext cx="1783319" cy="138677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5786213" y="2958563"/>
              <a:ext cx="709215" cy="661934"/>
              <a:chOff x="1674813" y="965200"/>
              <a:chExt cx="1047750" cy="977900"/>
            </a:xfrm>
            <a:solidFill>
              <a:schemeClr val="accent2"/>
            </a:solidFill>
          </p:grpSpPr>
          <p:sp>
            <p:nvSpPr>
              <p:cNvPr id="23" name="Freeform 16"/>
              <p:cNvSpPr>
                <a:spLocks noEditPoints="1"/>
              </p:cNvSpPr>
              <p:nvPr/>
            </p:nvSpPr>
            <p:spPr bwMode="auto">
              <a:xfrm>
                <a:off x="1674813" y="965200"/>
                <a:ext cx="635000" cy="977900"/>
              </a:xfrm>
              <a:custGeom>
                <a:avLst/>
                <a:gdLst/>
                <a:ahLst/>
                <a:cxnLst>
                  <a:cxn ang="0">
                    <a:pos x="266" y="0"/>
                  </a:cxn>
                  <a:cxn ang="0">
                    <a:pos x="286" y="20"/>
                  </a:cxn>
                  <a:cxn ang="0">
                    <a:pos x="296" y="62"/>
                  </a:cxn>
                  <a:cxn ang="0">
                    <a:pos x="294" y="66"/>
                  </a:cxn>
                  <a:cxn ang="0">
                    <a:pos x="276" y="52"/>
                  </a:cxn>
                  <a:cxn ang="0">
                    <a:pos x="266" y="54"/>
                  </a:cxn>
                  <a:cxn ang="0">
                    <a:pos x="26" y="106"/>
                  </a:cxn>
                  <a:cxn ang="0">
                    <a:pos x="26" y="112"/>
                  </a:cxn>
                  <a:cxn ang="0">
                    <a:pos x="122" y="546"/>
                  </a:cxn>
                  <a:cxn ang="0">
                    <a:pos x="152" y="540"/>
                  </a:cxn>
                  <a:cxn ang="0">
                    <a:pos x="356" y="422"/>
                  </a:cxn>
                  <a:cxn ang="0">
                    <a:pos x="372" y="414"/>
                  </a:cxn>
                  <a:cxn ang="0">
                    <a:pos x="400" y="546"/>
                  </a:cxn>
                  <a:cxn ang="0">
                    <a:pos x="388" y="562"/>
                  </a:cxn>
                  <a:cxn ang="0">
                    <a:pos x="144" y="616"/>
                  </a:cxn>
                  <a:cxn ang="0">
                    <a:pos x="126" y="614"/>
                  </a:cxn>
                  <a:cxn ang="0">
                    <a:pos x="118" y="606"/>
                  </a:cxn>
                  <a:cxn ang="0">
                    <a:pos x="2" y="84"/>
                  </a:cxn>
                  <a:cxn ang="0">
                    <a:pos x="2" y="66"/>
                  </a:cxn>
                  <a:cxn ang="0">
                    <a:pos x="8" y="56"/>
                  </a:cxn>
                  <a:cxn ang="0">
                    <a:pos x="20" y="52"/>
                  </a:cxn>
                  <a:cxn ang="0">
                    <a:pos x="186" y="34"/>
                  </a:cxn>
                  <a:cxn ang="0">
                    <a:pos x="134" y="46"/>
                  </a:cxn>
                  <a:cxn ang="0">
                    <a:pos x="126" y="56"/>
                  </a:cxn>
                  <a:cxn ang="0">
                    <a:pos x="130" y="62"/>
                  </a:cxn>
                  <a:cxn ang="0">
                    <a:pos x="138" y="64"/>
                  </a:cxn>
                  <a:cxn ang="0">
                    <a:pos x="194" y="52"/>
                  </a:cxn>
                  <a:cxn ang="0">
                    <a:pos x="198" y="44"/>
                  </a:cxn>
                  <a:cxn ang="0">
                    <a:pos x="192" y="34"/>
                  </a:cxn>
                  <a:cxn ang="0">
                    <a:pos x="96" y="54"/>
                  </a:cxn>
                  <a:cxn ang="0">
                    <a:pos x="90" y="62"/>
                  </a:cxn>
                  <a:cxn ang="0">
                    <a:pos x="92" y="68"/>
                  </a:cxn>
                  <a:cxn ang="0">
                    <a:pos x="98" y="72"/>
                  </a:cxn>
                  <a:cxn ang="0">
                    <a:pos x="108" y="66"/>
                  </a:cxn>
                  <a:cxn ang="0">
                    <a:pos x="108" y="58"/>
                  </a:cxn>
                  <a:cxn ang="0">
                    <a:pos x="96" y="54"/>
                  </a:cxn>
                  <a:cxn ang="0">
                    <a:pos x="250" y="538"/>
                  </a:cxn>
                  <a:cxn ang="0">
                    <a:pos x="236" y="550"/>
                  </a:cxn>
                  <a:cxn ang="0">
                    <a:pos x="238" y="562"/>
                  </a:cxn>
                  <a:cxn ang="0">
                    <a:pos x="254" y="574"/>
                  </a:cxn>
                  <a:cxn ang="0">
                    <a:pos x="268" y="568"/>
                  </a:cxn>
                  <a:cxn ang="0">
                    <a:pos x="272" y="554"/>
                  </a:cxn>
                  <a:cxn ang="0">
                    <a:pos x="258" y="538"/>
                  </a:cxn>
                </a:cxnLst>
                <a:rect l="0" t="0" r="r" b="b"/>
                <a:pathLst>
                  <a:path w="400" h="616">
                    <a:moveTo>
                      <a:pt x="258" y="2"/>
                    </a:moveTo>
                    <a:lnTo>
                      <a:pt x="258" y="2"/>
                    </a:lnTo>
                    <a:lnTo>
                      <a:pt x="266" y="0"/>
                    </a:lnTo>
                    <a:lnTo>
                      <a:pt x="276" y="4"/>
                    </a:lnTo>
                    <a:lnTo>
                      <a:pt x="282" y="10"/>
                    </a:lnTo>
                    <a:lnTo>
                      <a:pt x="286" y="20"/>
                    </a:lnTo>
                    <a:lnTo>
                      <a:pt x="286" y="20"/>
                    </a:lnTo>
                    <a:lnTo>
                      <a:pt x="296" y="62"/>
                    </a:lnTo>
                    <a:lnTo>
                      <a:pt x="296" y="62"/>
                    </a:lnTo>
                    <a:lnTo>
                      <a:pt x="296" y="64"/>
                    </a:lnTo>
                    <a:lnTo>
                      <a:pt x="294" y="66"/>
                    </a:lnTo>
                    <a:lnTo>
                      <a:pt x="294" y="66"/>
                    </a:lnTo>
                    <a:lnTo>
                      <a:pt x="282" y="80"/>
                    </a:lnTo>
                    <a:lnTo>
                      <a:pt x="282" y="80"/>
                    </a:lnTo>
                    <a:lnTo>
                      <a:pt x="276" y="52"/>
                    </a:lnTo>
                    <a:lnTo>
                      <a:pt x="276" y="52"/>
                    </a:lnTo>
                    <a:lnTo>
                      <a:pt x="266" y="54"/>
                    </a:lnTo>
                    <a:lnTo>
                      <a:pt x="266" y="54"/>
                    </a:lnTo>
                    <a:lnTo>
                      <a:pt x="58" y="98"/>
                    </a:lnTo>
                    <a:lnTo>
                      <a:pt x="58" y="98"/>
                    </a:lnTo>
                    <a:lnTo>
                      <a:pt x="26" y="106"/>
                    </a:lnTo>
                    <a:lnTo>
                      <a:pt x="26" y="106"/>
                    </a:lnTo>
                    <a:lnTo>
                      <a:pt x="26" y="112"/>
                    </a:lnTo>
                    <a:lnTo>
                      <a:pt x="26" y="112"/>
                    </a:lnTo>
                    <a:lnTo>
                      <a:pt x="84" y="378"/>
                    </a:lnTo>
                    <a:lnTo>
                      <a:pt x="84" y="378"/>
                    </a:lnTo>
                    <a:lnTo>
                      <a:pt x="122" y="546"/>
                    </a:lnTo>
                    <a:lnTo>
                      <a:pt x="122" y="546"/>
                    </a:lnTo>
                    <a:lnTo>
                      <a:pt x="152" y="540"/>
                    </a:lnTo>
                    <a:lnTo>
                      <a:pt x="152" y="540"/>
                    </a:lnTo>
                    <a:lnTo>
                      <a:pt x="372" y="494"/>
                    </a:lnTo>
                    <a:lnTo>
                      <a:pt x="372" y="494"/>
                    </a:lnTo>
                    <a:lnTo>
                      <a:pt x="356" y="422"/>
                    </a:lnTo>
                    <a:lnTo>
                      <a:pt x="356" y="422"/>
                    </a:lnTo>
                    <a:lnTo>
                      <a:pt x="372" y="414"/>
                    </a:lnTo>
                    <a:lnTo>
                      <a:pt x="372" y="414"/>
                    </a:lnTo>
                    <a:lnTo>
                      <a:pt x="400" y="536"/>
                    </a:lnTo>
                    <a:lnTo>
                      <a:pt x="400" y="536"/>
                    </a:lnTo>
                    <a:lnTo>
                      <a:pt x="400" y="546"/>
                    </a:lnTo>
                    <a:lnTo>
                      <a:pt x="396" y="556"/>
                    </a:lnTo>
                    <a:lnTo>
                      <a:pt x="396" y="556"/>
                    </a:lnTo>
                    <a:lnTo>
                      <a:pt x="388" y="562"/>
                    </a:lnTo>
                    <a:lnTo>
                      <a:pt x="380" y="566"/>
                    </a:lnTo>
                    <a:lnTo>
                      <a:pt x="380" y="566"/>
                    </a:lnTo>
                    <a:lnTo>
                      <a:pt x="144" y="616"/>
                    </a:lnTo>
                    <a:lnTo>
                      <a:pt x="144" y="616"/>
                    </a:lnTo>
                    <a:lnTo>
                      <a:pt x="134" y="616"/>
                    </a:lnTo>
                    <a:lnTo>
                      <a:pt x="126" y="614"/>
                    </a:lnTo>
                    <a:lnTo>
                      <a:pt x="126" y="614"/>
                    </a:lnTo>
                    <a:lnTo>
                      <a:pt x="122" y="610"/>
                    </a:lnTo>
                    <a:lnTo>
                      <a:pt x="118" y="606"/>
                    </a:lnTo>
                    <a:lnTo>
                      <a:pt x="112" y="596"/>
                    </a:lnTo>
                    <a:lnTo>
                      <a:pt x="112" y="596"/>
                    </a:lnTo>
                    <a:lnTo>
                      <a:pt x="2" y="84"/>
                    </a:lnTo>
                    <a:lnTo>
                      <a:pt x="2" y="84"/>
                    </a:lnTo>
                    <a:lnTo>
                      <a:pt x="0" y="74"/>
                    </a:lnTo>
                    <a:lnTo>
                      <a:pt x="2" y="66"/>
                    </a:lnTo>
                    <a:lnTo>
                      <a:pt x="2" y="66"/>
                    </a:lnTo>
                    <a:lnTo>
                      <a:pt x="4" y="62"/>
                    </a:lnTo>
                    <a:lnTo>
                      <a:pt x="8" y="56"/>
                    </a:lnTo>
                    <a:lnTo>
                      <a:pt x="14" y="54"/>
                    </a:lnTo>
                    <a:lnTo>
                      <a:pt x="20" y="52"/>
                    </a:lnTo>
                    <a:lnTo>
                      <a:pt x="20" y="52"/>
                    </a:lnTo>
                    <a:lnTo>
                      <a:pt x="258" y="2"/>
                    </a:lnTo>
                    <a:lnTo>
                      <a:pt x="258" y="2"/>
                    </a:lnTo>
                    <a:close/>
                    <a:moveTo>
                      <a:pt x="186" y="34"/>
                    </a:moveTo>
                    <a:lnTo>
                      <a:pt x="186" y="34"/>
                    </a:lnTo>
                    <a:lnTo>
                      <a:pt x="134" y="46"/>
                    </a:lnTo>
                    <a:lnTo>
                      <a:pt x="134" y="46"/>
                    </a:lnTo>
                    <a:lnTo>
                      <a:pt x="128" y="50"/>
                    </a:lnTo>
                    <a:lnTo>
                      <a:pt x="126" y="52"/>
                    </a:lnTo>
                    <a:lnTo>
                      <a:pt x="126" y="56"/>
                    </a:lnTo>
                    <a:lnTo>
                      <a:pt x="126" y="56"/>
                    </a:lnTo>
                    <a:lnTo>
                      <a:pt x="128" y="58"/>
                    </a:lnTo>
                    <a:lnTo>
                      <a:pt x="130" y="62"/>
                    </a:lnTo>
                    <a:lnTo>
                      <a:pt x="134" y="64"/>
                    </a:lnTo>
                    <a:lnTo>
                      <a:pt x="138" y="64"/>
                    </a:lnTo>
                    <a:lnTo>
                      <a:pt x="138" y="64"/>
                    </a:lnTo>
                    <a:lnTo>
                      <a:pt x="190" y="52"/>
                    </a:lnTo>
                    <a:lnTo>
                      <a:pt x="190" y="52"/>
                    </a:lnTo>
                    <a:lnTo>
                      <a:pt x="194" y="52"/>
                    </a:lnTo>
                    <a:lnTo>
                      <a:pt x="196" y="50"/>
                    </a:lnTo>
                    <a:lnTo>
                      <a:pt x="196" y="50"/>
                    </a:lnTo>
                    <a:lnTo>
                      <a:pt x="198" y="44"/>
                    </a:lnTo>
                    <a:lnTo>
                      <a:pt x="196" y="38"/>
                    </a:lnTo>
                    <a:lnTo>
                      <a:pt x="196" y="38"/>
                    </a:lnTo>
                    <a:lnTo>
                      <a:pt x="192" y="34"/>
                    </a:lnTo>
                    <a:lnTo>
                      <a:pt x="186" y="34"/>
                    </a:lnTo>
                    <a:lnTo>
                      <a:pt x="186" y="34"/>
                    </a:lnTo>
                    <a:close/>
                    <a:moveTo>
                      <a:pt x="96" y="54"/>
                    </a:moveTo>
                    <a:lnTo>
                      <a:pt x="96" y="54"/>
                    </a:lnTo>
                    <a:lnTo>
                      <a:pt x="92" y="56"/>
                    </a:lnTo>
                    <a:lnTo>
                      <a:pt x="90" y="62"/>
                    </a:lnTo>
                    <a:lnTo>
                      <a:pt x="90" y="62"/>
                    </a:lnTo>
                    <a:lnTo>
                      <a:pt x="90" y="64"/>
                    </a:lnTo>
                    <a:lnTo>
                      <a:pt x="92" y="68"/>
                    </a:lnTo>
                    <a:lnTo>
                      <a:pt x="94" y="70"/>
                    </a:lnTo>
                    <a:lnTo>
                      <a:pt x="98" y="72"/>
                    </a:lnTo>
                    <a:lnTo>
                      <a:pt x="98" y="72"/>
                    </a:lnTo>
                    <a:lnTo>
                      <a:pt x="102" y="70"/>
                    </a:lnTo>
                    <a:lnTo>
                      <a:pt x="106" y="68"/>
                    </a:lnTo>
                    <a:lnTo>
                      <a:pt x="108" y="66"/>
                    </a:lnTo>
                    <a:lnTo>
                      <a:pt x="108" y="62"/>
                    </a:lnTo>
                    <a:lnTo>
                      <a:pt x="108" y="62"/>
                    </a:lnTo>
                    <a:lnTo>
                      <a:pt x="108" y="58"/>
                    </a:lnTo>
                    <a:lnTo>
                      <a:pt x="104" y="54"/>
                    </a:lnTo>
                    <a:lnTo>
                      <a:pt x="100" y="54"/>
                    </a:lnTo>
                    <a:lnTo>
                      <a:pt x="96" y="54"/>
                    </a:lnTo>
                    <a:lnTo>
                      <a:pt x="96" y="54"/>
                    </a:lnTo>
                    <a:close/>
                    <a:moveTo>
                      <a:pt x="250" y="538"/>
                    </a:moveTo>
                    <a:lnTo>
                      <a:pt x="250" y="538"/>
                    </a:lnTo>
                    <a:lnTo>
                      <a:pt x="244" y="540"/>
                    </a:lnTo>
                    <a:lnTo>
                      <a:pt x="240" y="544"/>
                    </a:lnTo>
                    <a:lnTo>
                      <a:pt x="236" y="550"/>
                    </a:lnTo>
                    <a:lnTo>
                      <a:pt x="236" y="556"/>
                    </a:lnTo>
                    <a:lnTo>
                      <a:pt x="236" y="556"/>
                    </a:lnTo>
                    <a:lnTo>
                      <a:pt x="238" y="562"/>
                    </a:lnTo>
                    <a:lnTo>
                      <a:pt x="242" y="568"/>
                    </a:lnTo>
                    <a:lnTo>
                      <a:pt x="248" y="572"/>
                    </a:lnTo>
                    <a:lnTo>
                      <a:pt x="254" y="574"/>
                    </a:lnTo>
                    <a:lnTo>
                      <a:pt x="254" y="574"/>
                    </a:lnTo>
                    <a:lnTo>
                      <a:pt x="262" y="572"/>
                    </a:lnTo>
                    <a:lnTo>
                      <a:pt x="268" y="568"/>
                    </a:lnTo>
                    <a:lnTo>
                      <a:pt x="272" y="560"/>
                    </a:lnTo>
                    <a:lnTo>
                      <a:pt x="272" y="554"/>
                    </a:lnTo>
                    <a:lnTo>
                      <a:pt x="272" y="554"/>
                    </a:lnTo>
                    <a:lnTo>
                      <a:pt x="270" y="546"/>
                    </a:lnTo>
                    <a:lnTo>
                      <a:pt x="264" y="540"/>
                    </a:lnTo>
                    <a:lnTo>
                      <a:pt x="258" y="538"/>
                    </a:lnTo>
                    <a:lnTo>
                      <a:pt x="250" y="538"/>
                    </a:lnTo>
                    <a:lnTo>
                      <a:pt x="250" y="53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200">
                  <a:cs typeface="+mn-ea"/>
                  <a:sym typeface="+mn-lt"/>
                </a:endParaRPr>
              </a:p>
            </p:txBody>
          </p:sp>
          <p:sp>
            <p:nvSpPr>
              <p:cNvPr id="24" name="Freeform 17"/>
              <p:cNvSpPr>
                <a:spLocks noEditPoints="1"/>
              </p:cNvSpPr>
              <p:nvPr/>
            </p:nvSpPr>
            <p:spPr bwMode="auto">
              <a:xfrm>
                <a:off x="2074863" y="977900"/>
                <a:ext cx="647700" cy="660400"/>
              </a:xfrm>
              <a:custGeom>
                <a:avLst/>
                <a:gdLst/>
                <a:ahLst/>
                <a:cxnLst>
                  <a:cxn ang="0">
                    <a:pos x="194" y="0"/>
                  </a:cxn>
                  <a:cxn ang="0">
                    <a:pos x="228" y="2"/>
                  </a:cxn>
                  <a:cxn ang="0">
                    <a:pos x="262" y="8"/>
                  </a:cxn>
                  <a:cxn ang="0">
                    <a:pos x="288" y="18"/>
                  </a:cxn>
                  <a:cxn ang="0">
                    <a:pos x="332" y="46"/>
                  </a:cxn>
                  <a:cxn ang="0">
                    <a:pos x="352" y="64"/>
                  </a:cxn>
                  <a:cxn ang="0">
                    <a:pos x="384" y="104"/>
                  </a:cxn>
                  <a:cxn ang="0">
                    <a:pos x="402" y="154"/>
                  </a:cxn>
                  <a:cxn ang="0">
                    <a:pos x="406" y="176"/>
                  </a:cxn>
                  <a:cxn ang="0">
                    <a:pos x="408" y="220"/>
                  </a:cxn>
                  <a:cxn ang="0">
                    <a:pos x="404" y="242"/>
                  </a:cxn>
                  <a:cxn ang="0">
                    <a:pos x="382" y="298"/>
                  </a:cxn>
                  <a:cxn ang="0">
                    <a:pos x="346" y="346"/>
                  </a:cxn>
                  <a:cxn ang="0">
                    <a:pos x="324" y="364"/>
                  </a:cxn>
                  <a:cxn ang="0">
                    <a:pos x="298" y="380"/>
                  </a:cxn>
                  <a:cxn ang="0">
                    <a:pos x="266" y="392"/>
                  </a:cxn>
                  <a:cxn ang="0">
                    <a:pos x="234" y="400"/>
                  </a:cxn>
                  <a:cxn ang="0">
                    <a:pos x="212" y="402"/>
                  </a:cxn>
                  <a:cxn ang="0">
                    <a:pos x="168" y="398"/>
                  </a:cxn>
                  <a:cxn ang="0">
                    <a:pos x="146" y="394"/>
                  </a:cxn>
                  <a:cxn ang="0">
                    <a:pos x="128" y="388"/>
                  </a:cxn>
                  <a:cxn ang="0">
                    <a:pos x="126" y="388"/>
                  </a:cxn>
                  <a:cxn ang="0">
                    <a:pos x="92" y="404"/>
                  </a:cxn>
                  <a:cxn ang="0">
                    <a:pos x="56" y="414"/>
                  </a:cxn>
                  <a:cxn ang="0">
                    <a:pos x="42" y="416"/>
                  </a:cxn>
                  <a:cxn ang="0">
                    <a:pos x="40" y="414"/>
                  </a:cxn>
                  <a:cxn ang="0">
                    <a:pos x="40" y="414"/>
                  </a:cxn>
                  <a:cxn ang="0">
                    <a:pos x="44" y="406"/>
                  </a:cxn>
                  <a:cxn ang="0">
                    <a:pos x="58" y="388"/>
                  </a:cxn>
                  <a:cxn ang="0">
                    <a:pos x="70" y="370"/>
                  </a:cxn>
                  <a:cxn ang="0">
                    <a:pos x="72" y="364"/>
                  </a:cxn>
                  <a:cxn ang="0">
                    <a:pos x="74" y="358"/>
                  </a:cxn>
                  <a:cxn ang="0">
                    <a:pos x="72" y="354"/>
                  </a:cxn>
                  <a:cxn ang="0">
                    <a:pos x="38" y="318"/>
                  </a:cxn>
                  <a:cxn ang="0">
                    <a:pos x="14" y="276"/>
                  </a:cxn>
                  <a:cxn ang="0">
                    <a:pos x="4" y="246"/>
                  </a:cxn>
                  <a:cxn ang="0">
                    <a:pos x="0" y="216"/>
                  </a:cxn>
                  <a:cxn ang="0">
                    <a:pos x="2" y="166"/>
                  </a:cxn>
                  <a:cxn ang="0">
                    <a:pos x="18" y="116"/>
                  </a:cxn>
                  <a:cxn ang="0">
                    <a:pos x="28" y="96"/>
                  </a:cxn>
                  <a:cxn ang="0">
                    <a:pos x="58" y="58"/>
                  </a:cxn>
                  <a:cxn ang="0">
                    <a:pos x="76" y="44"/>
                  </a:cxn>
                  <a:cxn ang="0">
                    <a:pos x="118" y="18"/>
                  </a:cxn>
                  <a:cxn ang="0">
                    <a:pos x="164" y="4"/>
                  </a:cxn>
                  <a:cxn ang="0">
                    <a:pos x="194" y="0"/>
                  </a:cxn>
                  <a:cxn ang="0">
                    <a:pos x="76" y="112"/>
                  </a:cxn>
                  <a:cxn ang="0">
                    <a:pos x="76" y="288"/>
                  </a:cxn>
                  <a:cxn ang="0">
                    <a:pos x="330" y="288"/>
                  </a:cxn>
                  <a:cxn ang="0">
                    <a:pos x="330" y="112"/>
                  </a:cxn>
                  <a:cxn ang="0">
                    <a:pos x="76" y="112"/>
                  </a:cxn>
                </a:cxnLst>
                <a:rect l="0" t="0" r="r" b="b"/>
                <a:pathLst>
                  <a:path w="408" h="416">
                    <a:moveTo>
                      <a:pt x="194" y="0"/>
                    </a:moveTo>
                    <a:lnTo>
                      <a:pt x="194" y="0"/>
                    </a:lnTo>
                    <a:lnTo>
                      <a:pt x="212" y="0"/>
                    </a:lnTo>
                    <a:lnTo>
                      <a:pt x="228" y="2"/>
                    </a:lnTo>
                    <a:lnTo>
                      <a:pt x="246" y="4"/>
                    </a:lnTo>
                    <a:lnTo>
                      <a:pt x="262" y="8"/>
                    </a:lnTo>
                    <a:lnTo>
                      <a:pt x="262" y="8"/>
                    </a:lnTo>
                    <a:lnTo>
                      <a:pt x="288" y="18"/>
                    </a:lnTo>
                    <a:lnTo>
                      <a:pt x="310" y="30"/>
                    </a:lnTo>
                    <a:lnTo>
                      <a:pt x="332" y="46"/>
                    </a:lnTo>
                    <a:lnTo>
                      <a:pt x="352" y="64"/>
                    </a:lnTo>
                    <a:lnTo>
                      <a:pt x="352" y="64"/>
                    </a:lnTo>
                    <a:lnTo>
                      <a:pt x="370" y="82"/>
                    </a:lnTo>
                    <a:lnTo>
                      <a:pt x="384" y="104"/>
                    </a:lnTo>
                    <a:lnTo>
                      <a:pt x="394" y="128"/>
                    </a:lnTo>
                    <a:lnTo>
                      <a:pt x="402" y="154"/>
                    </a:lnTo>
                    <a:lnTo>
                      <a:pt x="402" y="154"/>
                    </a:lnTo>
                    <a:lnTo>
                      <a:pt x="406" y="176"/>
                    </a:lnTo>
                    <a:lnTo>
                      <a:pt x="408" y="198"/>
                    </a:lnTo>
                    <a:lnTo>
                      <a:pt x="408" y="220"/>
                    </a:lnTo>
                    <a:lnTo>
                      <a:pt x="404" y="242"/>
                    </a:lnTo>
                    <a:lnTo>
                      <a:pt x="404" y="242"/>
                    </a:lnTo>
                    <a:lnTo>
                      <a:pt x="396" y="272"/>
                    </a:lnTo>
                    <a:lnTo>
                      <a:pt x="382" y="298"/>
                    </a:lnTo>
                    <a:lnTo>
                      <a:pt x="366" y="324"/>
                    </a:lnTo>
                    <a:lnTo>
                      <a:pt x="346" y="346"/>
                    </a:lnTo>
                    <a:lnTo>
                      <a:pt x="346" y="346"/>
                    </a:lnTo>
                    <a:lnTo>
                      <a:pt x="324" y="364"/>
                    </a:lnTo>
                    <a:lnTo>
                      <a:pt x="298" y="380"/>
                    </a:lnTo>
                    <a:lnTo>
                      <a:pt x="298" y="380"/>
                    </a:lnTo>
                    <a:lnTo>
                      <a:pt x="282" y="386"/>
                    </a:lnTo>
                    <a:lnTo>
                      <a:pt x="266" y="392"/>
                    </a:lnTo>
                    <a:lnTo>
                      <a:pt x="250" y="396"/>
                    </a:lnTo>
                    <a:lnTo>
                      <a:pt x="234" y="400"/>
                    </a:lnTo>
                    <a:lnTo>
                      <a:pt x="234" y="400"/>
                    </a:lnTo>
                    <a:lnTo>
                      <a:pt x="212" y="402"/>
                    </a:lnTo>
                    <a:lnTo>
                      <a:pt x="190" y="402"/>
                    </a:lnTo>
                    <a:lnTo>
                      <a:pt x="168" y="398"/>
                    </a:lnTo>
                    <a:lnTo>
                      <a:pt x="146" y="394"/>
                    </a:lnTo>
                    <a:lnTo>
                      <a:pt x="146" y="394"/>
                    </a:lnTo>
                    <a:lnTo>
                      <a:pt x="128" y="388"/>
                    </a:lnTo>
                    <a:lnTo>
                      <a:pt x="128" y="388"/>
                    </a:lnTo>
                    <a:lnTo>
                      <a:pt x="126" y="388"/>
                    </a:lnTo>
                    <a:lnTo>
                      <a:pt x="126" y="388"/>
                    </a:lnTo>
                    <a:lnTo>
                      <a:pt x="110" y="396"/>
                    </a:lnTo>
                    <a:lnTo>
                      <a:pt x="92" y="404"/>
                    </a:lnTo>
                    <a:lnTo>
                      <a:pt x="56" y="414"/>
                    </a:lnTo>
                    <a:lnTo>
                      <a:pt x="56" y="414"/>
                    </a:lnTo>
                    <a:lnTo>
                      <a:pt x="50" y="416"/>
                    </a:lnTo>
                    <a:lnTo>
                      <a:pt x="42" y="416"/>
                    </a:lnTo>
                    <a:lnTo>
                      <a:pt x="42" y="416"/>
                    </a:lnTo>
                    <a:lnTo>
                      <a:pt x="40" y="414"/>
                    </a:lnTo>
                    <a:lnTo>
                      <a:pt x="40" y="414"/>
                    </a:lnTo>
                    <a:lnTo>
                      <a:pt x="40" y="414"/>
                    </a:lnTo>
                    <a:lnTo>
                      <a:pt x="42" y="410"/>
                    </a:lnTo>
                    <a:lnTo>
                      <a:pt x="44" y="406"/>
                    </a:lnTo>
                    <a:lnTo>
                      <a:pt x="44" y="406"/>
                    </a:lnTo>
                    <a:lnTo>
                      <a:pt x="58" y="388"/>
                    </a:lnTo>
                    <a:lnTo>
                      <a:pt x="64" y="380"/>
                    </a:lnTo>
                    <a:lnTo>
                      <a:pt x="70" y="370"/>
                    </a:lnTo>
                    <a:lnTo>
                      <a:pt x="70" y="370"/>
                    </a:lnTo>
                    <a:lnTo>
                      <a:pt x="72" y="364"/>
                    </a:lnTo>
                    <a:lnTo>
                      <a:pt x="74" y="358"/>
                    </a:lnTo>
                    <a:lnTo>
                      <a:pt x="74" y="358"/>
                    </a:lnTo>
                    <a:lnTo>
                      <a:pt x="72" y="354"/>
                    </a:lnTo>
                    <a:lnTo>
                      <a:pt x="72" y="354"/>
                    </a:lnTo>
                    <a:lnTo>
                      <a:pt x="54" y="338"/>
                    </a:lnTo>
                    <a:lnTo>
                      <a:pt x="38" y="318"/>
                    </a:lnTo>
                    <a:lnTo>
                      <a:pt x="24" y="298"/>
                    </a:lnTo>
                    <a:lnTo>
                      <a:pt x="14" y="276"/>
                    </a:lnTo>
                    <a:lnTo>
                      <a:pt x="14" y="276"/>
                    </a:lnTo>
                    <a:lnTo>
                      <a:pt x="4" y="246"/>
                    </a:lnTo>
                    <a:lnTo>
                      <a:pt x="0" y="216"/>
                    </a:lnTo>
                    <a:lnTo>
                      <a:pt x="0" y="216"/>
                    </a:lnTo>
                    <a:lnTo>
                      <a:pt x="0" y="190"/>
                    </a:lnTo>
                    <a:lnTo>
                      <a:pt x="2" y="166"/>
                    </a:lnTo>
                    <a:lnTo>
                      <a:pt x="8" y="140"/>
                    </a:lnTo>
                    <a:lnTo>
                      <a:pt x="18" y="116"/>
                    </a:lnTo>
                    <a:lnTo>
                      <a:pt x="18" y="116"/>
                    </a:lnTo>
                    <a:lnTo>
                      <a:pt x="28" y="96"/>
                    </a:lnTo>
                    <a:lnTo>
                      <a:pt x="42" y="76"/>
                    </a:lnTo>
                    <a:lnTo>
                      <a:pt x="58" y="58"/>
                    </a:lnTo>
                    <a:lnTo>
                      <a:pt x="76" y="44"/>
                    </a:lnTo>
                    <a:lnTo>
                      <a:pt x="76" y="44"/>
                    </a:lnTo>
                    <a:lnTo>
                      <a:pt x="96" y="30"/>
                    </a:lnTo>
                    <a:lnTo>
                      <a:pt x="118" y="18"/>
                    </a:lnTo>
                    <a:lnTo>
                      <a:pt x="140" y="10"/>
                    </a:lnTo>
                    <a:lnTo>
                      <a:pt x="164" y="4"/>
                    </a:lnTo>
                    <a:lnTo>
                      <a:pt x="164" y="4"/>
                    </a:lnTo>
                    <a:lnTo>
                      <a:pt x="194" y="0"/>
                    </a:lnTo>
                    <a:lnTo>
                      <a:pt x="194" y="0"/>
                    </a:lnTo>
                    <a:close/>
                    <a:moveTo>
                      <a:pt x="76" y="112"/>
                    </a:moveTo>
                    <a:lnTo>
                      <a:pt x="76" y="112"/>
                    </a:lnTo>
                    <a:lnTo>
                      <a:pt x="76" y="288"/>
                    </a:lnTo>
                    <a:lnTo>
                      <a:pt x="76" y="288"/>
                    </a:lnTo>
                    <a:lnTo>
                      <a:pt x="330" y="288"/>
                    </a:lnTo>
                    <a:lnTo>
                      <a:pt x="330" y="288"/>
                    </a:lnTo>
                    <a:lnTo>
                      <a:pt x="330" y="112"/>
                    </a:lnTo>
                    <a:lnTo>
                      <a:pt x="330" y="112"/>
                    </a:lnTo>
                    <a:lnTo>
                      <a:pt x="76" y="112"/>
                    </a:lnTo>
                    <a:lnTo>
                      <a:pt x="76" y="11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200">
                  <a:cs typeface="+mn-ea"/>
                  <a:sym typeface="+mn-lt"/>
                </a:endParaRPr>
              </a:p>
            </p:txBody>
          </p:sp>
          <p:sp>
            <p:nvSpPr>
              <p:cNvPr id="25" name="Freeform 18"/>
              <p:cNvSpPr>
                <a:spLocks noEditPoints="1"/>
              </p:cNvSpPr>
              <p:nvPr/>
            </p:nvSpPr>
            <p:spPr bwMode="auto">
              <a:xfrm>
                <a:off x="2220913" y="1181100"/>
                <a:ext cx="352425" cy="2286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0" y="0"/>
                  </a:cxn>
                  <a:cxn ang="0">
                    <a:pos x="222" y="0"/>
                  </a:cxn>
                  <a:cxn ang="0">
                    <a:pos x="222" y="76"/>
                  </a:cxn>
                  <a:cxn ang="0">
                    <a:pos x="222" y="144"/>
                  </a:cxn>
                  <a:cxn ang="0">
                    <a:pos x="84" y="144"/>
                  </a:cxn>
                  <a:cxn ang="0">
                    <a:pos x="0" y="144"/>
                  </a:cxn>
                  <a:cxn ang="0">
                    <a:pos x="0" y="0"/>
                  </a:cxn>
                  <a:cxn ang="0">
                    <a:pos x="54" y="18"/>
                  </a:cxn>
                  <a:cxn ang="0">
                    <a:pos x="36" y="28"/>
                  </a:cxn>
                  <a:cxn ang="0">
                    <a:pos x="32" y="38"/>
                  </a:cxn>
                  <a:cxn ang="0">
                    <a:pos x="32" y="48"/>
                  </a:cxn>
                  <a:cxn ang="0">
                    <a:pos x="44" y="62"/>
                  </a:cxn>
                  <a:cxn ang="0">
                    <a:pos x="52" y="66"/>
                  </a:cxn>
                  <a:cxn ang="0">
                    <a:pos x="60" y="66"/>
                  </a:cxn>
                  <a:cxn ang="0">
                    <a:pos x="70" y="62"/>
                  </a:cxn>
                  <a:cxn ang="0">
                    <a:pos x="76" y="54"/>
                  </a:cxn>
                  <a:cxn ang="0">
                    <a:pos x="80" y="46"/>
                  </a:cxn>
                  <a:cxn ang="0">
                    <a:pos x="80" y="38"/>
                  </a:cxn>
                  <a:cxn ang="0">
                    <a:pos x="68" y="22"/>
                  </a:cxn>
                  <a:cxn ang="0">
                    <a:pos x="60" y="18"/>
                  </a:cxn>
                  <a:cxn ang="0">
                    <a:pos x="54" y="18"/>
                  </a:cxn>
                  <a:cxn ang="0">
                    <a:pos x="142" y="48"/>
                  </a:cxn>
                  <a:cxn ang="0">
                    <a:pos x="112" y="94"/>
                  </a:cxn>
                  <a:cxn ang="0">
                    <a:pos x="106" y="92"/>
                  </a:cxn>
                  <a:cxn ang="0">
                    <a:pos x="80" y="78"/>
                  </a:cxn>
                  <a:cxn ang="0">
                    <a:pos x="34" y="124"/>
                  </a:cxn>
                  <a:cxn ang="0">
                    <a:pos x="32" y="126"/>
                  </a:cxn>
                  <a:cxn ang="0">
                    <a:pos x="190" y="126"/>
                  </a:cxn>
                  <a:cxn ang="0">
                    <a:pos x="190" y="124"/>
                  </a:cxn>
                  <a:cxn ang="0">
                    <a:pos x="144" y="46"/>
                  </a:cxn>
                  <a:cxn ang="0">
                    <a:pos x="142" y="48"/>
                  </a:cxn>
                </a:cxnLst>
                <a:rect l="0" t="0" r="r" b="b"/>
                <a:pathLst>
                  <a:path w="222" h="144">
                    <a:moveTo>
                      <a:pt x="0" y="0"/>
                    </a:moveTo>
                    <a:lnTo>
                      <a:pt x="0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22" y="76"/>
                    </a:lnTo>
                    <a:lnTo>
                      <a:pt x="222" y="76"/>
                    </a:lnTo>
                    <a:lnTo>
                      <a:pt x="222" y="144"/>
                    </a:lnTo>
                    <a:lnTo>
                      <a:pt x="222" y="144"/>
                    </a:lnTo>
                    <a:lnTo>
                      <a:pt x="84" y="144"/>
                    </a:lnTo>
                    <a:lnTo>
                      <a:pt x="84" y="144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54" y="18"/>
                    </a:moveTo>
                    <a:lnTo>
                      <a:pt x="54" y="18"/>
                    </a:lnTo>
                    <a:lnTo>
                      <a:pt x="44" y="22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2" y="3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6" y="56"/>
                    </a:lnTo>
                    <a:lnTo>
                      <a:pt x="44" y="62"/>
                    </a:lnTo>
                    <a:lnTo>
                      <a:pt x="44" y="62"/>
                    </a:lnTo>
                    <a:lnTo>
                      <a:pt x="52" y="66"/>
                    </a:lnTo>
                    <a:lnTo>
                      <a:pt x="60" y="66"/>
                    </a:lnTo>
                    <a:lnTo>
                      <a:pt x="60" y="66"/>
                    </a:lnTo>
                    <a:lnTo>
                      <a:pt x="64" y="64"/>
                    </a:lnTo>
                    <a:lnTo>
                      <a:pt x="70" y="62"/>
                    </a:lnTo>
                    <a:lnTo>
                      <a:pt x="74" y="58"/>
                    </a:lnTo>
                    <a:lnTo>
                      <a:pt x="76" y="54"/>
                    </a:lnTo>
                    <a:lnTo>
                      <a:pt x="76" y="54"/>
                    </a:lnTo>
                    <a:lnTo>
                      <a:pt x="80" y="46"/>
                    </a:lnTo>
                    <a:lnTo>
                      <a:pt x="80" y="38"/>
                    </a:lnTo>
                    <a:lnTo>
                      <a:pt x="80" y="38"/>
                    </a:lnTo>
                    <a:lnTo>
                      <a:pt x="76" y="28"/>
                    </a:lnTo>
                    <a:lnTo>
                      <a:pt x="68" y="22"/>
                    </a:lnTo>
                    <a:lnTo>
                      <a:pt x="68" y="22"/>
                    </a:lnTo>
                    <a:lnTo>
                      <a:pt x="60" y="18"/>
                    </a:lnTo>
                    <a:lnTo>
                      <a:pt x="54" y="18"/>
                    </a:lnTo>
                    <a:lnTo>
                      <a:pt x="54" y="18"/>
                    </a:lnTo>
                    <a:close/>
                    <a:moveTo>
                      <a:pt x="142" y="48"/>
                    </a:moveTo>
                    <a:lnTo>
                      <a:pt x="142" y="48"/>
                    </a:lnTo>
                    <a:lnTo>
                      <a:pt x="112" y="94"/>
                    </a:lnTo>
                    <a:lnTo>
                      <a:pt x="112" y="94"/>
                    </a:lnTo>
                    <a:lnTo>
                      <a:pt x="106" y="92"/>
                    </a:lnTo>
                    <a:lnTo>
                      <a:pt x="106" y="92"/>
                    </a:lnTo>
                    <a:lnTo>
                      <a:pt x="80" y="78"/>
                    </a:lnTo>
                    <a:lnTo>
                      <a:pt x="80" y="78"/>
                    </a:lnTo>
                    <a:lnTo>
                      <a:pt x="34" y="124"/>
                    </a:lnTo>
                    <a:lnTo>
                      <a:pt x="34" y="124"/>
                    </a:lnTo>
                    <a:lnTo>
                      <a:pt x="32" y="126"/>
                    </a:lnTo>
                    <a:lnTo>
                      <a:pt x="32" y="126"/>
                    </a:lnTo>
                    <a:lnTo>
                      <a:pt x="190" y="126"/>
                    </a:lnTo>
                    <a:lnTo>
                      <a:pt x="190" y="126"/>
                    </a:lnTo>
                    <a:lnTo>
                      <a:pt x="190" y="124"/>
                    </a:lnTo>
                    <a:lnTo>
                      <a:pt x="190" y="124"/>
                    </a:lnTo>
                    <a:lnTo>
                      <a:pt x="144" y="46"/>
                    </a:lnTo>
                    <a:lnTo>
                      <a:pt x="144" y="46"/>
                    </a:lnTo>
                    <a:lnTo>
                      <a:pt x="142" y="48"/>
                    </a:lnTo>
                    <a:lnTo>
                      <a:pt x="142" y="4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200">
                  <a:cs typeface="+mn-ea"/>
                  <a:sym typeface="+mn-lt"/>
                </a:endParaRPr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5504210" y="3710304"/>
              <a:ext cx="1273220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accent3"/>
                  </a:solidFill>
                  <a:cs typeface="+mn-ea"/>
                  <a:sym typeface="+mn-lt"/>
                </a:rPr>
                <a:t>点击此处添加标题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532683" y="3778873"/>
            <a:ext cx="2377759" cy="1849029"/>
            <a:chOff x="1566137" y="1299278"/>
            <a:chExt cx="1783319" cy="1386772"/>
          </a:xfrm>
        </p:grpSpPr>
        <p:sp>
          <p:nvSpPr>
            <p:cNvPr id="34" name="矩形 33"/>
            <p:cNvSpPr/>
            <p:nvPr/>
          </p:nvSpPr>
          <p:spPr>
            <a:xfrm>
              <a:off x="1566137" y="1299278"/>
              <a:ext cx="1783319" cy="138677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898288" y="1381131"/>
              <a:ext cx="1119017" cy="500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35" b="1" dirty="0">
                  <a:solidFill>
                    <a:schemeClr val="accent3"/>
                  </a:solidFill>
                  <a:cs typeface="+mn-ea"/>
                  <a:sym typeface="+mn-lt"/>
                </a:rPr>
                <a:t>4,800</a:t>
              </a:r>
              <a:endParaRPr lang="zh-CN" altLang="en-US" sz="3735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1889471" y="1834413"/>
              <a:ext cx="1136650" cy="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18"/>
            <p:cNvSpPr txBox="1"/>
            <p:nvPr/>
          </p:nvSpPr>
          <p:spPr>
            <a:xfrm>
              <a:off x="1714732" y="1879253"/>
              <a:ext cx="1486129" cy="669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565"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accent3"/>
                  </a:solidFill>
                  <a:cs typeface="+mn-ea"/>
                  <a:sym typeface="+mn-lt"/>
                </a:rPr>
                <a:t>点击输入简要文字内容文字内容概括精炼，不用多余的文字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988033" y="3778873"/>
            <a:ext cx="2377759" cy="1849029"/>
            <a:chOff x="1566137" y="1299278"/>
            <a:chExt cx="1783319" cy="1386772"/>
          </a:xfrm>
        </p:grpSpPr>
        <p:sp>
          <p:nvSpPr>
            <p:cNvPr id="39" name="矩形 38"/>
            <p:cNvSpPr/>
            <p:nvPr/>
          </p:nvSpPr>
          <p:spPr>
            <a:xfrm>
              <a:off x="1566137" y="1299278"/>
              <a:ext cx="1783319" cy="138677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cs typeface="+mn-ea"/>
                <a:sym typeface="+mn-lt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98288" y="1381131"/>
              <a:ext cx="1119017" cy="500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35" b="1" dirty="0">
                  <a:solidFill>
                    <a:schemeClr val="bg1"/>
                  </a:solidFill>
                  <a:cs typeface="+mn-ea"/>
                  <a:sym typeface="+mn-lt"/>
                </a:rPr>
                <a:t>8,200</a:t>
              </a:r>
              <a:endParaRPr lang="zh-CN" altLang="en-US" sz="3735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1889471" y="1834413"/>
              <a:ext cx="1136650" cy="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18"/>
            <p:cNvSpPr txBox="1"/>
            <p:nvPr/>
          </p:nvSpPr>
          <p:spPr>
            <a:xfrm>
              <a:off x="1714732" y="1879253"/>
              <a:ext cx="1486129" cy="669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8565"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bg1"/>
                  </a:solidFill>
                  <a:cs typeface="+mn-ea"/>
                  <a:sym typeface="+mn-lt"/>
                </a:rPr>
                <a:t>点击输入简要文字内容文字内容概括精炼，不用多余的文字</a:t>
              </a:r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6" b="31539"/>
          <a:stretch>
            <a:fillRect/>
          </a:stretch>
        </p:blipFill>
        <p:spPr>
          <a:xfrm>
            <a:off x="4985320" y="1839589"/>
            <a:ext cx="4820899" cy="185420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31838" y="411395"/>
            <a:ext cx="10728325" cy="812242"/>
            <a:chOff x="731838" y="411395"/>
            <a:chExt cx="10728325" cy="812242"/>
          </a:xfrm>
        </p:grpSpPr>
        <p:sp>
          <p:nvSpPr>
            <p:cNvPr id="45" name="文本框 44"/>
            <p:cNvSpPr txBox="1"/>
            <p:nvPr/>
          </p:nvSpPr>
          <p:spPr bwMode="auto">
            <a:xfrm>
              <a:off x="1137959" y="566133"/>
              <a:ext cx="3547604" cy="5027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3765">
                <a:tabLst>
                  <a:tab pos="180975" algn="l"/>
                </a:tabLst>
                <a:defRPr/>
              </a:pPr>
              <a:r>
                <a:rPr lang="zh-CN" altLang="en-US" sz="2665" b="1" spc="400" dirty="0">
                  <a:solidFill>
                    <a:schemeClr val="accent1"/>
                  </a:solidFill>
                  <a:cs typeface="+mn-ea"/>
                  <a:sym typeface="+mn-lt"/>
                </a:rPr>
                <a:t>年度工作概述</a:t>
              </a:r>
            </a:p>
          </p:txBody>
        </p:sp>
        <p:sp>
          <p:nvSpPr>
            <p:cNvPr id="46" name="椭圆 45"/>
            <p:cNvSpPr/>
            <p:nvPr/>
          </p:nvSpPr>
          <p:spPr>
            <a:xfrm>
              <a:off x="731838" y="411395"/>
              <a:ext cx="812242" cy="812242"/>
            </a:xfrm>
            <a:prstGeom prst="ellipse">
              <a:avLst/>
            </a:prstGeom>
            <a:noFill/>
            <a:ln w="25400" cap="rnd">
              <a:gradFill>
                <a:gsLst>
                  <a:gs pos="0">
                    <a:schemeClr val="accent6"/>
                  </a:gs>
                  <a:gs pos="90000">
                    <a:schemeClr val="accent6">
                      <a:alpha val="0"/>
                    </a:scheme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1245910" y="1071731"/>
              <a:ext cx="10214253" cy="0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矩形 66"/>
          <p:cNvSpPr/>
          <p:nvPr/>
        </p:nvSpPr>
        <p:spPr>
          <a:xfrm>
            <a:off x="0" y="1605280"/>
            <a:ext cx="12192000" cy="2590800"/>
          </a:xfrm>
          <a:prstGeom prst="rect">
            <a:avLst/>
          </a:prstGeom>
          <a:blipFill>
            <a:blip r:embed="rId4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/>
            <a:stretch>
              <a:fillRect t="-13921" b="-76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0" name="Freeform 157"/>
          <p:cNvSpPr>
            <a:spLocks noEditPoints="1"/>
          </p:cNvSpPr>
          <p:nvPr/>
        </p:nvSpPr>
        <p:spPr bwMode="auto">
          <a:xfrm>
            <a:off x="1571105" y="4542367"/>
            <a:ext cx="436976" cy="482112"/>
          </a:xfrm>
          <a:custGeom>
            <a:avLst/>
            <a:gdLst>
              <a:gd name="T0" fmla="*/ 25 w 99"/>
              <a:gd name="T1" fmla="*/ 58 h 109"/>
              <a:gd name="T2" fmla="*/ 15 w 99"/>
              <a:gd name="T3" fmla="*/ 61 h 109"/>
              <a:gd name="T4" fmla="*/ 51 w 99"/>
              <a:gd name="T5" fmla="*/ 55 h 109"/>
              <a:gd name="T6" fmla="*/ 63 w 99"/>
              <a:gd name="T7" fmla="*/ 46 h 109"/>
              <a:gd name="T8" fmla="*/ 56 w 99"/>
              <a:gd name="T9" fmla="*/ 59 h 109"/>
              <a:gd name="T10" fmla="*/ 51 w 99"/>
              <a:gd name="T11" fmla="*/ 67 h 109"/>
              <a:gd name="T12" fmla="*/ 46 w 99"/>
              <a:gd name="T13" fmla="*/ 57 h 109"/>
              <a:gd name="T14" fmla="*/ 38 w 99"/>
              <a:gd name="T15" fmla="*/ 37 h 109"/>
              <a:gd name="T16" fmla="*/ 51 w 99"/>
              <a:gd name="T17" fmla="*/ 55 h 109"/>
              <a:gd name="T18" fmla="*/ 42 w 99"/>
              <a:gd name="T19" fmla="*/ 33 h 109"/>
              <a:gd name="T20" fmla="*/ 42 w 99"/>
              <a:gd name="T21" fmla="*/ 0 h 109"/>
              <a:gd name="T22" fmla="*/ 15 w 99"/>
              <a:gd name="T23" fmla="*/ 25 h 109"/>
              <a:gd name="T24" fmla="*/ 15 w 99"/>
              <a:gd name="T25" fmla="*/ 94 h 109"/>
              <a:gd name="T26" fmla="*/ 84 w 99"/>
              <a:gd name="T27" fmla="*/ 94 h 109"/>
              <a:gd name="T28" fmla="*/ 97 w 99"/>
              <a:gd name="T29" fmla="*/ 73 h 109"/>
              <a:gd name="T30" fmla="*/ 85 w 99"/>
              <a:gd name="T31" fmla="*/ 71 h 109"/>
              <a:gd name="T32" fmla="*/ 49 w 99"/>
              <a:gd name="T33" fmla="*/ 97 h 109"/>
              <a:gd name="T34" fmla="*/ 12 w 99"/>
              <a:gd name="T35" fmla="*/ 60 h 109"/>
              <a:gd name="T36" fmla="*/ 42 w 99"/>
              <a:gd name="T37" fmla="*/ 22 h 109"/>
              <a:gd name="T38" fmla="*/ 85 w 99"/>
              <a:gd name="T39" fmla="*/ 47 h 109"/>
              <a:gd name="T40" fmla="*/ 95 w 99"/>
              <a:gd name="T41" fmla="*/ 41 h 109"/>
              <a:gd name="T42" fmla="*/ 98 w 99"/>
              <a:gd name="T43" fmla="*/ 53 h 109"/>
              <a:gd name="T44" fmla="*/ 87 w 99"/>
              <a:gd name="T45" fmla="*/ 56 h 109"/>
              <a:gd name="T46" fmla="*/ 87 w 99"/>
              <a:gd name="T47" fmla="*/ 67 h 109"/>
              <a:gd name="T48" fmla="*/ 87 w 99"/>
              <a:gd name="T49" fmla="*/ 59 h 109"/>
              <a:gd name="T50" fmla="*/ 99 w 99"/>
              <a:gd name="T51" fmla="*/ 57 h 109"/>
              <a:gd name="T52" fmla="*/ 99 w 99"/>
              <a:gd name="T53" fmla="*/ 60 h 109"/>
              <a:gd name="T54" fmla="*/ 97 w 99"/>
              <a:gd name="T55" fmla="*/ 71 h 109"/>
              <a:gd name="T56" fmla="*/ 87 w 99"/>
              <a:gd name="T57" fmla="*/ 67 h 109"/>
              <a:gd name="T58" fmla="*/ 80 w 99"/>
              <a:gd name="T59" fmla="*/ 37 h 109"/>
              <a:gd name="T60" fmla="*/ 88 w 99"/>
              <a:gd name="T61" fmla="*/ 28 h 109"/>
              <a:gd name="T62" fmla="*/ 94 w 99"/>
              <a:gd name="T63" fmla="*/ 38 h 109"/>
              <a:gd name="T64" fmla="*/ 84 w 99"/>
              <a:gd name="T65" fmla="*/ 44 h 109"/>
              <a:gd name="T66" fmla="*/ 77 w 99"/>
              <a:gd name="T67" fmla="*/ 34 h 109"/>
              <a:gd name="T68" fmla="*/ 71 w 99"/>
              <a:gd name="T69" fmla="*/ 28 h 109"/>
              <a:gd name="T70" fmla="*/ 76 w 99"/>
              <a:gd name="T71" fmla="*/ 18 h 109"/>
              <a:gd name="T72" fmla="*/ 84 w 99"/>
              <a:gd name="T73" fmla="*/ 25 h 109"/>
              <a:gd name="T74" fmla="*/ 86 w 99"/>
              <a:gd name="T75" fmla="*/ 27 h 109"/>
              <a:gd name="T76" fmla="*/ 50 w 99"/>
              <a:gd name="T77" fmla="*/ 93 h 109"/>
              <a:gd name="T78" fmla="*/ 53 w 99"/>
              <a:gd name="T79" fmla="*/ 83 h 109"/>
              <a:gd name="T80" fmla="*/ 50 w 99"/>
              <a:gd name="T81" fmla="*/ 93 h 109"/>
              <a:gd name="T82" fmla="*/ 67 w 99"/>
              <a:gd name="T83" fmla="*/ 76 h 109"/>
              <a:gd name="T84" fmla="*/ 77 w 99"/>
              <a:gd name="T85" fmla="*/ 81 h 109"/>
              <a:gd name="T86" fmla="*/ 25 w 99"/>
              <a:gd name="T87" fmla="*/ 83 h 109"/>
              <a:gd name="T88" fmla="*/ 34 w 99"/>
              <a:gd name="T89" fmla="*/ 78 h 109"/>
              <a:gd name="T90" fmla="*/ 25 w 99"/>
              <a:gd name="T91" fmla="*/ 83 h 109"/>
              <a:gd name="T92" fmla="*/ 33 w 99"/>
              <a:gd name="T93" fmla="*/ 40 h 109"/>
              <a:gd name="T94" fmla="*/ 23 w 99"/>
              <a:gd name="T95" fmla="*/ 36 h 109"/>
              <a:gd name="T96" fmla="*/ 75 w 99"/>
              <a:gd name="T97" fmla="*/ 34 h 109"/>
              <a:gd name="T98" fmla="*/ 66 w 99"/>
              <a:gd name="T99" fmla="*/ 39 h 109"/>
              <a:gd name="T100" fmla="*/ 75 w 99"/>
              <a:gd name="T101" fmla="*/ 34 h 109"/>
              <a:gd name="T102" fmla="*/ 75 w 99"/>
              <a:gd name="T103" fmla="*/ 59 h 109"/>
              <a:gd name="T104" fmla="*/ 85 w 99"/>
              <a:gd name="T105" fmla="*/ 56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9" h="109">
                <a:moveTo>
                  <a:pt x="1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61"/>
                  <a:pt x="25" y="61"/>
                  <a:pt x="2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58"/>
                  <a:pt x="15" y="58"/>
                  <a:pt x="15" y="58"/>
                </a:cubicBezTo>
                <a:close/>
                <a:moveTo>
                  <a:pt x="51" y="55"/>
                </a:moveTo>
                <a:cubicBezTo>
                  <a:pt x="52" y="55"/>
                  <a:pt x="52" y="55"/>
                  <a:pt x="53" y="55"/>
                </a:cubicBezTo>
                <a:cubicBezTo>
                  <a:pt x="56" y="52"/>
                  <a:pt x="60" y="48"/>
                  <a:pt x="63" y="46"/>
                </a:cubicBezTo>
                <a:cubicBezTo>
                  <a:pt x="64" y="46"/>
                  <a:pt x="65" y="47"/>
                  <a:pt x="66" y="48"/>
                </a:cubicBezTo>
                <a:cubicBezTo>
                  <a:pt x="63" y="53"/>
                  <a:pt x="60" y="56"/>
                  <a:pt x="56" y="59"/>
                </a:cubicBezTo>
                <a:cubicBezTo>
                  <a:pt x="57" y="60"/>
                  <a:pt x="57" y="60"/>
                  <a:pt x="57" y="61"/>
                </a:cubicBezTo>
                <a:cubicBezTo>
                  <a:pt x="57" y="64"/>
                  <a:pt x="54" y="67"/>
                  <a:pt x="51" y="67"/>
                </a:cubicBezTo>
                <a:cubicBezTo>
                  <a:pt x="47" y="67"/>
                  <a:pt x="45" y="64"/>
                  <a:pt x="45" y="61"/>
                </a:cubicBezTo>
                <a:cubicBezTo>
                  <a:pt x="45" y="59"/>
                  <a:pt x="45" y="58"/>
                  <a:pt x="46" y="57"/>
                </a:cubicBezTo>
                <a:cubicBezTo>
                  <a:pt x="41" y="51"/>
                  <a:pt x="38" y="45"/>
                  <a:pt x="35" y="38"/>
                </a:cubicBezTo>
                <a:cubicBezTo>
                  <a:pt x="36" y="38"/>
                  <a:pt x="37" y="37"/>
                  <a:pt x="38" y="37"/>
                </a:cubicBezTo>
                <a:cubicBezTo>
                  <a:pt x="42" y="42"/>
                  <a:pt x="46" y="49"/>
                  <a:pt x="49" y="55"/>
                </a:cubicBezTo>
                <a:cubicBezTo>
                  <a:pt x="49" y="55"/>
                  <a:pt x="50" y="55"/>
                  <a:pt x="51" y="55"/>
                </a:cubicBezTo>
                <a:close/>
                <a:moveTo>
                  <a:pt x="42" y="22"/>
                </a:moveTo>
                <a:cubicBezTo>
                  <a:pt x="42" y="33"/>
                  <a:pt x="42" y="33"/>
                  <a:pt x="42" y="33"/>
                </a:cubicBezTo>
                <a:cubicBezTo>
                  <a:pt x="70" y="17"/>
                  <a:pt x="70" y="17"/>
                  <a:pt x="70" y="17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11"/>
                  <a:pt x="42" y="11"/>
                  <a:pt x="42" y="11"/>
                </a:cubicBezTo>
                <a:cubicBezTo>
                  <a:pt x="32" y="12"/>
                  <a:pt x="22" y="17"/>
                  <a:pt x="15" y="25"/>
                </a:cubicBezTo>
                <a:cubicBezTo>
                  <a:pt x="5" y="34"/>
                  <a:pt x="0" y="46"/>
                  <a:pt x="0" y="60"/>
                </a:cubicBezTo>
                <a:cubicBezTo>
                  <a:pt x="0" y="73"/>
                  <a:pt x="5" y="85"/>
                  <a:pt x="15" y="94"/>
                </a:cubicBezTo>
                <a:cubicBezTo>
                  <a:pt x="24" y="104"/>
                  <a:pt x="36" y="109"/>
                  <a:pt x="49" y="109"/>
                </a:cubicBezTo>
                <a:cubicBezTo>
                  <a:pt x="63" y="109"/>
                  <a:pt x="75" y="104"/>
                  <a:pt x="84" y="94"/>
                </a:cubicBezTo>
                <a:cubicBezTo>
                  <a:pt x="90" y="89"/>
                  <a:pt x="94" y="82"/>
                  <a:pt x="96" y="75"/>
                </a:cubicBezTo>
                <a:cubicBezTo>
                  <a:pt x="97" y="73"/>
                  <a:pt x="97" y="73"/>
                  <a:pt x="97" y="73"/>
                </a:cubicBezTo>
                <a:cubicBezTo>
                  <a:pt x="86" y="70"/>
                  <a:pt x="86" y="70"/>
                  <a:pt x="86" y="70"/>
                </a:cubicBezTo>
                <a:cubicBezTo>
                  <a:pt x="85" y="71"/>
                  <a:pt x="85" y="71"/>
                  <a:pt x="85" y="71"/>
                </a:cubicBezTo>
                <a:cubicBezTo>
                  <a:pt x="84" y="77"/>
                  <a:pt x="80" y="82"/>
                  <a:pt x="76" y="86"/>
                </a:cubicBezTo>
                <a:cubicBezTo>
                  <a:pt x="69" y="93"/>
                  <a:pt x="60" y="97"/>
                  <a:pt x="49" y="97"/>
                </a:cubicBezTo>
                <a:cubicBezTo>
                  <a:pt x="39" y="97"/>
                  <a:pt x="30" y="93"/>
                  <a:pt x="23" y="86"/>
                </a:cubicBezTo>
                <a:cubicBezTo>
                  <a:pt x="16" y="79"/>
                  <a:pt x="12" y="70"/>
                  <a:pt x="12" y="60"/>
                </a:cubicBezTo>
                <a:cubicBezTo>
                  <a:pt x="12" y="50"/>
                  <a:pt x="16" y="40"/>
                  <a:pt x="23" y="33"/>
                </a:cubicBezTo>
                <a:cubicBezTo>
                  <a:pt x="28" y="28"/>
                  <a:pt x="35" y="24"/>
                  <a:pt x="42" y="22"/>
                </a:cubicBezTo>
                <a:close/>
                <a:moveTo>
                  <a:pt x="87" y="54"/>
                </a:moveTo>
                <a:cubicBezTo>
                  <a:pt x="87" y="52"/>
                  <a:pt x="86" y="49"/>
                  <a:pt x="85" y="47"/>
                </a:cubicBezTo>
                <a:cubicBezTo>
                  <a:pt x="84" y="45"/>
                  <a:pt x="84" y="45"/>
                  <a:pt x="84" y="45"/>
                </a:cubicBezTo>
                <a:cubicBezTo>
                  <a:pt x="95" y="41"/>
                  <a:pt x="95" y="41"/>
                  <a:pt x="95" y="41"/>
                </a:cubicBezTo>
                <a:cubicBezTo>
                  <a:pt x="96" y="43"/>
                  <a:pt x="96" y="43"/>
                  <a:pt x="96" y="43"/>
                </a:cubicBezTo>
                <a:cubicBezTo>
                  <a:pt x="97" y="46"/>
                  <a:pt x="98" y="50"/>
                  <a:pt x="98" y="53"/>
                </a:cubicBezTo>
                <a:cubicBezTo>
                  <a:pt x="99" y="55"/>
                  <a:pt x="99" y="55"/>
                  <a:pt x="99" y="55"/>
                </a:cubicBezTo>
                <a:cubicBezTo>
                  <a:pt x="87" y="56"/>
                  <a:pt x="87" y="56"/>
                  <a:pt x="87" y="56"/>
                </a:cubicBezTo>
                <a:cubicBezTo>
                  <a:pt x="87" y="54"/>
                  <a:pt x="87" y="54"/>
                  <a:pt x="87" y="54"/>
                </a:cubicBezTo>
                <a:close/>
                <a:moveTo>
                  <a:pt x="87" y="67"/>
                </a:moveTo>
                <a:cubicBezTo>
                  <a:pt x="87" y="64"/>
                  <a:pt x="87" y="62"/>
                  <a:pt x="87" y="60"/>
                </a:cubicBezTo>
                <a:cubicBezTo>
                  <a:pt x="87" y="59"/>
                  <a:pt x="87" y="59"/>
                  <a:pt x="87" y="59"/>
                </a:cubicBezTo>
                <a:cubicBezTo>
                  <a:pt x="87" y="57"/>
                  <a:pt x="87" y="57"/>
                  <a:pt x="87" y="57"/>
                </a:cubicBezTo>
                <a:cubicBezTo>
                  <a:pt x="99" y="57"/>
                  <a:pt x="99" y="57"/>
                  <a:pt x="99" y="57"/>
                </a:cubicBezTo>
                <a:cubicBezTo>
                  <a:pt x="99" y="59"/>
                  <a:pt x="99" y="59"/>
                  <a:pt x="99" y="59"/>
                </a:cubicBezTo>
                <a:cubicBezTo>
                  <a:pt x="99" y="59"/>
                  <a:pt x="99" y="59"/>
                  <a:pt x="99" y="60"/>
                </a:cubicBezTo>
                <a:cubicBezTo>
                  <a:pt x="99" y="63"/>
                  <a:pt x="99" y="66"/>
                  <a:pt x="98" y="69"/>
                </a:cubicBezTo>
                <a:cubicBezTo>
                  <a:pt x="97" y="71"/>
                  <a:pt x="97" y="71"/>
                  <a:pt x="97" y="71"/>
                </a:cubicBezTo>
                <a:cubicBezTo>
                  <a:pt x="86" y="68"/>
                  <a:pt x="86" y="68"/>
                  <a:pt x="86" y="68"/>
                </a:cubicBezTo>
                <a:cubicBezTo>
                  <a:pt x="87" y="67"/>
                  <a:pt x="87" y="67"/>
                  <a:pt x="87" y="67"/>
                </a:cubicBezTo>
                <a:close/>
                <a:moveTo>
                  <a:pt x="83" y="42"/>
                </a:moveTo>
                <a:cubicBezTo>
                  <a:pt x="82" y="40"/>
                  <a:pt x="81" y="38"/>
                  <a:pt x="80" y="37"/>
                </a:cubicBezTo>
                <a:cubicBezTo>
                  <a:pt x="78" y="35"/>
                  <a:pt x="78" y="35"/>
                  <a:pt x="78" y="35"/>
                </a:cubicBezTo>
                <a:cubicBezTo>
                  <a:pt x="88" y="28"/>
                  <a:pt x="88" y="28"/>
                  <a:pt x="88" y="28"/>
                </a:cubicBezTo>
                <a:cubicBezTo>
                  <a:pt x="89" y="30"/>
                  <a:pt x="89" y="30"/>
                  <a:pt x="89" y="30"/>
                </a:cubicBezTo>
                <a:cubicBezTo>
                  <a:pt x="91" y="32"/>
                  <a:pt x="92" y="35"/>
                  <a:pt x="94" y="38"/>
                </a:cubicBezTo>
                <a:cubicBezTo>
                  <a:pt x="95" y="40"/>
                  <a:pt x="95" y="40"/>
                  <a:pt x="95" y="40"/>
                </a:cubicBezTo>
                <a:cubicBezTo>
                  <a:pt x="84" y="44"/>
                  <a:pt x="84" y="44"/>
                  <a:pt x="84" y="44"/>
                </a:cubicBezTo>
                <a:cubicBezTo>
                  <a:pt x="83" y="42"/>
                  <a:pt x="83" y="42"/>
                  <a:pt x="83" y="42"/>
                </a:cubicBezTo>
                <a:close/>
                <a:moveTo>
                  <a:pt x="77" y="34"/>
                </a:moveTo>
                <a:cubicBezTo>
                  <a:pt x="76" y="33"/>
                  <a:pt x="76" y="33"/>
                  <a:pt x="76" y="33"/>
                </a:cubicBezTo>
                <a:cubicBezTo>
                  <a:pt x="75" y="31"/>
                  <a:pt x="73" y="30"/>
                  <a:pt x="71" y="28"/>
                </a:cubicBezTo>
                <a:cubicBezTo>
                  <a:pt x="69" y="27"/>
                  <a:pt x="69" y="27"/>
                  <a:pt x="69" y="27"/>
                </a:cubicBezTo>
                <a:cubicBezTo>
                  <a:pt x="76" y="18"/>
                  <a:pt x="76" y="18"/>
                  <a:pt x="76" y="18"/>
                </a:cubicBezTo>
                <a:cubicBezTo>
                  <a:pt x="78" y="19"/>
                  <a:pt x="78" y="19"/>
                  <a:pt x="78" y="19"/>
                </a:cubicBezTo>
                <a:cubicBezTo>
                  <a:pt x="80" y="21"/>
                  <a:pt x="82" y="23"/>
                  <a:pt x="84" y="25"/>
                </a:cubicBezTo>
                <a:cubicBezTo>
                  <a:pt x="85" y="25"/>
                  <a:pt x="85" y="25"/>
                  <a:pt x="85" y="25"/>
                </a:cubicBezTo>
                <a:cubicBezTo>
                  <a:pt x="86" y="27"/>
                  <a:pt x="86" y="27"/>
                  <a:pt x="86" y="27"/>
                </a:cubicBezTo>
                <a:cubicBezTo>
                  <a:pt x="77" y="34"/>
                  <a:pt x="77" y="34"/>
                  <a:pt x="77" y="34"/>
                </a:cubicBezTo>
                <a:close/>
                <a:moveTo>
                  <a:pt x="50" y="93"/>
                </a:moveTo>
                <a:cubicBezTo>
                  <a:pt x="50" y="83"/>
                  <a:pt x="50" y="83"/>
                  <a:pt x="50" y="83"/>
                </a:cubicBezTo>
                <a:cubicBezTo>
                  <a:pt x="53" y="83"/>
                  <a:pt x="53" y="83"/>
                  <a:pt x="53" y="83"/>
                </a:cubicBezTo>
                <a:cubicBezTo>
                  <a:pt x="53" y="93"/>
                  <a:pt x="53" y="93"/>
                  <a:pt x="53" y="93"/>
                </a:cubicBezTo>
                <a:cubicBezTo>
                  <a:pt x="50" y="93"/>
                  <a:pt x="50" y="93"/>
                  <a:pt x="50" y="93"/>
                </a:cubicBezTo>
                <a:close/>
                <a:moveTo>
                  <a:pt x="74" y="83"/>
                </a:moveTo>
                <a:cubicBezTo>
                  <a:pt x="67" y="76"/>
                  <a:pt x="67" y="76"/>
                  <a:pt x="67" y="76"/>
                </a:cubicBezTo>
                <a:cubicBezTo>
                  <a:pt x="70" y="74"/>
                  <a:pt x="70" y="74"/>
                  <a:pt x="70" y="74"/>
                </a:cubicBezTo>
                <a:cubicBezTo>
                  <a:pt x="77" y="81"/>
                  <a:pt x="77" y="81"/>
                  <a:pt x="77" y="81"/>
                </a:cubicBezTo>
                <a:cubicBezTo>
                  <a:pt x="74" y="83"/>
                  <a:pt x="74" y="83"/>
                  <a:pt x="74" y="83"/>
                </a:cubicBezTo>
                <a:close/>
                <a:moveTo>
                  <a:pt x="25" y="83"/>
                </a:moveTo>
                <a:cubicBezTo>
                  <a:pt x="32" y="76"/>
                  <a:pt x="32" y="76"/>
                  <a:pt x="32" y="76"/>
                </a:cubicBezTo>
                <a:cubicBezTo>
                  <a:pt x="34" y="78"/>
                  <a:pt x="34" y="78"/>
                  <a:pt x="34" y="78"/>
                </a:cubicBezTo>
                <a:cubicBezTo>
                  <a:pt x="27" y="85"/>
                  <a:pt x="27" y="85"/>
                  <a:pt x="27" y="85"/>
                </a:cubicBezTo>
                <a:cubicBezTo>
                  <a:pt x="25" y="83"/>
                  <a:pt x="25" y="83"/>
                  <a:pt x="25" y="83"/>
                </a:cubicBezTo>
                <a:close/>
                <a:moveTo>
                  <a:pt x="26" y="33"/>
                </a:moveTo>
                <a:cubicBezTo>
                  <a:pt x="33" y="40"/>
                  <a:pt x="33" y="40"/>
                  <a:pt x="33" y="40"/>
                </a:cubicBezTo>
                <a:cubicBezTo>
                  <a:pt x="30" y="43"/>
                  <a:pt x="30" y="43"/>
                  <a:pt x="30" y="43"/>
                </a:cubicBezTo>
                <a:cubicBezTo>
                  <a:pt x="23" y="36"/>
                  <a:pt x="23" y="36"/>
                  <a:pt x="23" y="36"/>
                </a:cubicBezTo>
                <a:cubicBezTo>
                  <a:pt x="26" y="33"/>
                  <a:pt x="26" y="33"/>
                  <a:pt x="26" y="33"/>
                </a:cubicBezTo>
                <a:close/>
                <a:moveTo>
                  <a:pt x="75" y="34"/>
                </a:moveTo>
                <a:cubicBezTo>
                  <a:pt x="73" y="32"/>
                  <a:pt x="73" y="32"/>
                  <a:pt x="73" y="32"/>
                </a:cubicBezTo>
                <a:cubicBezTo>
                  <a:pt x="66" y="39"/>
                  <a:pt x="66" y="39"/>
                  <a:pt x="66" y="39"/>
                </a:cubicBezTo>
                <a:cubicBezTo>
                  <a:pt x="68" y="41"/>
                  <a:pt x="68" y="41"/>
                  <a:pt x="68" y="41"/>
                </a:cubicBezTo>
                <a:cubicBezTo>
                  <a:pt x="75" y="34"/>
                  <a:pt x="75" y="34"/>
                  <a:pt x="75" y="34"/>
                </a:cubicBezTo>
                <a:close/>
                <a:moveTo>
                  <a:pt x="85" y="59"/>
                </a:moveTo>
                <a:cubicBezTo>
                  <a:pt x="75" y="59"/>
                  <a:pt x="75" y="59"/>
                  <a:pt x="75" y="59"/>
                </a:cubicBezTo>
                <a:cubicBezTo>
                  <a:pt x="75" y="56"/>
                  <a:pt x="75" y="56"/>
                  <a:pt x="75" y="56"/>
                </a:cubicBezTo>
                <a:cubicBezTo>
                  <a:pt x="85" y="56"/>
                  <a:pt x="85" y="56"/>
                  <a:pt x="85" y="56"/>
                </a:cubicBezTo>
                <a:lnTo>
                  <a:pt x="85" y="59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335"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120713" y="4521813"/>
            <a:ext cx="36305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accent6"/>
                </a:solidFill>
                <a:cs typeface="+mn-ea"/>
                <a:sym typeface="+mn-lt"/>
              </a:rPr>
              <a:t>点击输入简要文字内容，文字内容概括精炼</a:t>
            </a:r>
            <a:endParaRPr lang="en-US" altLang="zh-CN" sz="1400" dirty="0">
              <a:solidFill>
                <a:schemeClr val="accent6"/>
              </a:solidFill>
              <a:cs typeface="+mn-ea"/>
              <a:sym typeface="+mn-lt"/>
            </a:endParaRPr>
          </a:p>
          <a:p>
            <a:r>
              <a:rPr lang="zh-CN" altLang="en-US" sz="1400" dirty="0">
                <a:solidFill>
                  <a:schemeClr val="accent6"/>
                </a:solidFill>
                <a:cs typeface="+mn-ea"/>
                <a:sym typeface="+mn-lt"/>
              </a:rPr>
              <a:t>不用多余的文字，言简意赅的说明分项内容</a:t>
            </a:r>
          </a:p>
        </p:txBody>
      </p:sp>
      <p:sp>
        <p:nvSpPr>
          <p:cNvPr id="72" name="Freeform 190"/>
          <p:cNvSpPr>
            <a:spLocks noEditPoints="1"/>
          </p:cNvSpPr>
          <p:nvPr/>
        </p:nvSpPr>
        <p:spPr bwMode="auto">
          <a:xfrm>
            <a:off x="6501847" y="4561736"/>
            <a:ext cx="542085" cy="438283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335">
              <a:cs typeface="+mn-ea"/>
              <a:sym typeface="+mn-lt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7017569" y="4519267"/>
            <a:ext cx="36305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accent6"/>
                </a:solidFill>
                <a:cs typeface="+mn-ea"/>
                <a:sym typeface="+mn-lt"/>
              </a:rPr>
              <a:t>点击输入简要文字内容，文字内容概括精炼</a:t>
            </a:r>
            <a:endParaRPr lang="en-US" altLang="zh-CN" sz="1400" dirty="0">
              <a:solidFill>
                <a:schemeClr val="accent6"/>
              </a:solidFill>
              <a:cs typeface="+mn-ea"/>
              <a:sym typeface="+mn-lt"/>
            </a:endParaRPr>
          </a:p>
          <a:p>
            <a:r>
              <a:rPr lang="zh-CN" altLang="en-US" sz="1400" dirty="0">
                <a:solidFill>
                  <a:schemeClr val="accent6"/>
                </a:solidFill>
                <a:cs typeface="+mn-ea"/>
                <a:sym typeface="+mn-lt"/>
              </a:rPr>
              <a:t>不用多余的文字，言简意赅的说明分项内容</a:t>
            </a:r>
          </a:p>
        </p:txBody>
      </p:sp>
      <p:sp>
        <p:nvSpPr>
          <p:cNvPr id="74" name="Freeform 181"/>
          <p:cNvSpPr>
            <a:spLocks noEditPoints="1"/>
          </p:cNvSpPr>
          <p:nvPr/>
        </p:nvSpPr>
        <p:spPr bwMode="auto">
          <a:xfrm>
            <a:off x="1543924" y="5415601"/>
            <a:ext cx="491339" cy="482112"/>
          </a:xfrm>
          <a:custGeom>
            <a:avLst/>
            <a:gdLst>
              <a:gd name="T0" fmla="*/ 31 w 99"/>
              <a:gd name="T1" fmla="*/ 1 h 97"/>
              <a:gd name="T2" fmla="*/ 50 w 99"/>
              <a:gd name="T3" fmla="*/ 21 h 97"/>
              <a:gd name="T4" fmla="*/ 50 w 99"/>
              <a:gd name="T5" fmla="*/ 23 h 97"/>
              <a:gd name="T6" fmla="*/ 44 w 99"/>
              <a:gd name="T7" fmla="*/ 37 h 97"/>
              <a:gd name="T8" fmla="*/ 37 w 99"/>
              <a:gd name="T9" fmla="*/ 30 h 97"/>
              <a:gd name="T10" fmla="*/ 34 w 99"/>
              <a:gd name="T11" fmla="*/ 20 h 97"/>
              <a:gd name="T12" fmla="*/ 24 w 99"/>
              <a:gd name="T13" fmla="*/ 16 h 97"/>
              <a:gd name="T14" fmla="*/ 17 w 99"/>
              <a:gd name="T15" fmla="*/ 9 h 97"/>
              <a:gd name="T16" fmla="*/ 31 w 99"/>
              <a:gd name="T17" fmla="*/ 1 h 97"/>
              <a:gd name="T18" fmla="*/ 23 w 99"/>
              <a:gd name="T19" fmla="*/ 21 h 97"/>
              <a:gd name="T20" fmla="*/ 24 w 99"/>
              <a:gd name="T21" fmla="*/ 30 h 97"/>
              <a:gd name="T22" fmla="*/ 33 w 99"/>
              <a:gd name="T23" fmla="*/ 31 h 97"/>
              <a:gd name="T24" fmla="*/ 32 w 99"/>
              <a:gd name="T25" fmla="*/ 22 h 97"/>
              <a:gd name="T26" fmla="*/ 23 w 99"/>
              <a:gd name="T27" fmla="*/ 21 h 97"/>
              <a:gd name="T28" fmla="*/ 2 w 99"/>
              <a:gd name="T29" fmla="*/ 35 h 97"/>
              <a:gd name="T30" fmla="*/ 0 w 99"/>
              <a:gd name="T31" fmla="*/ 40 h 97"/>
              <a:gd name="T32" fmla="*/ 48 w 99"/>
              <a:gd name="T33" fmla="*/ 88 h 97"/>
              <a:gd name="T34" fmla="*/ 89 w 99"/>
              <a:gd name="T35" fmla="*/ 47 h 97"/>
              <a:gd name="T36" fmla="*/ 42 w 99"/>
              <a:gd name="T37" fmla="*/ 0 h 97"/>
              <a:gd name="T38" fmla="*/ 37 w 99"/>
              <a:gd name="T39" fmla="*/ 1 h 97"/>
              <a:gd name="T40" fmla="*/ 53 w 99"/>
              <a:gd name="T41" fmla="*/ 18 h 97"/>
              <a:gd name="T42" fmla="*/ 54 w 99"/>
              <a:gd name="T43" fmla="*/ 19 h 97"/>
              <a:gd name="T44" fmla="*/ 54 w 99"/>
              <a:gd name="T45" fmla="*/ 20 h 97"/>
              <a:gd name="T46" fmla="*/ 54 w 99"/>
              <a:gd name="T47" fmla="*/ 24 h 97"/>
              <a:gd name="T48" fmla="*/ 44 w 99"/>
              <a:gd name="T49" fmla="*/ 44 h 97"/>
              <a:gd name="T50" fmla="*/ 25 w 99"/>
              <a:gd name="T51" fmla="*/ 53 h 97"/>
              <a:gd name="T52" fmla="*/ 21 w 99"/>
              <a:gd name="T53" fmla="*/ 53 h 97"/>
              <a:gd name="T54" fmla="*/ 20 w 99"/>
              <a:gd name="T55" fmla="*/ 53 h 97"/>
              <a:gd name="T56" fmla="*/ 19 w 99"/>
              <a:gd name="T57" fmla="*/ 52 h 97"/>
              <a:gd name="T58" fmla="*/ 2 w 99"/>
              <a:gd name="T59" fmla="*/ 35 h 97"/>
              <a:gd name="T60" fmla="*/ 12 w 99"/>
              <a:gd name="T61" fmla="*/ 14 h 97"/>
              <a:gd name="T62" fmla="*/ 3 w 99"/>
              <a:gd name="T63" fmla="*/ 28 h 97"/>
              <a:gd name="T64" fmla="*/ 23 w 99"/>
              <a:gd name="T65" fmla="*/ 48 h 97"/>
              <a:gd name="T66" fmla="*/ 24 w 99"/>
              <a:gd name="T67" fmla="*/ 48 h 97"/>
              <a:gd name="T68" fmla="*/ 39 w 99"/>
              <a:gd name="T69" fmla="*/ 42 h 97"/>
              <a:gd name="T70" fmla="*/ 32 w 99"/>
              <a:gd name="T71" fmla="*/ 35 h 97"/>
              <a:gd name="T72" fmla="*/ 22 w 99"/>
              <a:gd name="T73" fmla="*/ 31 h 97"/>
              <a:gd name="T74" fmla="*/ 18 w 99"/>
              <a:gd name="T75" fmla="*/ 21 h 97"/>
              <a:gd name="T76" fmla="*/ 12 w 99"/>
              <a:gd name="T77" fmla="*/ 14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97">
                <a:moveTo>
                  <a:pt x="31" y="1"/>
                </a:move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50" y="22"/>
                  <a:pt x="50" y="23"/>
                </a:cubicBezTo>
                <a:cubicBezTo>
                  <a:pt x="50" y="28"/>
                  <a:pt x="48" y="33"/>
                  <a:pt x="44" y="37"/>
                </a:cubicBezTo>
                <a:cubicBezTo>
                  <a:pt x="37" y="30"/>
                  <a:pt x="37" y="30"/>
                  <a:pt x="37" y="30"/>
                </a:cubicBezTo>
                <a:cubicBezTo>
                  <a:pt x="38" y="27"/>
                  <a:pt x="36" y="23"/>
                  <a:pt x="34" y="20"/>
                </a:cubicBezTo>
                <a:cubicBezTo>
                  <a:pt x="31" y="17"/>
                  <a:pt x="27" y="16"/>
                  <a:pt x="24" y="16"/>
                </a:cubicBezTo>
                <a:cubicBezTo>
                  <a:pt x="17" y="9"/>
                  <a:pt x="17" y="9"/>
                  <a:pt x="17" y="9"/>
                </a:cubicBezTo>
                <a:cubicBezTo>
                  <a:pt x="21" y="6"/>
                  <a:pt x="25" y="3"/>
                  <a:pt x="31" y="1"/>
                </a:cubicBezTo>
                <a:close/>
                <a:moveTo>
                  <a:pt x="23" y="21"/>
                </a:moveTo>
                <a:cubicBezTo>
                  <a:pt x="21" y="23"/>
                  <a:pt x="21" y="27"/>
                  <a:pt x="24" y="30"/>
                </a:cubicBezTo>
                <a:cubicBezTo>
                  <a:pt x="27" y="32"/>
                  <a:pt x="31" y="33"/>
                  <a:pt x="33" y="31"/>
                </a:cubicBezTo>
                <a:cubicBezTo>
                  <a:pt x="35" y="29"/>
                  <a:pt x="34" y="25"/>
                  <a:pt x="32" y="22"/>
                </a:cubicBezTo>
                <a:cubicBezTo>
                  <a:pt x="29" y="19"/>
                  <a:pt x="25" y="18"/>
                  <a:pt x="23" y="21"/>
                </a:cubicBezTo>
                <a:close/>
                <a:moveTo>
                  <a:pt x="2" y="35"/>
                </a:moveTo>
                <a:cubicBezTo>
                  <a:pt x="1" y="36"/>
                  <a:pt x="1" y="38"/>
                  <a:pt x="0" y="40"/>
                </a:cubicBezTo>
                <a:cubicBezTo>
                  <a:pt x="48" y="88"/>
                  <a:pt x="48" y="88"/>
                  <a:pt x="48" y="88"/>
                </a:cubicBezTo>
                <a:cubicBezTo>
                  <a:pt x="70" y="97"/>
                  <a:pt x="99" y="72"/>
                  <a:pt x="89" y="47"/>
                </a:cubicBezTo>
                <a:cubicBezTo>
                  <a:pt x="42" y="0"/>
                  <a:pt x="42" y="0"/>
                  <a:pt x="42" y="0"/>
                </a:cubicBezTo>
                <a:cubicBezTo>
                  <a:pt x="40" y="0"/>
                  <a:pt x="38" y="0"/>
                  <a:pt x="37" y="1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1"/>
                  <a:pt x="54" y="22"/>
                  <a:pt x="54" y="24"/>
                </a:cubicBezTo>
                <a:cubicBezTo>
                  <a:pt x="54" y="31"/>
                  <a:pt x="50" y="38"/>
                  <a:pt x="44" y="44"/>
                </a:cubicBezTo>
                <a:cubicBezTo>
                  <a:pt x="39" y="49"/>
                  <a:pt x="32" y="52"/>
                  <a:pt x="25" y="53"/>
                </a:cubicBezTo>
                <a:cubicBezTo>
                  <a:pt x="24" y="53"/>
                  <a:pt x="22" y="53"/>
                  <a:pt x="21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12" y="14"/>
                </a:moveTo>
                <a:cubicBezTo>
                  <a:pt x="8" y="18"/>
                  <a:pt x="5" y="23"/>
                  <a:pt x="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8"/>
                  <a:pt x="24" y="48"/>
                  <a:pt x="24" y="48"/>
                </a:cubicBezTo>
                <a:cubicBezTo>
                  <a:pt x="29" y="48"/>
                  <a:pt x="35" y="46"/>
                  <a:pt x="39" y="42"/>
                </a:cubicBezTo>
                <a:cubicBezTo>
                  <a:pt x="32" y="35"/>
                  <a:pt x="32" y="35"/>
                  <a:pt x="32" y="35"/>
                </a:cubicBezTo>
                <a:cubicBezTo>
                  <a:pt x="29" y="36"/>
                  <a:pt x="25" y="34"/>
                  <a:pt x="22" y="31"/>
                </a:cubicBezTo>
                <a:cubicBezTo>
                  <a:pt x="19" y="28"/>
                  <a:pt x="18" y="24"/>
                  <a:pt x="18" y="21"/>
                </a:cubicBezTo>
                <a:lnTo>
                  <a:pt x="12" y="14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335">
              <a:cs typeface="+mn-ea"/>
              <a:sym typeface="+mn-lt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2120713" y="5395047"/>
            <a:ext cx="36305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accent6"/>
                </a:solidFill>
                <a:cs typeface="+mn-ea"/>
                <a:sym typeface="+mn-lt"/>
              </a:rPr>
              <a:t>点击输入简要文字内容，文字内容概括精炼</a:t>
            </a:r>
            <a:endParaRPr lang="en-US" altLang="zh-CN" sz="1400" dirty="0">
              <a:solidFill>
                <a:schemeClr val="accent6"/>
              </a:solidFill>
              <a:cs typeface="+mn-ea"/>
              <a:sym typeface="+mn-lt"/>
            </a:endParaRPr>
          </a:p>
          <a:p>
            <a:r>
              <a:rPr lang="zh-CN" altLang="en-US" sz="1400" dirty="0">
                <a:solidFill>
                  <a:schemeClr val="accent6"/>
                </a:solidFill>
                <a:cs typeface="+mn-ea"/>
                <a:sym typeface="+mn-lt"/>
              </a:rPr>
              <a:t>不用多余的文字，言简意赅的说明分项内容</a:t>
            </a:r>
          </a:p>
        </p:txBody>
      </p:sp>
      <p:sp>
        <p:nvSpPr>
          <p:cNvPr id="76" name="Freeform 140"/>
          <p:cNvSpPr>
            <a:spLocks noEditPoints="1"/>
          </p:cNvSpPr>
          <p:nvPr/>
        </p:nvSpPr>
        <p:spPr bwMode="auto">
          <a:xfrm>
            <a:off x="6564128" y="5416755"/>
            <a:ext cx="417523" cy="477500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335">
              <a:cs typeface="+mn-ea"/>
              <a:sym typeface="+mn-lt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017569" y="5393895"/>
            <a:ext cx="36305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accent6"/>
                </a:solidFill>
                <a:cs typeface="+mn-ea"/>
                <a:sym typeface="+mn-lt"/>
              </a:rPr>
              <a:t>点击输入简要文字内容，文字内容概括精炼</a:t>
            </a:r>
            <a:endParaRPr lang="en-US" altLang="zh-CN" sz="1400" dirty="0">
              <a:solidFill>
                <a:schemeClr val="accent6"/>
              </a:solidFill>
              <a:cs typeface="+mn-ea"/>
              <a:sym typeface="+mn-lt"/>
            </a:endParaRPr>
          </a:p>
          <a:p>
            <a:r>
              <a:rPr lang="zh-CN" altLang="en-US" sz="1400" dirty="0">
                <a:solidFill>
                  <a:schemeClr val="accent6"/>
                </a:solidFill>
                <a:cs typeface="+mn-ea"/>
                <a:sym typeface="+mn-lt"/>
              </a:rPr>
              <a:t>不用多余的文字，言简意赅的说明分项内容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731838" y="411395"/>
            <a:ext cx="10728325" cy="812242"/>
            <a:chOff x="731838" y="411395"/>
            <a:chExt cx="10728325" cy="812242"/>
          </a:xfrm>
        </p:grpSpPr>
        <p:sp>
          <p:nvSpPr>
            <p:cNvPr id="20" name="文本框 19"/>
            <p:cNvSpPr txBox="1"/>
            <p:nvPr/>
          </p:nvSpPr>
          <p:spPr bwMode="auto">
            <a:xfrm>
              <a:off x="1137959" y="566133"/>
              <a:ext cx="3547604" cy="5027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3765">
                <a:tabLst>
                  <a:tab pos="180975" algn="l"/>
                </a:tabLst>
                <a:defRPr/>
              </a:pPr>
              <a:r>
                <a:rPr lang="zh-CN" altLang="en-US" sz="2665" b="1" spc="400" dirty="0">
                  <a:solidFill>
                    <a:schemeClr val="accent1"/>
                  </a:solidFill>
                  <a:cs typeface="+mn-ea"/>
                  <a:sym typeface="+mn-lt"/>
                </a:rPr>
                <a:t>年度工作概述</a:t>
              </a:r>
            </a:p>
          </p:txBody>
        </p:sp>
        <p:sp>
          <p:nvSpPr>
            <p:cNvPr id="21" name="椭圆 20"/>
            <p:cNvSpPr/>
            <p:nvPr/>
          </p:nvSpPr>
          <p:spPr>
            <a:xfrm>
              <a:off x="731838" y="411395"/>
              <a:ext cx="812242" cy="812242"/>
            </a:xfrm>
            <a:prstGeom prst="ellipse">
              <a:avLst/>
            </a:prstGeom>
            <a:noFill/>
            <a:ln w="25400" cap="rnd">
              <a:gradFill>
                <a:gsLst>
                  <a:gs pos="0">
                    <a:schemeClr val="accent6"/>
                  </a:gs>
                  <a:gs pos="90000">
                    <a:schemeClr val="accent6">
                      <a:alpha val="0"/>
                    </a:schemeClr>
                  </a:gs>
                </a:gsLst>
                <a:lin ang="0" scaled="0"/>
              </a:gradFill>
              <a:prstDash val="sysDot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1245910" y="1071731"/>
              <a:ext cx="10214253" cy="0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674"/>
                            </p:stCondLst>
                            <p:childTnLst>
                              <p:par>
                                <p:cTn id="2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674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849"/>
                            </p:stCondLst>
                            <p:childTnLst>
                              <p:par>
                                <p:cTn id="3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849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24"/>
                            </p:stCondLst>
                            <p:childTnLst>
                              <p:par>
                                <p:cTn id="4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24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70" grpId="0" animBg="1"/>
      <p:bldP spid="71" grpId="0"/>
      <p:bldP spid="72" grpId="0" animBg="1"/>
      <p:bldP spid="73" grpId="0"/>
      <p:bldP spid="74" grpId="0" animBg="1"/>
      <p:bldP spid="75" grpId="0"/>
      <p:bldP spid="76" grpId="0" animBg="1"/>
      <p:bldP spid="7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组合 154"/>
          <p:cNvGrpSpPr/>
          <p:nvPr/>
        </p:nvGrpSpPr>
        <p:grpSpPr>
          <a:xfrm>
            <a:off x="1347510" y="1911566"/>
            <a:ext cx="4934749" cy="3034871"/>
            <a:chOff x="966784" y="1741929"/>
            <a:chExt cx="5486411" cy="3374143"/>
          </a:xfrm>
        </p:grpSpPr>
        <p:pic>
          <p:nvPicPr>
            <p:cNvPr id="156" name="图片 1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784" y="1741929"/>
              <a:ext cx="5486411" cy="3374143"/>
            </a:xfrm>
            <a:prstGeom prst="rect">
              <a:avLst/>
            </a:prstGeom>
          </p:spPr>
        </p:pic>
        <p:sp>
          <p:nvSpPr>
            <p:cNvPr id="157" name="矩形 156"/>
            <p:cNvSpPr/>
            <p:nvPr/>
          </p:nvSpPr>
          <p:spPr>
            <a:xfrm>
              <a:off x="1971676" y="2185989"/>
              <a:ext cx="3476625" cy="2162175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6201179" y="1547079"/>
            <a:ext cx="4711912" cy="876063"/>
            <a:chOff x="6192223" y="1589169"/>
            <a:chExt cx="5238665" cy="973999"/>
          </a:xfrm>
        </p:grpSpPr>
        <p:grpSp>
          <p:nvGrpSpPr>
            <p:cNvPr id="159" name="组合 158"/>
            <p:cNvGrpSpPr/>
            <p:nvPr/>
          </p:nvGrpSpPr>
          <p:grpSpPr>
            <a:xfrm>
              <a:off x="6192223" y="1629983"/>
              <a:ext cx="872478" cy="872478"/>
              <a:chOff x="6023622" y="1590414"/>
              <a:chExt cx="872478" cy="872478"/>
            </a:xfrm>
          </p:grpSpPr>
          <p:sp>
            <p:nvSpPr>
              <p:cNvPr id="163" name="椭圆 162"/>
              <p:cNvSpPr/>
              <p:nvPr/>
            </p:nvSpPr>
            <p:spPr>
              <a:xfrm>
                <a:off x="6096000" y="1662792"/>
                <a:ext cx="727722" cy="72772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65">
                  <a:cs typeface="+mn-ea"/>
                  <a:sym typeface="+mn-lt"/>
                </a:endParaRPr>
              </a:p>
            </p:txBody>
          </p:sp>
          <p:sp>
            <p:nvSpPr>
              <p:cNvPr id="164" name="Freeform 181"/>
              <p:cNvSpPr>
                <a:spLocks noEditPoints="1"/>
              </p:cNvSpPr>
              <p:nvPr/>
            </p:nvSpPr>
            <p:spPr bwMode="auto">
              <a:xfrm>
                <a:off x="6296672" y="1866529"/>
                <a:ext cx="326378" cy="320248"/>
              </a:xfrm>
              <a:custGeom>
                <a:avLst/>
                <a:gdLst>
                  <a:gd name="T0" fmla="*/ 31 w 99"/>
                  <a:gd name="T1" fmla="*/ 1 h 97"/>
                  <a:gd name="T2" fmla="*/ 50 w 99"/>
                  <a:gd name="T3" fmla="*/ 21 h 97"/>
                  <a:gd name="T4" fmla="*/ 50 w 99"/>
                  <a:gd name="T5" fmla="*/ 23 h 97"/>
                  <a:gd name="T6" fmla="*/ 44 w 99"/>
                  <a:gd name="T7" fmla="*/ 37 h 97"/>
                  <a:gd name="T8" fmla="*/ 37 w 99"/>
                  <a:gd name="T9" fmla="*/ 30 h 97"/>
                  <a:gd name="T10" fmla="*/ 34 w 99"/>
                  <a:gd name="T11" fmla="*/ 20 h 97"/>
                  <a:gd name="T12" fmla="*/ 24 w 99"/>
                  <a:gd name="T13" fmla="*/ 16 h 97"/>
                  <a:gd name="T14" fmla="*/ 17 w 99"/>
                  <a:gd name="T15" fmla="*/ 9 h 97"/>
                  <a:gd name="T16" fmla="*/ 31 w 99"/>
                  <a:gd name="T17" fmla="*/ 1 h 97"/>
                  <a:gd name="T18" fmla="*/ 23 w 99"/>
                  <a:gd name="T19" fmla="*/ 21 h 97"/>
                  <a:gd name="T20" fmla="*/ 24 w 99"/>
                  <a:gd name="T21" fmla="*/ 30 h 97"/>
                  <a:gd name="T22" fmla="*/ 33 w 99"/>
                  <a:gd name="T23" fmla="*/ 31 h 97"/>
                  <a:gd name="T24" fmla="*/ 32 w 99"/>
                  <a:gd name="T25" fmla="*/ 22 h 97"/>
                  <a:gd name="T26" fmla="*/ 23 w 99"/>
                  <a:gd name="T27" fmla="*/ 21 h 97"/>
                  <a:gd name="T28" fmla="*/ 2 w 99"/>
                  <a:gd name="T29" fmla="*/ 35 h 97"/>
                  <a:gd name="T30" fmla="*/ 0 w 99"/>
                  <a:gd name="T31" fmla="*/ 40 h 97"/>
                  <a:gd name="T32" fmla="*/ 48 w 99"/>
                  <a:gd name="T33" fmla="*/ 88 h 97"/>
                  <a:gd name="T34" fmla="*/ 89 w 99"/>
                  <a:gd name="T35" fmla="*/ 47 h 97"/>
                  <a:gd name="T36" fmla="*/ 42 w 99"/>
                  <a:gd name="T37" fmla="*/ 0 h 97"/>
                  <a:gd name="T38" fmla="*/ 37 w 99"/>
                  <a:gd name="T39" fmla="*/ 1 h 97"/>
                  <a:gd name="T40" fmla="*/ 53 w 99"/>
                  <a:gd name="T41" fmla="*/ 18 h 97"/>
                  <a:gd name="T42" fmla="*/ 54 w 99"/>
                  <a:gd name="T43" fmla="*/ 19 h 97"/>
                  <a:gd name="T44" fmla="*/ 54 w 99"/>
                  <a:gd name="T45" fmla="*/ 20 h 97"/>
                  <a:gd name="T46" fmla="*/ 54 w 99"/>
                  <a:gd name="T47" fmla="*/ 24 h 97"/>
                  <a:gd name="T48" fmla="*/ 44 w 99"/>
                  <a:gd name="T49" fmla="*/ 44 h 97"/>
                  <a:gd name="T50" fmla="*/ 25 w 99"/>
                  <a:gd name="T51" fmla="*/ 53 h 97"/>
                  <a:gd name="T52" fmla="*/ 21 w 99"/>
                  <a:gd name="T53" fmla="*/ 53 h 97"/>
                  <a:gd name="T54" fmla="*/ 20 w 99"/>
                  <a:gd name="T55" fmla="*/ 53 h 97"/>
                  <a:gd name="T56" fmla="*/ 19 w 99"/>
                  <a:gd name="T57" fmla="*/ 52 h 97"/>
                  <a:gd name="T58" fmla="*/ 2 w 99"/>
                  <a:gd name="T59" fmla="*/ 35 h 97"/>
                  <a:gd name="T60" fmla="*/ 12 w 99"/>
                  <a:gd name="T61" fmla="*/ 14 h 97"/>
                  <a:gd name="T62" fmla="*/ 3 w 99"/>
                  <a:gd name="T63" fmla="*/ 28 h 97"/>
                  <a:gd name="T64" fmla="*/ 23 w 99"/>
                  <a:gd name="T65" fmla="*/ 48 h 97"/>
                  <a:gd name="T66" fmla="*/ 24 w 99"/>
                  <a:gd name="T67" fmla="*/ 48 h 97"/>
                  <a:gd name="T68" fmla="*/ 39 w 99"/>
                  <a:gd name="T69" fmla="*/ 42 h 97"/>
                  <a:gd name="T70" fmla="*/ 32 w 99"/>
                  <a:gd name="T71" fmla="*/ 35 h 97"/>
                  <a:gd name="T72" fmla="*/ 22 w 99"/>
                  <a:gd name="T73" fmla="*/ 31 h 97"/>
                  <a:gd name="T74" fmla="*/ 18 w 99"/>
                  <a:gd name="T75" fmla="*/ 21 h 97"/>
                  <a:gd name="T76" fmla="*/ 12 w 99"/>
                  <a:gd name="T77" fmla="*/ 1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9" h="97">
                    <a:moveTo>
                      <a:pt x="31" y="1"/>
                    </a:moveTo>
                    <a:cubicBezTo>
                      <a:pt x="50" y="21"/>
                      <a:pt x="50" y="21"/>
                      <a:pt x="50" y="21"/>
                    </a:cubicBezTo>
                    <a:cubicBezTo>
                      <a:pt x="50" y="21"/>
                      <a:pt x="50" y="22"/>
                      <a:pt x="50" y="23"/>
                    </a:cubicBezTo>
                    <a:cubicBezTo>
                      <a:pt x="50" y="28"/>
                      <a:pt x="48" y="33"/>
                      <a:pt x="44" y="37"/>
                    </a:cubicBezTo>
                    <a:cubicBezTo>
                      <a:pt x="37" y="30"/>
                      <a:pt x="37" y="30"/>
                      <a:pt x="37" y="30"/>
                    </a:cubicBezTo>
                    <a:cubicBezTo>
                      <a:pt x="38" y="27"/>
                      <a:pt x="36" y="23"/>
                      <a:pt x="34" y="20"/>
                    </a:cubicBezTo>
                    <a:cubicBezTo>
                      <a:pt x="31" y="17"/>
                      <a:pt x="27" y="16"/>
                      <a:pt x="24" y="16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21" y="6"/>
                      <a:pt x="25" y="3"/>
                      <a:pt x="31" y="1"/>
                    </a:cubicBezTo>
                    <a:close/>
                    <a:moveTo>
                      <a:pt x="23" y="21"/>
                    </a:moveTo>
                    <a:cubicBezTo>
                      <a:pt x="21" y="23"/>
                      <a:pt x="21" y="27"/>
                      <a:pt x="24" y="30"/>
                    </a:cubicBezTo>
                    <a:cubicBezTo>
                      <a:pt x="27" y="32"/>
                      <a:pt x="31" y="33"/>
                      <a:pt x="33" y="31"/>
                    </a:cubicBezTo>
                    <a:cubicBezTo>
                      <a:pt x="35" y="29"/>
                      <a:pt x="34" y="25"/>
                      <a:pt x="32" y="22"/>
                    </a:cubicBezTo>
                    <a:cubicBezTo>
                      <a:pt x="29" y="19"/>
                      <a:pt x="25" y="18"/>
                      <a:pt x="23" y="21"/>
                    </a:cubicBezTo>
                    <a:close/>
                    <a:moveTo>
                      <a:pt x="2" y="35"/>
                    </a:moveTo>
                    <a:cubicBezTo>
                      <a:pt x="1" y="36"/>
                      <a:pt x="1" y="38"/>
                      <a:pt x="0" y="40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70" y="97"/>
                      <a:pt x="99" y="72"/>
                      <a:pt x="89" y="47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0" y="0"/>
                      <a:pt x="38" y="0"/>
                      <a:pt x="37" y="1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1"/>
                      <a:pt x="54" y="22"/>
                      <a:pt x="54" y="24"/>
                    </a:cubicBezTo>
                    <a:cubicBezTo>
                      <a:pt x="54" y="31"/>
                      <a:pt x="50" y="38"/>
                      <a:pt x="44" y="44"/>
                    </a:cubicBezTo>
                    <a:cubicBezTo>
                      <a:pt x="39" y="49"/>
                      <a:pt x="32" y="52"/>
                      <a:pt x="25" y="53"/>
                    </a:cubicBezTo>
                    <a:cubicBezTo>
                      <a:pt x="24" y="53"/>
                      <a:pt x="22" y="53"/>
                      <a:pt x="21" y="53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2" y="35"/>
                      <a:pt x="2" y="35"/>
                      <a:pt x="2" y="35"/>
                    </a:cubicBezTo>
                    <a:close/>
                    <a:moveTo>
                      <a:pt x="12" y="14"/>
                    </a:moveTo>
                    <a:cubicBezTo>
                      <a:pt x="8" y="18"/>
                      <a:pt x="5" y="23"/>
                      <a:pt x="3" y="28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3" y="48"/>
                      <a:pt x="24" y="48"/>
                      <a:pt x="24" y="48"/>
                    </a:cubicBezTo>
                    <a:cubicBezTo>
                      <a:pt x="29" y="48"/>
                      <a:pt x="35" y="46"/>
                      <a:pt x="39" y="42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29" y="36"/>
                      <a:pt x="25" y="34"/>
                      <a:pt x="22" y="31"/>
                    </a:cubicBezTo>
                    <a:cubicBezTo>
                      <a:pt x="19" y="28"/>
                      <a:pt x="18" y="24"/>
                      <a:pt x="18" y="21"/>
                    </a:cubicBezTo>
                    <a:lnTo>
                      <a:pt x="12" y="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465" dirty="0">
                  <a:cs typeface="+mn-ea"/>
                  <a:sym typeface="+mn-lt"/>
                </a:endParaRPr>
              </a:p>
            </p:txBody>
          </p:sp>
          <p:sp>
            <p:nvSpPr>
              <p:cNvPr id="165" name="椭圆 164"/>
              <p:cNvSpPr/>
              <p:nvPr/>
            </p:nvSpPr>
            <p:spPr>
              <a:xfrm>
                <a:off x="6023622" y="1590414"/>
                <a:ext cx="872478" cy="872478"/>
              </a:xfrm>
              <a:prstGeom prst="ellipse">
                <a:avLst/>
              </a:prstGeom>
              <a:noFill/>
              <a:ln w="635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65">
                  <a:cs typeface="+mn-ea"/>
                  <a:sym typeface="+mn-lt"/>
                </a:endParaRPr>
              </a:p>
            </p:txBody>
          </p:sp>
        </p:grpSp>
        <p:grpSp>
          <p:nvGrpSpPr>
            <p:cNvPr id="160" name="组合 159"/>
            <p:cNvGrpSpPr/>
            <p:nvPr/>
          </p:nvGrpSpPr>
          <p:grpSpPr>
            <a:xfrm>
              <a:off x="7171358" y="1589169"/>
              <a:ext cx="4259530" cy="973999"/>
              <a:chOff x="6966568" y="1549600"/>
              <a:chExt cx="4259530" cy="973999"/>
            </a:xfrm>
          </p:grpSpPr>
          <p:sp>
            <p:nvSpPr>
              <p:cNvPr id="161" name="文本框 160"/>
              <p:cNvSpPr txBox="1"/>
              <p:nvPr/>
            </p:nvSpPr>
            <p:spPr>
              <a:xfrm>
                <a:off x="6966569" y="1549600"/>
                <a:ext cx="2785943" cy="4220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865" b="1" spc="400" dirty="0">
                    <a:solidFill>
                      <a:schemeClr val="accent1"/>
                    </a:solidFill>
                    <a:cs typeface="+mn-ea"/>
                    <a:sym typeface="+mn-lt"/>
                  </a:rPr>
                  <a:t>点击输入标题文字</a:t>
                </a:r>
              </a:p>
            </p:txBody>
          </p:sp>
          <p:sp>
            <p:nvSpPr>
              <p:cNvPr id="162" name="文本框 161"/>
              <p:cNvSpPr txBox="1"/>
              <p:nvPr/>
            </p:nvSpPr>
            <p:spPr>
              <a:xfrm>
                <a:off x="6966568" y="1918932"/>
                <a:ext cx="4259530" cy="60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65" dirty="0">
                    <a:solidFill>
                      <a:schemeClr val="accent1"/>
                    </a:solidFill>
                    <a:cs typeface="+mn-ea"/>
                    <a:sym typeface="+mn-lt"/>
                  </a:rPr>
                  <a:t>点击输入简要文字内容，文字内容概括精炼</a:t>
                </a:r>
                <a:endParaRPr lang="en-US" altLang="zh-CN" sz="1465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  <a:p>
                <a:r>
                  <a:rPr lang="zh-CN" altLang="en-US" sz="1465" dirty="0">
                    <a:solidFill>
                      <a:schemeClr val="accent1"/>
                    </a:solidFill>
                    <a:cs typeface="+mn-ea"/>
                    <a:sym typeface="+mn-lt"/>
                  </a:rPr>
                  <a:t>不用多余的文字，言简意赅的说明分项内容</a:t>
                </a:r>
                <a:endParaRPr lang="en-US" altLang="zh-CN" sz="1465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66" name="组合 165"/>
          <p:cNvGrpSpPr/>
          <p:nvPr/>
        </p:nvGrpSpPr>
        <p:grpSpPr>
          <a:xfrm>
            <a:off x="6201181" y="3008518"/>
            <a:ext cx="4694980" cy="876063"/>
            <a:chOff x="6192223" y="2951947"/>
            <a:chExt cx="5219839" cy="973999"/>
          </a:xfrm>
        </p:grpSpPr>
        <p:grpSp>
          <p:nvGrpSpPr>
            <p:cNvPr id="167" name="组合 166"/>
            <p:cNvGrpSpPr/>
            <p:nvPr/>
          </p:nvGrpSpPr>
          <p:grpSpPr>
            <a:xfrm>
              <a:off x="7171358" y="2951947"/>
              <a:ext cx="4240704" cy="973999"/>
              <a:chOff x="6966568" y="1549600"/>
              <a:chExt cx="4240704" cy="973999"/>
            </a:xfrm>
          </p:grpSpPr>
          <p:sp>
            <p:nvSpPr>
              <p:cNvPr id="172" name="文本框 171"/>
              <p:cNvSpPr txBox="1"/>
              <p:nvPr/>
            </p:nvSpPr>
            <p:spPr>
              <a:xfrm>
                <a:off x="6966569" y="1549600"/>
                <a:ext cx="2785943" cy="4220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865" b="1" spc="400" dirty="0">
                    <a:solidFill>
                      <a:schemeClr val="accent1"/>
                    </a:solidFill>
                    <a:cs typeface="+mn-ea"/>
                    <a:sym typeface="+mn-lt"/>
                  </a:rPr>
                  <a:t>点击输入标题文字</a:t>
                </a:r>
              </a:p>
            </p:txBody>
          </p:sp>
          <p:sp>
            <p:nvSpPr>
              <p:cNvPr id="173" name="文本框 172"/>
              <p:cNvSpPr txBox="1"/>
              <p:nvPr/>
            </p:nvSpPr>
            <p:spPr>
              <a:xfrm>
                <a:off x="6966568" y="1918932"/>
                <a:ext cx="4240704" cy="60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65" dirty="0">
                    <a:solidFill>
                      <a:schemeClr val="accent1"/>
                    </a:solidFill>
                    <a:cs typeface="+mn-ea"/>
                    <a:sym typeface="+mn-lt"/>
                  </a:rPr>
                  <a:t>点击输入简要文字内容，文字内容概括精炼</a:t>
                </a:r>
                <a:endParaRPr lang="en-US" altLang="zh-CN" sz="1465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  <a:p>
                <a:r>
                  <a:rPr lang="zh-CN" altLang="en-US" sz="1465" dirty="0">
                    <a:solidFill>
                      <a:schemeClr val="accent1"/>
                    </a:solidFill>
                    <a:cs typeface="+mn-ea"/>
                    <a:sym typeface="+mn-lt"/>
                  </a:rPr>
                  <a:t>不用多余的文字，言简意赅的说明分项内容</a:t>
                </a:r>
                <a:endParaRPr lang="en-US" altLang="zh-CN" sz="1465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68" name="组合 167"/>
            <p:cNvGrpSpPr/>
            <p:nvPr/>
          </p:nvGrpSpPr>
          <p:grpSpPr>
            <a:xfrm>
              <a:off x="6192223" y="2992761"/>
              <a:ext cx="872478" cy="872478"/>
              <a:chOff x="5353537" y="2992760"/>
              <a:chExt cx="872478" cy="872478"/>
            </a:xfrm>
          </p:grpSpPr>
          <p:sp>
            <p:nvSpPr>
              <p:cNvPr id="169" name="椭圆 168"/>
              <p:cNvSpPr/>
              <p:nvPr/>
            </p:nvSpPr>
            <p:spPr>
              <a:xfrm>
                <a:off x="5425915" y="3065138"/>
                <a:ext cx="727722" cy="72772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65">
                  <a:cs typeface="+mn-ea"/>
                  <a:sym typeface="+mn-lt"/>
                </a:endParaRPr>
              </a:p>
            </p:txBody>
          </p:sp>
          <p:sp>
            <p:nvSpPr>
              <p:cNvPr id="170" name="椭圆 169"/>
              <p:cNvSpPr/>
              <p:nvPr/>
            </p:nvSpPr>
            <p:spPr>
              <a:xfrm>
                <a:off x="5353537" y="2992760"/>
                <a:ext cx="872478" cy="872478"/>
              </a:xfrm>
              <a:prstGeom prst="ellipse">
                <a:avLst/>
              </a:prstGeom>
              <a:noFill/>
              <a:ln w="635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65">
                  <a:cs typeface="+mn-ea"/>
                  <a:sym typeface="+mn-lt"/>
                </a:endParaRPr>
              </a:p>
            </p:txBody>
          </p:sp>
          <p:sp>
            <p:nvSpPr>
              <p:cNvPr id="171" name="Freeform 190"/>
              <p:cNvSpPr>
                <a:spLocks noEditPoints="1"/>
              </p:cNvSpPr>
              <p:nvPr/>
            </p:nvSpPr>
            <p:spPr bwMode="auto">
              <a:xfrm>
                <a:off x="5637449" y="3305841"/>
                <a:ext cx="304655" cy="246317"/>
              </a:xfrm>
              <a:custGeom>
                <a:avLst/>
                <a:gdLst>
                  <a:gd name="T0" fmla="*/ 86 w 109"/>
                  <a:gd name="T1" fmla="*/ 88 h 88"/>
                  <a:gd name="T2" fmla="*/ 84 w 109"/>
                  <a:gd name="T3" fmla="*/ 44 h 88"/>
                  <a:gd name="T4" fmla="*/ 80 w 109"/>
                  <a:gd name="T5" fmla="*/ 71 h 88"/>
                  <a:gd name="T6" fmla="*/ 109 w 109"/>
                  <a:gd name="T7" fmla="*/ 0 h 88"/>
                  <a:gd name="T8" fmla="*/ 92 w 109"/>
                  <a:gd name="T9" fmla="*/ 33 h 88"/>
                  <a:gd name="T10" fmla="*/ 80 w 109"/>
                  <a:gd name="T11" fmla="*/ 25 h 88"/>
                  <a:gd name="T12" fmla="*/ 67 w 109"/>
                  <a:gd name="T13" fmla="*/ 68 h 88"/>
                  <a:gd name="T14" fmla="*/ 37 w 109"/>
                  <a:gd name="T15" fmla="*/ 73 h 88"/>
                  <a:gd name="T16" fmla="*/ 19 w 109"/>
                  <a:gd name="T17" fmla="*/ 63 h 88"/>
                  <a:gd name="T18" fmla="*/ 0 w 109"/>
                  <a:gd name="T19" fmla="*/ 56 h 88"/>
                  <a:gd name="T20" fmla="*/ 25 w 109"/>
                  <a:gd name="T21" fmla="*/ 48 h 88"/>
                  <a:gd name="T22" fmla="*/ 30 w 109"/>
                  <a:gd name="T23" fmla="*/ 57 h 88"/>
                  <a:gd name="T24" fmla="*/ 44 w 109"/>
                  <a:gd name="T25" fmla="*/ 29 h 88"/>
                  <a:gd name="T26" fmla="*/ 66 w 109"/>
                  <a:gd name="T27" fmla="*/ 50 h 88"/>
                  <a:gd name="T28" fmla="*/ 68 w 109"/>
                  <a:gd name="T29" fmla="*/ 18 h 88"/>
                  <a:gd name="T30" fmla="*/ 78 w 109"/>
                  <a:gd name="T31" fmla="*/ 12 h 88"/>
                  <a:gd name="T32" fmla="*/ 90 w 109"/>
                  <a:gd name="T33" fmla="*/ 1 h 88"/>
                  <a:gd name="T34" fmla="*/ 22 w 109"/>
                  <a:gd name="T35" fmla="*/ 88 h 88"/>
                  <a:gd name="T36" fmla="*/ 29 w 109"/>
                  <a:gd name="T37" fmla="*/ 80 h 88"/>
                  <a:gd name="T38" fmla="*/ 22 w 109"/>
                  <a:gd name="T39" fmla="*/ 79 h 88"/>
                  <a:gd name="T40" fmla="*/ 11 w 109"/>
                  <a:gd name="T41" fmla="*/ 88 h 88"/>
                  <a:gd name="T42" fmla="*/ 17 w 109"/>
                  <a:gd name="T43" fmla="*/ 71 h 88"/>
                  <a:gd name="T44" fmla="*/ 11 w 109"/>
                  <a:gd name="T45" fmla="*/ 73 h 88"/>
                  <a:gd name="T46" fmla="*/ 34 w 109"/>
                  <a:gd name="T47" fmla="*/ 88 h 88"/>
                  <a:gd name="T48" fmla="*/ 40 w 109"/>
                  <a:gd name="T49" fmla="*/ 79 h 88"/>
                  <a:gd name="T50" fmla="*/ 34 w 109"/>
                  <a:gd name="T51" fmla="*/ 80 h 88"/>
                  <a:gd name="T52" fmla="*/ 45 w 109"/>
                  <a:gd name="T53" fmla="*/ 88 h 88"/>
                  <a:gd name="T54" fmla="*/ 52 w 109"/>
                  <a:gd name="T55" fmla="*/ 63 h 88"/>
                  <a:gd name="T56" fmla="*/ 45 w 109"/>
                  <a:gd name="T57" fmla="*/ 69 h 88"/>
                  <a:gd name="T58" fmla="*/ 57 w 109"/>
                  <a:gd name="T59" fmla="*/ 88 h 88"/>
                  <a:gd name="T60" fmla="*/ 63 w 109"/>
                  <a:gd name="T61" fmla="*/ 73 h 88"/>
                  <a:gd name="T62" fmla="*/ 57 w 109"/>
                  <a:gd name="T63" fmla="*/ 88 h 88"/>
                  <a:gd name="T64" fmla="*/ 75 w 109"/>
                  <a:gd name="T65" fmla="*/ 88 h 88"/>
                  <a:gd name="T66" fmla="*/ 68 w 109"/>
                  <a:gd name="T67" fmla="*/ 7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9" h="88">
                    <a:moveTo>
                      <a:pt x="80" y="88"/>
                    </a:moveTo>
                    <a:cubicBezTo>
                      <a:pt x="86" y="88"/>
                      <a:pt x="86" y="88"/>
                      <a:pt x="86" y="88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0" y="88"/>
                      <a:pt x="80" y="88"/>
                      <a:pt x="80" y="88"/>
                    </a:cubicBezTo>
                    <a:close/>
                    <a:moveTo>
                      <a:pt x="109" y="0"/>
                    </a:moveTo>
                    <a:cubicBezTo>
                      <a:pt x="100" y="17"/>
                      <a:pt x="100" y="17"/>
                      <a:pt x="100" y="17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109" y="0"/>
                      <a:pt x="109" y="0"/>
                      <a:pt x="109" y="0"/>
                    </a:cubicBezTo>
                    <a:close/>
                    <a:moveTo>
                      <a:pt x="22" y="88"/>
                    </a:moveTo>
                    <a:cubicBezTo>
                      <a:pt x="24" y="88"/>
                      <a:pt x="27" y="88"/>
                      <a:pt x="29" y="88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2" y="88"/>
                      <a:pt x="22" y="88"/>
                      <a:pt x="22" y="88"/>
                    </a:cubicBezTo>
                    <a:close/>
                    <a:moveTo>
                      <a:pt x="11" y="88"/>
                    </a:move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1" y="88"/>
                      <a:pt x="11" y="88"/>
                      <a:pt x="11" y="88"/>
                    </a:cubicBezTo>
                    <a:close/>
                    <a:moveTo>
                      <a:pt x="34" y="88"/>
                    </a:moveTo>
                    <a:cubicBezTo>
                      <a:pt x="36" y="88"/>
                      <a:pt x="38" y="88"/>
                      <a:pt x="40" y="88"/>
                    </a:cubicBezTo>
                    <a:cubicBezTo>
                      <a:pt x="40" y="79"/>
                      <a:pt x="40" y="79"/>
                      <a:pt x="40" y="79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34" y="80"/>
                      <a:pt x="34" y="80"/>
                      <a:pt x="34" y="80"/>
                    </a:cubicBezTo>
                    <a:cubicBezTo>
                      <a:pt x="34" y="88"/>
                      <a:pt x="34" y="88"/>
                      <a:pt x="34" y="88"/>
                    </a:cubicBezTo>
                    <a:close/>
                    <a:moveTo>
                      <a:pt x="45" y="88"/>
                    </a:moveTo>
                    <a:cubicBezTo>
                      <a:pt x="47" y="88"/>
                      <a:pt x="50" y="88"/>
                      <a:pt x="52" y="88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49" y="60"/>
                      <a:pt x="49" y="60"/>
                      <a:pt x="49" y="60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88"/>
                      <a:pt x="45" y="88"/>
                      <a:pt x="45" y="88"/>
                    </a:cubicBezTo>
                    <a:close/>
                    <a:moveTo>
                      <a:pt x="57" y="88"/>
                    </a:moveTo>
                    <a:cubicBezTo>
                      <a:pt x="59" y="88"/>
                      <a:pt x="61" y="88"/>
                      <a:pt x="63" y="88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57" y="88"/>
                      <a:pt x="57" y="88"/>
                      <a:pt x="57" y="88"/>
                    </a:cubicBezTo>
                    <a:close/>
                    <a:moveTo>
                      <a:pt x="68" y="88"/>
                    </a:moveTo>
                    <a:cubicBezTo>
                      <a:pt x="70" y="88"/>
                      <a:pt x="73" y="88"/>
                      <a:pt x="75" y="88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68" y="75"/>
                      <a:pt x="68" y="75"/>
                      <a:pt x="68" y="75"/>
                    </a:cubicBezTo>
                    <a:lnTo>
                      <a:pt x="68" y="8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465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74" name="组合 173"/>
          <p:cNvGrpSpPr/>
          <p:nvPr/>
        </p:nvGrpSpPr>
        <p:grpSpPr>
          <a:xfrm>
            <a:off x="6201181" y="4469955"/>
            <a:ext cx="4669580" cy="876063"/>
            <a:chOff x="6192223" y="4314724"/>
            <a:chExt cx="5191599" cy="973999"/>
          </a:xfrm>
        </p:grpSpPr>
        <p:grpSp>
          <p:nvGrpSpPr>
            <p:cNvPr id="175" name="组合 174"/>
            <p:cNvGrpSpPr/>
            <p:nvPr/>
          </p:nvGrpSpPr>
          <p:grpSpPr>
            <a:xfrm>
              <a:off x="7171359" y="4314724"/>
              <a:ext cx="4212463" cy="973999"/>
              <a:chOff x="6966569" y="1549600"/>
              <a:chExt cx="4212463" cy="973999"/>
            </a:xfrm>
          </p:grpSpPr>
          <p:sp>
            <p:nvSpPr>
              <p:cNvPr id="180" name="文本框 179"/>
              <p:cNvSpPr txBox="1"/>
              <p:nvPr/>
            </p:nvSpPr>
            <p:spPr>
              <a:xfrm>
                <a:off x="6966569" y="1549600"/>
                <a:ext cx="2785942" cy="4220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865" b="1" spc="400" dirty="0">
                    <a:solidFill>
                      <a:schemeClr val="accent1"/>
                    </a:solidFill>
                    <a:cs typeface="+mn-ea"/>
                    <a:sym typeface="+mn-lt"/>
                  </a:rPr>
                  <a:t>点击输入标题文字</a:t>
                </a:r>
              </a:p>
            </p:txBody>
          </p:sp>
          <p:sp>
            <p:nvSpPr>
              <p:cNvPr id="181" name="文本框 180"/>
              <p:cNvSpPr txBox="1"/>
              <p:nvPr/>
            </p:nvSpPr>
            <p:spPr>
              <a:xfrm>
                <a:off x="6966570" y="1918932"/>
                <a:ext cx="4212462" cy="60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65" dirty="0">
                    <a:solidFill>
                      <a:schemeClr val="accent1"/>
                    </a:solidFill>
                    <a:cs typeface="+mn-ea"/>
                    <a:sym typeface="+mn-lt"/>
                  </a:rPr>
                  <a:t>点击输入简要文字内容，文字内容概括精炼</a:t>
                </a:r>
                <a:endParaRPr lang="en-US" altLang="zh-CN" sz="1465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  <a:p>
                <a:r>
                  <a:rPr lang="zh-CN" altLang="en-US" sz="1465" dirty="0">
                    <a:solidFill>
                      <a:schemeClr val="accent1"/>
                    </a:solidFill>
                    <a:cs typeface="+mn-ea"/>
                    <a:sym typeface="+mn-lt"/>
                  </a:rPr>
                  <a:t>不用多余的文字，言简意赅的说明分项内容</a:t>
                </a:r>
                <a:endParaRPr lang="en-US" altLang="zh-CN" sz="1465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76" name="组合 175"/>
            <p:cNvGrpSpPr/>
            <p:nvPr/>
          </p:nvGrpSpPr>
          <p:grpSpPr>
            <a:xfrm>
              <a:off x="6192223" y="4355538"/>
              <a:ext cx="872478" cy="872478"/>
              <a:chOff x="5353537" y="4348163"/>
              <a:chExt cx="872478" cy="872478"/>
            </a:xfrm>
          </p:grpSpPr>
          <p:sp>
            <p:nvSpPr>
              <p:cNvPr id="177" name="椭圆 176"/>
              <p:cNvSpPr/>
              <p:nvPr/>
            </p:nvSpPr>
            <p:spPr>
              <a:xfrm>
                <a:off x="5425915" y="4420541"/>
                <a:ext cx="727722" cy="72772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65">
                  <a:cs typeface="+mn-ea"/>
                  <a:sym typeface="+mn-lt"/>
                </a:endParaRPr>
              </a:p>
            </p:txBody>
          </p:sp>
          <p:sp>
            <p:nvSpPr>
              <p:cNvPr id="178" name="椭圆 177"/>
              <p:cNvSpPr/>
              <p:nvPr/>
            </p:nvSpPr>
            <p:spPr>
              <a:xfrm>
                <a:off x="5353537" y="4348163"/>
                <a:ext cx="872478" cy="872478"/>
              </a:xfrm>
              <a:prstGeom prst="ellipse">
                <a:avLst/>
              </a:prstGeom>
              <a:noFill/>
              <a:ln w="635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65">
                  <a:cs typeface="+mn-ea"/>
                  <a:sym typeface="+mn-lt"/>
                </a:endParaRPr>
              </a:p>
            </p:txBody>
          </p:sp>
          <p:sp>
            <p:nvSpPr>
              <p:cNvPr id="179" name="Freeform 140"/>
              <p:cNvSpPr>
                <a:spLocks noEditPoints="1"/>
              </p:cNvSpPr>
              <p:nvPr/>
            </p:nvSpPr>
            <p:spPr bwMode="auto">
              <a:xfrm>
                <a:off x="5639604" y="4612658"/>
                <a:ext cx="300344" cy="343489"/>
              </a:xfrm>
              <a:custGeom>
                <a:avLst/>
                <a:gdLst>
                  <a:gd name="T0" fmla="*/ 50 w 84"/>
                  <a:gd name="T1" fmla="*/ 92 h 96"/>
                  <a:gd name="T2" fmla="*/ 57 w 84"/>
                  <a:gd name="T3" fmla="*/ 81 h 96"/>
                  <a:gd name="T4" fmla="*/ 56 w 84"/>
                  <a:gd name="T5" fmla="*/ 75 h 96"/>
                  <a:gd name="T6" fmla="*/ 43 w 84"/>
                  <a:gd name="T7" fmla="*/ 63 h 96"/>
                  <a:gd name="T8" fmla="*/ 38 w 84"/>
                  <a:gd name="T9" fmla="*/ 62 h 96"/>
                  <a:gd name="T10" fmla="*/ 30 w 84"/>
                  <a:gd name="T11" fmla="*/ 67 h 96"/>
                  <a:gd name="T12" fmla="*/ 17 w 84"/>
                  <a:gd name="T13" fmla="*/ 35 h 96"/>
                  <a:gd name="T14" fmla="*/ 26 w 84"/>
                  <a:gd name="T15" fmla="*/ 31 h 96"/>
                  <a:gd name="T16" fmla="*/ 27 w 84"/>
                  <a:gd name="T17" fmla="*/ 25 h 96"/>
                  <a:gd name="T18" fmla="*/ 22 w 84"/>
                  <a:gd name="T19" fmla="*/ 8 h 96"/>
                  <a:gd name="T20" fmla="*/ 18 w 84"/>
                  <a:gd name="T21" fmla="*/ 4 h 96"/>
                  <a:gd name="T22" fmla="*/ 4 w 84"/>
                  <a:gd name="T23" fmla="*/ 6 h 96"/>
                  <a:gd name="T24" fmla="*/ 0 w 84"/>
                  <a:gd name="T25" fmla="*/ 10 h 96"/>
                  <a:gd name="T26" fmla="*/ 43 w 84"/>
                  <a:gd name="T27" fmla="*/ 94 h 96"/>
                  <a:gd name="T28" fmla="*/ 50 w 84"/>
                  <a:gd name="T29" fmla="*/ 92 h 96"/>
                  <a:gd name="T30" fmla="*/ 45 w 84"/>
                  <a:gd name="T31" fmla="*/ 53 h 96"/>
                  <a:gd name="T32" fmla="*/ 32 w 84"/>
                  <a:gd name="T33" fmla="*/ 53 h 96"/>
                  <a:gd name="T34" fmla="*/ 32 w 84"/>
                  <a:gd name="T35" fmla="*/ 50 h 96"/>
                  <a:gd name="T36" fmla="*/ 40 w 84"/>
                  <a:gd name="T37" fmla="*/ 38 h 96"/>
                  <a:gd name="T38" fmla="*/ 42 w 84"/>
                  <a:gd name="T39" fmla="*/ 32 h 96"/>
                  <a:gd name="T40" fmla="*/ 41 w 84"/>
                  <a:gd name="T41" fmla="*/ 30 h 96"/>
                  <a:gd name="T42" fmla="*/ 40 w 84"/>
                  <a:gd name="T43" fmla="*/ 31 h 96"/>
                  <a:gd name="T44" fmla="*/ 39 w 84"/>
                  <a:gd name="T45" fmla="*/ 36 h 96"/>
                  <a:gd name="T46" fmla="*/ 34 w 84"/>
                  <a:gd name="T47" fmla="*/ 36 h 96"/>
                  <a:gd name="T48" fmla="*/ 34 w 84"/>
                  <a:gd name="T49" fmla="*/ 31 h 96"/>
                  <a:gd name="T50" fmla="*/ 42 w 84"/>
                  <a:gd name="T51" fmla="*/ 26 h 96"/>
                  <a:gd name="T52" fmla="*/ 47 w 84"/>
                  <a:gd name="T53" fmla="*/ 28 h 96"/>
                  <a:gd name="T54" fmla="*/ 47 w 84"/>
                  <a:gd name="T55" fmla="*/ 34 h 96"/>
                  <a:gd name="T56" fmla="*/ 47 w 84"/>
                  <a:gd name="T57" fmla="*/ 37 h 96"/>
                  <a:gd name="T58" fmla="*/ 38 w 84"/>
                  <a:gd name="T59" fmla="*/ 50 h 96"/>
                  <a:gd name="T60" fmla="*/ 46 w 84"/>
                  <a:gd name="T61" fmla="*/ 50 h 96"/>
                  <a:gd name="T62" fmla="*/ 45 w 84"/>
                  <a:gd name="T63" fmla="*/ 53 h 96"/>
                  <a:gd name="T64" fmla="*/ 63 w 84"/>
                  <a:gd name="T65" fmla="*/ 50 h 96"/>
                  <a:gd name="T66" fmla="*/ 60 w 84"/>
                  <a:gd name="T67" fmla="*/ 50 h 96"/>
                  <a:gd name="T68" fmla="*/ 60 w 84"/>
                  <a:gd name="T69" fmla="*/ 53 h 96"/>
                  <a:gd name="T70" fmla="*/ 54 w 84"/>
                  <a:gd name="T71" fmla="*/ 53 h 96"/>
                  <a:gd name="T72" fmla="*/ 54 w 84"/>
                  <a:gd name="T73" fmla="*/ 50 h 96"/>
                  <a:gd name="T74" fmla="*/ 46 w 84"/>
                  <a:gd name="T75" fmla="*/ 50 h 96"/>
                  <a:gd name="T76" fmla="*/ 47 w 84"/>
                  <a:gd name="T77" fmla="*/ 46 h 96"/>
                  <a:gd name="T78" fmla="*/ 55 w 84"/>
                  <a:gd name="T79" fmla="*/ 26 h 96"/>
                  <a:gd name="T80" fmla="*/ 63 w 84"/>
                  <a:gd name="T81" fmla="*/ 26 h 96"/>
                  <a:gd name="T82" fmla="*/ 61 w 84"/>
                  <a:gd name="T83" fmla="*/ 46 h 96"/>
                  <a:gd name="T84" fmla="*/ 63 w 84"/>
                  <a:gd name="T85" fmla="*/ 46 h 96"/>
                  <a:gd name="T86" fmla="*/ 63 w 84"/>
                  <a:gd name="T87" fmla="*/ 50 h 96"/>
                  <a:gd name="T88" fmla="*/ 55 w 84"/>
                  <a:gd name="T89" fmla="*/ 46 h 96"/>
                  <a:gd name="T90" fmla="*/ 52 w 84"/>
                  <a:gd name="T91" fmla="*/ 46 h 96"/>
                  <a:gd name="T92" fmla="*/ 56 w 84"/>
                  <a:gd name="T93" fmla="*/ 35 h 96"/>
                  <a:gd name="T94" fmla="*/ 55 w 84"/>
                  <a:gd name="T95" fmla="*/ 46 h 96"/>
                  <a:gd name="T96" fmla="*/ 43 w 84"/>
                  <a:gd name="T97" fmla="*/ 0 h 96"/>
                  <a:gd name="T98" fmla="*/ 72 w 84"/>
                  <a:gd name="T99" fmla="*/ 12 h 96"/>
                  <a:gd name="T100" fmla="*/ 84 w 84"/>
                  <a:gd name="T101" fmla="*/ 41 h 96"/>
                  <a:gd name="T102" fmla="*/ 72 w 84"/>
                  <a:gd name="T103" fmla="*/ 71 h 96"/>
                  <a:gd name="T104" fmla="*/ 65 w 84"/>
                  <a:gd name="T105" fmla="*/ 76 h 96"/>
                  <a:gd name="T106" fmla="*/ 63 w 84"/>
                  <a:gd name="T107" fmla="*/ 73 h 96"/>
                  <a:gd name="T108" fmla="*/ 59 w 84"/>
                  <a:gd name="T109" fmla="*/ 69 h 96"/>
                  <a:gd name="T110" fmla="*/ 66 w 84"/>
                  <a:gd name="T111" fmla="*/ 64 h 96"/>
                  <a:gd name="T112" fmla="*/ 75 w 84"/>
                  <a:gd name="T113" fmla="*/ 41 h 96"/>
                  <a:gd name="T114" fmla="*/ 66 w 84"/>
                  <a:gd name="T115" fmla="*/ 19 h 96"/>
                  <a:gd name="T116" fmla="*/ 43 w 84"/>
                  <a:gd name="T117" fmla="*/ 10 h 96"/>
                  <a:gd name="T118" fmla="*/ 31 w 84"/>
                  <a:gd name="T119" fmla="*/ 12 h 96"/>
                  <a:gd name="T120" fmla="*/ 29 w 84"/>
                  <a:gd name="T121" fmla="*/ 6 h 96"/>
                  <a:gd name="T122" fmla="*/ 28 w 84"/>
                  <a:gd name="T123" fmla="*/ 3 h 96"/>
                  <a:gd name="T124" fmla="*/ 43 w 84"/>
                  <a:gd name="T125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4" h="96">
                    <a:moveTo>
                      <a:pt x="50" y="92"/>
                    </a:moveTo>
                    <a:cubicBezTo>
                      <a:pt x="52" y="88"/>
                      <a:pt x="55" y="84"/>
                      <a:pt x="57" y="81"/>
                    </a:cubicBezTo>
                    <a:cubicBezTo>
                      <a:pt x="58" y="79"/>
                      <a:pt x="58" y="77"/>
                      <a:pt x="56" y="75"/>
                    </a:cubicBezTo>
                    <a:cubicBezTo>
                      <a:pt x="52" y="71"/>
                      <a:pt x="48" y="67"/>
                      <a:pt x="43" y="63"/>
                    </a:cubicBezTo>
                    <a:cubicBezTo>
                      <a:pt x="41" y="61"/>
                      <a:pt x="40" y="61"/>
                      <a:pt x="38" y="62"/>
                    </a:cubicBezTo>
                    <a:cubicBezTo>
                      <a:pt x="35" y="63"/>
                      <a:pt x="33" y="65"/>
                      <a:pt x="30" y="67"/>
                    </a:cubicBezTo>
                    <a:cubicBezTo>
                      <a:pt x="21" y="53"/>
                      <a:pt x="19" y="45"/>
                      <a:pt x="17" y="35"/>
                    </a:cubicBezTo>
                    <a:cubicBezTo>
                      <a:pt x="20" y="34"/>
                      <a:pt x="23" y="32"/>
                      <a:pt x="26" y="31"/>
                    </a:cubicBezTo>
                    <a:cubicBezTo>
                      <a:pt x="27" y="30"/>
                      <a:pt x="28" y="28"/>
                      <a:pt x="27" y="25"/>
                    </a:cubicBezTo>
                    <a:cubicBezTo>
                      <a:pt x="26" y="20"/>
                      <a:pt x="24" y="14"/>
                      <a:pt x="22" y="8"/>
                    </a:cubicBezTo>
                    <a:cubicBezTo>
                      <a:pt x="22" y="6"/>
                      <a:pt x="20" y="4"/>
                      <a:pt x="18" y="4"/>
                    </a:cubicBezTo>
                    <a:cubicBezTo>
                      <a:pt x="14" y="5"/>
                      <a:pt x="9" y="5"/>
                      <a:pt x="4" y="6"/>
                    </a:cubicBezTo>
                    <a:cubicBezTo>
                      <a:pt x="0" y="6"/>
                      <a:pt x="0" y="7"/>
                      <a:pt x="0" y="10"/>
                    </a:cubicBezTo>
                    <a:cubicBezTo>
                      <a:pt x="1" y="46"/>
                      <a:pt x="15" y="78"/>
                      <a:pt x="43" y="94"/>
                    </a:cubicBezTo>
                    <a:cubicBezTo>
                      <a:pt x="46" y="96"/>
                      <a:pt x="47" y="96"/>
                      <a:pt x="50" y="92"/>
                    </a:cubicBezTo>
                    <a:close/>
                    <a:moveTo>
                      <a:pt x="45" y="53"/>
                    </a:move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41" y="36"/>
                      <a:pt x="42" y="34"/>
                      <a:pt x="42" y="32"/>
                    </a:cubicBezTo>
                    <a:cubicBezTo>
                      <a:pt x="42" y="31"/>
                      <a:pt x="42" y="30"/>
                      <a:pt x="41" y="30"/>
                    </a:cubicBezTo>
                    <a:cubicBezTo>
                      <a:pt x="40" y="30"/>
                      <a:pt x="40" y="31"/>
                      <a:pt x="40" y="31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5" y="28"/>
                      <a:pt x="37" y="26"/>
                      <a:pt x="42" y="26"/>
                    </a:cubicBezTo>
                    <a:cubicBezTo>
                      <a:pt x="44" y="26"/>
                      <a:pt x="46" y="27"/>
                      <a:pt x="47" y="28"/>
                    </a:cubicBezTo>
                    <a:cubicBezTo>
                      <a:pt x="48" y="29"/>
                      <a:pt x="48" y="31"/>
                      <a:pt x="47" y="34"/>
                    </a:cubicBezTo>
                    <a:cubicBezTo>
                      <a:pt x="47" y="35"/>
                      <a:pt x="47" y="36"/>
                      <a:pt x="47" y="37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5" y="53"/>
                      <a:pt x="45" y="53"/>
                      <a:pt x="45" y="53"/>
                    </a:cubicBezTo>
                    <a:close/>
                    <a:moveTo>
                      <a:pt x="63" y="50"/>
                    </a:moveTo>
                    <a:cubicBezTo>
                      <a:pt x="60" y="50"/>
                      <a:pt x="60" y="50"/>
                      <a:pt x="60" y="50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55" y="26"/>
                      <a:pt x="55" y="26"/>
                      <a:pt x="55" y="26"/>
                    </a:cubicBezTo>
                    <a:cubicBezTo>
                      <a:pt x="63" y="26"/>
                      <a:pt x="63" y="26"/>
                      <a:pt x="63" y="26"/>
                    </a:cubicBezTo>
                    <a:cubicBezTo>
                      <a:pt x="61" y="46"/>
                      <a:pt x="61" y="46"/>
                      <a:pt x="61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50"/>
                      <a:pt x="63" y="50"/>
                      <a:pt x="63" y="50"/>
                    </a:cubicBezTo>
                    <a:close/>
                    <a:moveTo>
                      <a:pt x="55" y="46"/>
                    </a:moveTo>
                    <a:cubicBezTo>
                      <a:pt x="52" y="46"/>
                      <a:pt x="52" y="46"/>
                      <a:pt x="52" y="46"/>
                    </a:cubicBezTo>
                    <a:cubicBezTo>
                      <a:pt x="56" y="35"/>
                      <a:pt x="56" y="35"/>
                      <a:pt x="56" y="35"/>
                    </a:cubicBezTo>
                    <a:cubicBezTo>
                      <a:pt x="55" y="46"/>
                      <a:pt x="55" y="46"/>
                      <a:pt x="55" y="46"/>
                    </a:cubicBezTo>
                    <a:close/>
                    <a:moveTo>
                      <a:pt x="43" y="0"/>
                    </a:moveTo>
                    <a:cubicBezTo>
                      <a:pt x="54" y="0"/>
                      <a:pt x="65" y="5"/>
                      <a:pt x="72" y="12"/>
                    </a:cubicBezTo>
                    <a:cubicBezTo>
                      <a:pt x="80" y="20"/>
                      <a:pt x="84" y="30"/>
                      <a:pt x="84" y="41"/>
                    </a:cubicBezTo>
                    <a:cubicBezTo>
                      <a:pt x="84" y="53"/>
                      <a:pt x="80" y="63"/>
                      <a:pt x="72" y="71"/>
                    </a:cubicBezTo>
                    <a:cubicBezTo>
                      <a:pt x="70" y="73"/>
                      <a:pt x="68" y="75"/>
                      <a:pt x="65" y="76"/>
                    </a:cubicBezTo>
                    <a:cubicBezTo>
                      <a:pt x="65" y="75"/>
                      <a:pt x="64" y="74"/>
                      <a:pt x="63" y="73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61" y="68"/>
                      <a:pt x="64" y="66"/>
                      <a:pt x="66" y="64"/>
                    </a:cubicBezTo>
                    <a:cubicBezTo>
                      <a:pt x="71" y="58"/>
                      <a:pt x="75" y="50"/>
                      <a:pt x="75" y="41"/>
                    </a:cubicBezTo>
                    <a:cubicBezTo>
                      <a:pt x="75" y="33"/>
                      <a:pt x="71" y="25"/>
                      <a:pt x="66" y="19"/>
                    </a:cubicBezTo>
                    <a:cubicBezTo>
                      <a:pt x="60" y="13"/>
                      <a:pt x="52" y="10"/>
                      <a:pt x="43" y="10"/>
                    </a:cubicBezTo>
                    <a:cubicBezTo>
                      <a:pt x="39" y="10"/>
                      <a:pt x="35" y="11"/>
                      <a:pt x="31" y="12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5"/>
                      <a:pt x="28" y="4"/>
                      <a:pt x="28" y="3"/>
                    </a:cubicBezTo>
                    <a:cubicBezTo>
                      <a:pt x="33" y="1"/>
                      <a:pt x="38" y="0"/>
                      <a:pt x="4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465">
                  <a:cs typeface="+mn-ea"/>
                  <a:sym typeface="+mn-lt"/>
                </a:endParaRPr>
              </a:p>
            </p:txBody>
          </p:sp>
        </p:grpSp>
      </p:grpSp>
      <p:sp>
        <p:nvSpPr>
          <p:cNvPr id="34" name="文本框 33"/>
          <p:cNvSpPr txBox="1"/>
          <p:nvPr/>
        </p:nvSpPr>
        <p:spPr bwMode="auto">
          <a:xfrm>
            <a:off x="1137959" y="566133"/>
            <a:ext cx="3547604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>
              <a:tabLst>
                <a:tab pos="180975" algn="l"/>
              </a:tabLst>
              <a:defRPr/>
            </a:pPr>
            <a:r>
              <a:rPr lang="zh-CN" altLang="en-US" sz="2665" b="1" spc="400" dirty="0">
                <a:solidFill>
                  <a:schemeClr val="accent1"/>
                </a:solidFill>
                <a:cs typeface="+mn-ea"/>
                <a:sym typeface="+mn-lt"/>
              </a:rPr>
              <a:t>年度工作概述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1245910" y="1071731"/>
            <a:ext cx="1021425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/>
          <p:nvPr/>
        </p:nvSpPr>
        <p:spPr>
          <a:xfrm>
            <a:off x="731838" y="411395"/>
            <a:ext cx="812242" cy="812242"/>
          </a:xfrm>
          <a:prstGeom prst="ellipse">
            <a:avLst/>
          </a:prstGeom>
          <a:noFill/>
          <a:ln w="25400" cap="rnd">
            <a:gradFill>
              <a:gsLst>
                <a:gs pos="0">
                  <a:schemeClr val="accent6"/>
                </a:gs>
                <a:gs pos="90000">
                  <a:schemeClr val="accent6">
                    <a:alpha val="0"/>
                  </a:schemeClr>
                </a:gs>
              </a:gsLst>
              <a:lin ang="0" scaled="0"/>
            </a:gra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5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7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7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7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7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5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7" dur="50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组合 110"/>
          <p:cNvGrpSpPr/>
          <p:nvPr/>
        </p:nvGrpSpPr>
        <p:grpSpPr>
          <a:xfrm>
            <a:off x="967217" y="1706170"/>
            <a:ext cx="2373851" cy="1582567"/>
            <a:chOff x="882692" y="1979783"/>
            <a:chExt cx="2603763" cy="1735842"/>
          </a:xfrm>
        </p:grpSpPr>
        <p:graphicFrame>
          <p:nvGraphicFramePr>
            <p:cNvPr id="112" name="图表 111"/>
            <p:cNvGraphicFramePr/>
            <p:nvPr/>
          </p:nvGraphicFramePr>
          <p:xfrm>
            <a:off x="882692" y="1979783"/>
            <a:ext cx="2603763" cy="17358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3" name="文本框 112"/>
            <p:cNvSpPr txBox="1"/>
            <p:nvPr/>
          </p:nvSpPr>
          <p:spPr>
            <a:xfrm>
              <a:off x="1754504" y="2594515"/>
              <a:ext cx="879481" cy="5063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accent1"/>
                  </a:solidFill>
                  <a:cs typeface="+mn-ea"/>
                  <a:sym typeface="+mn-lt"/>
                </a:rPr>
                <a:t>75%</a:t>
              </a:r>
              <a:endParaRPr lang="zh-CN" altLang="en-US" sz="2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2886943" y="1881899"/>
            <a:ext cx="3092781" cy="1200330"/>
            <a:chOff x="6966569" y="1549600"/>
            <a:chExt cx="3092781" cy="1200329"/>
          </a:xfrm>
        </p:grpSpPr>
        <p:sp>
          <p:nvSpPr>
            <p:cNvPr id="115" name="文本框 114"/>
            <p:cNvSpPr txBox="1"/>
            <p:nvPr/>
          </p:nvSpPr>
          <p:spPr>
            <a:xfrm>
              <a:off x="6966569" y="1549600"/>
              <a:ext cx="2403222" cy="3796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865" b="1" spc="300" dirty="0">
                  <a:solidFill>
                    <a:schemeClr val="accent6"/>
                  </a:solidFill>
                  <a:cs typeface="+mn-ea"/>
                  <a:sym typeface="+mn-lt"/>
                </a:rPr>
                <a:t>点击输入标题文字</a:t>
              </a: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6966569" y="1918932"/>
              <a:ext cx="3092781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点击输入简要文字内容，文字内容概括精炼不用多余的文字，言简意赅的说明分项内容</a:t>
              </a:r>
              <a:endParaRPr lang="en-US" altLang="zh-CN" sz="1600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6115192" y="1706170"/>
            <a:ext cx="2373851" cy="1582567"/>
            <a:chOff x="882692" y="1979783"/>
            <a:chExt cx="2603763" cy="1735842"/>
          </a:xfrm>
        </p:grpSpPr>
        <p:graphicFrame>
          <p:nvGraphicFramePr>
            <p:cNvPr id="118" name="图表 117"/>
            <p:cNvGraphicFramePr/>
            <p:nvPr/>
          </p:nvGraphicFramePr>
          <p:xfrm>
            <a:off x="882692" y="1979783"/>
            <a:ext cx="2603763" cy="17358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19" name="文本框 118"/>
            <p:cNvSpPr txBox="1"/>
            <p:nvPr/>
          </p:nvSpPr>
          <p:spPr>
            <a:xfrm>
              <a:off x="1754504" y="2594515"/>
              <a:ext cx="879481" cy="5063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accent1"/>
                  </a:solidFill>
                  <a:cs typeface="+mn-ea"/>
                  <a:sym typeface="+mn-lt"/>
                </a:rPr>
                <a:t>48%</a:t>
              </a:r>
              <a:endParaRPr lang="zh-CN" altLang="en-US" sz="2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8107165" y="1881899"/>
            <a:ext cx="3092781" cy="1200330"/>
            <a:chOff x="6966569" y="1549600"/>
            <a:chExt cx="3092781" cy="1200329"/>
          </a:xfrm>
        </p:grpSpPr>
        <p:sp>
          <p:nvSpPr>
            <p:cNvPr id="121" name="文本框 120"/>
            <p:cNvSpPr txBox="1"/>
            <p:nvPr/>
          </p:nvSpPr>
          <p:spPr>
            <a:xfrm>
              <a:off x="6966569" y="1549600"/>
              <a:ext cx="2403222" cy="3796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865" b="1" spc="300" dirty="0">
                  <a:solidFill>
                    <a:schemeClr val="accent6"/>
                  </a:solidFill>
                  <a:cs typeface="+mn-ea"/>
                  <a:sym typeface="+mn-lt"/>
                </a:rPr>
                <a:t>点击输入标题文字</a:t>
              </a: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6966569" y="1918932"/>
              <a:ext cx="3092781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点击输入简要文字内容，文字内容概括精炼不用多余的文字，言简意赅的说明分项内容</a:t>
              </a:r>
              <a:endParaRPr lang="en-US" altLang="zh-CN" sz="1600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967217" y="3772037"/>
            <a:ext cx="2373851" cy="1582567"/>
            <a:chOff x="882692" y="1979783"/>
            <a:chExt cx="2603763" cy="1735842"/>
          </a:xfrm>
        </p:grpSpPr>
        <p:graphicFrame>
          <p:nvGraphicFramePr>
            <p:cNvPr id="124" name="图表 123"/>
            <p:cNvGraphicFramePr/>
            <p:nvPr/>
          </p:nvGraphicFramePr>
          <p:xfrm>
            <a:off x="882692" y="1979783"/>
            <a:ext cx="2603763" cy="17358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25" name="文本框 124"/>
            <p:cNvSpPr txBox="1"/>
            <p:nvPr/>
          </p:nvSpPr>
          <p:spPr>
            <a:xfrm>
              <a:off x="1754504" y="2594515"/>
              <a:ext cx="879481" cy="5063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accent1"/>
                  </a:solidFill>
                  <a:cs typeface="+mn-ea"/>
                  <a:sym typeface="+mn-lt"/>
                </a:rPr>
                <a:t>90%</a:t>
              </a:r>
              <a:endParaRPr lang="zh-CN" altLang="en-US" sz="2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2950161" y="3947766"/>
            <a:ext cx="3092781" cy="1200330"/>
            <a:chOff x="6966569" y="1549600"/>
            <a:chExt cx="3092781" cy="1200329"/>
          </a:xfrm>
        </p:grpSpPr>
        <p:sp>
          <p:nvSpPr>
            <p:cNvPr id="127" name="文本框 126"/>
            <p:cNvSpPr txBox="1"/>
            <p:nvPr/>
          </p:nvSpPr>
          <p:spPr>
            <a:xfrm>
              <a:off x="6966569" y="1549600"/>
              <a:ext cx="2403222" cy="3796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865" b="1" spc="300" dirty="0">
                  <a:solidFill>
                    <a:schemeClr val="accent6"/>
                  </a:solidFill>
                  <a:cs typeface="+mn-ea"/>
                  <a:sym typeface="+mn-lt"/>
                </a:rPr>
                <a:t>点击输入标题文字</a:t>
              </a: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6966569" y="1918932"/>
              <a:ext cx="3092781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点击输入简要文字内容，文字内容概括精炼不用多余的文字，言简意赅的说明分项内容</a:t>
              </a:r>
              <a:endParaRPr lang="en-US" altLang="zh-CN" sz="1600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6115192" y="3772037"/>
            <a:ext cx="2373851" cy="1582567"/>
            <a:chOff x="882692" y="1979783"/>
            <a:chExt cx="2603763" cy="1735842"/>
          </a:xfrm>
        </p:grpSpPr>
        <p:graphicFrame>
          <p:nvGraphicFramePr>
            <p:cNvPr id="130" name="图表 129"/>
            <p:cNvGraphicFramePr/>
            <p:nvPr/>
          </p:nvGraphicFramePr>
          <p:xfrm>
            <a:off x="882692" y="1979783"/>
            <a:ext cx="2603763" cy="17358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31" name="文本框 130"/>
            <p:cNvSpPr txBox="1"/>
            <p:nvPr/>
          </p:nvSpPr>
          <p:spPr>
            <a:xfrm>
              <a:off x="1754504" y="2594515"/>
              <a:ext cx="879481" cy="5063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accent1"/>
                  </a:solidFill>
                  <a:cs typeface="+mn-ea"/>
                  <a:sym typeface="+mn-lt"/>
                </a:rPr>
                <a:t>85%</a:t>
              </a:r>
              <a:endParaRPr lang="zh-CN" altLang="en-US" sz="2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8107165" y="3947766"/>
            <a:ext cx="3092781" cy="1200330"/>
            <a:chOff x="6966569" y="1549600"/>
            <a:chExt cx="3092781" cy="1200329"/>
          </a:xfrm>
        </p:grpSpPr>
        <p:sp>
          <p:nvSpPr>
            <p:cNvPr id="133" name="文本框 132"/>
            <p:cNvSpPr txBox="1"/>
            <p:nvPr/>
          </p:nvSpPr>
          <p:spPr>
            <a:xfrm>
              <a:off x="6966569" y="1549600"/>
              <a:ext cx="2403222" cy="3796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865" b="1" spc="300" dirty="0">
                  <a:solidFill>
                    <a:schemeClr val="accent6"/>
                  </a:solidFill>
                  <a:cs typeface="+mn-ea"/>
                  <a:sym typeface="+mn-lt"/>
                </a:rPr>
                <a:t>点击输入标题文字</a:t>
              </a: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6966569" y="1918932"/>
              <a:ext cx="3092781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点击输入简要文字内容，文字内容概括精炼不用多余的文字，言简意赅的说明分项内容</a:t>
              </a:r>
              <a:endParaRPr lang="en-US" altLang="zh-CN" sz="1600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5" name="文本框 34"/>
          <p:cNvSpPr txBox="1"/>
          <p:nvPr/>
        </p:nvSpPr>
        <p:spPr bwMode="auto">
          <a:xfrm>
            <a:off x="1137959" y="566133"/>
            <a:ext cx="3547604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>
              <a:tabLst>
                <a:tab pos="180975" algn="l"/>
              </a:tabLst>
              <a:defRPr/>
            </a:pPr>
            <a:r>
              <a:rPr lang="zh-CN" altLang="en-US" sz="2665" b="1" spc="400" dirty="0">
                <a:solidFill>
                  <a:schemeClr val="accent1"/>
                </a:solidFill>
                <a:cs typeface="+mn-ea"/>
                <a:sym typeface="+mn-lt"/>
              </a:rPr>
              <a:t>年度工作概述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1245910" y="1071731"/>
            <a:ext cx="1021425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731838" y="411395"/>
            <a:ext cx="812242" cy="812242"/>
          </a:xfrm>
          <a:prstGeom prst="ellipse">
            <a:avLst/>
          </a:prstGeom>
          <a:noFill/>
          <a:ln w="25400" cap="rnd">
            <a:gradFill>
              <a:gsLst>
                <a:gs pos="0">
                  <a:schemeClr val="accent6"/>
                </a:gs>
                <a:gs pos="90000">
                  <a:schemeClr val="accent6">
                    <a:alpha val="0"/>
                  </a:schemeClr>
                </a:gs>
              </a:gsLst>
              <a:lin ang="0" scaled="0"/>
            </a:gra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24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6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8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705009" y="1505808"/>
            <a:ext cx="3360000" cy="3360000"/>
            <a:chOff x="1705009" y="1505808"/>
            <a:chExt cx="3360000" cy="3360000"/>
          </a:xfrm>
        </p:grpSpPr>
        <p:sp>
          <p:nvSpPr>
            <p:cNvPr id="2" name="KSO_Shape"/>
            <p:cNvSpPr/>
            <p:nvPr/>
          </p:nvSpPr>
          <p:spPr bwMode="auto">
            <a:xfrm>
              <a:off x="1705009" y="1505808"/>
              <a:ext cx="3360000" cy="336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913765">
                <a:defRPr/>
              </a:pPr>
              <a:endParaRPr lang="zh-CN" altLang="en-US" sz="1465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 bwMode="auto">
            <a:xfrm>
              <a:off x="1945153" y="2343319"/>
              <a:ext cx="287971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3765">
                <a:defRPr/>
              </a:pPr>
              <a:r>
                <a:rPr lang="en-US" altLang="zh-CN" sz="9600" b="1" spc="400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9600" b="1" spc="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5665300" y="2264726"/>
            <a:ext cx="43260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>
              <a:defRPr/>
            </a:pPr>
            <a:r>
              <a:rPr lang="zh-CN" altLang="en-US" sz="4800" b="1" kern="100" spc="400" dirty="0">
                <a:solidFill>
                  <a:schemeClr val="bg1">
                    <a:lumMod val="10000"/>
                  </a:schemeClr>
                </a:solidFill>
                <a:cs typeface="+mn-ea"/>
                <a:sym typeface="+mn-lt"/>
              </a:rPr>
              <a:t>工作完成情况</a:t>
            </a:r>
            <a:endParaRPr lang="zh-CN" altLang="zh-CN" sz="4800" b="1" kern="100" spc="400" dirty="0">
              <a:solidFill>
                <a:schemeClr val="bg1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弧形 6"/>
          <p:cNvSpPr/>
          <p:nvPr/>
        </p:nvSpPr>
        <p:spPr>
          <a:xfrm>
            <a:off x="1488476" y="1289275"/>
            <a:ext cx="3793067" cy="3793067"/>
          </a:xfrm>
          <a:prstGeom prst="arc">
            <a:avLst>
              <a:gd name="adj1" fmla="val 17845598"/>
              <a:gd name="adj2" fmla="val 3803747"/>
            </a:avLst>
          </a:prstGeom>
          <a:ln w="15875" cap="rnd">
            <a:solidFill>
              <a:schemeClr val="accent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98404" y="3185808"/>
            <a:ext cx="5405120" cy="0"/>
          </a:xfrm>
          <a:prstGeom prst="line">
            <a:avLst/>
          </a:prstGeom>
          <a:ln w="15875" cap="rnd">
            <a:solidFill>
              <a:schemeClr val="accent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6096000" y="3300477"/>
            <a:ext cx="3785011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913765">
              <a:buFont typeface="Wingdings" panose="05000000000000000000" pitchFamily="2" charset="2"/>
              <a:buChar char="l"/>
              <a:defRPr/>
            </a:pPr>
            <a:r>
              <a:rPr lang="zh-CN" altLang="en-US" sz="2135" b="1" kern="100" spc="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点击添加简要文字内容</a:t>
            </a:r>
          </a:p>
        </p:txBody>
      </p:sp>
      <p:sp>
        <p:nvSpPr>
          <p:cNvPr id="14" name="矩形 13"/>
          <p:cNvSpPr/>
          <p:nvPr/>
        </p:nvSpPr>
        <p:spPr>
          <a:xfrm>
            <a:off x="6096000" y="3702697"/>
            <a:ext cx="3785011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913765">
              <a:buFont typeface="Wingdings" panose="05000000000000000000" pitchFamily="2" charset="2"/>
              <a:buChar char="l"/>
              <a:defRPr/>
            </a:pPr>
            <a:r>
              <a:rPr lang="zh-CN" altLang="en-US" sz="2135" b="1" kern="100" spc="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点击添加简要文字内容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KSO_Shape"/>
          <p:cNvSpPr/>
          <p:nvPr/>
        </p:nvSpPr>
        <p:spPr>
          <a:xfrm>
            <a:off x="6278357" y="1713369"/>
            <a:ext cx="690288" cy="1336040"/>
          </a:xfrm>
          <a:custGeom>
            <a:avLst/>
            <a:gdLst/>
            <a:ahLst/>
            <a:cxnLst/>
            <a:rect l="l" t="t" r="r" b="b"/>
            <a:pathLst>
              <a:path w="987290" h="1912712">
                <a:moveTo>
                  <a:pt x="287267" y="357754"/>
                </a:moveTo>
                <a:lnTo>
                  <a:pt x="696037" y="357754"/>
                </a:lnTo>
                <a:cubicBezTo>
                  <a:pt x="751531" y="357754"/>
                  <a:pt x="799531" y="389836"/>
                  <a:pt x="821308" y="437053"/>
                </a:cubicBezTo>
                <a:cubicBezTo>
                  <a:pt x="828839" y="444251"/>
                  <a:pt x="834170" y="453657"/>
                  <a:pt x="837118" y="464360"/>
                </a:cubicBezTo>
                <a:lnTo>
                  <a:pt x="984815" y="1000638"/>
                </a:lnTo>
                <a:cubicBezTo>
                  <a:pt x="994856" y="1037095"/>
                  <a:pt x="973441" y="1074789"/>
                  <a:pt x="936984" y="1084830"/>
                </a:cubicBezTo>
                <a:lnTo>
                  <a:pt x="936986" y="1084831"/>
                </a:lnTo>
                <a:cubicBezTo>
                  <a:pt x="901976" y="1094473"/>
                  <a:pt x="865826" y="1075107"/>
                  <a:pt x="854828" y="1041024"/>
                </a:cubicBezTo>
                <a:lnTo>
                  <a:pt x="726065" y="573497"/>
                </a:lnTo>
                <a:cubicBezTo>
                  <a:pt x="721080" y="555394"/>
                  <a:pt x="702362" y="544760"/>
                  <a:pt x="684259" y="549746"/>
                </a:cubicBezTo>
                <a:cubicBezTo>
                  <a:pt x="666156" y="554732"/>
                  <a:pt x="655522" y="573449"/>
                  <a:pt x="660508" y="591552"/>
                </a:cubicBezTo>
                <a:lnTo>
                  <a:pt x="852387" y="1288247"/>
                </a:lnTo>
                <a:lnTo>
                  <a:pt x="863126" y="1336447"/>
                </a:lnTo>
                <a:lnTo>
                  <a:pt x="679772" y="1336447"/>
                </a:lnTo>
                <a:lnTo>
                  <a:pt x="679772" y="1834130"/>
                </a:lnTo>
                <a:cubicBezTo>
                  <a:pt x="679772" y="1877529"/>
                  <a:pt x="644590" y="1912711"/>
                  <a:pt x="601191" y="1912711"/>
                </a:cubicBezTo>
                <a:cubicBezTo>
                  <a:pt x="557792" y="1912711"/>
                  <a:pt x="522610" y="1877529"/>
                  <a:pt x="522610" y="1834130"/>
                </a:cubicBezTo>
                <a:lnTo>
                  <a:pt x="522610" y="1336447"/>
                </a:lnTo>
                <a:lnTo>
                  <a:pt x="467841" y="1336447"/>
                </a:lnTo>
                <a:cubicBezTo>
                  <a:pt x="467841" y="1502738"/>
                  <a:pt x="467840" y="1669030"/>
                  <a:pt x="467840" y="1835321"/>
                </a:cubicBezTo>
                <a:cubicBezTo>
                  <a:pt x="467840" y="1878063"/>
                  <a:pt x="433191" y="1912712"/>
                  <a:pt x="390449" y="1912712"/>
                </a:cubicBezTo>
                <a:lnTo>
                  <a:pt x="390450" y="1912711"/>
                </a:lnTo>
                <a:cubicBezTo>
                  <a:pt x="347708" y="1912711"/>
                  <a:pt x="313059" y="1878062"/>
                  <a:pt x="313059" y="1835320"/>
                </a:cubicBezTo>
                <a:lnTo>
                  <a:pt x="313059" y="1336447"/>
                </a:lnTo>
                <a:lnTo>
                  <a:pt x="122692" y="1336447"/>
                </a:lnTo>
                <a:lnTo>
                  <a:pt x="327846" y="591552"/>
                </a:lnTo>
                <a:cubicBezTo>
                  <a:pt x="332832" y="573449"/>
                  <a:pt x="322198" y="554732"/>
                  <a:pt x="304095" y="549746"/>
                </a:cubicBezTo>
                <a:cubicBezTo>
                  <a:pt x="285992" y="544760"/>
                  <a:pt x="267275" y="555394"/>
                  <a:pt x="262289" y="573497"/>
                </a:cubicBezTo>
                <a:lnTo>
                  <a:pt x="176423" y="885270"/>
                </a:lnTo>
                <a:lnTo>
                  <a:pt x="176320" y="885144"/>
                </a:lnTo>
                <a:cubicBezTo>
                  <a:pt x="162379" y="935763"/>
                  <a:pt x="148437" y="986382"/>
                  <a:pt x="134496" y="1037001"/>
                </a:cubicBezTo>
                <a:cubicBezTo>
                  <a:pt x="124456" y="1073457"/>
                  <a:pt x="86761" y="1094872"/>
                  <a:pt x="50304" y="1084832"/>
                </a:cubicBezTo>
                <a:lnTo>
                  <a:pt x="50306" y="1084831"/>
                </a:lnTo>
                <a:cubicBezTo>
                  <a:pt x="13849" y="1074790"/>
                  <a:pt x="-7566" y="1037096"/>
                  <a:pt x="2475" y="1000639"/>
                </a:cubicBezTo>
                <a:lnTo>
                  <a:pt x="150173" y="464361"/>
                </a:lnTo>
                <a:lnTo>
                  <a:pt x="155370" y="454078"/>
                </a:lnTo>
                <a:cubicBezTo>
                  <a:pt x="172562" y="397845"/>
                  <a:pt x="225232" y="357754"/>
                  <a:pt x="287267" y="357754"/>
                </a:cubicBezTo>
                <a:close/>
                <a:moveTo>
                  <a:pt x="494320" y="0"/>
                </a:moveTo>
                <a:cubicBezTo>
                  <a:pt x="581276" y="0"/>
                  <a:pt x="651767" y="70491"/>
                  <a:pt x="651767" y="157447"/>
                </a:cubicBezTo>
                <a:cubicBezTo>
                  <a:pt x="651767" y="244403"/>
                  <a:pt x="581276" y="314894"/>
                  <a:pt x="494320" y="314894"/>
                </a:cubicBezTo>
                <a:cubicBezTo>
                  <a:pt x="407364" y="314894"/>
                  <a:pt x="336873" y="244403"/>
                  <a:pt x="336873" y="157447"/>
                </a:cubicBezTo>
                <a:cubicBezTo>
                  <a:pt x="336873" y="70491"/>
                  <a:pt x="407364" y="0"/>
                  <a:pt x="49432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49" name="KSO_Shape"/>
          <p:cNvSpPr/>
          <p:nvPr/>
        </p:nvSpPr>
        <p:spPr bwMode="auto">
          <a:xfrm flipH="1">
            <a:off x="1544080" y="1713369"/>
            <a:ext cx="587857" cy="1336040"/>
          </a:xfrm>
          <a:custGeom>
            <a:avLst/>
            <a:gdLst/>
            <a:ahLst/>
            <a:cxnLst/>
            <a:rect l="0" t="0" r="r" b="b"/>
            <a:pathLst>
              <a:path w="1397000" h="3173413">
                <a:moveTo>
                  <a:pt x="389979" y="723900"/>
                </a:moveTo>
                <a:lnTo>
                  <a:pt x="405857" y="724218"/>
                </a:lnTo>
                <a:lnTo>
                  <a:pt x="419513" y="724852"/>
                </a:lnTo>
                <a:lnTo>
                  <a:pt x="423959" y="724535"/>
                </a:lnTo>
                <a:lnTo>
                  <a:pt x="428405" y="724535"/>
                </a:lnTo>
                <a:lnTo>
                  <a:pt x="969230" y="724535"/>
                </a:lnTo>
                <a:lnTo>
                  <a:pt x="973677" y="724535"/>
                </a:lnTo>
                <a:lnTo>
                  <a:pt x="978123" y="724852"/>
                </a:lnTo>
                <a:lnTo>
                  <a:pt x="991461" y="724218"/>
                </a:lnTo>
                <a:lnTo>
                  <a:pt x="1007339" y="723900"/>
                </a:lnTo>
                <a:lnTo>
                  <a:pt x="1023853" y="724218"/>
                </a:lnTo>
                <a:lnTo>
                  <a:pt x="1041637" y="725170"/>
                </a:lnTo>
                <a:lnTo>
                  <a:pt x="1051164" y="725805"/>
                </a:lnTo>
                <a:lnTo>
                  <a:pt x="1061009" y="727074"/>
                </a:lnTo>
                <a:lnTo>
                  <a:pt x="1071171" y="728344"/>
                </a:lnTo>
                <a:lnTo>
                  <a:pt x="1082286" y="729931"/>
                </a:lnTo>
                <a:lnTo>
                  <a:pt x="1093084" y="731835"/>
                </a:lnTo>
                <a:lnTo>
                  <a:pt x="1104199" y="734057"/>
                </a:lnTo>
                <a:lnTo>
                  <a:pt x="1115631" y="736914"/>
                </a:lnTo>
                <a:lnTo>
                  <a:pt x="1127064" y="739771"/>
                </a:lnTo>
                <a:lnTo>
                  <a:pt x="1139132" y="743263"/>
                </a:lnTo>
                <a:lnTo>
                  <a:pt x="1151199" y="747389"/>
                </a:lnTo>
                <a:lnTo>
                  <a:pt x="1163585" y="751833"/>
                </a:lnTo>
                <a:lnTo>
                  <a:pt x="1175652" y="756912"/>
                </a:lnTo>
                <a:lnTo>
                  <a:pt x="1188355" y="762308"/>
                </a:lnTo>
                <a:lnTo>
                  <a:pt x="1201058" y="768656"/>
                </a:lnTo>
                <a:lnTo>
                  <a:pt x="1213443" y="775639"/>
                </a:lnTo>
                <a:lnTo>
                  <a:pt x="1225829" y="782940"/>
                </a:lnTo>
                <a:lnTo>
                  <a:pt x="1238214" y="791193"/>
                </a:lnTo>
                <a:lnTo>
                  <a:pt x="1250917" y="800080"/>
                </a:lnTo>
                <a:lnTo>
                  <a:pt x="1262985" y="809920"/>
                </a:lnTo>
                <a:lnTo>
                  <a:pt x="1274735" y="820713"/>
                </a:lnTo>
                <a:lnTo>
                  <a:pt x="1286167" y="831822"/>
                </a:lnTo>
                <a:lnTo>
                  <a:pt x="1291884" y="837536"/>
                </a:lnTo>
                <a:lnTo>
                  <a:pt x="1297600" y="843567"/>
                </a:lnTo>
                <a:lnTo>
                  <a:pt x="1303316" y="849598"/>
                </a:lnTo>
                <a:lnTo>
                  <a:pt x="1308715" y="855946"/>
                </a:lnTo>
                <a:lnTo>
                  <a:pt x="1313796" y="862612"/>
                </a:lnTo>
                <a:lnTo>
                  <a:pt x="1318877" y="869277"/>
                </a:lnTo>
                <a:lnTo>
                  <a:pt x="1323959" y="876578"/>
                </a:lnTo>
                <a:lnTo>
                  <a:pt x="1328722" y="883879"/>
                </a:lnTo>
                <a:lnTo>
                  <a:pt x="1333486" y="891179"/>
                </a:lnTo>
                <a:lnTo>
                  <a:pt x="1337932" y="898480"/>
                </a:lnTo>
                <a:lnTo>
                  <a:pt x="1342378" y="906098"/>
                </a:lnTo>
                <a:lnTo>
                  <a:pt x="1346824" y="914033"/>
                </a:lnTo>
                <a:lnTo>
                  <a:pt x="1350952" y="922286"/>
                </a:lnTo>
                <a:lnTo>
                  <a:pt x="1355081" y="930539"/>
                </a:lnTo>
                <a:lnTo>
                  <a:pt x="1360162" y="941966"/>
                </a:lnTo>
                <a:lnTo>
                  <a:pt x="1364925" y="953393"/>
                </a:lnTo>
                <a:lnTo>
                  <a:pt x="1369054" y="965138"/>
                </a:lnTo>
                <a:lnTo>
                  <a:pt x="1373182" y="977199"/>
                </a:lnTo>
                <a:lnTo>
                  <a:pt x="1376993" y="989579"/>
                </a:lnTo>
                <a:lnTo>
                  <a:pt x="1380486" y="1002275"/>
                </a:lnTo>
                <a:lnTo>
                  <a:pt x="1383662" y="1014972"/>
                </a:lnTo>
                <a:lnTo>
                  <a:pt x="1386520" y="1028304"/>
                </a:lnTo>
                <a:lnTo>
                  <a:pt x="1389061" y="1041953"/>
                </a:lnTo>
                <a:lnTo>
                  <a:pt x="1390966" y="1055284"/>
                </a:lnTo>
                <a:lnTo>
                  <a:pt x="1392872" y="1069251"/>
                </a:lnTo>
                <a:lnTo>
                  <a:pt x="1394460" y="1083534"/>
                </a:lnTo>
                <a:lnTo>
                  <a:pt x="1395730" y="1098136"/>
                </a:lnTo>
                <a:lnTo>
                  <a:pt x="1396365" y="1113054"/>
                </a:lnTo>
                <a:lnTo>
                  <a:pt x="1397000" y="1127973"/>
                </a:lnTo>
                <a:lnTo>
                  <a:pt x="1397000" y="1143209"/>
                </a:lnTo>
                <a:lnTo>
                  <a:pt x="1397000" y="1159397"/>
                </a:lnTo>
                <a:lnTo>
                  <a:pt x="1396365" y="1175903"/>
                </a:lnTo>
                <a:lnTo>
                  <a:pt x="1395412" y="1192726"/>
                </a:lnTo>
                <a:lnTo>
                  <a:pt x="1394142" y="1210184"/>
                </a:lnTo>
                <a:lnTo>
                  <a:pt x="1392554" y="1227642"/>
                </a:lnTo>
                <a:lnTo>
                  <a:pt x="1390331" y="1245417"/>
                </a:lnTo>
                <a:lnTo>
                  <a:pt x="1388108" y="1263828"/>
                </a:lnTo>
                <a:lnTo>
                  <a:pt x="1385250" y="1282238"/>
                </a:lnTo>
                <a:lnTo>
                  <a:pt x="1382074" y="1301283"/>
                </a:lnTo>
                <a:lnTo>
                  <a:pt x="1378263" y="1320646"/>
                </a:lnTo>
                <a:lnTo>
                  <a:pt x="1374453" y="1340325"/>
                </a:lnTo>
                <a:lnTo>
                  <a:pt x="1370007" y="1360323"/>
                </a:lnTo>
                <a:lnTo>
                  <a:pt x="1365243" y="1380955"/>
                </a:lnTo>
                <a:lnTo>
                  <a:pt x="1359844" y="1401904"/>
                </a:lnTo>
                <a:lnTo>
                  <a:pt x="1354446" y="1423171"/>
                </a:lnTo>
                <a:lnTo>
                  <a:pt x="1347777" y="1445073"/>
                </a:lnTo>
                <a:lnTo>
                  <a:pt x="1341425" y="1466975"/>
                </a:lnTo>
                <a:lnTo>
                  <a:pt x="1334438" y="1489829"/>
                </a:lnTo>
                <a:lnTo>
                  <a:pt x="1326817" y="1512683"/>
                </a:lnTo>
                <a:lnTo>
                  <a:pt x="1319195" y="1536172"/>
                </a:lnTo>
                <a:lnTo>
                  <a:pt x="1310621" y="1560296"/>
                </a:lnTo>
                <a:lnTo>
                  <a:pt x="1302046" y="1584737"/>
                </a:lnTo>
                <a:lnTo>
                  <a:pt x="1292201" y="1609813"/>
                </a:lnTo>
                <a:lnTo>
                  <a:pt x="1282357" y="1634889"/>
                </a:lnTo>
                <a:lnTo>
                  <a:pt x="1272194" y="1660917"/>
                </a:lnTo>
                <a:lnTo>
                  <a:pt x="1261397" y="1687263"/>
                </a:lnTo>
                <a:lnTo>
                  <a:pt x="1250282" y="1714244"/>
                </a:lnTo>
                <a:lnTo>
                  <a:pt x="1237897" y="1741541"/>
                </a:lnTo>
                <a:lnTo>
                  <a:pt x="1225829" y="1769474"/>
                </a:lnTo>
                <a:lnTo>
                  <a:pt x="1212808" y="1797724"/>
                </a:lnTo>
                <a:lnTo>
                  <a:pt x="1199470" y="1826927"/>
                </a:lnTo>
                <a:lnTo>
                  <a:pt x="1185180" y="1856447"/>
                </a:lnTo>
                <a:lnTo>
                  <a:pt x="1182957" y="1861208"/>
                </a:lnTo>
                <a:lnTo>
                  <a:pt x="1180416" y="1865652"/>
                </a:lnTo>
                <a:lnTo>
                  <a:pt x="1177558" y="1870096"/>
                </a:lnTo>
                <a:lnTo>
                  <a:pt x="1174382" y="1874540"/>
                </a:lnTo>
                <a:lnTo>
                  <a:pt x="1171206" y="1878666"/>
                </a:lnTo>
                <a:lnTo>
                  <a:pt x="1168031" y="1882792"/>
                </a:lnTo>
                <a:lnTo>
                  <a:pt x="1164537" y="1886284"/>
                </a:lnTo>
                <a:lnTo>
                  <a:pt x="1160726" y="1889776"/>
                </a:lnTo>
                <a:lnTo>
                  <a:pt x="1156916" y="1893267"/>
                </a:lnTo>
                <a:lnTo>
                  <a:pt x="1153105" y="1896441"/>
                </a:lnTo>
                <a:lnTo>
                  <a:pt x="1148976" y="1899298"/>
                </a:lnTo>
                <a:lnTo>
                  <a:pt x="1144848" y="1902155"/>
                </a:lnTo>
                <a:lnTo>
                  <a:pt x="1140719" y="1904694"/>
                </a:lnTo>
                <a:lnTo>
                  <a:pt x="1136273" y="1907234"/>
                </a:lnTo>
                <a:lnTo>
                  <a:pt x="1131510" y="1909456"/>
                </a:lnTo>
                <a:lnTo>
                  <a:pt x="1126746" y="1911360"/>
                </a:lnTo>
                <a:lnTo>
                  <a:pt x="1105151" y="1731702"/>
                </a:lnTo>
                <a:lnTo>
                  <a:pt x="1105151" y="1469197"/>
                </a:lnTo>
                <a:lnTo>
                  <a:pt x="1114043" y="1442851"/>
                </a:lnTo>
                <a:lnTo>
                  <a:pt x="1122300" y="1416823"/>
                </a:lnTo>
                <a:lnTo>
                  <a:pt x="1129922" y="1391747"/>
                </a:lnTo>
                <a:lnTo>
                  <a:pt x="1137226" y="1367623"/>
                </a:lnTo>
                <a:lnTo>
                  <a:pt x="1143260" y="1344452"/>
                </a:lnTo>
                <a:lnTo>
                  <a:pt x="1148976" y="1322233"/>
                </a:lnTo>
                <a:lnTo>
                  <a:pt x="1153740" y="1300331"/>
                </a:lnTo>
                <a:lnTo>
                  <a:pt x="1158186" y="1280016"/>
                </a:lnTo>
                <a:lnTo>
                  <a:pt x="1161997" y="1259701"/>
                </a:lnTo>
                <a:lnTo>
                  <a:pt x="1165172" y="1240656"/>
                </a:lnTo>
                <a:lnTo>
                  <a:pt x="1167713" y="1222563"/>
                </a:lnTo>
                <a:lnTo>
                  <a:pt x="1169936" y="1205105"/>
                </a:lnTo>
                <a:lnTo>
                  <a:pt x="1171524" y="1188282"/>
                </a:lnTo>
                <a:lnTo>
                  <a:pt x="1172477" y="1172729"/>
                </a:lnTo>
                <a:lnTo>
                  <a:pt x="1173112" y="1157493"/>
                </a:lnTo>
                <a:lnTo>
                  <a:pt x="1173112" y="1143209"/>
                </a:lnTo>
                <a:lnTo>
                  <a:pt x="1173112" y="1132734"/>
                </a:lnTo>
                <a:lnTo>
                  <a:pt x="1172794" y="1122894"/>
                </a:lnTo>
                <a:lnTo>
                  <a:pt x="1172159" y="1113372"/>
                </a:lnTo>
                <a:lnTo>
                  <a:pt x="1171524" y="1104484"/>
                </a:lnTo>
                <a:lnTo>
                  <a:pt x="1170571" y="1095596"/>
                </a:lnTo>
                <a:lnTo>
                  <a:pt x="1169619" y="1087343"/>
                </a:lnTo>
                <a:lnTo>
                  <a:pt x="1168348" y="1079726"/>
                </a:lnTo>
                <a:lnTo>
                  <a:pt x="1166760" y="1072107"/>
                </a:lnTo>
                <a:lnTo>
                  <a:pt x="1165490" y="1065124"/>
                </a:lnTo>
                <a:lnTo>
                  <a:pt x="1163902" y="1058459"/>
                </a:lnTo>
                <a:lnTo>
                  <a:pt x="1161997" y="1052110"/>
                </a:lnTo>
                <a:lnTo>
                  <a:pt x="1160091" y="1046079"/>
                </a:lnTo>
                <a:lnTo>
                  <a:pt x="1156280" y="1034970"/>
                </a:lnTo>
                <a:lnTo>
                  <a:pt x="1152152" y="1025130"/>
                </a:lnTo>
                <a:lnTo>
                  <a:pt x="1147706" y="1016559"/>
                </a:lnTo>
                <a:lnTo>
                  <a:pt x="1143260" y="1008941"/>
                </a:lnTo>
                <a:lnTo>
                  <a:pt x="1138496" y="1001958"/>
                </a:lnTo>
                <a:lnTo>
                  <a:pt x="1133733" y="995927"/>
                </a:lnTo>
                <a:lnTo>
                  <a:pt x="1128334" y="990531"/>
                </a:lnTo>
                <a:lnTo>
                  <a:pt x="1123253" y="985135"/>
                </a:lnTo>
                <a:lnTo>
                  <a:pt x="1117854" y="980374"/>
                </a:lnTo>
                <a:lnTo>
                  <a:pt x="1112456" y="976247"/>
                </a:lnTo>
                <a:lnTo>
                  <a:pt x="1108645" y="973390"/>
                </a:lnTo>
                <a:lnTo>
                  <a:pt x="1104516" y="970851"/>
                </a:lnTo>
                <a:lnTo>
                  <a:pt x="1100388" y="968629"/>
                </a:lnTo>
                <a:lnTo>
                  <a:pt x="1095942" y="966407"/>
                </a:lnTo>
                <a:lnTo>
                  <a:pt x="1086732" y="962281"/>
                </a:lnTo>
                <a:lnTo>
                  <a:pt x="1076887" y="958789"/>
                </a:lnTo>
                <a:lnTo>
                  <a:pt x="1076887" y="1218437"/>
                </a:lnTo>
                <a:lnTo>
                  <a:pt x="1076887" y="1545377"/>
                </a:lnTo>
                <a:lnTo>
                  <a:pt x="1076887" y="1733289"/>
                </a:lnTo>
                <a:lnTo>
                  <a:pt x="1099753" y="1918661"/>
                </a:lnTo>
                <a:lnTo>
                  <a:pt x="1228052" y="2979788"/>
                </a:lnTo>
                <a:lnTo>
                  <a:pt x="1228687" y="2988676"/>
                </a:lnTo>
                <a:lnTo>
                  <a:pt x="1229005" y="2997564"/>
                </a:lnTo>
                <a:lnTo>
                  <a:pt x="1229005" y="3006134"/>
                </a:lnTo>
                <a:lnTo>
                  <a:pt x="1228687" y="3014704"/>
                </a:lnTo>
                <a:lnTo>
                  <a:pt x="1227734" y="3023275"/>
                </a:lnTo>
                <a:lnTo>
                  <a:pt x="1226464" y="3031527"/>
                </a:lnTo>
                <a:lnTo>
                  <a:pt x="1224558" y="3040098"/>
                </a:lnTo>
                <a:lnTo>
                  <a:pt x="1222653" y="3048351"/>
                </a:lnTo>
                <a:lnTo>
                  <a:pt x="1220112" y="3056286"/>
                </a:lnTo>
                <a:lnTo>
                  <a:pt x="1217254" y="3063904"/>
                </a:lnTo>
                <a:lnTo>
                  <a:pt x="1213761" y="3071522"/>
                </a:lnTo>
                <a:lnTo>
                  <a:pt x="1210268" y="3079140"/>
                </a:lnTo>
                <a:lnTo>
                  <a:pt x="1206457" y="3086441"/>
                </a:lnTo>
                <a:lnTo>
                  <a:pt x="1202011" y="3093741"/>
                </a:lnTo>
                <a:lnTo>
                  <a:pt x="1197565" y="3100724"/>
                </a:lnTo>
                <a:lnTo>
                  <a:pt x="1192484" y="3107073"/>
                </a:lnTo>
                <a:lnTo>
                  <a:pt x="1187085" y="3113739"/>
                </a:lnTo>
                <a:lnTo>
                  <a:pt x="1181369" y="3119770"/>
                </a:lnTo>
                <a:lnTo>
                  <a:pt x="1175652" y="3125483"/>
                </a:lnTo>
                <a:lnTo>
                  <a:pt x="1169301" y="3131197"/>
                </a:lnTo>
                <a:lnTo>
                  <a:pt x="1162949" y="3136275"/>
                </a:lnTo>
                <a:lnTo>
                  <a:pt x="1156280" y="3141354"/>
                </a:lnTo>
                <a:lnTo>
                  <a:pt x="1149611" y="3146433"/>
                </a:lnTo>
                <a:lnTo>
                  <a:pt x="1142307" y="3150559"/>
                </a:lnTo>
                <a:lnTo>
                  <a:pt x="1135003" y="3154685"/>
                </a:lnTo>
                <a:lnTo>
                  <a:pt x="1127064" y="3158177"/>
                </a:lnTo>
                <a:lnTo>
                  <a:pt x="1119125" y="3161669"/>
                </a:lnTo>
                <a:lnTo>
                  <a:pt x="1111185" y="3164525"/>
                </a:lnTo>
                <a:lnTo>
                  <a:pt x="1102928" y="3167065"/>
                </a:lnTo>
                <a:lnTo>
                  <a:pt x="1094671" y="3169287"/>
                </a:lnTo>
                <a:lnTo>
                  <a:pt x="1085779" y="3170874"/>
                </a:lnTo>
                <a:lnTo>
                  <a:pt x="1076887" y="3172143"/>
                </a:lnTo>
                <a:lnTo>
                  <a:pt x="1067995" y="3173096"/>
                </a:lnTo>
                <a:lnTo>
                  <a:pt x="1059421" y="3173413"/>
                </a:lnTo>
                <a:lnTo>
                  <a:pt x="1050529" y="3173413"/>
                </a:lnTo>
                <a:lnTo>
                  <a:pt x="1041955" y="3172778"/>
                </a:lnTo>
                <a:lnTo>
                  <a:pt x="1033380" y="3171826"/>
                </a:lnTo>
                <a:lnTo>
                  <a:pt x="1025123" y="3170556"/>
                </a:lnTo>
                <a:lnTo>
                  <a:pt x="1016549" y="3168969"/>
                </a:lnTo>
                <a:lnTo>
                  <a:pt x="1008292" y="3166747"/>
                </a:lnTo>
                <a:lnTo>
                  <a:pt x="1000353" y="3164208"/>
                </a:lnTo>
                <a:lnTo>
                  <a:pt x="992731" y="3161351"/>
                </a:lnTo>
                <a:lnTo>
                  <a:pt x="985109" y="3158177"/>
                </a:lnTo>
                <a:lnTo>
                  <a:pt x="977487" y="3154368"/>
                </a:lnTo>
                <a:lnTo>
                  <a:pt x="970183" y="3150559"/>
                </a:lnTo>
                <a:lnTo>
                  <a:pt x="962879" y="3146433"/>
                </a:lnTo>
                <a:lnTo>
                  <a:pt x="955892" y="3141354"/>
                </a:lnTo>
                <a:lnTo>
                  <a:pt x="949541" y="3136275"/>
                </a:lnTo>
                <a:lnTo>
                  <a:pt x="943190" y="3131197"/>
                </a:lnTo>
                <a:lnTo>
                  <a:pt x="936838" y="3125483"/>
                </a:lnTo>
                <a:lnTo>
                  <a:pt x="931122" y="3119770"/>
                </a:lnTo>
                <a:lnTo>
                  <a:pt x="925406" y="3113739"/>
                </a:lnTo>
                <a:lnTo>
                  <a:pt x="920324" y="3107390"/>
                </a:lnTo>
                <a:lnTo>
                  <a:pt x="915243" y="3100724"/>
                </a:lnTo>
                <a:lnTo>
                  <a:pt x="910162" y="3093741"/>
                </a:lnTo>
                <a:lnTo>
                  <a:pt x="906034" y="3086123"/>
                </a:lnTo>
                <a:lnTo>
                  <a:pt x="901905" y="3078823"/>
                </a:lnTo>
                <a:lnTo>
                  <a:pt x="898412" y="3071205"/>
                </a:lnTo>
                <a:lnTo>
                  <a:pt x="894919" y="3063587"/>
                </a:lnTo>
                <a:lnTo>
                  <a:pt x="892060" y="3055334"/>
                </a:lnTo>
                <a:lnTo>
                  <a:pt x="889520" y="3047081"/>
                </a:lnTo>
                <a:lnTo>
                  <a:pt x="887614" y="3038828"/>
                </a:lnTo>
                <a:lnTo>
                  <a:pt x="885709" y="3029940"/>
                </a:lnTo>
                <a:lnTo>
                  <a:pt x="884439" y="3021053"/>
                </a:lnTo>
                <a:lnTo>
                  <a:pt x="748518" y="1897076"/>
                </a:lnTo>
                <a:lnTo>
                  <a:pt x="649118" y="1897076"/>
                </a:lnTo>
                <a:lnTo>
                  <a:pt x="512879" y="3021053"/>
                </a:lnTo>
                <a:lnTo>
                  <a:pt x="511609" y="3029940"/>
                </a:lnTo>
                <a:lnTo>
                  <a:pt x="510021" y="3038828"/>
                </a:lnTo>
                <a:lnTo>
                  <a:pt x="507798" y="3047081"/>
                </a:lnTo>
                <a:lnTo>
                  <a:pt x="505258" y="3055334"/>
                </a:lnTo>
                <a:lnTo>
                  <a:pt x="502399" y="3063587"/>
                </a:lnTo>
                <a:lnTo>
                  <a:pt x="498906" y="3071205"/>
                </a:lnTo>
                <a:lnTo>
                  <a:pt x="495413" y="3078823"/>
                </a:lnTo>
                <a:lnTo>
                  <a:pt x="491284" y="3086123"/>
                </a:lnTo>
                <a:lnTo>
                  <a:pt x="487156" y="3093741"/>
                </a:lnTo>
                <a:lnTo>
                  <a:pt x="482392" y="3100724"/>
                </a:lnTo>
                <a:lnTo>
                  <a:pt x="477311" y="3107390"/>
                </a:lnTo>
                <a:lnTo>
                  <a:pt x="472230" y="3113739"/>
                </a:lnTo>
                <a:lnTo>
                  <a:pt x="466196" y="3119770"/>
                </a:lnTo>
                <a:lnTo>
                  <a:pt x="460480" y="3125483"/>
                </a:lnTo>
                <a:lnTo>
                  <a:pt x="454446" y="3131197"/>
                </a:lnTo>
                <a:lnTo>
                  <a:pt x="447777" y="3136275"/>
                </a:lnTo>
                <a:lnTo>
                  <a:pt x="441426" y="3141354"/>
                </a:lnTo>
                <a:lnTo>
                  <a:pt x="434439" y="3146433"/>
                </a:lnTo>
                <a:lnTo>
                  <a:pt x="427452" y="3150559"/>
                </a:lnTo>
                <a:lnTo>
                  <a:pt x="420148" y="3154368"/>
                </a:lnTo>
                <a:lnTo>
                  <a:pt x="412209" y="3158177"/>
                </a:lnTo>
                <a:lnTo>
                  <a:pt x="404587" y="3161351"/>
                </a:lnTo>
                <a:lnTo>
                  <a:pt x="396965" y="3164208"/>
                </a:lnTo>
                <a:lnTo>
                  <a:pt x="389026" y="3166747"/>
                </a:lnTo>
                <a:lnTo>
                  <a:pt x="380769" y="3168969"/>
                </a:lnTo>
                <a:lnTo>
                  <a:pt x="372512" y="3170556"/>
                </a:lnTo>
                <a:lnTo>
                  <a:pt x="364256" y="3171826"/>
                </a:lnTo>
                <a:lnTo>
                  <a:pt x="355363" y="3172778"/>
                </a:lnTo>
                <a:lnTo>
                  <a:pt x="346789" y="3173413"/>
                </a:lnTo>
                <a:lnTo>
                  <a:pt x="338215" y="3173413"/>
                </a:lnTo>
                <a:lnTo>
                  <a:pt x="329323" y="3173096"/>
                </a:lnTo>
                <a:lnTo>
                  <a:pt x="320431" y="3172143"/>
                </a:lnTo>
                <a:lnTo>
                  <a:pt x="311856" y="3170874"/>
                </a:lnTo>
                <a:lnTo>
                  <a:pt x="302964" y="3169287"/>
                </a:lnTo>
                <a:lnTo>
                  <a:pt x="294390" y="3167065"/>
                </a:lnTo>
                <a:lnTo>
                  <a:pt x="286133" y="3164525"/>
                </a:lnTo>
                <a:lnTo>
                  <a:pt x="278193" y="3161669"/>
                </a:lnTo>
                <a:lnTo>
                  <a:pt x="270254" y="3158177"/>
                </a:lnTo>
                <a:lnTo>
                  <a:pt x="262632" y="3154685"/>
                </a:lnTo>
                <a:lnTo>
                  <a:pt x="255328" y="3150559"/>
                </a:lnTo>
                <a:lnTo>
                  <a:pt x="248024" y="3146433"/>
                </a:lnTo>
                <a:lnTo>
                  <a:pt x="241038" y="3141354"/>
                </a:lnTo>
                <a:lnTo>
                  <a:pt x="234369" y="3136275"/>
                </a:lnTo>
                <a:lnTo>
                  <a:pt x="228017" y="3131197"/>
                </a:lnTo>
                <a:lnTo>
                  <a:pt x="221666" y="3125483"/>
                </a:lnTo>
                <a:lnTo>
                  <a:pt x="215949" y="3119770"/>
                </a:lnTo>
                <a:lnTo>
                  <a:pt x="210551" y="3113739"/>
                </a:lnTo>
                <a:lnTo>
                  <a:pt x="205152" y="3107073"/>
                </a:lnTo>
                <a:lnTo>
                  <a:pt x="200071" y="3100724"/>
                </a:lnTo>
                <a:lnTo>
                  <a:pt x="195625" y="3093741"/>
                </a:lnTo>
                <a:lnTo>
                  <a:pt x="190861" y="3086441"/>
                </a:lnTo>
                <a:lnTo>
                  <a:pt x="187050" y="3079140"/>
                </a:lnTo>
                <a:lnTo>
                  <a:pt x="183557" y="3071522"/>
                </a:lnTo>
                <a:lnTo>
                  <a:pt x="180064" y="3063904"/>
                </a:lnTo>
                <a:lnTo>
                  <a:pt x="177206" y="3056286"/>
                </a:lnTo>
                <a:lnTo>
                  <a:pt x="174665" y="3048351"/>
                </a:lnTo>
                <a:lnTo>
                  <a:pt x="172760" y="3040098"/>
                </a:lnTo>
                <a:lnTo>
                  <a:pt x="170854" y="3031527"/>
                </a:lnTo>
                <a:lnTo>
                  <a:pt x="169584" y="3023275"/>
                </a:lnTo>
                <a:lnTo>
                  <a:pt x="168631" y="3014704"/>
                </a:lnTo>
                <a:lnTo>
                  <a:pt x="168313" y="3006134"/>
                </a:lnTo>
                <a:lnTo>
                  <a:pt x="168313" y="2997564"/>
                </a:lnTo>
                <a:lnTo>
                  <a:pt x="168631" y="2988676"/>
                </a:lnTo>
                <a:lnTo>
                  <a:pt x="169584" y="2979788"/>
                </a:lnTo>
                <a:lnTo>
                  <a:pt x="297565" y="1918661"/>
                </a:lnTo>
                <a:lnTo>
                  <a:pt x="320431" y="1733289"/>
                </a:lnTo>
                <a:lnTo>
                  <a:pt x="320431" y="1545695"/>
                </a:lnTo>
                <a:lnTo>
                  <a:pt x="320431" y="1218437"/>
                </a:lnTo>
                <a:lnTo>
                  <a:pt x="320431" y="958472"/>
                </a:lnTo>
                <a:lnTo>
                  <a:pt x="315032" y="960376"/>
                </a:lnTo>
                <a:lnTo>
                  <a:pt x="309633" y="962598"/>
                </a:lnTo>
                <a:lnTo>
                  <a:pt x="299788" y="967360"/>
                </a:lnTo>
                <a:lnTo>
                  <a:pt x="295025" y="969899"/>
                </a:lnTo>
                <a:lnTo>
                  <a:pt x="290579" y="972438"/>
                </a:lnTo>
                <a:lnTo>
                  <a:pt x="286450" y="975295"/>
                </a:lnTo>
                <a:lnTo>
                  <a:pt x="282004" y="978152"/>
                </a:lnTo>
                <a:lnTo>
                  <a:pt x="277876" y="981326"/>
                </a:lnTo>
                <a:lnTo>
                  <a:pt x="274065" y="984817"/>
                </a:lnTo>
                <a:lnTo>
                  <a:pt x="270254" y="988944"/>
                </a:lnTo>
                <a:lnTo>
                  <a:pt x="266443" y="993070"/>
                </a:lnTo>
                <a:lnTo>
                  <a:pt x="262632" y="997514"/>
                </a:lnTo>
                <a:lnTo>
                  <a:pt x="259139" y="1002275"/>
                </a:lnTo>
                <a:lnTo>
                  <a:pt x="255646" y="1007354"/>
                </a:lnTo>
                <a:lnTo>
                  <a:pt x="252153" y="1012750"/>
                </a:lnTo>
                <a:lnTo>
                  <a:pt x="248342" y="1018781"/>
                </a:lnTo>
                <a:lnTo>
                  <a:pt x="245166" y="1025130"/>
                </a:lnTo>
                <a:lnTo>
                  <a:pt x="241038" y="1034970"/>
                </a:lnTo>
                <a:lnTo>
                  <a:pt x="236909" y="1046079"/>
                </a:lnTo>
                <a:lnTo>
                  <a:pt x="235321" y="1052110"/>
                </a:lnTo>
                <a:lnTo>
                  <a:pt x="233416" y="1058459"/>
                </a:lnTo>
                <a:lnTo>
                  <a:pt x="231828" y="1065124"/>
                </a:lnTo>
                <a:lnTo>
                  <a:pt x="230240" y="1072107"/>
                </a:lnTo>
                <a:lnTo>
                  <a:pt x="228970" y="1079726"/>
                </a:lnTo>
                <a:lnTo>
                  <a:pt x="227699" y="1087343"/>
                </a:lnTo>
                <a:lnTo>
                  <a:pt x="226747" y="1095596"/>
                </a:lnTo>
                <a:lnTo>
                  <a:pt x="225794" y="1104484"/>
                </a:lnTo>
                <a:lnTo>
                  <a:pt x="225159" y="1113372"/>
                </a:lnTo>
                <a:lnTo>
                  <a:pt x="224524" y="1122894"/>
                </a:lnTo>
                <a:lnTo>
                  <a:pt x="224206" y="1132734"/>
                </a:lnTo>
                <a:lnTo>
                  <a:pt x="223889" y="1143209"/>
                </a:lnTo>
                <a:lnTo>
                  <a:pt x="224206" y="1157493"/>
                </a:lnTo>
                <a:lnTo>
                  <a:pt x="224841" y="1172729"/>
                </a:lnTo>
                <a:lnTo>
                  <a:pt x="225794" y="1188282"/>
                </a:lnTo>
                <a:lnTo>
                  <a:pt x="227382" y="1205105"/>
                </a:lnTo>
                <a:lnTo>
                  <a:pt x="229605" y="1222563"/>
                </a:lnTo>
                <a:lnTo>
                  <a:pt x="232146" y="1240974"/>
                </a:lnTo>
                <a:lnTo>
                  <a:pt x="235321" y="1260019"/>
                </a:lnTo>
                <a:lnTo>
                  <a:pt x="239132" y="1280016"/>
                </a:lnTo>
                <a:lnTo>
                  <a:pt x="243578" y="1300648"/>
                </a:lnTo>
                <a:lnTo>
                  <a:pt x="248342" y="1322233"/>
                </a:lnTo>
                <a:lnTo>
                  <a:pt x="254376" y="1344769"/>
                </a:lnTo>
                <a:lnTo>
                  <a:pt x="260409" y="1367941"/>
                </a:lnTo>
                <a:lnTo>
                  <a:pt x="267396" y="1392065"/>
                </a:lnTo>
                <a:lnTo>
                  <a:pt x="275018" y="1416823"/>
                </a:lnTo>
                <a:lnTo>
                  <a:pt x="283275" y="1442851"/>
                </a:lnTo>
                <a:lnTo>
                  <a:pt x="292167" y="1469514"/>
                </a:lnTo>
                <a:lnTo>
                  <a:pt x="292167" y="1731384"/>
                </a:lnTo>
                <a:lnTo>
                  <a:pt x="270572" y="1911360"/>
                </a:lnTo>
                <a:lnTo>
                  <a:pt x="266126" y="1909456"/>
                </a:lnTo>
                <a:lnTo>
                  <a:pt x="261362" y="1907234"/>
                </a:lnTo>
                <a:lnTo>
                  <a:pt x="257234" y="1904694"/>
                </a:lnTo>
                <a:lnTo>
                  <a:pt x="252788" y="1902155"/>
                </a:lnTo>
                <a:lnTo>
                  <a:pt x="248342" y="1899298"/>
                </a:lnTo>
                <a:lnTo>
                  <a:pt x="244213" y="1896441"/>
                </a:lnTo>
                <a:lnTo>
                  <a:pt x="240402" y="1893267"/>
                </a:lnTo>
                <a:lnTo>
                  <a:pt x="236592" y="1889776"/>
                </a:lnTo>
                <a:lnTo>
                  <a:pt x="232781" y="1886284"/>
                </a:lnTo>
                <a:lnTo>
                  <a:pt x="229287" y="1882792"/>
                </a:lnTo>
                <a:lnTo>
                  <a:pt x="226112" y="1878666"/>
                </a:lnTo>
                <a:lnTo>
                  <a:pt x="222936" y="1874540"/>
                </a:lnTo>
                <a:lnTo>
                  <a:pt x="219760" y="1870096"/>
                </a:lnTo>
                <a:lnTo>
                  <a:pt x="216902" y="1865652"/>
                </a:lnTo>
                <a:lnTo>
                  <a:pt x="214361" y="1861208"/>
                </a:lnTo>
                <a:lnTo>
                  <a:pt x="212138" y="1856447"/>
                </a:lnTo>
                <a:lnTo>
                  <a:pt x="198165" y="1826927"/>
                </a:lnTo>
                <a:lnTo>
                  <a:pt x="184510" y="1797724"/>
                </a:lnTo>
                <a:lnTo>
                  <a:pt x="171489" y="1769474"/>
                </a:lnTo>
                <a:lnTo>
                  <a:pt x="159421" y="1741541"/>
                </a:lnTo>
                <a:lnTo>
                  <a:pt x="147354" y="1714244"/>
                </a:lnTo>
                <a:lnTo>
                  <a:pt x="135921" y="1687263"/>
                </a:lnTo>
                <a:lnTo>
                  <a:pt x="125124" y="1660917"/>
                </a:lnTo>
                <a:lnTo>
                  <a:pt x="114961" y="1634889"/>
                </a:lnTo>
                <a:lnTo>
                  <a:pt x="105117" y="1609813"/>
                </a:lnTo>
                <a:lnTo>
                  <a:pt x="95589" y="1584737"/>
                </a:lnTo>
                <a:lnTo>
                  <a:pt x="87015" y="1560296"/>
                </a:lnTo>
                <a:lnTo>
                  <a:pt x="78123" y="1536172"/>
                </a:lnTo>
                <a:lnTo>
                  <a:pt x="70184" y="1512683"/>
                </a:lnTo>
                <a:lnTo>
                  <a:pt x="62880" y="1489829"/>
                </a:lnTo>
                <a:lnTo>
                  <a:pt x="55893" y="1466975"/>
                </a:lnTo>
                <a:lnTo>
                  <a:pt x="49224" y="1445073"/>
                </a:lnTo>
                <a:lnTo>
                  <a:pt x="43190" y="1423171"/>
                </a:lnTo>
                <a:lnTo>
                  <a:pt x="37474" y="1401904"/>
                </a:lnTo>
                <a:lnTo>
                  <a:pt x="32393" y="1380955"/>
                </a:lnTo>
                <a:lnTo>
                  <a:pt x="27311" y="1360323"/>
                </a:lnTo>
                <a:lnTo>
                  <a:pt x="22865" y="1340325"/>
                </a:lnTo>
                <a:lnTo>
                  <a:pt x="18737" y="1320646"/>
                </a:lnTo>
                <a:lnTo>
                  <a:pt x="15244" y="1301283"/>
                </a:lnTo>
                <a:lnTo>
                  <a:pt x="12068" y="1282238"/>
                </a:lnTo>
                <a:lnTo>
                  <a:pt x="9210" y="1263828"/>
                </a:lnTo>
                <a:lnTo>
                  <a:pt x="6987" y="1245417"/>
                </a:lnTo>
                <a:lnTo>
                  <a:pt x="4764" y="1227642"/>
                </a:lnTo>
                <a:lnTo>
                  <a:pt x="3176" y="1210184"/>
                </a:lnTo>
                <a:lnTo>
                  <a:pt x="1906" y="1192726"/>
                </a:lnTo>
                <a:lnTo>
                  <a:pt x="953" y="1175903"/>
                </a:lnTo>
                <a:lnTo>
                  <a:pt x="318" y="1159397"/>
                </a:lnTo>
                <a:lnTo>
                  <a:pt x="0" y="1143209"/>
                </a:lnTo>
                <a:lnTo>
                  <a:pt x="318" y="1127973"/>
                </a:lnTo>
                <a:lnTo>
                  <a:pt x="953" y="1113054"/>
                </a:lnTo>
                <a:lnTo>
                  <a:pt x="1588" y="1098136"/>
                </a:lnTo>
                <a:lnTo>
                  <a:pt x="2858" y="1083534"/>
                </a:lnTo>
                <a:lnTo>
                  <a:pt x="4446" y="1069251"/>
                </a:lnTo>
                <a:lnTo>
                  <a:pt x="6034" y="1055284"/>
                </a:lnTo>
                <a:lnTo>
                  <a:pt x="8257" y="1041953"/>
                </a:lnTo>
                <a:lnTo>
                  <a:pt x="10798" y="1028304"/>
                </a:lnTo>
                <a:lnTo>
                  <a:pt x="13656" y="1014972"/>
                </a:lnTo>
                <a:lnTo>
                  <a:pt x="16832" y="1002275"/>
                </a:lnTo>
                <a:lnTo>
                  <a:pt x="20325" y="989579"/>
                </a:lnTo>
                <a:lnTo>
                  <a:pt x="23818" y="977199"/>
                </a:lnTo>
                <a:lnTo>
                  <a:pt x="27947" y="965138"/>
                </a:lnTo>
                <a:lnTo>
                  <a:pt x="32710" y="953393"/>
                </a:lnTo>
                <a:lnTo>
                  <a:pt x="37474" y="941966"/>
                </a:lnTo>
                <a:lnTo>
                  <a:pt x="42555" y="930539"/>
                </a:lnTo>
                <a:lnTo>
                  <a:pt x="47636" y="919429"/>
                </a:lnTo>
                <a:lnTo>
                  <a:pt x="53352" y="908955"/>
                </a:lnTo>
                <a:lnTo>
                  <a:pt x="59069" y="898797"/>
                </a:lnTo>
                <a:lnTo>
                  <a:pt x="65420" y="888640"/>
                </a:lnTo>
                <a:lnTo>
                  <a:pt x="71772" y="879117"/>
                </a:lnTo>
                <a:lnTo>
                  <a:pt x="78441" y="869595"/>
                </a:lnTo>
                <a:lnTo>
                  <a:pt x="85427" y="860390"/>
                </a:lnTo>
                <a:lnTo>
                  <a:pt x="92414" y="851819"/>
                </a:lnTo>
                <a:lnTo>
                  <a:pt x="99718" y="843567"/>
                </a:lnTo>
                <a:lnTo>
                  <a:pt x="107340" y="835314"/>
                </a:lnTo>
                <a:lnTo>
                  <a:pt x="114961" y="827696"/>
                </a:lnTo>
                <a:lnTo>
                  <a:pt x="122583" y="820078"/>
                </a:lnTo>
                <a:lnTo>
                  <a:pt x="130522" y="813094"/>
                </a:lnTo>
                <a:lnTo>
                  <a:pt x="138462" y="806429"/>
                </a:lnTo>
                <a:lnTo>
                  <a:pt x="146719" y="800080"/>
                </a:lnTo>
                <a:lnTo>
                  <a:pt x="154975" y="794049"/>
                </a:lnTo>
                <a:lnTo>
                  <a:pt x="163232" y="788653"/>
                </a:lnTo>
                <a:lnTo>
                  <a:pt x="171489" y="783257"/>
                </a:lnTo>
                <a:lnTo>
                  <a:pt x="179746" y="778179"/>
                </a:lnTo>
                <a:lnTo>
                  <a:pt x="188321" y="773417"/>
                </a:lnTo>
                <a:lnTo>
                  <a:pt x="196895" y="768973"/>
                </a:lnTo>
                <a:lnTo>
                  <a:pt x="205152" y="764530"/>
                </a:lnTo>
                <a:lnTo>
                  <a:pt x="213409" y="760403"/>
                </a:lnTo>
                <a:lnTo>
                  <a:pt x="221666" y="756912"/>
                </a:lnTo>
                <a:lnTo>
                  <a:pt x="229605" y="753420"/>
                </a:lnTo>
                <a:lnTo>
                  <a:pt x="237862" y="750246"/>
                </a:lnTo>
                <a:lnTo>
                  <a:pt x="245801" y="747389"/>
                </a:lnTo>
                <a:lnTo>
                  <a:pt x="254376" y="744532"/>
                </a:lnTo>
                <a:lnTo>
                  <a:pt x="269937" y="739771"/>
                </a:lnTo>
                <a:lnTo>
                  <a:pt x="285498" y="735645"/>
                </a:lnTo>
                <a:lnTo>
                  <a:pt x="300424" y="732470"/>
                </a:lnTo>
                <a:lnTo>
                  <a:pt x="315349" y="729931"/>
                </a:lnTo>
                <a:lnTo>
                  <a:pt x="329323" y="727709"/>
                </a:lnTo>
                <a:lnTo>
                  <a:pt x="342978" y="726439"/>
                </a:lnTo>
                <a:lnTo>
                  <a:pt x="355681" y="725170"/>
                </a:lnTo>
                <a:lnTo>
                  <a:pt x="368066" y="724535"/>
                </a:lnTo>
                <a:lnTo>
                  <a:pt x="379499" y="724218"/>
                </a:lnTo>
                <a:lnTo>
                  <a:pt x="389979" y="723900"/>
                </a:lnTo>
                <a:close/>
                <a:moveTo>
                  <a:pt x="691663" y="0"/>
                </a:moveTo>
                <a:lnTo>
                  <a:pt x="699930" y="0"/>
                </a:lnTo>
                <a:lnTo>
                  <a:pt x="707562" y="0"/>
                </a:lnTo>
                <a:lnTo>
                  <a:pt x="715511" y="318"/>
                </a:lnTo>
                <a:lnTo>
                  <a:pt x="723143" y="954"/>
                </a:lnTo>
                <a:lnTo>
                  <a:pt x="731092" y="1590"/>
                </a:lnTo>
                <a:lnTo>
                  <a:pt x="739042" y="2544"/>
                </a:lnTo>
                <a:lnTo>
                  <a:pt x="746991" y="3498"/>
                </a:lnTo>
                <a:lnTo>
                  <a:pt x="754941" y="4770"/>
                </a:lnTo>
                <a:lnTo>
                  <a:pt x="762890" y="6360"/>
                </a:lnTo>
                <a:lnTo>
                  <a:pt x="770840" y="8268"/>
                </a:lnTo>
                <a:lnTo>
                  <a:pt x="778789" y="10175"/>
                </a:lnTo>
                <a:lnTo>
                  <a:pt x="786421" y="12083"/>
                </a:lnTo>
                <a:lnTo>
                  <a:pt x="794053" y="14627"/>
                </a:lnTo>
                <a:lnTo>
                  <a:pt x="801684" y="16853"/>
                </a:lnTo>
                <a:lnTo>
                  <a:pt x="809634" y="19715"/>
                </a:lnTo>
                <a:lnTo>
                  <a:pt x="816947" y="22577"/>
                </a:lnTo>
                <a:lnTo>
                  <a:pt x="824261" y="25438"/>
                </a:lnTo>
                <a:lnTo>
                  <a:pt x="831256" y="28618"/>
                </a:lnTo>
                <a:lnTo>
                  <a:pt x="838252" y="32116"/>
                </a:lnTo>
                <a:lnTo>
                  <a:pt x="845247" y="35614"/>
                </a:lnTo>
                <a:lnTo>
                  <a:pt x="851925" y="39112"/>
                </a:lnTo>
                <a:lnTo>
                  <a:pt x="858921" y="42927"/>
                </a:lnTo>
                <a:lnTo>
                  <a:pt x="872276" y="51513"/>
                </a:lnTo>
                <a:lnTo>
                  <a:pt x="884677" y="60098"/>
                </a:lnTo>
                <a:lnTo>
                  <a:pt x="896760" y="69320"/>
                </a:lnTo>
                <a:lnTo>
                  <a:pt x="908526" y="79177"/>
                </a:lnTo>
                <a:lnTo>
                  <a:pt x="919655" y="89353"/>
                </a:lnTo>
                <a:lnTo>
                  <a:pt x="930466" y="100482"/>
                </a:lnTo>
                <a:lnTo>
                  <a:pt x="940324" y="111929"/>
                </a:lnTo>
                <a:lnTo>
                  <a:pt x="949863" y="123695"/>
                </a:lnTo>
                <a:lnTo>
                  <a:pt x="958449" y="135778"/>
                </a:lnTo>
                <a:lnTo>
                  <a:pt x="966716" y="148497"/>
                </a:lnTo>
                <a:lnTo>
                  <a:pt x="974666" y="161534"/>
                </a:lnTo>
                <a:lnTo>
                  <a:pt x="981661" y="174889"/>
                </a:lnTo>
                <a:lnTo>
                  <a:pt x="988021" y="188563"/>
                </a:lnTo>
                <a:lnTo>
                  <a:pt x="993744" y="202554"/>
                </a:lnTo>
                <a:lnTo>
                  <a:pt x="998832" y="217181"/>
                </a:lnTo>
                <a:lnTo>
                  <a:pt x="1003284" y="231490"/>
                </a:lnTo>
                <a:lnTo>
                  <a:pt x="1007100" y="246435"/>
                </a:lnTo>
                <a:lnTo>
                  <a:pt x="1009961" y="261380"/>
                </a:lnTo>
                <a:lnTo>
                  <a:pt x="1012187" y="276643"/>
                </a:lnTo>
                <a:lnTo>
                  <a:pt x="1013777" y="291906"/>
                </a:lnTo>
                <a:lnTo>
                  <a:pt x="1014095" y="299856"/>
                </a:lnTo>
                <a:lnTo>
                  <a:pt x="1014413" y="307488"/>
                </a:lnTo>
                <a:lnTo>
                  <a:pt x="1014413" y="315119"/>
                </a:lnTo>
                <a:lnTo>
                  <a:pt x="1014413" y="323387"/>
                </a:lnTo>
                <a:lnTo>
                  <a:pt x="1014095" y="331018"/>
                </a:lnTo>
                <a:lnTo>
                  <a:pt x="1013459" y="338968"/>
                </a:lnTo>
                <a:lnTo>
                  <a:pt x="1012823" y="346917"/>
                </a:lnTo>
                <a:lnTo>
                  <a:pt x="1011869" y="354867"/>
                </a:lnTo>
                <a:lnTo>
                  <a:pt x="1010915" y="362498"/>
                </a:lnTo>
                <a:lnTo>
                  <a:pt x="1009644" y="370448"/>
                </a:lnTo>
                <a:lnTo>
                  <a:pt x="1008054" y="378715"/>
                </a:lnTo>
                <a:lnTo>
                  <a:pt x="1006146" y="386665"/>
                </a:lnTo>
                <a:lnTo>
                  <a:pt x="1004238" y="394614"/>
                </a:lnTo>
                <a:lnTo>
                  <a:pt x="1002330" y="402246"/>
                </a:lnTo>
                <a:lnTo>
                  <a:pt x="999786" y="409877"/>
                </a:lnTo>
                <a:lnTo>
                  <a:pt x="997560" y="417509"/>
                </a:lnTo>
                <a:lnTo>
                  <a:pt x="994698" y="424822"/>
                </a:lnTo>
                <a:lnTo>
                  <a:pt x="991837" y="432136"/>
                </a:lnTo>
                <a:lnTo>
                  <a:pt x="988975" y="439767"/>
                </a:lnTo>
                <a:lnTo>
                  <a:pt x="985795" y="447081"/>
                </a:lnTo>
                <a:lnTo>
                  <a:pt x="982297" y="454077"/>
                </a:lnTo>
                <a:lnTo>
                  <a:pt x="978799" y="461072"/>
                </a:lnTo>
                <a:lnTo>
                  <a:pt x="975302" y="467750"/>
                </a:lnTo>
                <a:lnTo>
                  <a:pt x="971486" y="474427"/>
                </a:lnTo>
                <a:lnTo>
                  <a:pt x="962900" y="487465"/>
                </a:lnTo>
                <a:lnTo>
                  <a:pt x="954315" y="500502"/>
                </a:lnTo>
                <a:lnTo>
                  <a:pt x="945093" y="512585"/>
                </a:lnTo>
                <a:lnTo>
                  <a:pt x="935236" y="524032"/>
                </a:lnTo>
                <a:lnTo>
                  <a:pt x="925061" y="535162"/>
                </a:lnTo>
                <a:lnTo>
                  <a:pt x="914249" y="545973"/>
                </a:lnTo>
                <a:lnTo>
                  <a:pt x="902484" y="556148"/>
                </a:lnTo>
                <a:lnTo>
                  <a:pt x="890719" y="565370"/>
                </a:lnTo>
                <a:lnTo>
                  <a:pt x="878635" y="574273"/>
                </a:lnTo>
                <a:lnTo>
                  <a:pt x="865916" y="582541"/>
                </a:lnTo>
                <a:lnTo>
                  <a:pt x="852879" y="590172"/>
                </a:lnTo>
                <a:lnTo>
                  <a:pt x="839524" y="597168"/>
                </a:lnTo>
                <a:lnTo>
                  <a:pt x="825851" y="603846"/>
                </a:lnTo>
                <a:lnTo>
                  <a:pt x="811859" y="609569"/>
                </a:lnTo>
                <a:lnTo>
                  <a:pt x="797232" y="614657"/>
                </a:lnTo>
                <a:lnTo>
                  <a:pt x="782923" y="619109"/>
                </a:lnTo>
                <a:lnTo>
                  <a:pt x="767978" y="622606"/>
                </a:lnTo>
                <a:lnTo>
                  <a:pt x="753033" y="625786"/>
                </a:lnTo>
                <a:lnTo>
                  <a:pt x="737770" y="628012"/>
                </a:lnTo>
                <a:lnTo>
                  <a:pt x="722507" y="629602"/>
                </a:lnTo>
                <a:lnTo>
                  <a:pt x="714557" y="629920"/>
                </a:lnTo>
                <a:lnTo>
                  <a:pt x="706926" y="630238"/>
                </a:lnTo>
                <a:lnTo>
                  <a:pt x="699294" y="630238"/>
                </a:lnTo>
                <a:lnTo>
                  <a:pt x="691027" y="630238"/>
                </a:lnTo>
                <a:lnTo>
                  <a:pt x="683395" y="629920"/>
                </a:lnTo>
                <a:lnTo>
                  <a:pt x="675446" y="629284"/>
                </a:lnTo>
                <a:lnTo>
                  <a:pt x="667496" y="628648"/>
                </a:lnTo>
                <a:lnTo>
                  <a:pt x="659547" y="627694"/>
                </a:lnTo>
                <a:lnTo>
                  <a:pt x="651915" y="626740"/>
                </a:lnTo>
                <a:lnTo>
                  <a:pt x="643966" y="625150"/>
                </a:lnTo>
                <a:lnTo>
                  <a:pt x="635698" y="623878"/>
                </a:lnTo>
                <a:lnTo>
                  <a:pt x="627749" y="621970"/>
                </a:lnTo>
                <a:lnTo>
                  <a:pt x="619799" y="620063"/>
                </a:lnTo>
                <a:lnTo>
                  <a:pt x="612167" y="617837"/>
                </a:lnTo>
                <a:lnTo>
                  <a:pt x="604536" y="615611"/>
                </a:lnTo>
                <a:lnTo>
                  <a:pt x="596904" y="613067"/>
                </a:lnTo>
                <a:lnTo>
                  <a:pt x="589591" y="610523"/>
                </a:lnTo>
                <a:lnTo>
                  <a:pt x="582277" y="607661"/>
                </a:lnTo>
                <a:lnTo>
                  <a:pt x="574646" y="604800"/>
                </a:lnTo>
                <a:lnTo>
                  <a:pt x="567332" y="601620"/>
                </a:lnTo>
                <a:lnTo>
                  <a:pt x="560337" y="597804"/>
                </a:lnTo>
                <a:lnTo>
                  <a:pt x="553341" y="594306"/>
                </a:lnTo>
                <a:lnTo>
                  <a:pt x="546663" y="590808"/>
                </a:lnTo>
                <a:lnTo>
                  <a:pt x="539986" y="586993"/>
                </a:lnTo>
                <a:lnTo>
                  <a:pt x="526949" y="578725"/>
                </a:lnTo>
                <a:lnTo>
                  <a:pt x="513911" y="570140"/>
                </a:lnTo>
                <a:lnTo>
                  <a:pt x="501828" y="560918"/>
                </a:lnTo>
                <a:lnTo>
                  <a:pt x="490381" y="551061"/>
                </a:lnTo>
                <a:lnTo>
                  <a:pt x="479252" y="540249"/>
                </a:lnTo>
                <a:lnTo>
                  <a:pt x="468440" y="529438"/>
                </a:lnTo>
                <a:lnTo>
                  <a:pt x="458265" y="518309"/>
                </a:lnTo>
                <a:lnTo>
                  <a:pt x="449043" y="506544"/>
                </a:lnTo>
                <a:lnTo>
                  <a:pt x="440140" y="494460"/>
                </a:lnTo>
                <a:lnTo>
                  <a:pt x="431872" y="481423"/>
                </a:lnTo>
                <a:lnTo>
                  <a:pt x="424241" y="468386"/>
                </a:lnTo>
                <a:lnTo>
                  <a:pt x="417245" y="455031"/>
                </a:lnTo>
                <a:lnTo>
                  <a:pt x="410568" y="441675"/>
                </a:lnTo>
                <a:lnTo>
                  <a:pt x="404844" y="427366"/>
                </a:lnTo>
                <a:lnTo>
                  <a:pt x="399756" y="413057"/>
                </a:lnTo>
                <a:lnTo>
                  <a:pt x="395305" y="398430"/>
                </a:lnTo>
                <a:lnTo>
                  <a:pt x="391489" y="383803"/>
                </a:lnTo>
                <a:lnTo>
                  <a:pt x="388627" y="368540"/>
                </a:lnTo>
                <a:lnTo>
                  <a:pt x="386401" y="353277"/>
                </a:lnTo>
                <a:lnTo>
                  <a:pt x="384811" y="338014"/>
                </a:lnTo>
                <a:lnTo>
                  <a:pt x="384493" y="330382"/>
                </a:lnTo>
                <a:lnTo>
                  <a:pt x="384175" y="322751"/>
                </a:lnTo>
                <a:lnTo>
                  <a:pt x="384175" y="314483"/>
                </a:lnTo>
                <a:lnTo>
                  <a:pt x="384175" y="306851"/>
                </a:lnTo>
                <a:lnTo>
                  <a:pt x="384493" y="298902"/>
                </a:lnTo>
                <a:lnTo>
                  <a:pt x="385129" y="291270"/>
                </a:lnTo>
                <a:lnTo>
                  <a:pt x="385765" y="283321"/>
                </a:lnTo>
                <a:lnTo>
                  <a:pt x="386719" y="275371"/>
                </a:lnTo>
                <a:lnTo>
                  <a:pt x="387673" y="267422"/>
                </a:lnTo>
                <a:lnTo>
                  <a:pt x="389263" y="259472"/>
                </a:lnTo>
                <a:lnTo>
                  <a:pt x="390535" y="251523"/>
                </a:lnTo>
                <a:lnTo>
                  <a:pt x="392443" y="243573"/>
                </a:lnTo>
                <a:lnTo>
                  <a:pt x="394351" y="235624"/>
                </a:lnTo>
                <a:lnTo>
                  <a:pt x="396577" y="227992"/>
                </a:lnTo>
                <a:lnTo>
                  <a:pt x="398802" y="220361"/>
                </a:lnTo>
                <a:lnTo>
                  <a:pt x="401346" y="212729"/>
                </a:lnTo>
                <a:lnTo>
                  <a:pt x="403890" y="204780"/>
                </a:lnTo>
                <a:lnTo>
                  <a:pt x="406752" y="197466"/>
                </a:lnTo>
                <a:lnTo>
                  <a:pt x="409614" y="190153"/>
                </a:lnTo>
                <a:lnTo>
                  <a:pt x="412794" y="183157"/>
                </a:lnTo>
                <a:lnTo>
                  <a:pt x="416609" y="176161"/>
                </a:lnTo>
                <a:lnTo>
                  <a:pt x="420107" y="169166"/>
                </a:lnTo>
                <a:lnTo>
                  <a:pt x="423605" y="162488"/>
                </a:lnTo>
                <a:lnTo>
                  <a:pt x="427421" y="155811"/>
                </a:lnTo>
                <a:lnTo>
                  <a:pt x="435688" y="142137"/>
                </a:lnTo>
                <a:lnTo>
                  <a:pt x="444274" y="129736"/>
                </a:lnTo>
                <a:lnTo>
                  <a:pt x="453495" y="117653"/>
                </a:lnTo>
                <a:lnTo>
                  <a:pt x="463352" y="105888"/>
                </a:lnTo>
                <a:lnTo>
                  <a:pt x="474164" y="94758"/>
                </a:lnTo>
                <a:lnTo>
                  <a:pt x="484975" y="83947"/>
                </a:lnTo>
                <a:lnTo>
                  <a:pt x="496104" y="74090"/>
                </a:lnTo>
                <a:lnTo>
                  <a:pt x="507870" y="64550"/>
                </a:lnTo>
                <a:lnTo>
                  <a:pt x="519953" y="55965"/>
                </a:lnTo>
                <a:lnTo>
                  <a:pt x="532990" y="47697"/>
                </a:lnTo>
                <a:lnTo>
                  <a:pt x="546027" y="39748"/>
                </a:lnTo>
                <a:lnTo>
                  <a:pt x="559383" y="32752"/>
                </a:lnTo>
                <a:lnTo>
                  <a:pt x="572738" y="26392"/>
                </a:lnTo>
                <a:lnTo>
                  <a:pt x="587047" y="20669"/>
                </a:lnTo>
                <a:lnTo>
                  <a:pt x="601356" y="15581"/>
                </a:lnTo>
                <a:lnTo>
                  <a:pt x="615983" y="11129"/>
                </a:lnTo>
                <a:lnTo>
                  <a:pt x="630610" y="7314"/>
                </a:lnTo>
                <a:lnTo>
                  <a:pt x="645873" y="4452"/>
                </a:lnTo>
                <a:lnTo>
                  <a:pt x="661137" y="2226"/>
                </a:lnTo>
                <a:lnTo>
                  <a:pt x="676400" y="636"/>
                </a:lnTo>
                <a:lnTo>
                  <a:pt x="684031" y="318"/>
                </a:lnTo>
                <a:lnTo>
                  <a:pt x="69166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24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606115" y="3203291"/>
            <a:ext cx="3692227" cy="841855"/>
            <a:chOff x="1286893" y="2316743"/>
            <a:chExt cx="2769170" cy="631391"/>
          </a:xfrm>
          <a:solidFill>
            <a:schemeClr val="accent6"/>
          </a:solidFill>
        </p:grpSpPr>
        <p:sp>
          <p:nvSpPr>
            <p:cNvPr id="650" name="KSO_Shape"/>
            <p:cNvSpPr/>
            <p:nvPr/>
          </p:nvSpPr>
          <p:spPr bwMode="auto">
            <a:xfrm flipH="1">
              <a:off x="1286893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1" name="KSO_Shape"/>
            <p:cNvSpPr/>
            <p:nvPr/>
          </p:nvSpPr>
          <p:spPr bwMode="auto">
            <a:xfrm flipH="1">
              <a:off x="1563711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2" name="KSO_Shape"/>
            <p:cNvSpPr/>
            <p:nvPr/>
          </p:nvSpPr>
          <p:spPr bwMode="auto">
            <a:xfrm flipH="1">
              <a:off x="1840529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3" name="KSO_Shape"/>
            <p:cNvSpPr/>
            <p:nvPr/>
          </p:nvSpPr>
          <p:spPr bwMode="auto">
            <a:xfrm flipH="1">
              <a:off x="2117347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4" name="KSO_Shape"/>
            <p:cNvSpPr/>
            <p:nvPr/>
          </p:nvSpPr>
          <p:spPr bwMode="auto">
            <a:xfrm flipH="1">
              <a:off x="2394165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5" name="KSO_Shape"/>
            <p:cNvSpPr/>
            <p:nvPr/>
          </p:nvSpPr>
          <p:spPr bwMode="auto">
            <a:xfrm flipH="1">
              <a:off x="2670983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6" name="KSO_Shape"/>
            <p:cNvSpPr/>
            <p:nvPr/>
          </p:nvSpPr>
          <p:spPr bwMode="auto">
            <a:xfrm flipH="1">
              <a:off x="2947801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7" name="KSO_Shape"/>
            <p:cNvSpPr/>
            <p:nvPr/>
          </p:nvSpPr>
          <p:spPr bwMode="auto">
            <a:xfrm flipH="1">
              <a:off x="3224619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8" name="KSO_Shape"/>
            <p:cNvSpPr/>
            <p:nvPr/>
          </p:nvSpPr>
          <p:spPr bwMode="auto">
            <a:xfrm flipH="1">
              <a:off x="3501437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9" name="KSO_Shape"/>
            <p:cNvSpPr/>
            <p:nvPr/>
          </p:nvSpPr>
          <p:spPr bwMode="auto">
            <a:xfrm flipH="1">
              <a:off x="3778251" y="2316743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606115" y="4060541"/>
            <a:ext cx="3692227" cy="841855"/>
            <a:chOff x="1286893" y="2959680"/>
            <a:chExt cx="2769170" cy="631391"/>
          </a:xfrm>
        </p:grpSpPr>
        <p:sp>
          <p:nvSpPr>
            <p:cNvPr id="670" name="KSO_Shape"/>
            <p:cNvSpPr/>
            <p:nvPr/>
          </p:nvSpPr>
          <p:spPr bwMode="auto">
            <a:xfrm flipH="1">
              <a:off x="1286893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1" name="KSO_Shape"/>
            <p:cNvSpPr/>
            <p:nvPr/>
          </p:nvSpPr>
          <p:spPr bwMode="auto">
            <a:xfrm flipH="1">
              <a:off x="1563711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2" name="KSO_Shape"/>
            <p:cNvSpPr/>
            <p:nvPr/>
          </p:nvSpPr>
          <p:spPr bwMode="auto">
            <a:xfrm flipH="1">
              <a:off x="1840529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3" name="KSO_Shape"/>
            <p:cNvSpPr/>
            <p:nvPr/>
          </p:nvSpPr>
          <p:spPr bwMode="auto">
            <a:xfrm flipH="1">
              <a:off x="2117347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4" name="KSO_Shape"/>
            <p:cNvSpPr/>
            <p:nvPr/>
          </p:nvSpPr>
          <p:spPr bwMode="auto">
            <a:xfrm flipH="1">
              <a:off x="2394165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5" name="KSO_Shape"/>
            <p:cNvSpPr/>
            <p:nvPr/>
          </p:nvSpPr>
          <p:spPr bwMode="auto">
            <a:xfrm flipH="1">
              <a:off x="2670983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6" name="KSO_Shape"/>
            <p:cNvSpPr/>
            <p:nvPr/>
          </p:nvSpPr>
          <p:spPr bwMode="auto">
            <a:xfrm flipH="1">
              <a:off x="2947801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7" name="KSO_Shape"/>
            <p:cNvSpPr/>
            <p:nvPr/>
          </p:nvSpPr>
          <p:spPr bwMode="auto">
            <a:xfrm flipH="1">
              <a:off x="3224619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8" name="KSO_Shape"/>
            <p:cNvSpPr/>
            <p:nvPr/>
          </p:nvSpPr>
          <p:spPr bwMode="auto">
            <a:xfrm flipH="1">
              <a:off x="3501437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9" name="KSO_Shape"/>
            <p:cNvSpPr/>
            <p:nvPr/>
          </p:nvSpPr>
          <p:spPr bwMode="auto">
            <a:xfrm flipH="1">
              <a:off x="3778251" y="2959680"/>
              <a:ext cx="277812" cy="631391"/>
            </a:xfrm>
            <a:custGeom>
              <a:avLst/>
              <a:gdLst/>
              <a:ahLst/>
              <a:cxnLst/>
              <a:rect l="0" t="0" r="r" b="b"/>
              <a:pathLst>
                <a:path w="1397000" h="3173413">
                  <a:moveTo>
                    <a:pt x="389979" y="723900"/>
                  </a:moveTo>
                  <a:lnTo>
                    <a:pt x="405857" y="724218"/>
                  </a:lnTo>
                  <a:lnTo>
                    <a:pt x="419513" y="724852"/>
                  </a:lnTo>
                  <a:lnTo>
                    <a:pt x="423959" y="724535"/>
                  </a:lnTo>
                  <a:lnTo>
                    <a:pt x="428405" y="724535"/>
                  </a:lnTo>
                  <a:lnTo>
                    <a:pt x="969230" y="724535"/>
                  </a:lnTo>
                  <a:lnTo>
                    <a:pt x="973677" y="724535"/>
                  </a:lnTo>
                  <a:lnTo>
                    <a:pt x="978123" y="724852"/>
                  </a:lnTo>
                  <a:lnTo>
                    <a:pt x="991461" y="724218"/>
                  </a:lnTo>
                  <a:lnTo>
                    <a:pt x="1007339" y="723900"/>
                  </a:lnTo>
                  <a:lnTo>
                    <a:pt x="1023853" y="724218"/>
                  </a:lnTo>
                  <a:lnTo>
                    <a:pt x="1041637" y="725170"/>
                  </a:lnTo>
                  <a:lnTo>
                    <a:pt x="1051164" y="725805"/>
                  </a:lnTo>
                  <a:lnTo>
                    <a:pt x="1061009" y="727074"/>
                  </a:lnTo>
                  <a:lnTo>
                    <a:pt x="1071171" y="728344"/>
                  </a:lnTo>
                  <a:lnTo>
                    <a:pt x="1082286" y="729931"/>
                  </a:lnTo>
                  <a:lnTo>
                    <a:pt x="1093084" y="731835"/>
                  </a:lnTo>
                  <a:lnTo>
                    <a:pt x="1104199" y="734057"/>
                  </a:lnTo>
                  <a:lnTo>
                    <a:pt x="1115631" y="736914"/>
                  </a:lnTo>
                  <a:lnTo>
                    <a:pt x="1127064" y="739771"/>
                  </a:lnTo>
                  <a:lnTo>
                    <a:pt x="1139132" y="743263"/>
                  </a:lnTo>
                  <a:lnTo>
                    <a:pt x="1151199" y="747389"/>
                  </a:lnTo>
                  <a:lnTo>
                    <a:pt x="1163585" y="751833"/>
                  </a:lnTo>
                  <a:lnTo>
                    <a:pt x="1175652" y="756912"/>
                  </a:lnTo>
                  <a:lnTo>
                    <a:pt x="1188355" y="762308"/>
                  </a:lnTo>
                  <a:lnTo>
                    <a:pt x="1201058" y="768656"/>
                  </a:lnTo>
                  <a:lnTo>
                    <a:pt x="1213443" y="775639"/>
                  </a:lnTo>
                  <a:lnTo>
                    <a:pt x="1225829" y="782940"/>
                  </a:lnTo>
                  <a:lnTo>
                    <a:pt x="1238214" y="791193"/>
                  </a:lnTo>
                  <a:lnTo>
                    <a:pt x="1250917" y="800080"/>
                  </a:lnTo>
                  <a:lnTo>
                    <a:pt x="1262985" y="809920"/>
                  </a:lnTo>
                  <a:lnTo>
                    <a:pt x="1274735" y="820713"/>
                  </a:lnTo>
                  <a:lnTo>
                    <a:pt x="1286167" y="831822"/>
                  </a:lnTo>
                  <a:lnTo>
                    <a:pt x="1291884" y="837536"/>
                  </a:lnTo>
                  <a:lnTo>
                    <a:pt x="1297600" y="843567"/>
                  </a:lnTo>
                  <a:lnTo>
                    <a:pt x="1303316" y="849598"/>
                  </a:lnTo>
                  <a:lnTo>
                    <a:pt x="1308715" y="855946"/>
                  </a:lnTo>
                  <a:lnTo>
                    <a:pt x="1313796" y="862612"/>
                  </a:lnTo>
                  <a:lnTo>
                    <a:pt x="1318877" y="869277"/>
                  </a:lnTo>
                  <a:lnTo>
                    <a:pt x="1323959" y="876578"/>
                  </a:lnTo>
                  <a:lnTo>
                    <a:pt x="1328722" y="883879"/>
                  </a:lnTo>
                  <a:lnTo>
                    <a:pt x="1333486" y="891179"/>
                  </a:lnTo>
                  <a:lnTo>
                    <a:pt x="1337932" y="898480"/>
                  </a:lnTo>
                  <a:lnTo>
                    <a:pt x="1342378" y="906098"/>
                  </a:lnTo>
                  <a:lnTo>
                    <a:pt x="1346824" y="914033"/>
                  </a:lnTo>
                  <a:lnTo>
                    <a:pt x="1350952" y="922286"/>
                  </a:lnTo>
                  <a:lnTo>
                    <a:pt x="1355081" y="930539"/>
                  </a:lnTo>
                  <a:lnTo>
                    <a:pt x="1360162" y="941966"/>
                  </a:lnTo>
                  <a:lnTo>
                    <a:pt x="1364925" y="953393"/>
                  </a:lnTo>
                  <a:lnTo>
                    <a:pt x="1369054" y="965138"/>
                  </a:lnTo>
                  <a:lnTo>
                    <a:pt x="1373182" y="977199"/>
                  </a:lnTo>
                  <a:lnTo>
                    <a:pt x="1376993" y="989579"/>
                  </a:lnTo>
                  <a:lnTo>
                    <a:pt x="1380486" y="1002275"/>
                  </a:lnTo>
                  <a:lnTo>
                    <a:pt x="1383662" y="1014972"/>
                  </a:lnTo>
                  <a:lnTo>
                    <a:pt x="1386520" y="1028304"/>
                  </a:lnTo>
                  <a:lnTo>
                    <a:pt x="1389061" y="1041953"/>
                  </a:lnTo>
                  <a:lnTo>
                    <a:pt x="1390966" y="1055284"/>
                  </a:lnTo>
                  <a:lnTo>
                    <a:pt x="1392872" y="1069251"/>
                  </a:lnTo>
                  <a:lnTo>
                    <a:pt x="1394460" y="1083534"/>
                  </a:lnTo>
                  <a:lnTo>
                    <a:pt x="1395730" y="1098136"/>
                  </a:lnTo>
                  <a:lnTo>
                    <a:pt x="1396365" y="1113054"/>
                  </a:lnTo>
                  <a:lnTo>
                    <a:pt x="1397000" y="1127973"/>
                  </a:lnTo>
                  <a:lnTo>
                    <a:pt x="1397000" y="1143209"/>
                  </a:lnTo>
                  <a:lnTo>
                    <a:pt x="1397000" y="1159397"/>
                  </a:lnTo>
                  <a:lnTo>
                    <a:pt x="1396365" y="1175903"/>
                  </a:lnTo>
                  <a:lnTo>
                    <a:pt x="1395412" y="1192726"/>
                  </a:lnTo>
                  <a:lnTo>
                    <a:pt x="1394142" y="1210184"/>
                  </a:lnTo>
                  <a:lnTo>
                    <a:pt x="1392554" y="1227642"/>
                  </a:lnTo>
                  <a:lnTo>
                    <a:pt x="1390331" y="1245417"/>
                  </a:lnTo>
                  <a:lnTo>
                    <a:pt x="1388108" y="1263828"/>
                  </a:lnTo>
                  <a:lnTo>
                    <a:pt x="1385250" y="1282238"/>
                  </a:lnTo>
                  <a:lnTo>
                    <a:pt x="1382074" y="1301283"/>
                  </a:lnTo>
                  <a:lnTo>
                    <a:pt x="1378263" y="1320646"/>
                  </a:lnTo>
                  <a:lnTo>
                    <a:pt x="1374453" y="1340325"/>
                  </a:lnTo>
                  <a:lnTo>
                    <a:pt x="1370007" y="1360323"/>
                  </a:lnTo>
                  <a:lnTo>
                    <a:pt x="1365243" y="1380955"/>
                  </a:lnTo>
                  <a:lnTo>
                    <a:pt x="1359844" y="1401904"/>
                  </a:lnTo>
                  <a:lnTo>
                    <a:pt x="1354446" y="1423171"/>
                  </a:lnTo>
                  <a:lnTo>
                    <a:pt x="1347777" y="1445073"/>
                  </a:lnTo>
                  <a:lnTo>
                    <a:pt x="1341425" y="1466975"/>
                  </a:lnTo>
                  <a:lnTo>
                    <a:pt x="1334438" y="1489829"/>
                  </a:lnTo>
                  <a:lnTo>
                    <a:pt x="1326817" y="1512683"/>
                  </a:lnTo>
                  <a:lnTo>
                    <a:pt x="1319195" y="1536172"/>
                  </a:lnTo>
                  <a:lnTo>
                    <a:pt x="1310621" y="1560296"/>
                  </a:lnTo>
                  <a:lnTo>
                    <a:pt x="1302046" y="1584737"/>
                  </a:lnTo>
                  <a:lnTo>
                    <a:pt x="1292201" y="1609813"/>
                  </a:lnTo>
                  <a:lnTo>
                    <a:pt x="1282357" y="1634889"/>
                  </a:lnTo>
                  <a:lnTo>
                    <a:pt x="1272194" y="1660917"/>
                  </a:lnTo>
                  <a:lnTo>
                    <a:pt x="1261397" y="1687263"/>
                  </a:lnTo>
                  <a:lnTo>
                    <a:pt x="1250282" y="1714244"/>
                  </a:lnTo>
                  <a:lnTo>
                    <a:pt x="1237897" y="1741541"/>
                  </a:lnTo>
                  <a:lnTo>
                    <a:pt x="1225829" y="1769474"/>
                  </a:lnTo>
                  <a:lnTo>
                    <a:pt x="1212808" y="1797724"/>
                  </a:lnTo>
                  <a:lnTo>
                    <a:pt x="1199470" y="1826927"/>
                  </a:lnTo>
                  <a:lnTo>
                    <a:pt x="1185180" y="1856447"/>
                  </a:lnTo>
                  <a:lnTo>
                    <a:pt x="1182957" y="1861208"/>
                  </a:lnTo>
                  <a:lnTo>
                    <a:pt x="1180416" y="1865652"/>
                  </a:lnTo>
                  <a:lnTo>
                    <a:pt x="1177558" y="1870096"/>
                  </a:lnTo>
                  <a:lnTo>
                    <a:pt x="1174382" y="1874540"/>
                  </a:lnTo>
                  <a:lnTo>
                    <a:pt x="1171206" y="1878666"/>
                  </a:lnTo>
                  <a:lnTo>
                    <a:pt x="1168031" y="1882792"/>
                  </a:lnTo>
                  <a:lnTo>
                    <a:pt x="1164537" y="1886284"/>
                  </a:lnTo>
                  <a:lnTo>
                    <a:pt x="1160726" y="1889776"/>
                  </a:lnTo>
                  <a:lnTo>
                    <a:pt x="1156916" y="1893267"/>
                  </a:lnTo>
                  <a:lnTo>
                    <a:pt x="1153105" y="1896441"/>
                  </a:lnTo>
                  <a:lnTo>
                    <a:pt x="1148976" y="1899298"/>
                  </a:lnTo>
                  <a:lnTo>
                    <a:pt x="1144848" y="1902155"/>
                  </a:lnTo>
                  <a:lnTo>
                    <a:pt x="1140719" y="1904694"/>
                  </a:lnTo>
                  <a:lnTo>
                    <a:pt x="1136273" y="1907234"/>
                  </a:lnTo>
                  <a:lnTo>
                    <a:pt x="1131510" y="1909456"/>
                  </a:lnTo>
                  <a:lnTo>
                    <a:pt x="1126746" y="1911360"/>
                  </a:lnTo>
                  <a:lnTo>
                    <a:pt x="1105151" y="1731702"/>
                  </a:lnTo>
                  <a:lnTo>
                    <a:pt x="1105151" y="1469197"/>
                  </a:lnTo>
                  <a:lnTo>
                    <a:pt x="1114043" y="1442851"/>
                  </a:lnTo>
                  <a:lnTo>
                    <a:pt x="1122300" y="1416823"/>
                  </a:lnTo>
                  <a:lnTo>
                    <a:pt x="1129922" y="1391747"/>
                  </a:lnTo>
                  <a:lnTo>
                    <a:pt x="1137226" y="1367623"/>
                  </a:lnTo>
                  <a:lnTo>
                    <a:pt x="1143260" y="1344452"/>
                  </a:lnTo>
                  <a:lnTo>
                    <a:pt x="1148976" y="1322233"/>
                  </a:lnTo>
                  <a:lnTo>
                    <a:pt x="1153740" y="1300331"/>
                  </a:lnTo>
                  <a:lnTo>
                    <a:pt x="1158186" y="1280016"/>
                  </a:lnTo>
                  <a:lnTo>
                    <a:pt x="1161997" y="1259701"/>
                  </a:lnTo>
                  <a:lnTo>
                    <a:pt x="1165172" y="1240656"/>
                  </a:lnTo>
                  <a:lnTo>
                    <a:pt x="1167713" y="1222563"/>
                  </a:lnTo>
                  <a:lnTo>
                    <a:pt x="1169936" y="1205105"/>
                  </a:lnTo>
                  <a:lnTo>
                    <a:pt x="1171524" y="1188282"/>
                  </a:lnTo>
                  <a:lnTo>
                    <a:pt x="1172477" y="1172729"/>
                  </a:lnTo>
                  <a:lnTo>
                    <a:pt x="1173112" y="1157493"/>
                  </a:lnTo>
                  <a:lnTo>
                    <a:pt x="1173112" y="1143209"/>
                  </a:lnTo>
                  <a:lnTo>
                    <a:pt x="1173112" y="1132734"/>
                  </a:lnTo>
                  <a:lnTo>
                    <a:pt x="1172794" y="1122894"/>
                  </a:lnTo>
                  <a:lnTo>
                    <a:pt x="1172159" y="1113372"/>
                  </a:lnTo>
                  <a:lnTo>
                    <a:pt x="1171524" y="1104484"/>
                  </a:lnTo>
                  <a:lnTo>
                    <a:pt x="1170571" y="1095596"/>
                  </a:lnTo>
                  <a:lnTo>
                    <a:pt x="1169619" y="1087343"/>
                  </a:lnTo>
                  <a:lnTo>
                    <a:pt x="1168348" y="1079726"/>
                  </a:lnTo>
                  <a:lnTo>
                    <a:pt x="1166760" y="1072107"/>
                  </a:lnTo>
                  <a:lnTo>
                    <a:pt x="1165490" y="1065124"/>
                  </a:lnTo>
                  <a:lnTo>
                    <a:pt x="1163902" y="1058459"/>
                  </a:lnTo>
                  <a:lnTo>
                    <a:pt x="1161997" y="1052110"/>
                  </a:lnTo>
                  <a:lnTo>
                    <a:pt x="1160091" y="1046079"/>
                  </a:lnTo>
                  <a:lnTo>
                    <a:pt x="1156280" y="1034970"/>
                  </a:lnTo>
                  <a:lnTo>
                    <a:pt x="1152152" y="1025130"/>
                  </a:lnTo>
                  <a:lnTo>
                    <a:pt x="1147706" y="1016559"/>
                  </a:lnTo>
                  <a:lnTo>
                    <a:pt x="1143260" y="1008941"/>
                  </a:lnTo>
                  <a:lnTo>
                    <a:pt x="1138496" y="1001958"/>
                  </a:lnTo>
                  <a:lnTo>
                    <a:pt x="1133733" y="995927"/>
                  </a:lnTo>
                  <a:lnTo>
                    <a:pt x="1128334" y="990531"/>
                  </a:lnTo>
                  <a:lnTo>
                    <a:pt x="1123253" y="985135"/>
                  </a:lnTo>
                  <a:lnTo>
                    <a:pt x="1117854" y="980374"/>
                  </a:lnTo>
                  <a:lnTo>
                    <a:pt x="1112456" y="976247"/>
                  </a:lnTo>
                  <a:lnTo>
                    <a:pt x="1108645" y="973390"/>
                  </a:lnTo>
                  <a:lnTo>
                    <a:pt x="1104516" y="970851"/>
                  </a:lnTo>
                  <a:lnTo>
                    <a:pt x="1100388" y="968629"/>
                  </a:lnTo>
                  <a:lnTo>
                    <a:pt x="1095942" y="966407"/>
                  </a:lnTo>
                  <a:lnTo>
                    <a:pt x="1086732" y="962281"/>
                  </a:lnTo>
                  <a:lnTo>
                    <a:pt x="1076887" y="958789"/>
                  </a:lnTo>
                  <a:lnTo>
                    <a:pt x="1076887" y="1218437"/>
                  </a:lnTo>
                  <a:lnTo>
                    <a:pt x="1076887" y="1545377"/>
                  </a:lnTo>
                  <a:lnTo>
                    <a:pt x="1076887" y="1733289"/>
                  </a:lnTo>
                  <a:lnTo>
                    <a:pt x="1099753" y="1918661"/>
                  </a:lnTo>
                  <a:lnTo>
                    <a:pt x="1228052" y="2979788"/>
                  </a:lnTo>
                  <a:lnTo>
                    <a:pt x="1228687" y="2988676"/>
                  </a:lnTo>
                  <a:lnTo>
                    <a:pt x="1229005" y="2997564"/>
                  </a:lnTo>
                  <a:lnTo>
                    <a:pt x="1229005" y="3006134"/>
                  </a:lnTo>
                  <a:lnTo>
                    <a:pt x="1228687" y="3014704"/>
                  </a:lnTo>
                  <a:lnTo>
                    <a:pt x="1227734" y="3023275"/>
                  </a:lnTo>
                  <a:lnTo>
                    <a:pt x="1226464" y="3031527"/>
                  </a:lnTo>
                  <a:lnTo>
                    <a:pt x="1224558" y="3040098"/>
                  </a:lnTo>
                  <a:lnTo>
                    <a:pt x="1222653" y="3048351"/>
                  </a:lnTo>
                  <a:lnTo>
                    <a:pt x="1220112" y="3056286"/>
                  </a:lnTo>
                  <a:lnTo>
                    <a:pt x="1217254" y="3063904"/>
                  </a:lnTo>
                  <a:lnTo>
                    <a:pt x="1213761" y="3071522"/>
                  </a:lnTo>
                  <a:lnTo>
                    <a:pt x="1210268" y="3079140"/>
                  </a:lnTo>
                  <a:lnTo>
                    <a:pt x="1206457" y="3086441"/>
                  </a:lnTo>
                  <a:lnTo>
                    <a:pt x="1202011" y="3093741"/>
                  </a:lnTo>
                  <a:lnTo>
                    <a:pt x="1197565" y="3100724"/>
                  </a:lnTo>
                  <a:lnTo>
                    <a:pt x="1192484" y="3107073"/>
                  </a:lnTo>
                  <a:lnTo>
                    <a:pt x="1187085" y="3113739"/>
                  </a:lnTo>
                  <a:lnTo>
                    <a:pt x="1181369" y="3119770"/>
                  </a:lnTo>
                  <a:lnTo>
                    <a:pt x="1175652" y="3125483"/>
                  </a:lnTo>
                  <a:lnTo>
                    <a:pt x="1169301" y="3131197"/>
                  </a:lnTo>
                  <a:lnTo>
                    <a:pt x="1162949" y="3136275"/>
                  </a:lnTo>
                  <a:lnTo>
                    <a:pt x="1156280" y="3141354"/>
                  </a:lnTo>
                  <a:lnTo>
                    <a:pt x="1149611" y="3146433"/>
                  </a:lnTo>
                  <a:lnTo>
                    <a:pt x="1142307" y="3150559"/>
                  </a:lnTo>
                  <a:lnTo>
                    <a:pt x="1135003" y="3154685"/>
                  </a:lnTo>
                  <a:lnTo>
                    <a:pt x="1127064" y="3158177"/>
                  </a:lnTo>
                  <a:lnTo>
                    <a:pt x="1119125" y="3161669"/>
                  </a:lnTo>
                  <a:lnTo>
                    <a:pt x="1111185" y="3164525"/>
                  </a:lnTo>
                  <a:lnTo>
                    <a:pt x="1102928" y="3167065"/>
                  </a:lnTo>
                  <a:lnTo>
                    <a:pt x="1094671" y="3169287"/>
                  </a:lnTo>
                  <a:lnTo>
                    <a:pt x="1085779" y="3170874"/>
                  </a:lnTo>
                  <a:lnTo>
                    <a:pt x="1076887" y="3172143"/>
                  </a:lnTo>
                  <a:lnTo>
                    <a:pt x="1067995" y="3173096"/>
                  </a:lnTo>
                  <a:lnTo>
                    <a:pt x="1059421" y="3173413"/>
                  </a:lnTo>
                  <a:lnTo>
                    <a:pt x="1050529" y="3173413"/>
                  </a:lnTo>
                  <a:lnTo>
                    <a:pt x="1041955" y="3172778"/>
                  </a:lnTo>
                  <a:lnTo>
                    <a:pt x="1033380" y="3171826"/>
                  </a:lnTo>
                  <a:lnTo>
                    <a:pt x="1025123" y="3170556"/>
                  </a:lnTo>
                  <a:lnTo>
                    <a:pt x="1016549" y="3168969"/>
                  </a:lnTo>
                  <a:lnTo>
                    <a:pt x="1008292" y="3166747"/>
                  </a:lnTo>
                  <a:lnTo>
                    <a:pt x="1000353" y="3164208"/>
                  </a:lnTo>
                  <a:lnTo>
                    <a:pt x="992731" y="3161351"/>
                  </a:lnTo>
                  <a:lnTo>
                    <a:pt x="985109" y="3158177"/>
                  </a:lnTo>
                  <a:lnTo>
                    <a:pt x="977487" y="3154368"/>
                  </a:lnTo>
                  <a:lnTo>
                    <a:pt x="970183" y="3150559"/>
                  </a:lnTo>
                  <a:lnTo>
                    <a:pt x="962879" y="3146433"/>
                  </a:lnTo>
                  <a:lnTo>
                    <a:pt x="955892" y="3141354"/>
                  </a:lnTo>
                  <a:lnTo>
                    <a:pt x="949541" y="3136275"/>
                  </a:lnTo>
                  <a:lnTo>
                    <a:pt x="943190" y="3131197"/>
                  </a:lnTo>
                  <a:lnTo>
                    <a:pt x="936838" y="3125483"/>
                  </a:lnTo>
                  <a:lnTo>
                    <a:pt x="931122" y="3119770"/>
                  </a:lnTo>
                  <a:lnTo>
                    <a:pt x="925406" y="3113739"/>
                  </a:lnTo>
                  <a:lnTo>
                    <a:pt x="920324" y="3107390"/>
                  </a:lnTo>
                  <a:lnTo>
                    <a:pt x="915243" y="3100724"/>
                  </a:lnTo>
                  <a:lnTo>
                    <a:pt x="910162" y="3093741"/>
                  </a:lnTo>
                  <a:lnTo>
                    <a:pt x="906034" y="3086123"/>
                  </a:lnTo>
                  <a:lnTo>
                    <a:pt x="901905" y="3078823"/>
                  </a:lnTo>
                  <a:lnTo>
                    <a:pt x="898412" y="3071205"/>
                  </a:lnTo>
                  <a:lnTo>
                    <a:pt x="894919" y="3063587"/>
                  </a:lnTo>
                  <a:lnTo>
                    <a:pt x="892060" y="3055334"/>
                  </a:lnTo>
                  <a:lnTo>
                    <a:pt x="889520" y="3047081"/>
                  </a:lnTo>
                  <a:lnTo>
                    <a:pt x="887614" y="3038828"/>
                  </a:lnTo>
                  <a:lnTo>
                    <a:pt x="885709" y="3029940"/>
                  </a:lnTo>
                  <a:lnTo>
                    <a:pt x="884439" y="3021053"/>
                  </a:lnTo>
                  <a:lnTo>
                    <a:pt x="748518" y="1897076"/>
                  </a:lnTo>
                  <a:lnTo>
                    <a:pt x="649118" y="1897076"/>
                  </a:lnTo>
                  <a:lnTo>
                    <a:pt x="512879" y="3021053"/>
                  </a:lnTo>
                  <a:lnTo>
                    <a:pt x="511609" y="3029940"/>
                  </a:lnTo>
                  <a:lnTo>
                    <a:pt x="510021" y="3038828"/>
                  </a:lnTo>
                  <a:lnTo>
                    <a:pt x="507798" y="3047081"/>
                  </a:lnTo>
                  <a:lnTo>
                    <a:pt x="505258" y="3055334"/>
                  </a:lnTo>
                  <a:lnTo>
                    <a:pt x="502399" y="3063587"/>
                  </a:lnTo>
                  <a:lnTo>
                    <a:pt x="498906" y="3071205"/>
                  </a:lnTo>
                  <a:lnTo>
                    <a:pt x="495413" y="3078823"/>
                  </a:lnTo>
                  <a:lnTo>
                    <a:pt x="491284" y="3086123"/>
                  </a:lnTo>
                  <a:lnTo>
                    <a:pt x="487156" y="3093741"/>
                  </a:lnTo>
                  <a:lnTo>
                    <a:pt x="482392" y="3100724"/>
                  </a:lnTo>
                  <a:lnTo>
                    <a:pt x="477311" y="3107390"/>
                  </a:lnTo>
                  <a:lnTo>
                    <a:pt x="472230" y="3113739"/>
                  </a:lnTo>
                  <a:lnTo>
                    <a:pt x="466196" y="3119770"/>
                  </a:lnTo>
                  <a:lnTo>
                    <a:pt x="460480" y="3125483"/>
                  </a:lnTo>
                  <a:lnTo>
                    <a:pt x="454446" y="3131197"/>
                  </a:lnTo>
                  <a:lnTo>
                    <a:pt x="447777" y="3136275"/>
                  </a:lnTo>
                  <a:lnTo>
                    <a:pt x="441426" y="3141354"/>
                  </a:lnTo>
                  <a:lnTo>
                    <a:pt x="434439" y="3146433"/>
                  </a:lnTo>
                  <a:lnTo>
                    <a:pt x="427452" y="3150559"/>
                  </a:lnTo>
                  <a:lnTo>
                    <a:pt x="420148" y="3154368"/>
                  </a:lnTo>
                  <a:lnTo>
                    <a:pt x="412209" y="3158177"/>
                  </a:lnTo>
                  <a:lnTo>
                    <a:pt x="404587" y="3161351"/>
                  </a:lnTo>
                  <a:lnTo>
                    <a:pt x="396965" y="3164208"/>
                  </a:lnTo>
                  <a:lnTo>
                    <a:pt x="389026" y="3166747"/>
                  </a:lnTo>
                  <a:lnTo>
                    <a:pt x="380769" y="3168969"/>
                  </a:lnTo>
                  <a:lnTo>
                    <a:pt x="372512" y="3170556"/>
                  </a:lnTo>
                  <a:lnTo>
                    <a:pt x="364256" y="3171826"/>
                  </a:lnTo>
                  <a:lnTo>
                    <a:pt x="355363" y="3172778"/>
                  </a:lnTo>
                  <a:lnTo>
                    <a:pt x="346789" y="3173413"/>
                  </a:lnTo>
                  <a:lnTo>
                    <a:pt x="338215" y="3173413"/>
                  </a:lnTo>
                  <a:lnTo>
                    <a:pt x="329323" y="3173096"/>
                  </a:lnTo>
                  <a:lnTo>
                    <a:pt x="320431" y="3172143"/>
                  </a:lnTo>
                  <a:lnTo>
                    <a:pt x="311856" y="3170874"/>
                  </a:lnTo>
                  <a:lnTo>
                    <a:pt x="302964" y="3169287"/>
                  </a:lnTo>
                  <a:lnTo>
                    <a:pt x="294390" y="3167065"/>
                  </a:lnTo>
                  <a:lnTo>
                    <a:pt x="286133" y="3164525"/>
                  </a:lnTo>
                  <a:lnTo>
                    <a:pt x="278193" y="3161669"/>
                  </a:lnTo>
                  <a:lnTo>
                    <a:pt x="270254" y="3158177"/>
                  </a:lnTo>
                  <a:lnTo>
                    <a:pt x="262632" y="3154685"/>
                  </a:lnTo>
                  <a:lnTo>
                    <a:pt x="255328" y="3150559"/>
                  </a:lnTo>
                  <a:lnTo>
                    <a:pt x="248024" y="3146433"/>
                  </a:lnTo>
                  <a:lnTo>
                    <a:pt x="241038" y="3141354"/>
                  </a:lnTo>
                  <a:lnTo>
                    <a:pt x="234369" y="3136275"/>
                  </a:lnTo>
                  <a:lnTo>
                    <a:pt x="228017" y="3131197"/>
                  </a:lnTo>
                  <a:lnTo>
                    <a:pt x="221666" y="3125483"/>
                  </a:lnTo>
                  <a:lnTo>
                    <a:pt x="215949" y="3119770"/>
                  </a:lnTo>
                  <a:lnTo>
                    <a:pt x="210551" y="3113739"/>
                  </a:lnTo>
                  <a:lnTo>
                    <a:pt x="205152" y="3107073"/>
                  </a:lnTo>
                  <a:lnTo>
                    <a:pt x="200071" y="3100724"/>
                  </a:lnTo>
                  <a:lnTo>
                    <a:pt x="195625" y="3093741"/>
                  </a:lnTo>
                  <a:lnTo>
                    <a:pt x="190861" y="3086441"/>
                  </a:lnTo>
                  <a:lnTo>
                    <a:pt x="187050" y="3079140"/>
                  </a:lnTo>
                  <a:lnTo>
                    <a:pt x="183557" y="3071522"/>
                  </a:lnTo>
                  <a:lnTo>
                    <a:pt x="180064" y="3063904"/>
                  </a:lnTo>
                  <a:lnTo>
                    <a:pt x="177206" y="3056286"/>
                  </a:lnTo>
                  <a:lnTo>
                    <a:pt x="174665" y="3048351"/>
                  </a:lnTo>
                  <a:lnTo>
                    <a:pt x="172760" y="3040098"/>
                  </a:lnTo>
                  <a:lnTo>
                    <a:pt x="170854" y="3031527"/>
                  </a:lnTo>
                  <a:lnTo>
                    <a:pt x="169584" y="3023275"/>
                  </a:lnTo>
                  <a:lnTo>
                    <a:pt x="168631" y="3014704"/>
                  </a:lnTo>
                  <a:lnTo>
                    <a:pt x="168313" y="3006134"/>
                  </a:lnTo>
                  <a:lnTo>
                    <a:pt x="168313" y="2997564"/>
                  </a:lnTo>
                  <a:lnTo>
                    <a:pt x="168631" y="2988676"/>
                  </a:lnTo>
                  <a:lnTo>
                    <a:pt x="169584" y="2979788"/>
                  </a:lnTo>
                  <a:lnTo>
                    <a:pt x="297565" y="1918661"/>
                  </a:lnTo>
                  <a:lnTo>
                    <a:pt x="320431" y="1733289"/>
                  </a:lnTo>
                  <a:lnTo>
                    <a:pt x="320431" y="1545695"/>
                  </a:lnTo>
                  <a:lnTo>
                    <a:pt x="320431" y="1218437"/>
                  </a:lnTo>
                  <a:lnTo>
                    <a:pt x="320431" y="958472"/>
                  </a:lnTo>
                  <a:lnTo>
                    <a:pt x="315032" y="960376"/>
                  </a:lnTo>
                  <a:lnTo>
                    <a:pt x="309633" y="962598"/>
                  </a:lnTo>
                  <a:lnTo>
                    <a:pt x="299788" y="967360"/>
                  </a:lnTo>
                  <a:lnTo>
                    <a:pt x="295025" y="969899"/>
                  </a:lnTo>
                  <a:lnTo>
                    <a:pt x="290579" y="972438"/>
                  </a:lnTo>
                  <a:lnTo>
                    <a:pt x="286450" y="975295"/>
                  </a:lnTo>
                  <a:lnTo>
                    <a:pt x="282004" y="978152"/>
                  </a:lnTo>
                  <a:lnTo>
                    <a:pt x="277876" y="981326"/>
                  </a:lnTo>
                  <a:lnTo>
                    <a:pt x="274065" y="984817"/>
                  </a:lnTo>
                  <a:lnTo>
                    <a:pt x="270254" y="988944"/>
                  </a:lnTo>
                  <a:lnTo>
                    <a:pt x="266443" y="993070"/>
                  </a:lnTo>
                  <a:lnTo>
                    <a:pt x="262632" y="997514"/>
                  </a:lnTo>
                  <a:lnTo>
                    <a:pt x="259139" y="1002275"/>
                  </a:lnTo>
                  <a:lnTo>
                    <a:pt x="255646" y="1007354"/>
                  </a:lnTo>
                  <a:lnTo>
                    <a:pt x="252153" y="1012750"/>
                  </a:lnTo>
                  <a:lnTo>
                    <a:pt x="248342" y="1018781"/>
                  </a:lnTo>
                  <a:lnTo>
                    <a:pt x="245166" y="1025130"/>
                  </a:lnTo>
                  <a:lnTo>
                    <a:pt x="241038" y="1034970"/>
                  </a:lnTo>
                  <a:lnTo>
                    <a:pt x="236909" y="1046079"/>
                  </a:lnTo>
                  <a:lnTo>
                    <a:pt x="235321" y="1052110"/>
                  </a:lnTo>
                  <a:lnTo>
                    <a:pt x="233416" y="1058459"/>
                  </a:lnTo>
                  <a:lnTo>
                    <a:pt x="231828" y="1065124"/>
                  </a:lnTo>
                  <a:lnTo>
                    <a:pt x="230240" y="1072107"/>
                  </a:lnTo>
                  <a:lnTo>
                    <a:pt x="228970" y="1079726"/>
                  </a:lnTo>
                  <a:lnTo>
                    <a:pt x="227699" y="1087343"/>
                  </a:lnTo>
                  <a:lnTo>
                    <a:pt x="226747" y="1095596"/>
                  </a:lnTo>
                  <a:lnTo>
                    <a:pt x="225794" y="1104484"/>
                  </a:lnTo>
                  <a:lnTo>
                    <a:pt x="225159" y="1113372"/>
                  </a:lnTo>
                  <a:lnTo>
                    <a:pt x="224524" y="1122894"/>
                  </a:lnTo>
                  <a:lnTo>
                    <a:pt x="224206" y="1132734"/>
                  </a:lnTo>
                  <a:lnTo>
                    <a:pt x="223889" y="1143209"/>
                  </a:lnTo>
                  <a:lnTo>
                    <a:pt x="224206" y="1157493"/>
                  </a:lnTo>
                  <a:lnTo>
                    <a:pt x="224841" y="1172729"/>
                  </a:lnTo>
                  <a:lnTo>
                    <a:pt x="225794" y="1188282"/>
                  </a:lnTo>
                  <a:lnTo>
                    <a:pt x="227382" y="1205105"/>
                  </a:lnTo>
                  <a:lnTo>
                    <a:pt x="229605" y="1222563"/>
                  </a:lnTo>
                  <a:lnTo>
                    <a:pt x="232146" y="1240974"/>
                  </a:lnTo>
                  <a:lnTo>
                    <a:pt x="235321" y="1260019"/>
                  </a:lnTo>
                  <a:lnTo>
                    <a:pt x="239132" y="1280016"/>
                  </a:lnTo>
                  <a:lnTo>
                    <a:pt x="243578" y="1300648"/>
                  </a:lnTo>
                  <a:lnTo>
                    <a:pt x="248342" y="1322233"/>
                  </a:lnTo>
                  <a:lnTo>
                    <a:pt x="254376" y="1344769"/>
                  </a:lnTo>
                  <a:lnTo>
                    <a:pt x="260409" y="1367941"/>
                  </a:lnTo>
                  <a:lnTo>
                    <a:pt x="267396" y="1392065"/>
                  </a:lnTo>
                  <a:lnTo>
                    <a:pt x="275018" y="1416823"/>
                  </a:lnTo>
                  <a:lnTo>
                    <a:pt x="283275" y="1442851"/>
                  </a:lnTo>
                  <a:lnTo>
                    <a:pt x="292167" y="1469514"/>
                  </a:lnTo>
                  <a:lnTo>
                    <a:pt x="292167" y="1731384"/>
                  </a:lnTo>
                  <a:lnTo>
                    <a:pt x="270572" y="1911360"/>
                  </a:lnTo>
                  <a:lnTo>
                    <a:pt x="266126" y="1909456"/>
                  </a:lnTo>
                  <a:lnTo>
                    <a:pt x="261362" y="1907234"/>
                  </a:lnTo>
                  <a:lnTo>
                    <a:pt x="257234" y="1904694"/>
                  </a:lnTo>
                  <a:lnTo>
                    <a:pt x="252788" y="1902155"/>
                  </a:lnTo>
                  <a:lnTo>
                    <a:pt x="248342" y="1899298"/>
                  </a:lnTo>
                  <a:lnTo>
                    <a:pt x="244213" y="1896441"/>
                  </a:lnTo>
                  <a:lnTo>
                    <a:pt x="240402" y="1893267"/>
                  </a:lnTo>
                  <a:lnTo>
                    <a:pt x="236592" y="1889776"/>
                  </a:lnTo>
                  <a:lnTo>
                    <a:pt x="232781" y="1886284"/>
                  </a:lnTo>
                  <a:lnTo>
                    <a:pt x="229287" y="1882792"/>
                  </a:lnTo>
                  <a:lnTo>
                    <a:pt x="226112" y="1878666"/>
                  </a:lnTo>
                  <a:lnTo>
                    <a:pt x="222936" y="1874540"/>
                  </a:lnTo>
                  <a:lnTo>
                    <a:pt x="219760" y="1870096"/>
                  </a:lnTo>
                  <a:lnTo>
                    <a:pt x="216902" y="1865652"/>
                  </a:lnTo>
                  <a:lnTo>
                    <a:pt x="214361" y="1861208"/>
                  </a:lnTo>
                  <a:lnTo>
                    <a:pt x="212138" y="1856447"/>
                  </a:lnTo>
                  <a:lnTo>
                    <a:pt x="198165" y="1826927"/>
                  </a:lnTo>
                  <a:lnTo>
                    <a:pt x="184510" y="1797724"/>
                  </a:lnTo>
                  <a:lnTo>
                    <a:pt x="171489" y="1769474"/>
                  </a:lnTo>
                  <a:lnTo>
                    <a:pt x="159421" y="1741541"/>
                  </a:lnTo>
                  <a:lnTo>
                    <a:pt x="147354" y="1714244"/>
                  </a:lnTo>
                  <a:lnTo>
                    <a:pt x="135921" y="1687263"/>
                  </a:lnTo>
                  <a:lnTo>
                    <a:pt x="125124" y="1660917"/>
                  </a:lnTo>
                  <a:lnTo>
                    <a:pt x="114961" y="1634889"/>
                  </a:lnTo>
                  <a:lnTo>
                    <a:pt x="105117" y="1609813"/>
                  </a:lnTo>
                  <a:lnTo>
                    <a:pt x="95589" y="1584737"/>
                  </a:lnTo>
                  <a:lnTo>
                    <a:pt x="87015" y="1560296"/>
                  </a:lnTo>
                  <a:lnTo>
                    <a:pt x="78123" y="1536172"/>
                  </a:lnTo>
                  <a:lnTo>
                    <a:pt x="70184" y="1512683"/>
                  </a:lnTo>
                  <a:lnTo>
                    <a:pt x="62880" y="1489829"/>
                  </a:lnTo>
                  <a:lnTo>
                    <a:pt x="55893" y="1466975"/>
                  </a:lnTo>
                  <a:lnTo>
                    <a:pt x="49224" y="1445073"/>
                  </a:lnTo>
                  <a:lnTo>
                    <a:pt x="43190" y="1423171"/>
                  </a:lnTo>
                  <a:lnTo>
                    <a:pt x="37474" y="1401904"/>
                  </a:lnTo>
                  <a:lnTo>
                    <a:pt x="32393" y="1380955"/>
                  </a:lnTo>
                  <a:lnTo>
                    <a:pt x="27311" y="1360323"/>
                  </a:lnTo>
                  <a:lnTo>
                    <a:pt x="22865" y="1340325"/>
                  </a:lnTo>
                  <a:lnTo>
                    <a:pt x="18737" y="1320646"/>
                  </a:lnTo>
                  <a:lnTo>
                    <a:pt x="15244" y="1301283"/>
                  </a:lnTo>
                  <a:lnTo>
                    <a:pt x="12068" y="1282238"/>
                  </a:lnTo>
                  <a:lnTo>
                    <a:pt x="9210" y="1263828"/>
                  </a:lnTo>
                  <a:lnTo>
                    <a:pt x="6987" y="1245417"/>
                  </a:lnTo>
                  <a:lnTo>
                    <a:pt x="4764" y="1227642"/>
                  </a:lnTo>
                  <a:lnTo>
                    <a:pt x="3176" y="1210184"/>
                  </a:lnTo>
                  <a:lnTo>
                    <a:pt x="1906" y="1192726"/>
                  </a:lnTo>
                  <a:lnTo>
                    <a:pt x="953" y="1175903"/>
                  </a:lnTo>
                  <a:lnTo>
                    <a:pt x="318" y="1159397"/>
                  </a:lnTo>
                  <a:lnTo>
                    <a:pt x="0" y="1143209"/>
                  </a:lnTo>
                  <a:lnTo>
                    <a:pt x="318" y="1127973"/>
                  </a:lnTo>
                  <a:lnTo>
                    <a:pt x="953" y="1113054"/>
                  </a:lnTo>
                  <a:lnTo>
                    <a:pt x="1588" y="1098136"/>
                  </a:lnTo>
                  <a:lnTo>
                    <a:pt x="2858" y="1083534"/>
                  </a:lnTo>
                  <a:lnTo>
                    <a:pt x="4446" y="1069251"/>
                  </a:lnTo>
                  <a:lnTo>
                    <a:pt x="6034" y="1055284"/>
                  </a:lnTo>
                  <a:lnTo>
                    <a:pt x="8257" y="1041953"/>
                  </a:lnTo>
                  <a:lnTo>
                    <a:pt x="10798" y="1028304"/>
                  </a:lnTo>
                  <a:lnTo>
                    <a:pt x="13656" y="1014972"/>
                  </a:lnTo>
                  <a:lnTo>
                    <a:pt x="16832" y="1002275"/>
                  </a:lnTo>
                  <a:lnTo>
                    <a:pt x="20325" y="989579"/>
                  </a:lnTo>
                  <a:lnTo>
                    <a:pt x="23818" y="977199"/>
                  </a:lnTo>
                  <a:lnTo>
                    <a:pt x="27947" y="965138"/>
                  </a:lnTo>
                  <a:lnTo>
                    <a:pt x="32710" y="953393"/>
                  </a:lnTo>
                  <a:lnTo>
                    <a:pt x="37474" y="941966"/>
                  </a:lnTo>
                  <a:lnTo>
                    <a:pt x="42555" y="930539"/>
                  </a:lnTo>
                  <a:lnTo>
                    <a:pt x="47636" y="919429"/>
                  </a:lnTo>
                  <a:lnTo>
                    <a:pt x="53352" y="908955"/>
                  </a:lnTo>
                  <a:lnTo>
                    <a:pt x="59069" y="898797"/>
                  </a:lnTo>
                  <a:lnTo>
                    <a:pt x="65420" y="888640"/>
                  </a:lnTo>
                  <a:lnTo>
                    <a:pt x="71772" y="879117"/>
                  </a:lnTo>
                  <a:lnTo>
                    <a:pt x="78441" y="869595"/>
                  </a:lnTo>
                  <a:lnTo>
                    <a:pt x="85427" y="860390"/>
                  </a:lnTo>
                  <a:lnTo>
                    <a:pt x="92414" y="851819"/>
                  </a:lnTo>
                  <a:lnTo>
                    <a:pt x="99718" y="843567"/>
                  </a:lnTo>
                  <a:lnTo>
                    <a:pt x="107340" y="835314"/>
                  </a:lnTo>
                  <a:lnTo>
                    <a:pt x="114961" y="827696"/>
                  </a:lnTo>
                  <a:lnTo>
                    <a:pt x="122583" y="820078"/>
                  </a:lnTo>
                  <a:lnTo>
                    <a:pt x="130522" y="813094"/>
                  </a:lnTo>
                  <a:lnTo>
                    <a:pt x="138462" y="806429"/>
                  </a:lnTo>
                  <a:lnTo>
                    <a:pt x="146719" y="800080"/>
                  </a:lnTo>
                  <a:lnTo>
                    <a:pt x="154975" y="794049"/>
                  </a:lnTo>
                  <a:lnTo>
                    <a:pt x="163232" y="788653"/>
                  </a:lnTo>
                  <a:lnTo>
                    <a:pt x="171489" y="783257"/>
                  </a:lnTo>
                  <a:lnTo>
                    <a:pt x="179746" y="778179"/>
                  </a:lnTo>
                  <a:lnTo>
                    <a:pt x="188321" y="773417"/>
                  </a:lnTo>
                  <a:lnTo>
                    <a:pt x="196895" y="768973"/>
                  </a:lnTo>
                  <a:lnTo>
                    <a:pt x="205152" y="764530"/>
                  </a:lnTo>
                  <a:lnTo>
                    <a:pt x="213409" y="760403"/>
                  </a:lnTo>
                  <a:lnTo>
                    <a:pt x="221666" y="756912"/>
                  </a:lnTo>
                  <a:lnTo>
                    <a:pt x="229605" y="753420"/>
                  </a:lnTo>
                  <a:lnTo>
                    <a:pt x="237862" y="750246"/>
                  </a:lnTo>
                  <a:lnTo>
                    <a:pt x="245801" y="747389"/>
                  </a:lnTo>
                  <a:lnTo>
                    <a:pt x="254376" y="744532"/>
                  </a:lnTo>
                  <a:lnTo>
                    <a:pt x="269937" y="739771"/>
                  </a:lnTo>
                  <a:lnTo>
                    <a:pt x="285498" y="735645"/>
                  </a:lnTo>
                  <a:lnTo>
                    <a:pt x="300424" y="732470"/>
                  </a:lnTo>
                  <a:lnTo>
                    <a:pt x="315349" y="729931"/>
                  </a:lnTo>
                  <a:lnTo>
                    <a:pt x="329323" y="727709"/>
                  </a:lnTo>
                  <a:lnTo>
                    <a:pt x="342978" y="726439"/>
                  </a:lnTo>
                  <a:lnTo>
                    <a:pt x="355681" y="725170"/>
                  </a:lnTo>
                  <a:lnTo>
                    <a:pt x="368066" y="724535"/>
                  </a:lnTo>
                  <a:lnTo>
                    <a:pt x="379499" y="724218"/>
                  </a:lnTo>
                  <a:lnTo>
                    <a:pt x="389979" y="723900"/>
                  </a:lnTo>
                  <a:close/>
                  <a:moveTo>
                    <a:pt x="691663" y="0"/>
                  </a:moveTo>
                  <a:lnTo>
                    <a:pt x="699930" y="0"/>
                  </a:lnTo>
                  <a:lnTo>
                    <a:pt x="707562" y="0"/>
                  </a:lnTo>
                  <a:lnTo>
                    <a:pt x="715511" y="318"/>
                  </a:lnTo>
                  <a:lnTo>
                    <a:pt x="723143" y="954"/>
                  </a:lnTo>
                  <a:lnTo>
                    <a:pt x="731092" y="1590"/>
                  </a:lnTo>
                  <a:lnTo>
                    <a:pt x="739042" y="2544"/>
                  </a:lnTo>
                  <a:lnTo>
                    <a:pt x="746991" y="3498"/>
                  </a:lnTo>
                  <a:lnTo>
                    <a:pt x="754941" y="4770"/>
                  </a:lnTo>
                  <a:lnTo>
                    <a:pt x="762890" y="6360"/>
                  </a:lnTo>
                  <a:lnTo>
                    <a:pt x="770840" y="8268"/>
                  </a:lnTo>
                  <a:lnTo>
                    <a:pt x="778789" y="10175"/>
                  </a:lnTo>
                  <a:lnTo>
                    <a:pt x="786421" y="12083"/>
                  </a:lnTo>
                  <a:lnTo>
                    <a:pt x="794053" y="14627"/>
                  </a:lnTo>
                  <a:lnTo>
                    <a:pt x="801684" y="16853"/>
                  </a:lnTo>
                  <a:lnTo>
                    <a:pt x="809634" y="19715"/>
                  </a:lnTo>
                  <a:lnTo>
                    <a:pt x="816947" y="22577"/>
                  </a:lnTo>
                  <a:lnTo>
                    <a:pt x="824261" y="25438"/>
                  </a:lnTo>
                  <a:lnTo>
                    <a:pt x="831256" y="28618"/>
                  </a:lnTo>
                  <a:lnTo>
                    <a:pt x="838252" y="32116"/>
                  </a:lnTo>
                  <a:lnTo>
                    <a:pt x="845247" y="35614"/>
                  </a:lnTo>
                  <a:lnTo>
                    <a:pt x="851925" y="39112"/>
                  </a:lnTo>
                  <a:lnTo>
                    <a:pt x="858921" y="42927"/>
                  </a:lnTo>
                  <a:lnTo>
                    <a:pt x="872276" y="51513"/>
                  </a:lnTo>
                  <a:lnTo>
                    <a:pt x="884677" y="60098"/>
                  </a:lnTo>
                  <a:lnTo>
                    <a:pt x="896760" y="69320"/>
                  </a:lnTo>
                  <a:lnTo>
                    <a:pt x="908526" y="79177"/>
                  </a:lnTo>
                  <a:lnTo>
                    <a:pt x="919655" y="89353"/>
                  </a:lnTo>
                  <a:lnTo>
                    <a:pt x="930466" y="100482"/>
                  </a:lnTo>
                  <a:lnTo>
                    <a:pt x="940324" y="111929"/>
                  </a:lnTo>
                  <a:lnTo>
                    <a:pt x="949863" y="123695"/>
                  </a:lnTo>
                  <a:lnTo>
                    <a:pt x="958449" y="135778"/>
                  </a:lnTo>
                  <a:lnTo>
                    <a:pt x="966716" y="148497"/>
                  </a:lnTo>
                  <a:lnTo>
                    <a:pt x="974666" y="161534"/>
                  </a:lnTo>
                  <a:lnTo>
                    <a:pt x="981661" y="174889"/>
                  </a:lnTo>
                  <a:lnTo>
                    <a:pt x="988021" y="188563"/>
                  </a:lnTo>
                  <a:lnTo>
                    <a:pt x="993744" y="202554"/>
                  </a:lnTo>
                  <a:lnTo>
                    <a:pt x="998832" y="217181"/>
                  </a:lnTo>
                  <a:lnTo>
                    <a:pt x="1003284" y="231490"/>
                  </a:lnTo>
                  <a:lnTo>
                    <a:pt x="1007100" y="246435"/>
                  </a:lnTo>
                  <a:lnTo>
                    <a:pt x="1009961" y="261380"/>
                  </a:lnTo>
                  <a:lnTo>
                    <a:pt x="1012187" y="276643"/>
                  </a:lnTo>
                  <a:lnTo>
                    <a:pt x="1013777" y="291906"/>
                  </a:lnTo>
                  <a:lnTo>
                    <a:pt x="1014095" y="299856"/>
                  </a:lnTo>
                  <a:lnTo>
                    <a:pt x="1014413" y="307488"/>
                  </a:lnTo>
                  <a:lnTo>
                    <a:pt x="1014413" y="315119"/>
                  </a:lnTo>
                  <a:lnTo>
                    <a:pt x="1014413" y="323387"/>
                  </a:lnTo>
                  <a:lnTo>
                    <a:pt x="1014095" y="331018"/>
                  </a:lnTo>
                  <a:lnTo>
                    <a:pt x="1013459" y="338968"/>
                  </a:lnTo>
                  <a:lnTo>
                    <a:pt x="1012823" y="346917"/>
                  </a:lnTo>
                  <a:lnTo>
                    <a:pt x="1011869" y="354867"/>
                  </a:lnTo>
                  <a:lnTo>
                    <a:pt x="1010915" y="362498"/>
                  </a:lnTo>
                  <a:lnTo>
                    <a:pt x="1009644" y="370448"/>
                  </a:lnTo>
                  <a:lnTo>
                    <a:pt x="1008054" y="378715"/>
                  </a:lnTo>
                  <a:lnTo>
                    <a:pt x="1006146" y="386665"/>
                  </a:lnTo>
                  <a:lnTo>
                    <a:pt x="1004238" y="394614"/>
                  </a:lnTo>
                  <a:lnTo>
                    <a:pt x="1002330" y="402246"/>
                  </a:lnTo>
                  <a:lnTo>
                    <a:pt x="999786" y="409877"/>
                  </a:lnTo>
                  <a:lnTo>
                    <a:pt x="997560" y="417509"/>
                  </a:lnTo>
                  <a:lnTo>
                    <a:pt x="994698" y="424822"/>
                  </a:lnTo>
                  <a:lnTo>
                    <a:pt x="991837" y="432136"/>
                  </a:lnTo>
                  <a:lnTo>
                    <a:pt x="988975" y="439767"/>
                  </a:lnTo>
                  <a:lnTo>
                    <a:pt x="985795" y="447081"/>
                  </a:lnTo>
                  <a:lnTo>
                    <a:pt x="982297" y="454077"/>
                  </a:lnTo>
                  <a:lnTo>
                    <a:pt x="978799" y="461072"/>
                  </a:lnTo>
                  <a:lnTo>
                    <a:pt x="975302" y="467750"/>
                  </a:lnTo>
                  <a:lnTo>
                    <a:pt x="971486" y="474427"/>
                  </a:lnTo>
                  <a:lnTo>
                    <a:pt x="962900" y="487465"/>
                  </a:lnTo>
                  <a:lnTo>
                    <a:pt x="954315" y="500502"/>
                  </a:lnTo>
                  <a:lnTo>
                    <a:pt x="945093" y="512585"/>
                  </a:lnTo>
                  <a:lnTo>
                    <a:pt x="935236" y="524032"/>
                  </a:lnTo>
                  <a:lnTo>
                    <a:pt x="925061" y="535162"/>
                  </a:lnTo>
                  <a:lnTo>
                    <a:pt x="914249" y="545973"/>
                  </a:lnTo>
                  <a:lnTo>
                    <a:pt x="902484" y="556148"/>
                  </a:lnTo>
                  <a:lnTo>
                    <a:pt x="890719" y="565370"/>
                  </a:lnTo>
                  <a:lnTo>
                    <a:pt x="878635" y="574273"/>
                  </a:lnTo>
                  <a:lnTo>
                    <a:pt x="865916" y="582541"/>
                  </a:lnTo>
                  <a:lnTo>
                    <a:pt x="852879" y="590172"/>
                  </a:lnTo>
                  <a:lnTo>
                    <a:pt x="839524" y="597168"/>
                  </a:lnTo>
                  <a:lnTo>
                    <a:pt x="825851" y="603846"/>
                  </a:lnTo>
                  <a:lnTo>
                    <a:pt x="811859" y="609569"/>
                  </a:lnTo>
                  <a:lnTo>
                    <a:pt x="797232" y="614657"/>
                  </a:lnTo>
                  <a:lnTo>
                    <a:pt x="782923" y="619109"/>
                  </a:lnTo>
                  <a:lnTo>
                    <a:pt x="767978" y="622606"/>
                  </a:lnTo>
                  <a:lnTo>
                    <a:pt x="753033" y="625786"/>
                  </a:lnTo>
                  <a:lnTo>
                    <a:pt x="737770" y="628012"/>
                  </a:lnTo>
                  <a:lnTo>
                    <a:pt x="722507" y="629602"/>
                  </a:lnTo>
                  <a:lnTo>
                    <a:pt x="714557" y="629920"/>
                  </a:lnTo>
                  <a:lnTo>
                    <a:pt x="706926" y="630238"/>
                  </a:lnTo>
                  <a:lnTo>
                    <a:pt x="699294" y="630238"/>
                  </a:lnTo>
                  <a:lnTo>
                    <a:pt x="691027" y="630238"/>
                  </a:lnTo>
                  <a:lnTo>
                    <a:pt x="683395" y="629920"/>
                  </a:lnTo>
                  <a:lnTo>
                    <a:pt x="675446" y="629284"/>
                  </a:lnTo>
                  <a:lnTo>
                    <a:pt x="667496" y="628648"/>
                  </a:lnTo>
                  <a:lnTo>
                    <a:pt x="659547" y="627694"/>
                  </a:lnTo>
                  <a:lnTo>
                    <a:pt x="651915" y="626740"/>
                  </a:lnTo>
                  <a:lnTo>
                    <a:pt x="643966" y="625150"/>
                  </a:lnTo>
                  <a:lnTo>
                    <a:pt x="635698" y="623878"/>
                  </a:lnTo>
                  <a:lnTo>
                    <a:pt x="627749" y="621970"/>
                  </a:lnTo>
                  <a:lnTo>
                    <a:pt x="619799" y="620063"/>
                  </a:lnTo>
                  <a:lnTo>
                    <a:pt x="612167" y="617837"/>
                  </a:lnTo>
                  <a:lnTo>
                    <a:pt x="604536" y="615611"/>
                  </a:lnTo>
                  <a:lnTo>
                    <a:pt x="596904" y="613067"/>
                  </a:lnTo>
                  <a:lnTo>
                    <a:pt x="589591" y="610523"/>
                  </a:lnTo>
                  <a:lnTo>
                    <a:pt x="582277" y="607661"/>
                  </a:lnTo>
                  <a:lnTo>
                    <a:pt x="574646" y="604800"/>
                  </a:lnTo>
                  <a:lnTo>
                    <a:pt x="567332" y="601620"/>
                  </a:lnTo>
                  <a:lnTo>
                    <a:pt x="560337" y="597804"/>
                  </a:lnTo>
                  <a:lnTo>
                    <a:pt x="553341" y="594306"/>
                  </a:lnTo>
                  <a:lnTo>
                    <a:pt x="546663" y="590808"/>
                  </a:lnTo>
                  <a:lnTo>
                    <a:pt x="539986" y="586993"/>
                  </a:lnTo>
                  <a:lnTo>
                    <a:pt x="526949" y="578725"/>
                  </a:lnTo>
                  <a:lnTo>
                    <a:pt x="513911" y="570140"/>
                  </a:lnTo>
                  <a:lnTo>
                    <a:pt x="501828" y="560918"/>
                  </a:lnTo>
                  <a:lnTo>
                    <a:pt x="490381" y="551061"/>
                  </a:lnTo>
                  <a:lnTo>
                    <a:pt x="479252" y="540249"/>
                  </a:lnTo>
                  <a:lnTo>
                    <a:pt x="468440" y="529438"/>
                  </a:lnTo>
                  <a:lnTo>
                    <a:pt x="458265" y="518309"/>
                  </a:lnTo>
                  <a:lnTo>
                    <a:pt x="449043" y="506544"/>
                  </a:lnTo>
                  <a:lnTo>
                    <a:pt x="440140" y="494460"/>
                  </a:lnTo>
                  <a:lnTo>
                    <a:pt x="431872" y="481423"/>
                  </a:lnTo>
                  <a:lnTo>
                    <a:pt x="424241" y="468386"/>
                  </a:lnTo>
                  <a:lnTo>
                    <a:pt x="417245" y="455031"/>
                  </a:lnTo>
                  <a:lnTo>
                    <a:pt x="410568" y="441675"/>
                  </a:lnTo>
                  <a:lnTo>
                    <a:pt x="404844" y="427366"/>
                  </a:lnTo>
                  <a:lnTo>
                    <a:pt x="399756" y="413057"/>
                  </a:lnTo>
                  <a:lnTo>
                    <a:pt x="395305" y="398430"/>
                  </a:lnTo>
                  <a:lnTo>
                    <a:pt x="391489" y="383803"/>
                  </a:lnTo>
                  <a:lnTo>
                    <a:pt x="388627" y="368540"/>
                  </a:lnTo>
                  <a:lnTo>
                    <a:pt x="386401" y="353277"/>
                  </a:lnTo>
                  <a:lnTo>
                    <a:pt x="384811" y="338014"/>
                  </a:lnTo>
                  <a:lnTo>
                    <a:pt x="384493" y="330382"/>
                  </a:lnTo>
                  <a:lnTo>
                    <a:pt x="384175" y="322751"/>
                  </a:lnTo>
                  <a:lnTo>
                    <a:pt x="384175" y="314483"/>
                  </a:lnTo>
                  <a:lnTo>
                    <a:pt x="384175" y="306851"/>
                  </a:lnTo>
                  <a:lnTo>
                    <a:pt x="384493" y="298902"/>
                  </a:lnTo>
                  <a:lnTo>
                    <a:pt x="385129" y="291270"/>
                  </a:lnTo>
                  <a:lnTo>
                    <a:pt x="385765" y="283321"/>
                  </a:lnTo>
                  <a:lnTo>
                    <a:pt x="386719" y="275371"/>
                  </a:lnTo>
                  <a:lnTo>
                    <a:pt x="387673" y="267422"/>
                  </a:lnTo>
                  <a:lnTo>
                    <a:pt x="389263" y="259472"/>
                  </a:lnTo>
                  <a:lnTo>
                    <a:pt x="390535" y="251523"/>
                  </a:lnTo>
                  <a:lnTo>
                    <a:pt x="392443" y="243573"/>
                  </a:lnTo>
                  <a:lnTo>
                    <a:pt x="394351" y="235624"/>
                  </a:lnTo>
                  <a:lnTo>
                    <a:pt x="396577" y="227992"/>
                  </a:lnTo>
                  <a:lnTo>
                    <a:pt x="398802" y="220361"/>
                  </a:lnTo>
                  <a:lnTo>
                    <a:pt x="401346" y="212729"/>
                  </a:lnTo>
                  <a:lnTo>
                    <a:pt x="403890" y="204780"/>
                  </a:lnTo>
                  <a:lnTo>
                    <a:pt x="406752" y="197466"/>
                  </a:lnTo>
                  <a:lnTo>
                    <a:pt x="409614" y="190153"/>
                  </a:lnTo>
                  <a:lnTo>
                    <a:pt x="412794" y="183157"/>
                  </a:lnTo>
                  <a:lnTo>
                    <a:pt x="416609" y="176161"/>
                  </a:lnTo>
                  <a:lnTo>
                    <a:pt x="420107" y="169166"/>
                  </a:lnTo>
                  <a:lnTo>
                    <a:pt x="423605" y="162488"/>
                  </a:lnTo>
                  <a:lnTo>
                    <a:pt x="427421" y="155811"/>
                  </a:lnTo>
                  <a:lnTo>
                    <a:pt x="435688" y="142137"/>
                  </a:lnTo>
                  <a:lnTo>
                    <a:pt x="444274" y="129736"/>
                  </a:lnTo>
                  <a:lnTo>
                    <a:pt x="453495" y="117653"/>
                  </a:lnTo>
                  <a:lnTo>
                    <a:pt x="463352" y="105888"/>
                  </a:lnTo>
                  <a:lnTo>
                    <a:pt x="474164" y="94758"/>
                  </a:lnTo>
                  <a:lnTo>
                    <a:pt x="484975" y="83947"/>
                  </a:lnTo>
                  <a:lnTo>
                    <a:pt x="496104" y="74090"/>
                  </a:lnTo>
                  <a:lnTo>
                    <a:pt x="507870" y="64550"/>
                  </a:lnTo>
                  <a:lnTo>
                    <a:pt x="519953" y="55965"/>
                  </a:lnTo>
                  <a:lnTo>
                    <a:pt x="532990" y="47697"/>
                  </a:lnTo>
                  <a:lnTo>
                    <a:pt x="546027" y="39748"/>
                  </a:lnTo>
                  <a:lnTo>
                    <a:pt x="559383" y="32752"/>
                  </a:lnTo>
                  <a:lnTo>
                    <a:pt x="572738" y="26392"/>
                  </a:lnTo>
                  <a:lnTo>
                    <a:pt x="587047" y="20669"/>
                  </a:lnTo>
                  <a:lnTo>
                    <a:pt x="601356" y="15581"/>
                  </a:lnTo>
                  <a:lnTo>
                    <a:pt x="615983" y="11129"/>
                  </a:lnTo>
                  <a:lnTo>
                    <a:pt x="630610" y="7314"/>
                  </a:lnTo>
                  <a:lnTo>
                    <a:pt x="645873" y="4452"/>
                  </a:lnTo>
                  <a:lnTo>
                    <a:pt x="661137" y="2226"/>
                  </a:lnTo>
                  <a:lnTo>
                    <a:pt x="676400" y="636"/>
                  </a:lnTo>
                  <a:lnTo>
                    <a:pt x="684031" y="318"/>
                  </a:lnTo>
                  <a:lnTo>
                    <a:pt x="69166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84190" y="3169636"/>
            <a:ext cx="4358096" cy="847797"/>
            <a:chOff x="4870449" y="2291502"/>
            <a:chExt cx="3268572" cy="635848"/>
          </a:xfrm>
        </p:grpSpPr>
        <p:sp>
          <p:nvSpPr>
            <p:cNvPr id="680" name="KSO_Shape"/>
            <p:cNvSpPr/>
            <p:nvPr/>
          </p:nvSpPr>
          <p:spPr>
            <a:xfrm>
              <a:off x="4870449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81" name="KSO_Shape"/>
            <p:cNvSpPr/>
            <p:nvPr/>
          </p:nvSpPr>
          <p:spPr>
            <a:xfrm>
              <a:off x="5197121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82" name="KSO_Shape"/>
            <p:cNvSpPr/>
            <p:nvPr/>
          </p:nvSpPr>
          <p:spPr>
            <a:xfrm>
              <a:off x="5523793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83" name="KSO_Shape"/>
            <p:cNvSpPr/>
            <p:nvPr/>
          </p:nvSpPr>
          <p:spPr>
            <a:xfrm>
              <a:off x="5850465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84" name="KSO_Shape"/>
            <p:cNvSpPr/>
            <p:nvPr/>
          </p:nvSpPr>
          <p:spPr>
            <a:xfrm>
              <a:off x="6177137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85" name="KSO_Shape"/>
            <p:cNvSpPr/>
            <p:nvPr/>
          </p:nvSpPr>
          <p:spPr>
            <a:xfrm>
              <a:off x="6503809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86" name="KSO_Shape"/>
            <p:cNvSpPr/>
            <p:nvPr/>
          </p:nvSpPr>
          <p:spPr>
            <a:xfrm>
              <a:off x="6830481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87" name="KSO_Shape"/>
            <p:cNvSpPr/>
            <p:nvPr/>
          </p:nvSpPr>
          <p:spPr>
            <a:xfrm>
              <a:off x="7157153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88" name="KSO_Shape"/>
            <p:cNvSpPr/>
            <p:nvPr/>
          </p:nvSpPr>
          <p:spPr>
            <a:xfrm>
              <a:off x="7483825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89" name="KSO_Shape"/>
            <p:cNvSpPr/>
            <p:nvPr/>
          </p:nvSpPr>
          <p:spPr>
            <a:xfrm>
              <a:off x="7810499" y="22915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384190" y="4050170"/>
            <a:ext cx="4358096" cy="847797"/>
            <a:chOff x="4870449" y="2951902"/>
            <a:chExt cx="3268572" cy="635848"/>
          </a:xfrm>
          <a:solidFill>
            <a:schemeClr val="accent5"/>
          </a:solidFill>
        </p:grpSpPr>
        <p:sp>
          <p:nvSpPr>
            <p:cNvPr id="690" name="KSO_Shape"/>
            <p:cNvSpPr/>
            <p:nvPr/>
          </p:nvSpPr>
          <p:spPr>
            <a:xfrm>
              <a:off x="4870449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91" name="KSO_Shape"/>
            <p:cNvSpPr/>
            <p:nvPr/>
          </p:nvSpPr>
          <p:spPr>
            <a:xfrm>
              <a:off x="5197121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92" name="KSO_Shape"/>
            <p:cNvSpPr/>
            <p:nvPr/>
          </p:nvSpPr>
          <p:spPr>
            <a:xfrm>
              <a:off x="5523793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93" name="KSO_Shape"/>
            <p:cNvSpPr/>
            <p:nvPr/>
          </p:nvSpPr>
          <p:spPr>
            <a:xfrm>
              <a:off x="5850465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94" name="KSO_Shape"/>
            <p:cNvSpPr/>
            <p:nvPr/>
          </p:nvSpPr>
          <p:spPr>
            <a:xfrm>
              <a:off x="6177137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95" name="KSO_Shape"/>
            <p:cNvSpPr/>
            <p:nvPr/>
          </p:nvSpPr>
          <p:spPr>
            <a:xfrm>
              <a:off x="6503809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96" name="KSO_Shape"/>
            <p:cNvSpPr/>
            <p:nvPr/>
          </p:nvSpPr>
          <p:spPr>
            <a:xfrm>
              <a:off x="6830481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97" name="KSO_Shape"/>
            <p:cNvSpPr/>
            <p:nvPr/>
          </p:nvSpPr>
          <p:spPr>
            <a:xfrm>
              <a:off x="7157153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98" name="KSO_Shape"/>
            <p:cNvSpPr/>
            <p:nvPr/>
          </p:nvSpPr>
          <p:spPr>
            <a:xfrm>
              <a:off x="7483825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99" name="KSO_Shape"/>
            <p:cNvSpPr/>
            <p:nvPr/>
          </p:nvSpPr>
          <p:spPr>
            <a:xfrm>
              <a:off x="7810499" y="2951902"/>
              <a:ext cx="328522" cy="635848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362525" y="1756834"/>
            <a:ext cx="3044612" cy="1111133"/>
            <a:chOff x="1854200" y="1231900"/>
            <a:chExt cx="2283459" cy="833350"/>
          </a:xfrm>
        </p:grpSpPr>
        <p:sp>
          <p:nvSpPr>
            <p:cNvPr id="2" name="文本框 1"/>
            <p:cNvSpPr txBox="1"/>
            <p:nvPr/>
          </p:nvSpPr>
          <p:spPr>
            <a:xfrm>
              <a:off x="1854200" y="1231900"/>
              <a:ext cx="754052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accent6"/>
                  </a:solidFill>
                  <a:cs typeface="+mn-ea"/>
                  <a:sym typeface="+mn-lt"/>
                </a:rPr>
                <a:t>75%</a:t>
              </a:r>
              <a:endParaRPr lang="zh-CN" altLang="en-US" sz="3200" b="1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700" name="文本框 699"/>
            <p:cNvSpPr txBox="1"/>
            <p:nvPr/>
          </p:nvSpPr>
          <p:spPr>
            <a:xfrm>
              <a:off x="1854200" y="1657350"/>
              <a:ext cx="2283459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65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点击输入简要文字内容，文字内容概括精炼不用多余的文字</a:t>
              </a:r>
              <a:endParaRPr lang="en-US" altLang="zh-CN" sz="1465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127565" y="1756834"/>
            <a:ext cx="3044612" cy="1111133"/>
            <a:chOff x="5427980" y="1231900"/>
            <a:chExt cx="2283459" cy="833350"/>
          </a:xfrm>
        </p:grpSpPr>
        <p:sp>
          <p:nvSpPr>
            <p:cNvPr id="701" name="文本框 700"/>
            <p:cNvSpPr txBox="1"/>
            <p:nvPr/>
          </p:nvSpPr>
          <p:spPr>
            <a:xfrm>
              <a:off x="5427980" y="1231900"/>
              <a:ext cx="754052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accent6"/>
                  </a:solidFill>
                  <a:cs typeface="+mn-ea"/>
                  <a:sym typeface="+mn-lt"/>
                </a:rPr>
                <a:t>45%</a:t>
              </a:r>
              <a:endParaRPr lang="zh-CN" altLang="en-US" sz="3200" b="1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702" name="文本框 701"/>
            <p:cNvSpPr txBox="1"/>
            <p:nvPr/>
          </p:nvSpPr>
          <p:spPr>
            <a:xfrm>
              <a:off x="5427980" y="1657350"/>
              <a:ext cx="2283459" cy="407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65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点击输入简要文字内容，文字内容概括精炼不用多余的文字</a:t>
              </a:r>
              <a:endParaRPr lang="en-US" altLang="zh-CN" sz="1465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03" name="文本框 702"/>
          <p:cNvSpPr txBox="1"/>
          <p:nvPr/>
        </p:nvSpPr>
        <p:spPr>
          <a:xfrm>
            <a:off x="2183032" y="5118101"/>
            <a:ext cx="7606453" cy="729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465" b="1" dirty="0">
                <a:solidFill>
                  <a:schemeClr val="accent6"/>
                </a:solidFill>
                <a:cs typeface="+mn-ea"/>
                <a:sym typeface="+mn-lt"/>
              </a:rPr>
              <a:t>点击输入简要文字内容，文字内容概括精炼不用多余的文字，言简意赅的说明分项内容</a:t>
            </a:r>
            <a:endParaRPr lang="en-US" altLang="zh-CN" sz="1465" b="1" dirty="0">
              <a:solidFill>
                <a:schemeClr val="accent6"/>
              </a:solidFill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465" b="1" dirty="0">
                <a:solidFill>
                  <a:schemeClr val="accent6"/>
                </a:solidFill>
                <a:cs typeface="+mn-ea"/>
                <a:sym typeface="+mn-lt"/>
              </a:rPr>
              <a:t>点击输入简要文字内容，文字内容概括精炼不用多余的文字，言简意赅的说明分项内容</a:t>
            </a:r>
            <a:endParaRPr lang="en-US" altLang="zh-CN" sz="1465" b="1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 bwMode="auto">
          <a:xfrm>
            <a:off x="1137959" y="566133"/>
            <a:ext cx="3547604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>
              <a:tabLst>
                <a:tab pos="180975" algn="l"/>
              </a:tabLst>
              <a:defRPr/>
            </a:pPr>
            <a:r>
              <a:rPr lang="zh-CN" altLang="en-US" sz="2665" b="1" spc="400" dirty="0">
                <a:solidFill>
                  <a:schemeClr val="accent1"/>
                </a:solidFill>
                <a:cs typeface="+mn-ea"/>
                <a:sym typeface="+mn-lt"/>
              </a:rPr>
              <a:t>工作完成情况</a:t>
            </a:r>
          </a:p>
        </p:txBody>
      </p:sp>
      <p:cxnSp>
        <p:nvCxnSpPr>
          <p:cNvPr id="66" name="直接连接符 65"/>
          <p:cNvCxnSpPr/>
          <p:nvPr/>
        </p:nvCxnSpPr>
        <p:spPr>
          <a:xfrm>
            <a:off x="1245910" y="1071731"/>
            <a:ext cx="1021425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椭圆 60"/>
          <p:cNvSpPr/>
          <p:nvPr/>
        </p:nvSpPr>
        <p:spPr>
          <a:xfrm>
            <a:off x="731838" y="411395"/>
            <a:ext cx="812242" cy="812242"/>
          </a:xfrm>
          <a:prstGeom prst="ellipse">
            <a:avLst/>
          </a:prstGeom>
          <a:noFill/>
          <a:ln w="25400" cap="rnd">
            <a:gradFill>
              <a:gsLst>
                <a:gs pos="0">
                  <a:schemeClr val="accent6"/>
                </a:gs>
                <a:gs pos="90000">
                  <a:schemeClr val="accent6">
                    <a:alpha val="0"/>
                  </a:schemeClr>
                </a:gs>
              </a:gsLst>
              <a:lin ang="0" scaled="0"/>
            </a:gra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8" grpId="0" animBg="1"/>
      <p:bldP spid="649" grpId="0" animBg="1"/>
      <p:bldP spid="70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矩形 213"/>
          <p:cNvSpPr/>
          <p:nvPr/>
        </p:nvSpPr>
        <p:spPr>
          <a:xfrm>
            <a:off x="1780540" y="1636662"/>
            <a:ext cx="8376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accent6"/>
                </a:solidFill>
                <a:cs typeface="+mn-ea"/>
                <a:sym typeface="+mn-lt"/>
              </a:rPr>
              <a:t>点击输入简要文字内容，文字内容概括精炼，不用多余的文字，言简意赅的说明分项内容。点击输入简要文字内容，文字内容概括精炼，不用多余的文字，言简意赅的说明分项内容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434091" y="2289649"/>
            <a:ext cx="4110447" cy="3397969"/>
            <a:chOff x="1561091" y="2289649"/>
            <a:chExt cx="4110447" cy="3397969"/>
          </a:xfrm>
        </p:grpSpPr>
        <p:sp>
          <p:nvSpPr>
            <p:cNvPr id="221" name="四川"/>
            <p:cNvSpPr/>
            <p:nvPr/>
          </p:nvSpPr>
          <p:spPr bwMode="auto">
            <a:xfrm>
              <a:off x="3216232" y="4188128"/>
              <a:ext cx="885664" cy="777149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30" name="湖北"/>
            <p:cNvSpPr/>
            <p:nvPr/>
          </p:nvSpPr>
          <p:spPr bwMode="auto">
            <a:xfrm>
              <a:off x="4101895" y="4279106"/>
              <a:ext cx="616019" cy="385834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31" name="广东"/>
            <p:cNvSpPr/>
            <p:nvPr/>
          </p:nvSpPr>
          <p:spPr bwMode="auto">
            <a:xfrm>
              <a:off x="4237813" y="4988295"/>
              <a:ext cx="641229" cy="50750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37" name="北京"/>
            <p:cNvSpPr/>
            <p:nvPr/>
          </p:nvSpPr>
          <p:spPr bwMode="auto">
            <a:xfrm>
              <a:off x="4576514" y="3496477"/>
              <a:ext cx="133727" cy="143591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41" name="山东"/>
            <p:cNvSpPr/>
            <p:nvPr/>
          </p:nvSpPr>
          <p:spPr bwMode="auto">
            <a:xfrm>
              <a:off x="4586380" y="3766122"/>
              <a:ext cx="548060" cy="344182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43" name="江苏"/>
            <p:cNvSpPr/>
            <p:nvPr/>
          </p:nvSpPr>
          <p:spPr bwMode="auto">
            <a:xfrm>
              <a:off x="4697087" y="4046729"/>
              <a:ext cx="477908" cy="368296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561091" y="2289649"/>
              <a:ext cx="4110447" cy="3397969"/>
              <a:chOff x="1561091" y="2289649"/>
              <a:chExt cx="4110447" cy="3397969"/>
            </a:xfrm>
          </p:grpSpPr>
          <p:sp>
            <p:nvSpPr>
              <p:cNvPr id="216" name="内蒙古"/>
              <p:cNvSpPr/>
              <p:nvPr/>
            </p:nvSpPr>
            <p:spPr bwMode="auto">
              <a:xfrm>
                <a:off x="3287478" y="2328014"/>
                <a:ext cx="1800925" cy="1536759"/>
              </a:xfrm>
              <a:custGeom>
                <a:avLst/>
                <a:gdLst>
                  <a:gd name="T0" fmla="*/ 2147483646 w 1428"/>
                  <a:gd name="T1" fmla="*/ 2147483646 h 1218"/>
                  <a:gd name="T2" fmla="*/ 2147483646 w 1428"/>
                  <a:gd name="T3" fmla="*/ 2147483646 h 1218"/>
                  <a:gd name="T4" fmla="*/ 2147483646 w 1428"/>
                  <a:gd name="T5" fmla="*/ 2147483646 h 1218"/>
                  <a:gd name="T6" fmla="*/ 2147483646 w 1428"/>
                  <a:gd name="T7" fmla="*/ 2147483646 h 1218"/>
                  <a:gd name="T8" fmla="*/ 2147483646 w 1428"/>
                  <a:gd name="T9" fmla="*/ 2147483646 h 1218"/>
                  <a:gd name="T10" fmla="*/ 2147483646 w 1428"/>
                  <a:gd name="T11" fmla="*/ 2147483646 h 1218"/>
                  <a:gd name="T12" fmla="*/ 2147483646 w 1428"/>
                  <a:gd name="T13" fmla="*/ 2147483646 h 1218"/>
                  <a:gd name="T14" fmla="*/ 2147483646 w 1428"/>
                  <a:gd name="T15" fmla="*/ 2147483646 h 1218"/>
                  <a:gd name="T16" fmla="*/ 2147483646 w 1428"/>
                  <a:gd name="T17" fmla="*/ 2147483646 h 1218"/>
                  <a:gd name="T18" fmla="*/ 2147483646 w 1428"/>
                  <a:gd name="T19" fmla="*/ 2147483646 h 1218"/>
                  <a:gd name="T20" fmla="*/ 2147483646 w 1428"/>
                  <a:gd name="T21" fmla="*/ 2147483646 h 1218"/>
                  <a:gd name="T22" fmla="*/ 2147483646 w 1428"/>
                  <a:gd name="T23" fmla="*/ 2147483646 h 1218"/>
                  <a:gd name="T24" fmla="*/ 2147483646 w 1428"/>
                  <a:gd name="T25" fmla="*/ 2147483646 h 1218"/>
                  <a:gd name="T26" fmla="*/ 2147483646 w 1428"/>
                  <a:gd name="T27" fmla="*/ 2147483646 h 1218"/>
                  <a:gd name="T28" fmla="*/ 2147483646 w 1428"/>
                  <a:gd name="T29" fmla="*/ 2147483646 h 1218"/>
                  <a:gd name="T30" fmla="*/ 2147483646 w 1428"/>
                  <a:gd name="T31" fmla="*/ 2147483646 h 1218"/>
                  <a:gd name="T32" fmla="*/ 2147483646 w 1428"/>
                  <a:gd name="T33" fmla="*/ 2147483646 h 1218"/>
                  <a:gd name="T34" fmla="*/ 2147483646 w 1428"/>
                  <a:gd name="T35" fmla="*/ 2147483646 h 1218"/>
                  <a:gd name="T36" fmla="*/ 2147483646 w 1428"/>
                  <a:gd name="T37" fmla="*/ 2147483646 h 1218"/>
                  <a:gd name="T38" fmla="*/ 2147483646 w 1428"/>
                  <a:gd name="T39" fmla="*/ 2147483646 h 1218"/>
                  <a:gd name="T40" fmla="*/ 2147483646 w 1428"/>
                  <a:gd name="T41" fmla="*/ 2147483646 h 1218"/>
                  <a:gd name="T42" fmla="*/ 2147483646 w 1428"/>
                  <a:gd name="T43" fmla="*/ 2147483646 h 1218"/>
                  <a:gd name="T44" fmla="*/ 0 w 1428"/>
                  <a:gd name="T45" fmla="*/ 2147483646 h 1218"/>
                  <a:gd name="T46" fmla="*/ 2147483646 w 1428"/>
                  <a:gd name="T47" fmla="*/ 2147483646 h 1218"/>
                  <a:gd name="T48" fmla="*/ 2147483646 w 1428"/>
                  <a:gd name="T49" fmla="*/ 2147483646 h 1218"/>
                  <a:gd name="T50" fmla="*/ 2147483646 w 1428"/>
                  <a:gd name="T51" fmla="*/ 2147483646 h 1218"/>
                  <a:gd name="T52" fmla="*/ 2147483646 w 1428"/>
                  <a:gd name="T53" fmla="*/ 2147483646 h 1218"/>
                  <a:gd name="T54" fmla="*/ 2147483646 w 1428"/>
                  <a:gd name="T55" fmla="*/ 2147483646 h 1218"/>
                  <a:gd name="T56" fmla="*/ 2147483646 w 1428"/>
                  <a:gd name="T57" fmla="*/ 2147483646 h 1218"/>
                  <a:gd name="T58" fmla="*/ 2147483646 w 1428"/>
                  <a:gd name="T59" fmla="*/ 2147483646 h 1218"/>
                  <a:gd name="T60" fmla="*/ 2147483646 w 1428"/>
                  <a:gd name="T61" fmla="*/ 2147483646 h 1218"/>
                  <a:gd name="T62" fmla="*/ 2147483646 w 1428"/>
                  <a:gd name="T63" fmla="*/ 2147483646 h 1218"/>
                  <a:gd name="T64" fmla="*/ 2147483646 w 1428"/>
                  <a:gd name="T65" fmla="*/ 2147483646 h 1218"/>
                  <a:gd name="T66" fmla="*/ 2147483646 w 1428"/>
                  <a:gd name="T67" fmla="*/ 2147483646 h 1218"/>
                  <a:gd name="T68" fmla="*/ 2147483646 w 1428"/>
                  <a:gd name="T69" fmla="*/ 2147483646 h 1218"/>
                  <a:gd name="T70" fmla="*/ 2147483646 w 1428"/>
                  <a:gd name="T71" fmla="*/ 2147483646 h 1218"/>
                  <a:gd name="T72" fmla="*/ 2147483646 w 1428"/>
                  <a:gd name="T73" fmla="*/ 2147483646 h 1218"/>
                  <a:gd name="T74" fmla="*/ 2147483646 w 1428"/>
                  <a:gd name="T75" fmla="*/ 2147483646 h 1218"/>
                  <a:gd name="T76" fmla="*/ 2147483646 w 1428"/>
                  <a:gd name="T77" fmla="*/ 2147483646 h 1218"/>
                  <a:gd name="T78" fmla="*/ 2147483646 w 1428"/>
                  <a:gd name="T79" fmla="*/ 2147483646 h 1218"/>
                  <a:gd name="T80" fmla="*/ 2147483646 w 1428"/>
                  <a:gd name="T81" fmla="*/ 2147483646 h 1218"/>
                  <a:gd name="T82" fmla="*/ 2147483646 w 1428"/>
                  <a:gd name="T83" fmla="*/ 2147483646 h 1218"/>
                  <a:gd name="T84" fmla="*/ 2147483646 w 1428"/>
                  <a:gd name="T85" fmla="*/ 2147483646 h 1218"/>
                  <a:gd name="T86" fmla="*/ 2147483646 w 1428"/>
                  <a:gd name="T87" fmla="*/ 2147483646 h 1218"/>
                  <a:gd name="T88" fmla="*/ 2147483646 w 1428"/>
                  <a:gd name="T89" fmla="*/ 2147483646 h 1218"/>
                  <a:gd name="T90" fmla="*/ 2147483646 w 1428"/>
                  <a:gd name="T91" fmla="*/ 2147483646 h 1218"/>
                  <a:gd name="T92" fmla="*/ 2147483646 w 1428"/>
                  <a:gd name="T93" fmla="*/ 2147483646 h 1218"/>
                  <a:gd name="T94" fmla="*/ 2147483646 w 1428"/>
                  <a:gd name="T95" fmla="*/ 2147483646 h 1218"/>
                  <a:gd name="T96" fmla="*/ 2147483646 w 1428"/>
                  <a:gd name="T97" fmla="*/ 2147483646 h 1218"/>
                  <a:gd name="T98" fmla="*/ 2147483646 w 1428"/>
                  <a:gd name="T99" fmla="*/ 2147483646 h 1218"/>
                  <a:gd name="T100" fmla="*/ 2147483646 w 1428"/>
                  <a:gd name="T101" fmla="*/ 2147483646 h 1218"/>
                  <a:gd name="T102" fmla="*/ 2147483646 w 1428"/>
                  <a:gd name="T103" fmla="*/ 2147483646 h 1218"/>
                  <a:gd name="T104" fmla="*/ 2147483646 w 1428"/>
                  <a:gd name="T105" fmla="*/ 2147483646 h 1218"/>
                  <a:gd name="T106" fmla="*/ 2147483646 w 1428"/>
                  <a:gd name="T107" fmla="*/ 2147483646 h 1218"/>
                  <a:gd name="T108" fmla="*/ 2147483646 w 1428"/>
                  <a:gd name="T109" fmla="*/ 2147483646 h 1218"/>
                  <a:gd name="T110" fmla="*/ 2147483646 w 1428"/>
                  <a:gd name="T111" fmla="*/ 2147483646 h 1218"/>
                  <a:gd name="T112" fmla="*/ 2147483646 w 1428"/>
                  <a:gd name="T113" fmla="*/ 2147483646 h 1218"/>
                  <a:gd name="T114" fmla="*/ 2147483646 w 1428"/>
                  <a:gd name="T115" fmla="*/ 2147483646 h 1218"/>
                  <a:gd name="T116" fmla="*/ 2147483646 w 1428"/>
                  <a:gd name="T117" fmla="*/ 2147483646 h 121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428" h="1218">
                    <a:moveTo>
                      <a:pt x="1398" y="128"/>
                    </a:moveTo>
                    <a:lnTo>
                      <a:pt x="1394" y="112"/>
                    </a:lnTo>
                    <a:lnTo>
                      <a:pt x="1378" y="86"/>
                    </a:lnTo>
                    <a:lnTo>
                      <a:pt x="1366" y="80"/>
                    </a:lnTo>
                    <a:lnTo>
                      <a:pt x="1354" y="86"/>
                    </a:lnTo>
                    <a:lnTo>
                      <a:pt x="1348" y="100"/>
                    </a:lnTo>
                    <a:lnTo>
                      <a:pt x="1346" y="102"/>
                    </a:lnTo>
                    <a:lnTo>
                      <a:pt x="1344" y="102"/>
                    </a:lnTo>
                    <a:lnTo>
                      <a:pt x="1322" y="106"/>
                    </a:lnTo>
                    <a:lnTo>
                      <a:pt x="1318" y="108"/>
                    </a:lnTo>
                    <a:lnTo>
                      <a:pt x="1316" y="112"/>
                    </a:lnTo>
                    <a:lnTo>
                      <a:pt x="1310" y="116"/>
                    </a:lnTo>
                    <a:lnTo>
                      <a:pt x="1298" y="126"/>
                    </a:lnTo>
                    <a:lnTo>
                      <a:pt x="1296" y="128"/>
                    </a:lnTo>
                    <a:lnTo>
                      <a:pt x="1286" y="130"/>
                    </a:lnTo>
                    <a:lnTo>
                      <a:pt x="1276" y="126"/>
                    </a:lnTo>
                    <a:lnTo>
                      <a:pt x="1264" y="118"/>
                    </a:lnTo>
                    <a:lnTo>
                      <a:pt x="1262" y="116"/>
                    </a:lnTo>
                    <a:lnTo>
                      <a:pt x="1244" y="96"/>
                    </a:lnTo>
                    <a:lnTo>
                      <a:pt x="1240" y="90"/>
                    </a:lnTo>
                    <a:lnTo>
                      <a:pt x="1238" y="84"/>
                    </a:lnTo>
                    <a:lnTo>
                      <a:pt x="1238" y="62"/>
                    </a:lnTo>
                    <a:lnTo>
                      <a:pt x="1238" y="60"/>
                    </a:lnTo>
                    <a:lnTo>
                      <a:pt x="1242" y="56"/>
                    </a:lnTo>
                    <a:lnTo>
                      <a:pt x="1218" y="48"/>
                    </a:lnTo>
                    <a:lnTo>
                      <a:pt x="1218" y="56"/>
                    </a:lnTo>
                    <a:lnTo>
                      <a:pt x="1216" y="60"/>
                    </a:lnTo>
                    <a:lnTo>
                      <a:pt x="1210" y="64"/>
                    </a:lnTo>
                    <a:lnTo>
                      <a:pt x="1202" y="68"/>
                    </a:lnTo>
                    <a:lnTo>
                      <a:pt x="1200" y="68"/>
                    </a:lnTo>
                    <a:lnTo>
                      <a:pt x="1200" y="66"/>
                    </a:lnTo>
                    <a:lnTo>
                      <a:pt x="1188" y="64"/>
                    </a:lnTo>
                    <a:lnTo>
                      <a:pt x="1190" y="72"/>
                    </a:lnTo>
                    <a:lnTo>
                      <a:pt x="1170" y="60"/>
                    </a:lnTo>
                    <a:lnTo>
                      <a:pt x="1168" y="60"/>
                    </a:lnTo>
                    <a:lnTo>
                      <a:pt x="1168" y="58"/>
                    </a:lnTo>
                    <a:lnTo>
                      <a:pt x="1164" y="46"/>
                    </a:lnTo>
                    <a:lnTo>
                      <a:pt x="1162" y="32"/>
                    </a:lnTo>
                    <a:lnTo>
                      <a:pt x="1164" y="22"/>
                    </a:lnTo>
                    <a:lnTo>
                      <a:pt x="1166" y="16"/>
                    </a:lnTo>
                    <a:lnTo>
                      <a:pt x="1172" y="6"/>
                    </a:lnTo>
                    <a:lnTo>
                      <a:pt x="1170" y="0"/>
                    </a:lnTo>
                    <a:lnTo>
                      <a:pt x="1150" y="2"/>
                    </a:lnTo>
                    <a:lnTo>
                      <a:pt x="1142" y="4"/>
                    </a:lnTo>
                    <a:lnTo>
                      <a:pt x="1136" y="8"/>
                    </a:lnTo>
                    <a:lnTo>
                      <a:pt x="1132" y="14"/>
                    </a:lnTo>
                    <a:lnTo>
                      <a:pt x="1128" y="22"/>
                    </a:lnTo>
                    <a:lnTo>
                      <a:pt x="1116" y="40"/>
                    </a:lnTo>
                    <a:lnTo>
                      <a:pt x="1128" y="40"/>
                    </a:lnTo>
                    <a:lnTo>
                      <a:pt x="1130" y="40"/>
                    </a:lnTo>
                    <a:lnTo>
                      <a:pt x="1140" y="44"/>
                    </a:lnTo>
                    <a:lnTo>
                      <a:pt x="1142" y="44"/>
                    </a:lnTo>
                    <a:lnTo>
                      <a:pt x="1142" y="46"/>
                    </a:lnTo>
                    <a:lnTo>
                      <a:pt x="1142" y="48"/>
                    </a:lnTo>
                    <a:lnTo>
                      <a:pt x="1144" y="64"/>
                    </a:lnTo>
                    <a:lnTo>
                      <a:pt x="1150" y="80"/>
                    </a:lnTo>
                    <a:lnTo>
                      <a:pt x="1150" y="82"/>
                    </a:lnTo>
                    <a:lnTo>
                      <a:pt x="1150" y="84"/>
                    </a:lnTo>
                    <a:lnTo>
                      <a:pt x="1122" y="136"/>
                    </a:lnTo>
                    <a:lnTo>
                      <a:pt x="1120" y="142"/>
                    </a:lnTo>
                    <a:lnTo>
                      <a:pt x="1118" y="154"/>
                    </a:lnTo>
                    <a:lnTo>
                      <a:pt x="1114" y="190"/>
                    </a:lnTo>
                    <a:lnTo>
                      <a:pt x="1114" y="192"/>
                    </a:lnTo>
                    <a:lnTo>
                      <a:pt x="1104" y="212"/>
                    </a:lnTo>
                    <a:lnTo>
                      <a:pt x="1110" y="220"/>
                    </a:lnTo>
                    <a:lnTo>
                      <a:pt x="1110" y="222"/>
                    </a:lnTo>
                    <a:lnTo>
                      <a:pt x="1110" y="236"/>
                    </a:lnTo>
                    <a:lnTo>
                      <a:pt x="1110" y="242"/>
                    </a:lnTo>
                    <a:lnTo>
                      <a:pt x="1108" y="244"/>
                    </a:lnTo>
                    <a:lnTo>
                      <a:pt x="1106" y="244"/>
                    </a:lnTo>
                    <a:lnTo>
                      <a:pt x="1098" y="250"/>
                    </a:lnTo>
                    <a:lnTo>
                      <a:pt x="1088" y="262"/>
                    </a:lnTo>
                    <a:lnTo>
                      <a:pt x="1052" y="302"/>
                    </a:lnTo>
                    <a:lnTo>
                      <a:pt x="1050" y="304"/>
                    </a:lnTo>
                    <a:lnTo>
                      <a:pt x="1048" y="304"/>
                    </a:lnTo>
                    <a:lnTo>
                      <a:pt x="1046" y="302"/>
                    </a:lnTo>
                    <a:lnTo>
                      <a:pt x="1030" y="292"/>
                    </a:lnTo>
                    <a:lnTo>
                      <a:pt x="1020" y="282"/>
                    </a:lnTo>
                    <a:lnTo>
                      <a:pt x="1014" y="280"/>
                    </a:lnTo>
                    <a:lnTo>
                      <a:pt x="1008" y="278"/>
                    </a:lnTo>
                    <a:lnTo>
                      <a:pt x="982" y="276"/>
                    </a:lnTo>
                    <a:lnTo>
                      <a:pt x="982" y="314"/>
                    </a:lnTo>
                    <a:lnTo>
                      <a:pt x="966" y="384"/>
                    </a:lnTo>
                    <a:lnTo>
                      <a:pt x="964" y="392"/>
                    </a:lnTo>
                    <a:lnTo>
                      <a:pt x="964" y="402"/>
                    </a:lnTo>
                    <a:lnTo>
                      <a:pt x="962" y="432"/>
                    </a:lnTo>
                    <a:lnTo>
                      <a:pt x="968" y="440"/>
                    </a:lnTo>
                    <a:lnTo>
                      <a:pt x="974" y="430"/>
                    </a:lnTo>
                    <a:lnTo>
                      <a:pt x="974" y="428"/>
                    </a:lnTo>
                    <a:lnTo>
                      <a:pt x="994" y="420"/>
                    </a:lnTo>
                    <a:lnTo>
                      <a:pt x="1044" y="428"/>
                    </a:lnTo>
                    <a:lnTo>
                      <a:pt x="1050" y="420"/>
                    </a:lnTo>
                    <a:lnTo>
                      <a:pt x="1058" y="408"/>
                    </a:lnTo>
                    <a:lnTo>
                      <a:pt x="1060" y="406"/>
                    </a:lnTo>
                    <a:lnTo>
                      <a:pt x="1080" y="402"/>
                    </a:lnTo>
                    <a:lnTo>
                      <a:pt x="1106" y="400"/>
                    </a:lnTo>
                    <a:lnTo>
                      <a:pt x="1112" y="404"/>
                    </a:lnTo>
                    <a:lnTo>
                      <a:pt x="1120" y="410"/>
                    </a:lnTo>
                    <a:lnTo>
                      <a:pt x="1136" y="428"/>
                    </a:lnTo>
                    <a:lnTo>
                      <a:pt x="1158" y="440"/>
                    </a:lnTo>
                    <a:lnTo>
                      <a:pt x="1174" y="452"/>
                    </a:lnTo>
                    <a:lnTo>
                      <a:pt x="1184" y="462"/>
                    </a:lnTo>
                    <a:lnTo>
                      <a:pt x="1190" y="472"/>
                    </a:lnTo>
                    <a:lnTo>
                      <a:pt x="1192" y="480"/>
                    </a:lnTo>
                    <a:lnTo>
                      <a:pt x="1190" y="488"/>
                    </a:lnTo>
                    <a:lnTo>
                      <a:pt x="1186" y="492"/>
                    </a:lnTo>
                    <a:lnTo>
                      <a:pt x="1184" y="496"/>
                    </a:lnTo>
                    <a:lnTo>
                      <a:pt x="1174" y="498"/>
                    </a:lnTo>
                    <a:lnTo>
                      <a:pt x="1172" y="498"/>
                    </a:lnTo>
                    <a:lnTo>
                      <a:pt x="1126" y="498"/>
                    </a:lnTo>
                    <a:lnTo>
                      <a:pt x="1112" y="498"/>
                    </a:lnTo>
                    <a:lnTo>
                      <a:pt x="1102" y="500"/>
                    </a:lnTo>
                    <a:lnTo>
                      <a:pt x="1084" y="512"/>
                    </a:lnTo>
                    <a:lnTo>
                      <a:pt x="1054" y="532"/>
                    </a:lnTo>
                    <a:lnTo>
                      <a:pt x="1042" y="536"/>
                    </a:lnTo>
                    <a:lnTo>
                      <a:pt x="1034" y="538"/>
                    </a:lnTo>
                    <a:lnTo>
                      <a:pt x="1018" y="540"/>
                    </a:lnTo>
                    <a:lnTo>
                      <a:pt x="1010" y="580"/>
                    </a:lnTo>
                    <a:lnTo>
                      <a:pt x="1004" y="596"/>
                    </a:lnTo>
                    <a:lnTo>
                      <a:pt x="1000" y="602"/>
                    </a:lnTo>
                    <a:lnTo>
                      <a:pt x="996" y="606"/>
                    </a:lnTo>
                    <a:lnTo>
                      <a:pt x="990" y="610"/>
                    </a:lnTo>
                    <a:lnTo>
                      <a:pt x="984" y="614"/>
                    </a:lnTo>
                    <a:lnTo>
                      <a:pt x="966" y="620"/>
                    </a:lnTo>
                    <a:lnTo>
                      <a:pt x="956" y="622"/>
                    </a:lnTo>
                    <a:lnTo>
                      <a:pt x="946" y="626"/>
                    </a:lnTo>
                    <a:lnTo>
                      <a:pt x="926" y="634"/>
                    </a:lnTo>
                    <a:lnTo>
                      <a:pt x="914" y="664"/>
                    </a:lnTo>
                    <a:lnTo>
                      <a:pt x="912" y="664"/>
                    </a:lnTo>
                    <a:lnTo>
                      <a:pt x="910" y="664"/>
                    </a:lnTo>
                    <a:lnTo>
                      <a:pt x="874" y="680"/>
                    </a:lnTo>
                    <a:lnTo>
                      <a:pt x="872" y="680"/>
                    </a:lnTo>
                    <a:lnTo>
                      <a:pt x="854" y="676"/>
                    </a:lnTo>
                    <a:lnTo>
                      <a:pt x="834" y="670"/>
                    </a:lnTo>
                    <a:lnTo>
                      <a:pt x="820" y="664"/>
                    </a:lnTo>
                    <a:lnTo>
                      <a:pt x="814" y="662"/>
                    </a:lnTo>
                    <a:lnTo>
                      <a:pt x="806" y="660"/>
                    </a:lnTo>
                    <a:lnTo>
                      <a:pt x="798" y="660"/>
                    </a:lnTo>
                    <a:lnTo>
                      <a:pt x="790" y="662"/>
                    </a:lnTo>
                    <a:lnTo>
                      <a:pt x="784" y="672"/>
                    </a:lnTo>
                    <a:lnTo>
                      <a:pt x="778" y="684"/>
                    </a:lnTo>
                    <a:lnTo>
                      <a:pt x="776" y="698"/>
                    </a:lnTo>
                    <a:lnTo>
                      <a:pt x="776" y="710"/>
                    </a:lnTo>
                    <a:lnTo>
                      <a:pt x="778" y="722"/>
                    </a:lnTo>
                    <a:lnTo>
                      <a:pt x="782" y="728"/>
                    </a:lnTo>
                    <a:lnTo>
                      <a:pt x="786" y="728"/>
                    </a:lnTo>
                    <a:lnTo>
                      <a:pt x="794" y="724"/>
                    </a:lnTo>
                    <a:lnTo>
                      <a:pt x="794" y="748"/>
                    </a:lnTo>
                    <a:lnTo>
                      <a:pt x="794" y="756"/>
                    </a:lnTo>
                    <a:lnTo>
                      <a:pt x="792" y="760"/>
                    </a:lnTo>
                    <a:lnTo>
                      <a:pt x="790" y="764"/>
                    </a:lnTo>
                    <a:lnTo>
                      <a:pt x="786" y="768"/>
                    </a:lnTo>
                    <a:lnTo>
                      <a:pt x="776" y="774"/>
                    </a:lnTo>
                    <a:lnTo>
                      <a:pt x="764" y="778"/>
                    </a:lnTo>
                    <a:lnTo>
                      <a:pt x="758" y="780"/>
                    </a:lnTo>
                    <a:lnTo>
                      <a:pt x="750" y="786"/>
                    </a:lnTo>
                    <a:lnTo>
                      <a:pt x="738" y="798"/>
                    </a:lnTo>
                    <a:lnTo>
                      <a:pt x="724" y="818"/>
                    </a:lnTo>
                    <a:lnTo>
                      <a:pt x="708" y="844"/>
                    </a:lnTo>
                    <a:lnTo>
                      <a:pt x="706" y="844"/>
                    </a:lnTo>
                    <a:lnTo>
                      <a:pt x="682" y="860"/>
                    </a:lnTo>
                    <a:lnTo>
                      <a:pt x="688" y="860"/>
                    </a:lnTo>
                    <a:lnTo>
                      <a:pt x="688" y="862"/>
                    </a:lnTo>
                    <a:lnTo>
                      <a:pt x="688" y="864"/>
                    </a:lnTo>
                    <a:lnTo>
                      <a:pt x="686" y="868"/>
                    </a:lnTo>
                    <a:lnTo>
                      <a:pt x="678" y="868"/>
                    </a:lnTo>
                    <a:lnTo>
                      <a:pt x="610" y="868"/>
                    </a:lnTo>
                    <a:lnTo>
                      <a:pt x="584" y="868"/>
                    </a:lnTo>
                    <a:lnTo>
                      <a:pt x="558" y="870"/>
                    </a:lnTo>
                    <a:lnTo>
                      <a:pt x="532" y="874"/>
                    </a:lnTo>
                    <a:lnTo>
                      <a:pt x="510" y="882"/>
                    </a:lnTo>
                    <a:lnTo>
                      <a:pt x="488" y="890"/>
                    </a:lnTo>
                    <a:lnTo>
                      <a:pt x="468" y="900"/>
                    </a:lnTo>
                    <a:lnTo>
                      <a:pt x="450" y="914"/>
                    </a:lnTo>
                    <a:lnTo>
                      <a:pt x="434" y="928"/>
                    </a:lnTo>
                    <a:lnTo>
                      <a:pt x="432" y="930"/>
                    </a:lnTo>
                    <a:lnTo>
                      <a:pt x="430" y="930"/>
                    </a:lnTo>
                    <a:lnTo>
                      <a:pt x="402" y="934"/>
                    </a:lnTo>
                    <a:lnTo>
                      <a:pt x="400" y="934"/>
                    </a:lnTo>
                    <a:lnTo>
                      <a:pt x="398" y="934"/>
                    </a:lnTo>
                    <a:lnTo>
                      <a:pt x="390" y="916"/>
                    </a:lnTo>
                    <a:lnTo>
                      <a:pt x="362" y="922"/>
                    </a:lnTo>
                    <a:lnTo>
                      <a:pt x="350" y="922"/>
                    </a:lnTo>
                    <a:lnTo>
                      <a:pt x="336" y="920"/>
                    </a:lnTo>
                    <a:lnTo>
                      <a:pt x="320" y="916"/>
                    </a:lnTo>
                    <a:lnTo>
                      <a:pt x="304" y="908"/>
                    </a:lnTo>
                    <a:lnTo>
                      <a:pt x="290" y="900"/>
                    </a:lnTo>
                    <a:lnTo>
                      <a:pt x="274" y="892"/>
                    </a:lnTo>
                    <a:lnTo>
                      <a:pt x="246" y="872"/>
                    </a:lnTo>
                    <a:lnTo>
                      <a:pt x="238" y="866"/>
                    </a:lnTo>
                    <a:lnTo>
                      <a:pt x="226" y="860"/>
                    </a:lnTo>
                    <a:lnTo>
                      <a:pt x="214" y="856"/>
                    </a:lnTo>
                    <a:lnTo>
                      <a:pt x="202" y="854"/>
                    </a:lnTo>
                    <a:lnTo>
                      <a:pt x="176" y="852"/>
                    </a:lnTo>
                    <a:lnTo>
                      <a:pt x="148" y="856"/>
                    </a:lnTo>
                    <a:lnTo>
                      <a:pt x="116" y="858"/>
                    </a:lnTo>
                    <a:lnTo>
                      <a:pt x="86" y="856"/>
                    </a:lnTo>
                    <a:lnTo>
                      <a:pt x="68" y="854"/>
                    </a:lnTo>
                    <a:lnTo>
                      <a:pt x="48" y="852"/>
                    </a:lnTo>
                    <a:lnTo>
                      <a:pt x="2" y="838"/>
                    </a:lnTo>
                    <a:lnTo>
                      <a:pt x="0" y="844"/>
                    </a:lnTo>
                    <a:lnTo>
                      <a:pt x="2" y="844"/>
                    </a:lnTo>
                    <a:lnTo>
                      <a:pt x="2" y="852"/>
                    </a:lnTo>
                    <a:lnTo>
                      <a:pt x="10" y="868"/>
                    </a:lnTo>
                    <a:lnTo>
                      <a:pt x="26" y="888"/>
                    </a:lnTo>
                    <a:lnTo>
                      <a:pt x="28" y="892"/>
                    </a:lnTo>
                    <a:lnTo>
                      <a:pt x="24" y="906"/>
                    </a:lnTo>
                    <a:lnTo>
                      <a:pt x="24" y="908"/>
                    </a:lnTo>
                    <a:lnTo>
                      <a:pt x="14" y="920"/>
                    </a:lnTo>
                    <a:lnTo>
                      <a:pt x="24" y="930"/>
                    </a:lnTo>
                    <a:lnTo>
                      <a:pt x="30" y="936"/>
                    </a:lnTo>
                    <a:lnTo>
                      <a:pt x="30" y="940"/>
                    </a:lnTo>
                    <a:lnTo>
                      <a:pt x="34" y="956"/>
                    </a:lnTo>
                    <a:lnTo>
                      <a:pt x="46" y="968"/>
                    </a:lnTo>
                    <a:lnTo>
                      <a:pt x="46" y="970"/>
                    </a:lnTo>
                    <a:lnTo>
                      <a:pt x="46" y="980"/>
                    </a:lnTo>
                    <a:lnTo>
                      <a:pt x="46" y="988"/>
                    </a:lnTo>
                    <a:lnTo>
                      <a:pt x="54" y="994"/>
                    </a:lnTo>
                    <a:lnTo>
                      <a:pt x="58" y="992"/>
                    </a:lnTo>
                    <a:lnTo>
                      <a:pt x="60" y="990"/>
                    </a:lnTo>
                    <a:lnTo>
                      <a:pt x="64" y="982"/>
                    </a:lnTo>
                    <a:lnTo>
                      <a:pt x="72" y="980"/>
                    </a:lnTo>
                    <a:lnTo>
                      <a:pt x="78" y="976"/>
                    </a:lnTo>
                    <a:lnTo>
                      <a:pt x="120" y="972"/>
                    </a:lnTo>
                    <a:lnTo>
                      <a:pt x="138" y="966"/>
                    </a:lnTo>
                    <a:lnTo>
                      <a:pt x="142" y="964"/>
                    </a:lnTo>
                    <a:lnTo>
                      <a:pt x="150" y="984"/>
                    </a:lnTo>
                    <a:lnTo>
                      <a:pt x="150" y="990"/>
                    </a:lnTo>
                    <a:lnTo>
                      <a:pt x="148" y="996"/>
                    </a:lnTo>
                    <a:lnTo>
                      <a:pt x="126" y="1028"/>
                    </a:lnTo>
                    <a:lnTo>
                      <a:pt x="126" y="1034"/>
                    </a:lnTo>
                    <a:lnTo>
                      <a:pt x="138" y="1044"/>
                    </a:lnTo>
                    <a:lnTo>
                      <a:pt x="148" y="1052"/>
                    </a:lnTo>
                    <a:lnTo>
                      <a:pt x="156" y="1060"/>
                    </a:lnTo>
                    <a:lnTo>
                      <a:pt x="162" y="1064"/>
                    </a:lnTo>
                    <a:lnTo>
                      <a:pt x="170" y="1068"/>
                    </a:lnTo>
                    <a:lnTo>
                      <a:pt x="178" y="1076"/>
                    </a:lnTo>
                    <a:lnTo>
                      <a:pt x="178" y="1078"/>
                    </a:lnTo>
                    <a:lnTo>
                      <a:pt x="186" y="1082"/>
                    </a:lnTo>
                    <a:lnTo>
                      <a:pt x="190" y="1082"/>
                    </a:lnTo>
                    <a:lnTo>
                      <a:pt x="192" y="1092"/>
                    </a:lnTo>
                    <a:lnTo>
                      <a:pt x="194" y="1100"/>
                    </a:lnTo>
                    <a:lnTo>
                      <a:pt x="196" y="1112"/>
                    </a:lnTo>
                    <a:lnTo>
                      <a:pt x="216" y="1116"/>
                    </a:lnTo>
                    <a:lnTo>
                      <a:pt x="218" y="1116"/>
                    </a:lnTo>
                    <a:lnTo>
                      <a:pt x="218" y="1118"/>
                    </a:lnTo>
                    <a:lnTo>
                      <a:pt x="220" y="1120"/>
                    </a:lnTo>
                    <a:lnTo>
                      <a:pt x="226" y="1130"/>
                    </a:lnTo>
                    <a:lnTo>
                      <a:pt x="242" y="1136"/>
                    </a:lnTo>
                    <a:lnTo>
                      <a:pt x="252" y="1130"/>
                    </a:lnTo>
                    <a:lnTo>
                      <a:pt x="250" y="1124"/>
                    </a:lnTo>
                    <a:lnTo>
                      <a:pt x="240" y="1114"/>
                    </a:lnTo>
                    <a:lnTo>
                      <a:pt x="242" y="1112"/>
                    </a:lnTo>
                    <a:lnTo>
                      <a:pt x="250" y="1094"/>
                    </a:lnTo>
                    <a:lnTo>
                      <a:pt x="270" y="1094"/>
                    </a:lnTo>
                    <a:lnTo>
                      <a:pt x="270" y="1096"/>
                    </a:lnTo>
                    <a:lnTo>
                      <a:pt x="298" y="1104"/>
                    </a:lnTo>
                    <a:lnTo>
                      <a:pt x="314" y="1102"/>
                    </a:lnTo>
                    <a:lnTo>
                      <a:pt x="326" y="1092"/>
                    </a:lnTo>
                    <a:lnTo>
                      <a:pt x="334" y="1080"/>
                    </a:lnTo>
                    <a:lnTo>
                      <a:pt x="342" y="1074"/>
                    </a:lnTo>
                    <a:lnTo>
                      <a:pt x="348" y="1070"/>
                    </a:lnTo>
                    <a:lnTo>
                      <a:pt x="354" y="1072"/>
                    </a:lnTo>
                    <a:lnTo>
                      <a:pt x="360" y="1070"/>
                    </a:lnTo>
                    <a:lnTo>
                      <a:pt x="368" y="1072"/>
                    </a:lnTo>
                    <a:lnTo>
                      <a:pt x="374" y="1072"/>
                    </a:lnTo>
                    <a:lnTo>
                      <a:pt x="374" y="1076"/>
                    </a:lnTo>
                    <a:lnTo>
                      <a:pt x="378" y="1084"/>
                    </a:lnTo>
                    <a:lnTo>
                      <a:pt x="382" y="1096"/>
                    </a:lnTo>
                    <a:lnTo>
                      <a:pt x="386" y="1108"/>
                    </a:lnTo>
                    <a:lnTo>
                      <a:pt x="386" y="1110"/>
                    </a:lnTo>
                    <a:lnTo>
                      <a:pt x="382" y="1124"/>
                    </a:lnTo>
                    <a:lnTo>
                      <a:pt x="368" y="1140"/>
                    </a:lnTo>
                    <a:lnTo>
                      <a:pt x="366" y="1142"/>
                    </a:lnTo>
                    <a:lnTo>
                      <a:pt x="338" y="1154"/>
                    </a:lnTo>
                    <a:lnTo>
                      <a:pt x="334" y="1162"/>
                    </a:lnTo>
                    <a:lnTo>
                      <a:pt x="330" y="1186"/>
                    </a:lnTo>
                    <a:lnTo>
                      <a:pt x="332" y="1196"/>
                    </a:lnTo>
                    <a:lnTo>
                      <a:pt x="340" y="1208"/>
                    </a:lnTo>
                    <a:lnTo>
                      <a:pt x="342" y="1212"/>
                    </a:lnTo>
                    <a:lnTo>
                      <a:pt x="352" y="1218"/>
                    </a:lnTo>
                    <a:lnTo>
                      <a:pt x="386" y="1218"/>
                    </a:lnTo>
                    <a:lnTo>
                      <a:pt x="414" y="1214"/>
                    </a:lnTo>
                    <a:lnTo>
                      <a:pt x="418" y="1210"/>
                    </a:lnTo>
                    <a:lnTo>
                      <a:pt x="424" y="1204"/>
                    </a:lnTo>
                    <a:lnTo>
                      <a:pt x="428" y="1204"/>
                    </a:lnTo>
                    <a:lnTo>
                      <a:pt x="448" y="1206"/>
                    </a:lnTo>
                    <a:lnTo>
                      <a:pt x="450" y="1204"/>
                    </a:lnTo>
                    <a:lnTo>
                      <a:pt x="448" y="1196"/>
                    </a:lnTo>
                    <a:lnTo>
                      <a:pt x="450" y="1188"/>
                    </a:lnTo>
                    <a:lnTo>
                      <a:pt x="458" y="1174"/>
                    </a:lnTo>
                    <a:lnTo>
                      <a:pt x="458" y="1148"/>
                    </a:lnTo>
                    <a:lnTo>
                      <a:pt x="474" y="1106"/>
                    </a:lnTo>
                    <a:lnTo>
                      <a:pt x="474" y="1104"/>
                    </a:lnTo>
                    <a:lnTo>
                      <a:pt x="500" y="1084"/>
                    </a:lnTo>
                    <a:lnTo>
                      <a:pt x="502" y="1082"/>
                    </a:lnTo>
                    <a:lnTo>
                      <a:pt x="522" y="1092"/>
                    </a:lnTo>
                    <a:lnTo>
                      <a:pt x="536" y="1102"/>
                    </a:lnTo>
                    <a:lnTo>
                      <a:pt x="538" y="1108"/>
                    </a:lnTo>
                    <a:lnTo>
                      <a:pt x="540" y="1110"/>
                    </a:lnTo>
                    <a:lnTo>
                      <a:pt x="538" y="1128"/>
                    </a:lnTo>
                    <a:lnTo>
                      <a:pt x="530" y="1140"/>
                    </a:lnTo>
                    <a:lnTo>
                      <a:pt x="526" y="1156"/>
                    </a:lnTo>
                    <a:lnTo>
                      <a:pt x="526" y="1172"/>
                    </a:lnTo>
                    <a:lnTo>
                      <a:pt x="530" y="1180"/>
                    </a:lnTo>
                    <a:lnTo>
                      <a:pt x="538" y="1180"/>
                    </a:lnTo>
                    <a:lnTo>
                      <a:pt x="540" y="1180"/>
                    </a:lnTo>
                    <a:lnTo>
                      <a:pt x="552" y="1180"/>
                    </a:lnTo>
                    <a:lnTo>
                      <a:pt x="556" y="1182"/>
                    </a:lnTo>
                    <a:lnTo>
                      <a:pt x="560" y="1186"/>
                    </a:lnTo>
                    <a:lnTo>
                      <a:pt x="566" y="1196"/>
                    </a:lnTo>
                    <a:lnTo>
                      <a:pt x="572" y="1200"/>
                    </a:lnTo>
                    <a:lnTo>
                      <a:pt x="574" y="1200"/>
                    </a:lnTo>
                    <a:lnTo>
                      <a:pt x="602" y="1212"/>
                    </a:lnTo>
                    <a:lnTo>
                      <a:pt x="614" y="1216"/>
                    </a:lnTo>
                    <a:lnTo>
                      <a:pt x="630" y="1214"/>
                    </a:lnTo>
                    <a:lnTo>
                      <a:pt x="638" y="1204"/>
                    </a:lnTo>
                    <a:lnTo>
                      <a:pt x="646" y="1164"/>
                    </a:lnTo>
                    <a:lnTo>
                      <a:pt x="648" y="1144"/>
                    </a:lnTo>
                    <a:lnTo>
                      <a:pt x="648" y="1142"/>
                    </a:lnTo>
                    <a:lnTo>
                      <a:pt x="650" y="1140"/>
                    </a:lnTo>
                    <a:lnTo>
                      <a:pt x="666" y="1128"/>
                    </a:lnTo>
                    <a:lnTo>
                      <a:pt x="674" y="1116"/>
                    </a:lnTo>
                    <a:lnTo>
                      <a:pt x="690" y="1108"/>
                    </a:lnTo>
                    <a:lnTo>
                      <a:pt x="700" y="1102"/>
                    </a:lnTo>
                    <a:lnTo>
                      <a:pt x="712" y="1098"/>
                    </a:lnTo>
                    <a:lnTo>
                      <a:pt x="706" y="1074"/>
                    </a:lnTo>
                    <a:lnTo>
                      <a:pt x="734" y="1076"/>
                    </a:lnTo>
                    <a:lnTo>
                      <a:pt x="734" y="1078"/>
                    </a:lnTo>
                    <a:lnTo>
                      <a:pt x="748" y="1084"/>
                    </a:lnTo>
                    <a:lnTo>
                      <a:pt x="748" y="1082"/>
                    </a:lnTo>
                    <a:lnTo>
                      <a:pt x="752" y="1068"/>
                    </a:lnTo>
                    <a:lnTo>
                      <a:pt x="752" y="1064"/>
                    </a:lnTo>
                    <a:lnTo>
                      <a:pt x="754" y="1066"/>
                    </a:lnTo>
                    <a:lnTo>
                      <a:pt x="756" y="1066"/>
                    </a:lnTo>
                    <a:lnTo>
                      <a:pt x="768" y="1068"/>
                    </a:lnTo>
                    <a:lnTo>
                      <a:pt x="774" y="1068"/>
                    </a:lnTo>
                    <a:lnTo>
                      <a:pt x="786" y="1056"/>
                    </a:lnTo>
                    <a:lnTo>
                      <a:pt x="788" y="1056"/>
                    </a:lnTo>
                    <a:lnTo>
                      <a:pt x="788" y="1054"/>
                    </a:lnTo>
                    <a:lnTo>
                      <a:pt x="790" y="1054"/>
                    </a:lnTo>
                    <a:lnTo>
                      <a:pt x="806" y="1052"/>
                    </a:lnTo>
                    <a:lnTo>
                      <a:pt x="818" y="1038"/>
                    </a:lnTo>
                    <a:lnTo>
                      <a:pt x="826" y="1028"/>
                    </a:lnTo>
                    <a:lnTo>
                      <a:pt x="826" y="1016"/>
                    </a:lnTo>
                    <a:lnTo>
                      <a:pt x="828" y="1010"/>
                    </a:lnTo>
                    <a:lnTo>
                      <a:pt x="834" y="1004"/>
                    </a:lnTo>
                    <a:lnTo>
                      <a:pt x="836" y="1004"/>
                    </a:lnTo>
                    <a:lnTo>
                      <a:pt x="850" y="1006"/>
                    </a:lnTo>
                    <a:lnTo>
                      <a:pt x="858" y="1002"/>
                    </a:lnTo>
                    <a:lnTo>
                      <a:pt x="860" y="992"/>
                    </a:lnTo>
                    <a:lnTo>
                      <a:pt x="876" y="986"/>
                    </a:lnTo>
                    <a:lnTo>
                      <a:pt x="878" y="986"/>
                    </a:lnTo>
                    <a:lnTo>
                      <a:pt x="898" y="988"/>
                    </a:lnTo>
                    <a:lnTo>
                      <a:pt x="914" y="984"/>
                    </a:lnTo>
                    <a:lnTo>
                      <a:pt x="922" y="976"/>
                    </a:lnTo>
                    <a:lnTo>
                      <a:pt x="930" y="962"/>
                    </a:lnTo>
                    <a:lnTo>
                      <a:pt x="918" y="950"/>
                    </a:lnTo>
                    <a:lnTo>
                      <a:pt x="918" y="948"/>
                    </a:lnTo>
                    <a:lnTo>
                      <a:pt x="914" y="940"/>
                    </a:lnTo>
                    <a:lnTo>
                      <a:pt x="912" y="924"/>
                    </a:lnTo>
                    <a:lnTo>
                      <a:pt x="918" y="912"/>
                    </a:lnTo>
                    <a:lnTo>
                      <a:pt x="920" y="904"/>
                    </a:lnTo>
                    <a:lnTo>
                      <a:pt x="928" y="896"/>
                    </a:lnTo>
                    <a:lnTo>
                      <a:pt x="936" y="878"/>
                    </a:lnTo>
                    <a:lnTo>
                      <a:pt x="936" y="876"/>
                    </a:lnTo>
                    <a:lnTo>
                      <a:pt x="938" y="876"/>
                    </a:lnTo>
                    <a:lnTo>
                      <a:pt x="946" y="864"/>
                    </a:lnTo>
                    <a:lnTo>
                      <a:pt x="958" y="840"/>
                    </a:lnTo>
                    <a:lnTo>
                      <a:pt x="968" y="856"/>
                    </a:lnTo>
                    <a:lnTo>
                      <a:pt x="970" y="856"/>
                    </a:lnTo>
                    <a:lnTo>
                      <a:pt x="970" y="858"/>
                    </a:lnTo>
                    <a:lnTo>
                      <a:pt x="974" y="874"/>
                    </a:lnTo>
                    <a:lnTo>
                      <a:pt x="976" y="890"/>
                    </a:lnTo>
                    <a:lnTo>
                      <a:pt x="986" y="896"/>
                    </a:lnTo>
                    <a:lnTo>
                      <a:pt x="988" y="896"/>
                    </a:lnTo>
                    <a:lnTo>
                      <a:pt x="990" y="896"/>
                    </a:lnTo>
                    <a:lnTo>
                      <a:pt x="992" y="896"/>
                    </a:lnTo>
                    <a:lnTo>
                      <a:pt x="1002" y="880"/>
                    </a:lnTo>
                    <a:lnTo>
                      <a:pt x="1006" y="864"/>
                    </a:lnTo>
                    <a:lnTo>
                      <a:pt x="1010" y="864"/>
                    </a:lnTo>
                    <a:lnTo>
                      <a:pt x="1012" y="864"/>
                    </a:lnTo>
                    <a:lnTo>
                      <a:pt x="1034" y="872"/>
                    </a:lnTo>
                    <a:lnTo>
                      <a:pt x="1046" y="864"/>
                    </a:lnTo>
                    <a:lnTo>
                      <a:pt x="1048" y="864"/>
                    </a:lnTo>
                    <a:lnTo>
                      <a:pt x="1060" y="862"/>
                    </a:lnTo>
                    <a:lnTo>
                      <a:pt x="1068" y="848"/>
                    </a:lnTo>
                    <a:lnTo>
                      <a:pt x="1068" y="832"/>
                    </a:lnTo>
                    <a:lnTo>
                      <a:pt x="1074" y="806"/>
                    </a:lnTo>
                    <a:lnTo>
                      <a:pt x="1074" y="808"/>
                    </a:lnTo>
                    <a:lnTo>
                      <a:pt x="1078" y="808"/>
                    </a:lnTo>
                    <a:lnTo>
                      <a:pt x="1094" y="812"/>
                    </a:lnTo>
                    <a:lnTo>
                      <a:pt x="1102" y="796"/>
                    </a:lnTo>
                    <a:lnTo>
                      <a:pt x="1104" y="796"/>
                    </a:lnTo>
                    <a:lnTo>
                      <a:pt x="1106" y="796"/>
                    </a:lnTo>
                    <a:lnTo>
                      <a:pt x="1122" y="796"/>
                    </a:lnTo>
                    <a:lnTo>
                      <a:pt x="1124" y="796"/>
                    </a:lnTo>
                    <a:lnTo>
                      <a:pt x="1126" y="796"/>
                    </a:lnTo>
                    <a:lnTo>
                      <a:pt x="1134" y="808"/>
                    </a:lnTo>
                    <a:lnTo>
                      <a:pt x="1134" y="810"/>
                    </a:lnTo>
                    <a:lnTo>
                      <a:pt x="1134" y="812"/>
                    </a:lnTo>
                    <a:lnTo>
                      <a:pt x="1136" y="828"/>
                    </a:lnTo>
                    <a:lnTo>
                      <a:pt x="1144" y="834"/>
                    </a:lnTo>
                    <a:lnTo>
                      <a:pt x="1154" y="824"/>
                    </a:lnTo>
                    <a:lnTo>
                      <a:pt x="1158" y="828"/>
                    </a:lnTo>
                    <a:lnTo>
                      <a:pt x="1162" y="834"/>
                    </a:lnTo>
                    <a:lnTo>
                      <a:pt x="1162" y="840"/>
                    </a:lnTo>
                    <a:lnTo>
                      <a:pt x="1162" y="854"/>
                    </a:lnTo>
                    <a:lnTo>
                      <a:pt x="1158" y="868"/>
                    </a:lnTo>
                    <a:lnTo>
                      <a:pt x="1162" y="876"/>
                    </a:lnTo>
                    <a:lnTo>
                      <a:pt x="1170" y="884"/>
                    </a:lnTo>
                    <a:lnTo>
                      <a:pt x="1202" y="888"/>
                    </a:lnTo>
                    <a:lnTo>
                      <a:pt x="1204" y="890"/>
                    </a:lnTo>
                    <a:lnTo>
                      <a:pt x="1206" y="890"/>
                    </a:lnTo>
                    <a:lnTo>
                      <a:pt x="1208" y="892"/>
                    </a:lnTo>
                    <a:lnTo>
                      <a:pt x="1218" y="880"/>
                    </a:lnTo>
                    <a:lnTo>
                      <a:pt x="1226" y="872"/>
                    </a:lnTo>
                    <a:lnTo>
                      <a:pt x="1222" y="860"/>
                    </a:lnTo>
                    <a:lnTo>
                      <a:pt x="1214" y="808"/>
                    </a:lnTo>
                    <a:lnTo>
                      <a:pt x="1238" y="820"/>
                    </a:lnTo>
                    <a:lnTo>
                      <a:pt x="1250" y="832"/>
                    </a:lnTo>
                    <a:lnTo>
                      <a:pt x="1256" y="838"/>
                    </a:lnTo>
                    <a:lnTo>
                      <a:pt x="1266" y="832"/>
                    </a:lnTo>
                    <a:lnTo>
                      <a:pt x="1298" y="796"/>
                    </a:lnTo>
                    <a:lnTo>
                      <a:pt x="1300" y="796"/>
                    </a:lnTo>
                    <a:lnTo>
                      <a:pt x="1312" y="786"/>
                    </a:lnTo>
                    <a:lnTo>
                      <a:pt x="1326" y="768"/>
                    </a:lnTo>
                    <a:lnTo>
                      <a:pt x="1326" y="766"/>
                    </a:lnTo>
                    <a:lnTo>
                      <a:pt x="1344" y="770"/>
                    </a:lnTo>
                    <a:lnTo>
                      <a:pt x="1354" y="770"/>
                    </a:lnTo>
                    <a:lnTo>
                      <a:pt x="1354" y="762"/>
                    </a:lnTo>
                    <a:lnTo>
                      <a:pt x="1356" y="756"/>
                    </a:lnTo>
                    <a:lnTo>
                      <a:pt x="1370" y="740"/>
                    </a:lnTo>
                    <a:lnTo>
                      <a:pt x="1374" y="736"/>
                    </a:lnTo>
                    <a:lnTo>
                      <a:pt x="1390" y="742"/>
                    </a:lnTo>
                    <a:lnTo>
                      <a:pt x="1408" y="740"/>
                    </a:lnTo>
                    <a:lnTo>
                      <a:pt x="1422" y="726"/>
                    </a:lnTo>
                    <a:lnTo>
                      <a:pt x="1428" y="714"/>
                    </a:lnTo>
                    <a:lnTo>
                      <a:pt x="1424" y="708"/>
                    </a:lnTo>
                    <a:lnTo>
                      <a:pt x="1412" y="714"/>
                    </a:lnTo>
                    <a:lnTo>
                      <a:pt x="1412" y="712"/>
                    </a:lnTo>
                    <a:lnTo>
                      <a:pt x="1410" y="712"/>
                    </a:lnTo>
                    <a:lnTo>
                      <a:pt x="1396" y="700"/>
                    </a:lnTo>
                    <a:lnTo>
                      <a:pt x="1396" y="698"/>
                    </a:lnTo>
                    <a:lnTo>
                      <a:pt x="1402" y="676"/>
                    </a:lnTo>
                    <a:lnTo>
                      <a:pt x="1402" y="660"/>
                    </a:lnTo>
                    <a:lnTo>
                      <a:pt x="1398" y="648"/>
                    </a:lnTo>
                    <a:lnTo>
                      <a:pt x="1388" y="644"/>
                    </a:lnTo>
                    <a:lnTo>
                      <a:pt x="1388" y="642"/>
                    </a:lnTo>
                    <a:lnTo>
                      <a:pt x="1386" y="642"/>
                    </a:lnTo>
                    <a:lnTo>
                      <a:pt x="1386" y="640"/>
                    </a:lnTo>
                    <a:lnTo>
                      <a:pt x="1376" y="622"/>
                    </a:lnTo>
                    <a:lnTo>
                      <a:pt x="1374" y="620"/>
                    </a:lnTo>
                    <a:lnTo>
                      <a:pt x="1362" y="636"/>
                    </a:lnTo>
                    <a:lnTo>
                      <a:pt x="1348" y="644"/>
                    </a:lnTo>
                    <a:lnTo>
                      <a:pt x="1344" y="646"/>
                    </a:lnTo>
                    <a:lnTo>
                      <a:pt x="1344" y="644"/>
                    </a:lnTo>
                    <a:lnTo>
                      <a:pt x="1342" y="644"/>
                    </a:lnTo>
                    <a:lnTo>
                      <a:pt x="1328" y="630"/>
                    </a:lnTo>
                    <a:lnTo>
                      <a:pt x="1328" y="628"/>
                    </a:lnTo>
                    <a:lnTo>
                      <a:pt x="1318" y="606"/>
                    </a:lnTo>
                    <a:lnTo>
                      <a:pt x="1314" y="590"/>
                    </a:lnTo>
                    <a:lnTo>
                      <a:pt x="1314" y="588"/>
                    </a:lnTo>
                    <a:lnTo>
                      <a:pt x="1314" y="564"/>
                    </a:lnTo>
                    <a:lnTo>
                      <a:pt x="1312" y="550"/>
                    </a:lnTo>
                    <a:lnTo>
                      <a:pt x="1300" y="546"/>
                    </a:lnTo>
                    <a:lnTo>
                      <a:pt x="1274" y="526"/>
                    </a:lnTo>
                    <a:lnTo>
                      <a:pt x="1276" y="524"/>
                    </a:lnTo>
                    <a:lnTo>
                      <a:pt x="1288" y="510"/>
                    </a:lnTo>
                    <a:lnTo>
                      <a:pt x="1288" y="508"/>
                    </a:lnTo>
                    <a:lnTo>
                      <a:pt x="1290" y="508"/>
                    </a:lnTo>
                    <a:lnTo>
                      <a:pt x="1302" y="508"/>
                    </a:lnTo>
                    <a:lnTo>
                      <a:pt x="1304" y="508"/>
                    </a:lnTo>
                    <a:lnTo>
                      <a:pt x="1310" y="510"/>
                    </a:lnTo>
                    <a:lnTo>
                      <a:pt x="1314" y="514"/>
                    </a:lnTo>
                    <a:lnTo>
                      <a:pt x="1326" y="522"/>
                    </a:lnTo>
                    <a:lnTo>
                      <a:pt x="1338" y="512"/>
                    </a:lnTo>
                    <a:lnTo>
                      <a:pt x="1346" y="500"/>
                    </a:lnTo>
                    <a:lnTo>
                      <a:pt x="1346" y="490"/>
                    </a:lnTo>
                    <a:lnTo>
                      <a:pt x="1344" y="464"/>
                    </a:lnTo>
                    <a:lnTo>
                      <a:pt x="1342" y="454"/>
                    </a:lnTo>
                    <a:lnTo>
                      <a:pt x="1324" y="452"/>
                    </a:lnTo>
                    <a:lnTo>
                      <a:pt x="1324" y="440"/>
                    </a:lnTo>
                    <a:lnTo>
                      <a:pt x="1308" y="420"/>
                    </a:lnTo>
                    <a:lnTo>
                      <a:pt x="1306" y="420"/>
                    </a:lnTo>
                    <a:lnTo>
                      <a:pt x="1298" y="406"/>
                    </a:lnTo>
                    <a:lnTo>
                      <a:pt x="1298" y="404"/>
                    </a:lnTo>
                    <a:lnTo>
                      <a:pt x="1298" y="402"/>
                    </a:lnTo>
                    <a:lnTo>
                      <a:pt x="1314" y="380"/>
                    </a:lnTo>
                    <a:lnTo>
                      <a:pt x="1314" y="378"/>
                    </a:lnTo>
                    <a:lnTo>
                      <a:pt x="1316" y="378"/>
                    </a:lnTo>
                    <a:lnTo>
                      <a:pt x="1316" y="376"/>
                    </a:lnTo>
                    <a:lnTo>
                      <a:pt x="1318" y="376"/>
                    </a:lnTo>
                    <a:lnTo>
                      <a:pt x="1324" y="376"/>
                    </a:lnTo>
                    <a:lnTo>
                      <a:pt x="1334" y="368"/>
                    </a:lnTo>
                    <a:lnTo>
                      <a:pt x="1344" y="336"/>
                    </a:lnTo>
                    <a:lnTo>
                      <a:pt x="1358" y="322"/>
                    </a:lnTo>
                    <a:lnTo>
                      <a:pt x="1358" y="320"/>
                    </a:lnTo>
                    <a:lnTo>
                      <a:pt x="1374" y="316"/>
                    </a:lnTo>
                    <a:lnTo>
                      <a:pt x="1374" y="318"/>
                    </a:lnTo>
                    <a:lnTo>
                      <a:pt x="1382" y="326"/>
                    </a:lnTo>
                    <a:lnTo>
                      <a:pt x="1386" y="328"/>
                    </a:lnTo>
                    <a:lnTo>
                      <a:pt x="1392" y="302"/>
                    </a:lnTo>
                    <a:lnTo>
                      <a:pt x="1386" y="284"/>
                    </a:lnTo>
                    <a:lnTo>
                      <a:pt x="1386" y="282"/>
                    </a:lnTo>
                    <a:lnTo>
                      <a:pt x="1388" y="262"/>
                    </a:lnTo>
                    <a:lnTo>
                      <a:pt x="1388" y="260"/>
                    </a:lnTo>
                    <a:lnTo>
                      <a:pt x="1398" y="250"/>
                    </a:lnTo>
                    <a:lnTo>
                      <a:pt x="1404" y="240"/>
                    </a:lnTo>
                    <a:lnTo>
                      <a:pt x="1404" y="230"/>
                    </a:lnTo>
                    <a:lnTo>
                      <a:pt x="1402" y="220"/>
                    </a:lnTo>
                    <a:lnTo>
                      <a:pt x="1398" y="204"/>
                    </a:lnTo>
                    <a:lnTo>
                      <a:pt x="1398" y="186"/>
                    </a:lnTo>
                    <a:lnTo>
                      <a:pt x="1398" y="184"/>
                    </a:lnTo>
                    <a:lnTo>
                      <a:pt x="1402" y="168"/>
                    </a:lnTo>
                    <a:lnTo>
                      <a:pt x="1398" y="158"/>
                    </a:lnTo>
                    <a:lnTo>
                      <a:pt x="1396" y="152"/>
                    </a:lnTo>
                    <a:lnTo>
                      <a:pt x="1398" y="128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7" name="甘肃"/>
              <p:cNvSpPr/>
              <p:nvPr/>
            </p:nvSpPr>
            <p:spPr bwMode="auto">
              <a:xfrm>
                <a:off x="2941105" y="3367135"/>
                <a:ext cx="1150925" cy="974450"/>
              </a:xfrm>
              <a:custGeom>
                <a:avLst/>
                <a:gdLst>
                  <a:gd name="T0" fmla="*/ 2147483646 w 912"/>
                  <a:gd name="T1" fmla="*/ 2147483646 h 772"/>
                  <a:gd name="T2" fmla="*/ 2147483646 w 912"/>
                  <a:gd name="T3" fmla="*/ 2147483646 h 772"/>
                  <a:gd name="T4" fmla="*/ 2147483646 w 912"/>
                  <a:gd name="T5" fmla="*/ 2147483646 h 772"/>
                  <a:gd name="T6" fmla="*/ 2147483646 w 912"/>
                  <a:gd name="T7" fmla="*/ 2147483646 h 772"/>
                  <a:gd name="T8" fmla="*/ 2147483646 w 912"/>
                  <a:gd name="T9" fmla="*/ 2147483646 h 772"/>
                  <a:gd name="T10" fmla="*/ 2147483646 w 912"/>
                  <a:gd name="T11" fmla="*/ 2147483646 h 772"/>
                  <a:gd name="T12" fmla="*/ 2147483646 w 912"/>
                  <a:gd name="T13" fmla="*/ 2147483646 h 772"/>
                  <a:gd name="T14" fmla="*/ 2147483646 w 912"/>
                  <a:gd name="T15" fmla="*/ 2147483646 h 772"/>
                  <a:gd name="T16" fmla="*/ 2147483646 w 912"/>
                  <a:gd name="T17" fmla="*/ 2147483646 h 772"/>
                  <a:gd name="T18" fmla="*/ 2147483646 w 912"/>
                  <a:gd name="T19" fmla="*/ 2147483646 h 772"/>
                  <a:gd name="T20" fmla="*/ 2147483646 w 912"/>
                  <a:gd name="T21" fmla="*/ 2147483646 h 772"/>
                  <a:gd name="T22" fmla="*/ 2147483646 w 912"/>
                  <a:gd name="T23" fmla="*/ 2147483646 h 772"/>
                  <a:gd name="T24" fmla="*/ 2147483646 w 912"/>
                  <a:gd name="T25" fmla="*/ 2147483646 h 772"/>
                  <a:gd name="T26" fmla="*/ 2147483646 w 912"/>
                  <a:gd name="T27" fmla="*/ 2147483646 h 772"/>
                  <a:gd name="T28" fmla="*/ 2147483646 w 912"/>
                  <a:gd name="T29" fmla="*/ 2147483646 h 772"/>
                  <a:gd name="T30" fmla="*/ 2147483646 w 912"/>
                  <a:gd name="T31" fmla="*/ 2147483646 h 772"/>
                  <a:gd name="T32" fmla="*/ 2147483646 w 912"/>
                  <a:gd name="T33" fmla="*/ 2147483646 h 772"/>
                  <a:gd name="T34" fmla="*/ 2147483646 w 912"/>
                  <a:gd name="T35" fmla="*/ 2147483646 h 772"/>
                  <a:gd name="T36" fmla="*/ 2147483646 w 912"/>
                  <a:gd name="T37" fmla="*/ 2147483646 h 772"/>
                  <a:gd name="T38" fmla="*/ 2147483646 w 912"/>
                  <a:gd name="T39" fmla="*/ 2147483646 h 772"/>
                  <a:gd name="T40" fmla="*/ 2147483646 w 912"/>
                  <a:gd name="T41" fmla="*/ 2147483646 h 772"/>
                  <a:gd name="T42" fmla="*/ 2147483646 w 912"/>
                  <a:gd name="T43" fmla="*/ 2147483646 h 772"/>
                  <a:gd name="T44" fmla="*/ 2147483646 w 912"/>
                  <a:gd name="T45" fmla="*/ 2147483646 h 772"/>
                  <a:gd name="T46" fmla="*/ 2147483646 w 912"/>
                  <a:gd name="T47" fmla="*/ 2147483646 h 772"/>
                  <a:gd name="T48" fmla="*/ 2147483646 w 912"/>
                  <a:gd name="T49" fmla="*/ 2147483646 h 772"/>
                  <a:gd name="T50" fmla="*/ 2147483646 w 912"/>
                  <a:gd name="T51" fmla="*/ 2147483646 h 772"/>
                  <a:gd name="T52" fmla="*/ 2147483646 w 912"/>
                  <a:gd name="T53" fmla="*/ 2147483646 h 772"/>
                  <a:gd name="T54" fmla="*/ 2147483646 w 912"/>
                  <a:gd name="T55" fmla="*/ 2147483646 h 772"/>
                  <a:gd name="T56" fmla="*/ 2147483646 w 912"/>
                  <a:gd name="T57" fmla="*/ 2147483646 h 772"/>
                  <a:gd name="T58" fmla="*/ 2147483646 w 912"/>
                  <a:gd name="T59" fmla="*/ 2147483646 h 772"/>
                  <a:gd name="T60" fmla="*/ 2147483646 w 912"/>
                  <a:gd name="T61" fmla="*/ 2147483646 h 772"/>
                  <a:gd name="T62" fmla="*/ 2147483646 w 912"/>
                  <a:gd name="T63" fmla="*/ 2147483646 h 772"/>
                  <a:gd name="T64" fmla="*/ 2147483646 w 912"/>
                  <a:gd name="T65" fmla="*/ 2147483646 h 772"/>
                  <a:gd name="T66" fmla="*/ 2147483646 w 912"/>
                  <a:gd name="T67" fmla="*/ 2147483646 h 772"/>
                  <a:gd name="T68" fmla="*/ 2147483646 w 912"/>
                  <a:gd name="T69" fmla="*/ 2147483646 h 772"/>
                  <a:gd name="T70" fmla="*/ 2147483646 w 912"/>
                  <a:gd name="T71" fmla="*/ 2147483646 h 772"/>
                  <a:gd name="T72" fmla="*/ 2147483646 w 912"/>
                  <a:gd name="T73" fmla="*/ 2147483646 h 772"/>
                  <a:gd name="T74" fmla="*/ 2147483646 w 912"/>
                  <a:gd name="T75" fmla="*/ 2147483646 h 772"/>
                  <a:gd name="T76" fmla="*/ 2147483646 w 912"/>
                  <a:gd name="T77" fmla="*/ 2147483646 h 772"/>
                  <a:gd name="T78" fmla="*/ 2147483646 w 912"/>
                  <a:gd name="T79" fmla="*/ 2147483646 h 772"/>
                  <a:gd name="T80" fmla="*/ 2147483646 w 912"/>
                  <a:gd name="T81" fmla="*/ 2147483646 h 772"/>
                  <a:gd name="T82" fmla="*/ 2147483646 w 912"/>
                  <a:gd name="T83" fmla="*/ 2147483646 h 772"/>
                  <a:gd name="T84" fmla="*/ 2147483646 w 912"/>
                  <a:gd name="T85" fmla="*/ 2147483646 h 772"/>
                  <a:gd name="T86" fmla="*/ 2147483646 w 912"/>
                  <a:gd name="T87" fmla="*/ 2147483646 h 772"/>
                  <a:gd name="T88" fmla="*/ 2147483646 w 912"/>
                  <a:gd name="T89" fmla="*/ 2147483646 h 772"/>
                  <a:gd name="T90" fmla="*/ 2147483646 w 912"/>
                  <a:gd name="T91" fmla="*/ 2147483646 h 772"/>
                  <a:gd name="T92" fmla="*/ 2147483646 w 912"/>
                  <a:gd name="T93" fmla="*/ 2147483646 h 772"/>
                  <a:gd name="T94" fmla="*/ 2147483646 w 912"/>
                  <a:gd name="T95" fmla="*/ 2147483646 h 772"/>
                  <a:gd name="T96" fmla="*/ 2147483646 w 912"/>
                  <a:gd name="T97" fmla="*/ 2147483646 h 772"/>
                  <a:gd name="T98" fmla="*/ 2147483646 w 912"/>
                  <a:gd name="T99" fmla="*/ 2147483646 h 772"/>
                  <a:gd name="T100" fmla="*/ 2147483646 w 912"/>
                  <a:gd name="T101" fmla="*/ 2147483646 h 772"/>
                  <a:gd name="T102" fmla="*/ 2147483646 w 912"/>
                  <a:gd name="T103" fmla="*/ 2147483646 h 772"/>
                  <a:gd name="T104" fmla="*/ 2147483646 w 912"/>
                  <a:gd name="T105" fmla="*/ 2147483646 h 772"/>
                  <a:gd name="T106" fmla="*/ 2147483646 w 912"/>
                  <a:gd name="T107" fmla="*/ 2147483646 h 772"/>
                  <a:gd name="T108" fmla="*/ 2147483646 w 912"/>
                  <a:gd name="T109" fmla="*/ 2147483646 h 772"/>
                  <a:gd name="T110" fmla="*/ 2147483646 w 912"/>
                  <a:gd name="T111" fmla="*/ 2147483646 h 77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912" h="772">
                    <a:moveTo>
                      <a:pt x="542" y="280"/>
                    </a:moveTo>
                    <a:lnTo>
                      <a:pt x="530" y="280"/>
                    </a:lnTo>
                    <a:lnTo>
                      <a:pt x="526" y="288"/>
                    </a:lnTo>
                    <a:lnTo>
                      <a:pt x="532" y="296"/>
                    </a:lnTo>
                    <a:lnTo>
                      <a:pt x="536" y="308"/>
                    </a:lnTo>
                    <a:lnTo>
                      <a:pt x="536" y="310"/>
                    </a:lnTo>
                    <a:lnTo>
                      <a:pt x="536" y="312"/>
                    </a:lnTo>
                    <a:lnTo>
                      <a:pt x="518" y="320"/>
                    </a:lnTo>
                    <a:lnTo>
                      <a:pt x="516" y="320"/>
                    </a:lnTo>
                    <a:lnTo>
                      <a:pt x="506" y="320"/>
                    </a:lnTo>
                    <a:lnTo>
                      <a:pt x="500" y="316"/>
                    </a:lnTo>
                    <a:lnTo>
                      <a:pt x="494" y="314"/>
                    </a:lnTo>
                    <a:lnTo>
                      <a:pt x="492" y="310"/>
                    </a:lnTo>
                    <a:lnTo>
                      <a:pt x="488" y="300"/>
                    </a:lnTo>
                    <a:lnTo>
                      <a:pt x="464" y="296"/>
                    </a:lnTo>
                    <a:lnTo>
                      <a:pt x="456" y="264"/>
                    </a:lnTo>
                    <a:lnTo>
                      <a:pt x="450" y="262"/>
                    </a:lnTo>
                    <a:lnTo>
                      <a:pt x="446" y="258"/>
                    </a:lnTo>
                    <a:lnTo>
                      <a:pt x="444" y="256"/>
                    </a:lnTo>
                    <a:lnTo>
                      <a:pt x="440" y="250"/>
                    </a:lnTo>
                    <a:lnTo>
                      <a:pt x="432" y="248"/>
                    </a:lnTo>
                    <a:lnTo>
                      <a:pt x="424" y="242"/>
                    </a:lnTo>
                    <a:lnTo>
                      <a:pt x="416" y="232"/>
                    </a:lnTo>
                    <a:lnTo>
                      <a:pt x="406" y="228"/>
                    </a:lnTo>
                    <a:lnTo>
                      <a:pt x="392" y="214"/>
                    </a:lnTo>
                    <a:lnTo>
                      <a:pt x="390" y="204"/>
                    </a:lnTo>
                    <a:lnTo>
                      <a:pt x="390" y="202"/>
                    </a:lnTo>
                    <a:lnTo>
                      <a:pt x="416" y="168"/>
                    </a:lnTo>
                    <a:lnTo>
                      <a:pt x="416" y="164"/>
                    </a:lnTo>
                    <a:lnTo>
                      <a:pt x="416" y="162"/>
                    </a:lnTo>
                    <a:lnTo>
                      <a:pt x="412" y="152"/>
                    </a:lnTo>
                    <a:lnTo>
                      <a:pt x="398" y="156"/>
                    </a:lnTo>
                    <a:lnTo>
                      <a:pt x="396" y="156"/>
                    </a:lnTo>
                    <a:lnTo>
                      <a:pt x="396" y="158"/>
                    </a:lnTo>
                    <a:lnTo>
                      <a:pt x="360" y="160"/>
                    </a:lnTo>
                    <a:lnTo>
                      <a:pt x="348" y="164"/>
                    </a:lnTo>
                    <a:lnTo>
                      <a:pt x="342" y="168"/>
                    </a:lnTo>
                    <a:lnTo>
                      <a:pt x="340" y="172"/>
                    </a:lnTo>
                    <a:lnTo>
                      <a:pt x="334" y="178"/>
                    </a:lnTo>
                    <a:lnTo>
                      <a:pt x="330" y="178"/>
                    </a:lnTo>
                    <a:lnTo>
                      <a:pt x="324" y="178"/>
                    </a:lnTo>
                    <a:lnTo>
                      <a:pt x="324" y="176"/>
                    </a:lnTo>
                    <a:lnTo>
                      <a:pt x="312" y="168"/>
                    </a:lnTo>
                    <a:lnTo>
                      <a:pt x="312" y="148"/>
                    </a:lnTo>
                    <a:lnTo>
                      <a:pt x="304" y="142"/>
                    </a:lnTo>
                    <a:lnTo>
                      <a:pt x="300" y="134"/>
                    </a:lnTo>
                    <a:lnTo>
                      <a:pt x="296" y="116"/>
                    </a:lnTo>
                    <a:lnTo>
                      <a:pt x="288" y="108"/>
                    </a:lnTo>
                    <a:lnTo>
                      <a:pt x="280" y="100"/>
                    </a:lnTo>
                    <a:lnTo>
                      <a:pt x="276" y="98"/>
                    </a:lnTo>
                    <a:lnTo>
                      <a:pt x="290" y="80"/>
                    </a:lnTo>
                    <a:lnTo>
                      <a:pt x="292" y="68"/>
                    </a:lnTo>
                    <a:lnTo>
                      <a:pt x="276" y="48"/>
                    </a:lnTo>
                    <a:lnTo>
                      <a:pt x="268" y="32"/>
                    </a:lnTo>
                    <a:lnTo>
                      <a:pt x="268" y="24"/>
                    </a:lnTo>
                    <a:lnTo>
                      <a:pt x="256" y="16"/>
                    </a:lnTo>
                    <a:lnTo>
                      <a:pt x="256" y="14"/>
                    </a:lnTo>
                    <a:lnTo>
                      <a:pt x="246" y="2"/>
                    </a:lnTo>
                    <a:lnTo>
                      <a:pt x="232" y="0"/>
                    </a:lnTo>
                    <a:lnTo>
                      <a:pt x="216" y="4"/>
                    </a:lnTo>
                    <a:lnTo>
                      <a:pt x="212" y="8"/>
                    </a:lnTo>
                    <a:lnTo>
                      <a:pt x="210" y="30"/>
                    </a:lnTo>
                    <a:lnTo>
                      <a:pt x="210" y="56"/>
                    </a:lnTo>
                    <a:lnTo>
                      <a:pt x="208" y="56"/>
                    </a:lnTo>
                    <a:lnTo>
                      <a:pt x="192" y="62"/>
                    </a:lnTo>
                    <a:lnTo>
                      <a:pt x="178" y="64"/>
                    </a:lnTo>
                    <a:lnTo>
                      <a:pt x="168" y="70"/>
                    </a:lnTo>
                    <a:lnTo>
                      <a:pt x="154" y="74"/>
                    </a:lnTo>
                    <a:lnTo>
                      <a:pt x="152" y="76"/>
                    </a:lnTo>
                    <a:lnTo>
                      <a:pt x="124" y="68"/>
                    </a:lnTo>
                    <a:lnTo>
                      <a:pt x="114" y="80"/>
                    </a:lnTo>
                    <a:lnTo>
                      <a:pt x="108" y="86"/>
                    </a:lnTo>
                    <a:lnTo>
                      <a:pt x="98" y="88"/>
                    </a:lnTo>
                    <a:lnTo>
                      <a:pt x="82" y="102"/>
                    </a:lnTo>
                    <a:lnTo>
                      <a:pt x="72" y="116"/>
                    </a:lnTo>
                    <a:lnTo>
                      <a:pt x="72" y="118"/>
                    </a:lnTo>
                    <a:lnTo>
                      <a:pt x="66" y="128"/>
                    </a:lnTo>
                    <a:lnTo>
                      <a:pt x="60" y="132"/>
                    </a:lnTo>
                    <a:lnTo>
                      <a:pt x="50" y="144"/>
                    </a:lnTo>
                    <a:lnTo>
                      <a:pt x="50" y="146"/>
                    </a:lnTo>
                    <a:lnTo>
                      <a:pt x="44" y="150"/>
                    </a:lnTo>
                    <a:lnTo>
                      <a:pt x="32" y="152"/>
                    </a:lnTo>
                    <a:lnTo>
                      <a:pt x="12" y="152"/>
                    </a:lnTo>
                    <a:lnTo>
                      <a:pt x="8" y="158"/>
                    </a:lnTo>
                    <a:lnTo>
                      <a:pt x="0" y="172"/>
                    </a:lnTo>
                    <a:lnTo>
                      <a:pt x="4" y="184"/>
                    </a:lnTo>
                    <a:lnTo>
                      <a:pt x="2" y="216"/>
                    </a:lnTo>
                    <a:lnTo>
                      <a:pt x="8" y="224"/>
                    </a:lnTo>
                    <a:lnTo>
                      <a:pt x="8" y="226"/>
                    </a:lnTo>
                    <a:lnTo>
                      <a:pt x="10" y="232"/>
                    </a:lnTo>
                    <a:lnTo>
                      <a:pt x="22" y="232"/>
                    </a:lnTo>
                    <a:lnTo>
                      <a:pt x="40" y="236"/>
                    </a:lnTo>
                    <a:lnTo>
                      <a:pt x="66" y="238"/>
                    </a:lnTo>
                    <a:lnTo>
                      <a:pt x="76" y="236"/>
                    </a:lnTo>
                    <a:lnTo>
                      <a:pt x="78" y="236"/>
                    </a:lnTo>
                    <a:lnTo>
                      <a:pt x="80" y="236"/>
                    </a:lnTo>
                    <a:lnTo>
                      <a:pt x="100" y="244"/>
                    </a:lnTo>
                    <a:lnTo>
                      <a:pt x="102" y="244"/>
                    </a:lnTo>
                    <a:lnTo>
                      <a:pt x="112" y="254"/>
                    </a:lnTo>
                    <a:lnTo>
                      <a:pt x="136" y="262"/>
                    </a:lnTo>
                    <a:lnTo>
                      <a:pt x="138" y="262"/>
                    </a:lnTo>
                    <a:lnTo>
                      <a:pt x="154" y="272"/>
                    </a:lnTo>
                    <a:lnTo>
                      <a:pt x="192" y="308"/>
                    </a:lnTo>
                    <a:lnTo>
                      <a:pt x="210" y="316"/>
                    </a:lnTo>
                    <a:lnTo>
                      <a:pt x="218" y="312"/>
                    </a:lnTo>
                    <a:lnTo>
                      <a:pt x="224" y="300"/>
                    </a:lnTo>
                    <a:lnTo>
                      <a:pt x="220" y="278"/>
                    </a:lnTo>
                    <a:lnTo>
                      <a:pt x="222" y="274"/>
                    </a:lnTo>
                    <a:lnTo>
                      <a:pt x="224" y="270"/>
                    </a:lnTo>
                    <a:lnTo>
                      <a:pt x="236" y="264"/>
                    </a:lnTo>
                    <a:lnTo>
                      <a:pt x="236" y="262"/>
                    </a:lnTo>
                    <a:lnTo>
                      <a:pt x="286" y="292"/>
                    </a:lnTo>
                    <a:lnTo>
                      <a:pt x="292" y="290"/>
                    </a:lnTo>
                    <a:lnTo>
                      <a:pt x="302" y="284"/>
                    </a:lnTo>
                    <a:lnTo>
                      <a:pt x="304" y="284"/>
                    </a:lnTo>
                    <a:lnTo>
                      <a:pt x="310" y="284"/>
                    </a:lnTo>
                    <a:lnTo>
                      <a:pt x="320" y="276"/>
                    </a:lnTo>
                    <a:lnTo>
                      <a:pt x="322" y="276"/>
                    </a:lnTo>
                    <a:lnTo>
                      <a:pt x="324" y="276"/>
                    </a:lnTo>
                    <a:lnTo>
                      <a:pt x="352" y="296"/>
                    </a:lnTo>
                    <a:lnTo>
                      <a:pt x="354" y="298"/>
                    </a:lnTo>
                    <a:lnTo>
                      <a:pt x="372" y="312"/>
                    </a:lnTo>
                    <a:lnTo>
                      <a:pt x="380" y="320"/>
                    </a:lnTo>
                    <a:lnTo>
                      <a:pt x="388" y="330"/>
                    </a:lnTo>
                    <a:lnTo>
                      <a:pt x="398" y="340"/>
                    </a:lnTo>
                    <a:lnTo>
                      <a:pt x="404" y="338"/>
                    </a:lnTo>
                    <a:lnTo>
                      <a:pt x="412" y="324"/>
                    </a:lnTo>
                    <a:lnTo>
                      <a:pt x="430" y="336"/>
                    </a:lnTo>
                    <a:lnTo>
                      <a:pt x="432" y="336"/>
                    </a:lnTo>
                    <a:lnTo>
                      <a:pt x="444" y="352"/>
                    </a:lnTo>
                    <a:lnTo>
                      <a:pt x="480" y="380"/>
                    </a:lnTo>
                    <a:lnTo>
                      <a:pt x="492" y="392"/>
                    </a:lnTo>
                    <a:lnTo>
                      <a:pt x="522" y="382"/>
                    </a:lnTo>
                    <a:lnTo>
                      <a:pt x="524" y="406"/>
                    </a:lnTo>
                    <a:lnTo>
                      <a:pt x="538" y="420"/>
                    </a:lnTo>
                    <a:lnTo>
                      <a:pt x="548" y="436"/>
                    </a:lnTo>
                    <a:lnTo>
                      <a:pt x="548" y="438"/>
                    </a:lnTo>
                    <a:lnTo>
                      <a:pt x="548" y="440"/>
                    </a:lnTo>
                    <a:lnTo>
                      <a:pt x="560" y="494"/>
                    </a:lnTo>
                    <a:lnTo>
                      <a:pt x="572" y="516"/>
                    </a:lnTo>
                    <a:lnTo>
                      <a:pt x="556" y="558"/>
                    </a:lnTo>
                    <a:lnTo>
                      <a:pt x="556" y="560"/>
                    </a:lnTo>
                    <a:lnTo>
                      <a:pt x="544" y="564"/>
                    </a:lnTo>
                    <a:lnTo>
                      <a:pt x="544" y="576"/>
                    </a:lnTo>
                    <a:lnTo>
                      <a:pt x="542" y="576"/>
                    </a:lnTo>
                    <a:lnTo>
                      <a:pt x="528" y="598"/>
                    </a:lnTo>
                    <a:lnTo>
                      <a:pt x="508" y="600"/>
                    </a:lnTo>
                    <a:lnTo>
                      <a:pt x="488" y="616"/>
                    </a:lnTo>
                    <a:lnTo>
                      <a:pt x="494" y="620"/>
                    </a:lnTo>
                    <a:lnTo>
                      <a:pt x="500" y="622"/>
                    </a:lnTo>
                    <a:lnTo>
                      <a:pt x="504" y="626"/>
                    </a:lnTo>
                    <a:lnTo>
                      <a:pt x="508" y="630"/>
                    </a:lnTo>
                    <a:lnTo>
                      <a:pt x="508" y="634"/>
                    </a:lnTo>
                    <a:lnTo>
                      <a:pt x="504" y="642"/>
                    </a:lnTo>
                    <a:lnTo>
                      <a:pt x="504" y="644"/>
                    </a:lnTo>
                    <a:lnTo>
                      <a:pt x="492" y="656"/>
                    </a:lnTo>
                    <a:lnTo>
                      <a:pt x="490" y="656"/>
                    </a:lnTo>
                    <a:lnTo>
                      <a:pt x="490" y="658"/>
                    </a:lnTo>
                    <a:lnTo>
                      <a:pt x="488" y="658"/>
                    </a:lnTo>
                    <a:lnTo>
                      <a:pt x="450" y="652"/>
                    </a:lnTo>
                    <a:lnTo>
                      <a:pt x="448" y="666"/>
                    </a:lnTo>
                    <a:lnTo>
                      <a:pt x="452" y="696"/>
                    </a:lnTo>
                    <a:lnTo>
                      <a:pt x="484" y="708"/>
                    </a:lnTo>
                    <a:lnTo>
                      <a:pt x="484" y="710"/>
                    </a:lnTo>
                    <a:lnTo>
                      <a:pt x="496" y="706"/>
                    </a:lnTo>
                    <a:lnTo>
                      <a:pt x="498" y="706"/>
                    </a:lnTo>
                    <a:lnTo>
                      <a:pt x="500" y="704"/>
                    </a:lnTo>
                    <a:lnTo>
                      <a:pt x="500" y="706"/>
                    </a:lnTo>
                    <a:lnTo>
                      <a:pt x="510" y="712"/>
                    </a:lnTo>
                    <a:lnTo>
                      <a:pt x="524" y="712"/>
                    </a:lnTo>
                    <a:lnTo>
                      <a:pt x="528" y="710"/>
                    </a:lnTo>
                    <a:lnTo>
                      <a:pt x="524" y="696"/>
                    </a:lnTo>
                    <a:lnTo>
                      <a:pt x="520" y="680"/>
                    </a:lnTo>
                    <a:lnTo>
                      <a:pt x="520" y="678"/>
                    </a:lnTo>
                    <a:lnTo>
                      <a:pt x="520" y="676"/>
                    </a:lnTo>
                    <a:lnTo>
                      <a:pt x="526" y="670"/>
                    </a:lnTo>
                    <a:lnTo>
                      <a:pt x="528" y="668"/>
                    </a:lnTo>
                    <a:lnTo>
                      <a:pt x="536" y="656"/>
                    </a:lnTo>
                    <a:lnTo>
                      <a:pt x="538" y="654"/>
                    </a:lnTo>
                    <a:lnTo>
                      <a:pt x="552" y="644"/>
                    </a:lnTo>
                    <a:lnTo>
                      <a:pt x="552" y="642"/>
                    </a:lnTo>
                    <a:lnTo>
                      <a:pt x="554" y="642"/>
                    </a:lnTo>
                    <a:lnTo>
                      <a:pt x="572" y="640"/>
                    </a:lnTo>
                    <a:lnTo>
                      <a:pt x="572" y="644"/>
                    </a:lnTo>
                    <a:lnTo>
                      <a:pt x="572" y="656"/>
                    </a:lnTo>
                    <a:lnTo>
                      <a:pt x="576" y="664"/>
                    </a:lnTo>
                    <a:lnTo>
                      <a:pt x="580" y="674"/>
                    </a:lnTo>
                    <a:lnTo>
                      <a:pt x="596" y="684"/>
                    </a:lnTo>
                    <a:lnTo>
                      <a:pt x="640" y="688"/>
                    </a:lnTo>
                    <a:lnTo>
                      <a:pt x="642" y="688"/>
                    </a:lnTo>
                    <a:lnTo>
                      <a:pt x="644" y="688"/>
                    </a:lnTo>
                    <a:lnTo>
                      <a:pt x="644" y="690"/>
                    </a:lnTo>
                    <a:lnTo>
                      <a:pt x="644" y="692"/>
                    </a:lnTo>
                    <a:lnTo>
                      <a:pt x="644" y="706"/>
                    </a:lnTo>
                    <a:lnTo>
                      <a:pt x="656" y="720"/>
                    </a:lnTo>
                    <a:lnTo>
                      <a:pt x="666" y="724"/>
                    </a:lnTo>
                    <a:lnTo>
                      <a:pt x="668" y="724"/>
                    </a:lnTo>
                    <a:lnTo>
                      <a:pt x="668" y="726"/>
                    </a:lnTo>
                    <a:lnTo>
                      <a:pt x="668" y="732"/>
                    </a:lnTo>
                    <a:lnTo>
                      <a:pt x="668" y="740"/>
                    </a:lnTo>
                    <a:lnTo>
                      <a:pt x="664" y="756"/>
                    </a:lnTo>
                    <a:lnTo>
                      <a:pt x="670" y="760"/>
                    </a:lnTo>
                    <a:lnTo>
                      <a:pt x="678" y="760"/>
                    </a:lnTo>
                    <a:lnTo>
                      <a:pt x="684" y="762"/>
                    </a:lnTo>
                    <a:lnTo>
                      <a:pt x="688" y="764"/>
                    </a:lnTo>
                    <a:lnTo>
                      <a:pt x="706" y="772"/>
                    </a:lnTo>
                    <a:lnTo>
                      <a:pt x="716" y="764"/>
                    </a:lnTo>
                    <a:lnTo>
                      <a:pt x="728" y="750"/>
                    </a:lnTo>
                    <a:lnTo>
                      <a:pt x="730" y="744"/>
                    </a:lnTo>
                    <a:lnTo>
                      <a:pt x="732" y="742"/>
                    </a:lnTo>
                    <a:lnTo>
                      <a:pt x="734" y="740"/>
                    </a:lnTo>
                    <a:lnTo>
                      <a:pt x="730" y="722"/>
                    </a:lnTo>
                    <a:lnTo>
                      <a:pt x="728" y="714"/>
                    </a:lnTo>
                    <a:lnTo>
                      <a:pt x="728" y="712"/>
                    </a:lnTo>
                    <a:lnTo>
                      <a:pt x="728" y="710"/>
                    </a:lnTo>
                    <a:lnTo>
                      <a:pt x="736" y="700"/>
                    </a:lnTo>
                    <a:lnTo>
                      <a:pt x="748" y="690"/>
                    </a:lnTo>
                    <a:lnTo>
                      <a:pt x="750" y="690"/>
                    </a:lnTo>
                    <a:lnTo>
                      <a:pt x="776" y="690"/>
                    </a:lnTo>
                    <a:lnTo>
                      <a:pt x="780" y="688"/>
                    </a:lnTo>
                    <a:lnTo>
                      <a:pt x="780" y="676"/>
                    </a:lnTo>
                    <a:lnTo>
                      <a:pt x="776" y="664"/>
                    </a:lnTo>
                    <a:lnTo>
                      <a:pt x="766" y="648"/>
                    </a:lnTo>
                    <a:lnTo>
                      <a:pt x="766" y="628"/>
                    </a:lnTo>
                    <a:lnTo>
                      <a:pt x="766" y="626"/>
                    </a:lnTo>
                    <a:lnTo>
                      <a:pt x="770" y="614"/>
                    </a:lnTo>
                    <a:lnTo>
                      <a:pt x="772" y="614"/>
                    </a:lnTo>
                    <a:lnTo>
                      <a:pt x="792" y="582"/>
                    </a:lnTo>
                    <a:lnTo>
                      <a:pt x="794" y="582"/>
                    </a:lnTo>
                    <a:lnTo>
                      <a:pt x="796" y="580"/>
                    </a:lnTo>
                    <a:lnTo>
                      <a:pt x="800" y="580"/>
                    </a:lnTo>
                    <a:lnTo>
                      <a:pt x="808" y="582"/>
                    </a:lnTo>
                    <a:lnTo>
                      <a:pt x="828" y="592"/>
                    </a:lnTo>
                    <a:lnTo>
                      <a:pt x="840" y="596"/>
                    </a:lnTo>
                    <a:lnTo>
                      <a:pt x="840" y="590"/>
                    </a:lnTo>
                    <a:lnTo>
                      <a:pt x="838" y="588"/>
                    </a:lnTo>
                    <a:lnTo>
                      <a:pt x="838" y="586"/>
                    </a:lnTo>
                    <a:lnTo>
                      <a:pt x="840" y="580"/>
                    </a:lnTo>
                    <a:lnTo>
                      <a:pt x="846" y="572"/>
                    </a:lnTo>
                    <a:lnTo>
                      <a:pt x="860" y="562"/>
                    </a:lnTo>
                    <a:lnTo>
                      <a:pt x="860" y="560"/>
                    </a:lnTo>
                    <a:lnTo>
                      <a:pt x="876" y="556"/>
                    </a:lnTo>
                    <a:lnTo>
                      <a:pt x="890" y="556"/>
                    </a:lnTo>
                    <a:lnTo>
                      <a:pt x="892" y="556"/>
                    </a:lnTo>
                    <a:lnTo>
                      <a:pt x="900" y="556"/>
                    </a:lnTo>
                    <a:lnTo>
                      <a:pt x="904" y="536"/>
                    </a:lnTo>
                    <a:lnTo>
                      <a:pt x="904" y="524"/>
                    </a:lnTo>
                    <a:lnTo>
                      <a:pt x="906" y="512"/>
                    </a:lnTo>
                    <a:lnTo>
                      <a:pt x="906" y="510"/>
                    </a:lnTo>
                    <a:lnTo>
                      <a:pt x="908" y="508"/>
                    </a:lnTo>
                    <a:lnTo>
                      <a:pt x="912" y="496"/>
                    </a:lnTo>
                    <a:lnTo>
                      <a:pt x="906" y="488"/>
                    </a:lnTo>
                    <a:lnTo>
                      <a:pt x="896" y="480"/>
                    </a:lnTo>
                    <a:lnTo>
                      <a:pt x="876" y="476"/>
                    </a:lnTo>
                    <a:lnTo>
                      <a:pt x="868" y="472"/>
                    </a:lnTo>
                    <a:lnTo>
                      <a:pt x="852" y="460"/>
                    </a:lnTo>
                    <a:lnTo>
                      <a:pt x="840" y="456"/>
                    </a:lnTo>
                    <a:lnTo>
                      <a:pt x="840" y="454"/>
                    </a:lnTo>
                    <a:lnTo>
                      <a:pt x="824" y="436"/>
                    </a:lnTo>
                    <a:lnTo>
                      <a:pt x="812" y="436"/>
                    </a:lnTo>
                    <a:lnTo>
                      <a:pt x="810" y="436"/>
                    </a:lnTo>
                    <a:lnTo>
                      <a:pt x="798" y="430"/>
                    </a:lnTo>
                    <a:lnTo>
                      <a:pt x="790" y="440"/>
                    </a:lnTo>
                    <a:lnTo>
                      <a:pt x="788" y="476"/>
                    </a:lnTo>
                    <a:lnTo>
                      <a:pt x="792" y="492"/>
                    </a:lnTo>
                    <a:lnTo>
                      <a:pt x="796" y="492"/>
                    </a:lnTo>
                    <a:lnTo>
                      <a:pt x="798" y="492"/>
                    </a:lnTo>
                    <a:lnTo>
                      <a:pt x="808" y="496"/>
                    </a:lnTo>
                    <a:lnTo>
                      <a:pt x="814" y="510"/>
                    </a:lnTo>
                    <a:lnTo>
                      <a:pt x="816" y="510"/>
                    </a:lnTo>
                    <a:lnTo>
                      <a:pt x="816" y="512"/>
                    </a:lnTo>
                    <a:lnTo>
                      <a:pt x="812" y="536"/>
                    </a:lnTo>
                    <a:lnTo>
                      <a:pt x="812" y="538"/>
                    </a:lnTo>
                    <a:lnTo>
                      <a:pt x="812" y="540"/>
                    </a:lnTo>
                    <a:lnTo>
                      <a:pt x="800" y="546"/>
                    </a:lnTo>
                    <a:lnTo>
                      <a:pt x="798" y="548"/>
                    </a:lnTo>
                    <a:lnTo>
                      <a:pt x="798" y="546"/>
                    </a:lnTo>
                    <a:lnTo>
                      <a:pt x="796" y="546"/>
                    </a:lnTo>
                    <a:lnTo>
                      <a:pt x="792" y="544"/>
                    </a:lnTo>
                    <a:lnTo>
                      <a:pt x="778" y="550"/>
                    </a:lnTo>
                    <a:lnTo>
                      <a:pt x="778" y="552"/>
                    </a:lnTo>
                    <a:lnTo>
                      <a:pt x="780" y="552"/>
                    </a:lnTo>
                    <a:lnTo>
                      <a:pt x="782" y="574"/>
                    </a:lnTo>
                    <a:lnTo>
                      <a:pt x="780" y="578"/>
                    </a:lnTo>
                    <a:lnTo>
                      <a:pt x="776" y="580"/>
                    </a:lnTo>
                    <a:lnTo>
                      <a:pt x="768" y="580"/>
                    </a:lnTo>
                    <a:lnTo>
                      <a:pt x="762" y="578"/>
                    </a:lnTo>
                    <a:lnTo>
                      <a:pt x="758" y="576"/>
                    </a:lnTo>
                    <a:lnTo>
                      <a:pt x="748" y="568"/>
                    </a:lnTo>
                    <a:lnTo>
                      <a:pt x="746" y="568"/>
                    </a:lnTo>
                    <a:lnTo>
                      <a:pt x="746" y="566"/>
                    </a:lnTo>
                    <a:lnTo>
                      <a:pt x="740" y="552"/>
                    </a:lnTo>
                    <a:lnTo>
                      <a:pt x="736" y="550"/>
                    </a:lnTo>
                    <a:lnTo>
                      <a:pt x="728" y="546"/>
                    </a:lnTo>
                    <a:lnTo>
                      <a:pt x="726" y="546"/>
                    </a:lnTo>
                    <a:lnTo>
                      <a:pt x="714" y="538"/>
                    </a:lnTo>
                    <a:lnTo>
                      <a:pt x="712" y="538"/>
                    </a:lnTo>
                    <a:lnTo>
                      <a:pt x="712" y="536"/>
                    </a:lnTo>
                    <a:lnTo>
                      <a:pt x="710" y="524"/>
                    </a:lnTo>
                    <a:lnTo>
                      <a:pt x="712" y="512"/>
                    </a:lnTo>
                    <a:lnTo>
                      <a:pt x="716" y="506"/>
                    </a:lnTo>
                    <a:lnTo>
                      <a:pt x="716" y="502"/>
                    </a:lnTo>
                    <a:lnTo>
                      <a:pt x="712" y="488"/>
                    </a:lnTo>
                    <a:lnTo>
                      <a:pt x="700" y="478"/>
                    </a:lnTo>
                    <a:lnTo>
                      <a:pt x="700" y="476"/>
                    </a:lnTo>
                    <a:lnTo>
                      <a:pt x="698" y="444"/>
                    </a:lnTo>
                    <a:lnTo>
                      <a:pt x="690" y="436"/>
                    </a:lnTo>
                    <a:lnTo>
                      <a:pt x="688" y="436"/>
                    </a:lnTo>
                    <a:lnTo>
                      <a:pt x="688" y="434"/>
                    </a:lnTo>
                    <a:lnTo>
                      <a:pt x="682" y="420"/>
                    </a:lnTo>
                    <a:lnTo>
                      <a:pt x="652" y="416"/>
                    </a:lnTo>
                    <a:lnTo>
                      <a:pt x="644" y="410"/>
                    </a:lnTo>
                    <a:lnTo>
                      <a:pt x="638" y="402"/>
                    </a:lnTo>
                    <a:lnTo>
                      <a:pt x="624" y="402"/>
                    </a:lnTo>
                    <a:lnTo>
                      <a:pt x="618" y="398"/>
                    </a:lnTo>
                    <a:lnTo>
                      <a:pt x="610" y="392"/>
                    </a:lnTo>
                    <a:lnTo>
                      <a:pt x="608" y="390"/>
                    </a:lnTo>
                    <a:lnTo>
                      <a:pt x="604" y="384"/>
                    </a:lnTo>
                    <a:lnTo>
                      <a:pt x="598" y="376"/>
                    </a:lnTo>
                    <a:lnTo>
                      <a:pt x="596" y="362"/>
                    </a:lnTo>
                    <a:lnTo>
                      <a:pt x="596" y="360"/>
                    </a:lnTo>
                    <a:lnTo>
                      <a:pt x="600" y="336"/>
                    </a:lnTo>
                    <a:lnTo>
                      <a:pt x="604" y="324"/>
                    </a:lnTo>
                    <a:lnTo>
                      <a:pt x="606" y="324"/>
                    </a:lnTo>
                    <a:lnTo>
                      <a:pt x="636" y="310"/>
                    </a:lnTo>
                    <a:lnTo>
                      <a:pt x="648" y="296"/>
                    </a:lnTo>
                    <a:lnTo>
                      <a:pt x="650" y="284"/>
                    </a:lnTo>
                    <a:lnTo>
                      <a:pt x="648" y="276"/>
                    </a:lnTo>
                    <a:lnTo>
                      <a:pt x="644" y="262"/>
                    </a:lnTo>
                    <a:lnTo>
                      <a:pt x="640" y="254"/>
                    </a:lnTo>
                    <a:lnTo>
                      <a:pt x="634" y="256"/>
                    </a:lnTo>
                    <a:lnTo>
                      <a:pt x="624" y="254"/>
                    </a:lnTo>
                    <a:lnTo>
                      <a:pt x="616" y="260"/>
                    </a:lnTo>
                    <a:lnTo>
                      <a:pt x="606" y="272"/>
                    </a:lnTo>
                    <a:lnTo>
                      <a:pt x="592" y="286"/>
                    </a:lnTo>
                    <a:lnTo>
                      <a:pt x="590" y="286"/>
                    </a:lnTo>
                    <a:lnTo>
                      <a:pt x="578" y="290"/>
                    </a:lnTo>
                    <a:lnTo>
                      <a:pt x="568" y="288"/>
                    </a:lnTo>
                    <a:lnTo>
                      <a:pt x="542" y="28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8" name="宁夏"/>
              <p:cNvSpPr/>
              <p:nvPr/>
            </p:nvSpPr>
            <p:spPr bwMode="auto">
              <a:xfrm>
                <a:off x="3758810" y="3705835"/>
                <a:ext cx="232378" cy="383642"/>
              </a:xfrm>
              <a:custGeom>
                <a:avLst/>
                <a:gdLst>
                  <a:gd name="T0" fmla="*/ 2147483646 w 184"/>
                  <a:gd name="T1" fmla="*/ 2147483646 h 304"/>
                  <a:gd name="T2" fmla="*/ 2147483646 w 184"/>
                  <a:gd name="T3" fmla="*/ 2147483646 h 304"/>
                  <a:gd name="T4" fmla="*/ 2147483646 w 184"/>
                  <a:gd name="T5" fmla="*/ 2147483646 h 304"/>
                  <a:gd name="T6" fmla="*/ 2147483646 w 184"/>
                  <a:gd name="T7" fmla="*/ 2147483646 h 304"/>
                  <a:gd name="T8" fmla="*/ 2147483646 w 184"/>
                  <a:gd name="T9" fmla="*/ 2147483646 h 304"/>
                  <a:gd name="T10" fmla="*/ 2147483646 w 184"/>
                  <a:gd name="T11" fmla="*/ 2147483646 h 304"/>
                  <a:gd name="T12" fmla="*/ 2147483646 w 184"/>
                  <a:gd name="T13" fmla="*/ 2147483646 h 304"/>
                  <a:gd name="T14" fmla="*/ 2147483646 w 184"/>
                  <a:gd name="T15" fmla="*/ 2147483646 h 304"/>
                  <a:gd name="T16" fmla="*/ 2147483646 w 184"/>
                  <a:gd name="T17" fmla="*/ 2147483646 h 304"/>
                  <a:gd name="T18" fmla="*/ 2147483646 w 184"/>
                  <a:gd name="T19" fmla="*/ 2147483646 h 304"/>
                  <a:gd name="T20" fmla="*/ 2147483646 w 184"/>
                  <a:gd name="T21" fmla="*/ 2147483646 h 304"/>
                  <a:gd name="T22" fmla="*/ 2147483646 w 184"/>
                  <a:gd name="T23" fmla="*/ 2147483646 h 304"/>
                  <a:gd name="T24" fmla="*/ 2147483646 w 184"/>
                  <a:gd name="T25" fmla="*/ 2147483646 h 304"/>
                  <a:gd name="T26" fmla="*/ 2147483646 w 184"/>
                  <a:gd name="T27" fmla="*/ 2147483646 h 304"/>
                  <a:gd name="T28" fmla="*/ 2147483646 w 184"/>
                  <a:gd name="T29" fmla="*/ 2147483646 h 304"/>
                  <a:gd name="T30" fmla="*/ 2147483646 w 184"/>
                  <a:gd name="T31" fmla="*/ 2147483646 h 304"/>
                  <a:gd name="T32" fmla="*/ 2147483646 w 184"/>
                  <a:gd name="T33" fmla="*/ 2147483646 h 304"/>
                  <a:gd name="T34" fmla="*/ 2147483646 w 184"/>
                  <a:gd name="T35" fmla="*/ 2147483646 h 304"/>
                  <a:gd name="T36" fmla="*/ 2147483646 w 184"/>
                  <a:gd name="T37" fmla="*/ 2147483646 h 304"/>
                  <a:gd name="T38" fmla="*/ 2147483646 w 184"/>
                  <a:gd name="T39" fmla="*/ 2147483646 h 304"/>
                  <a:gd name="T40" fmla="*/ 2147483646 w 184"/>
                  <a:gd name="T41" fmla="*/ 2147483646 h 304"/>
                  <a:gd name="T42" fmla="*/ 2147483646 w 184"/>
                  <a:gd name="T43" fmla="*/ 2147483646 h 304"/>
                  <a:gd name="T44" fmla="*/ 2147483646 w 184"/>
                  <a:gd name="T45" fmla="*/ 2147483646 h 304"/>
                  <a:gd name="T46" fmla="*/ 2147483646 w 184"/>
                  <a:gd name="T47" fmla="*/ 2147483646 h 304"/>
                  <a:gd name="T48" fmla="*/ 2147483646 w 184"/>
                  <a:gd name="T49" fmla="*/ 2147483646 h 304"/>
                  <a:gd name="T50" fmla="*/ 2147483646 w 184"/>
                  <a:gd name="T51" fmla="*/ 2147483646 h 304"/>
                  <a:gd name="T52" fmla="*/ 2147483646 w 184"/>
                  <a:gd name="T53" fmla="*/ 2147483646 h 304"/>
                  <a:gd name="T54" fmla="*/ 2147483646 w 184"/>
                  <a:gd name="T55" fmla="*/ 2147483646 h 304"/>
                  <a:gd name="T56" fmla="*/ 2147483646 w 184"/>
                  <a:gd name="T57" fmla="*/ 2147483646 h 304"/>
                  <a:gd name="T58" fmla="*/ 2147483646 w 184"/>
                  <a:gd name="T59" fmla="*/ 2147483646 h 304"/>
                  <a:gd name="T60" fmla="*/ 2147483646 w 184"/>
                  <a:gd name="T61" fmla="*/ 2147483646 h 304"/>
                  <a:gd name="T62" fmla="*/ 2147483646 w 184"/>
                  <a:gd name="T63" fmla="*/ 2147483646 h 304"/>
                  <a:gd name="T64" fmla="*/ 2147483646 w 184"/>
                  <a:gd name="T65" fmla="*/ 2147483646 h 304"/>
                  <a:gd name="T66" fmla="*/ 2147483646 w 184"/>
                  <a:gd name="T67" fmla="*/ 2147483646 h 304"/>
                  <a:gd name="T68" fmla="*/ 2147483646 w 184"/>
                  <a:gd name="T69" fmla="*/ 2147483646 h 304"/>
                  <a:gd name="T70" fmla="*/ 2147483646 w 184"/>
                  <a:gd name="T71" fmla="*/ 2147483646 h 304"/>
                  <a:gd name="T72" fmla="*/ 2147483646 w 184"/>
                  <a:gd name="T73" fmla="*/ 2147483646 h 304"/>
                  <a:gd name="T74" fmla="*/ 2147483646 w 184"/>
                  <a:gd name="T75" fmla="*/ 2147483646 h 304"/>
                  <a:gd name="T76" fmla="*/ 2147483646 w 184"/>
                  <a:gd name="T77" fmla="*/ 2147483646 h 304"/>
                  <a:gd name="T78" fmla="*/ 2147483646 w 184"/>
                  <a:gd name="T79" fmla="*/ 2147483646 h 304"/>
                  <a:gd name="T80" fmla="*/ 2147483646 w 184"/>
                  <a:gd name="T81" fmla="*/ 2147483646 h 304"/>
                  <a:gd name="T82" fmla="*/ 2147483646 w 184"/>
                  <a:gd name="T83" fmla="*/ 2147483646 h 304"/>
                  <a:gd name="T84" fmla="*/ 2147483646 w 184"/>
                  <a:gd name="T85" fmla="*/ 2147483646 h 304"/>
                  <a:gd name="T86" fmla="*/ 2147483646 w 184"/>
                  <a:gd name="T87" fmla="*/ 2147483646 h 304"/>
                  <a:gd name="T88" fmla="*/ 2147483646 w 184"/>
                  <a:gd name="T89" fmla="*/ 2147483646 h 304"/>
                  <a:gd name="T90" fmla="*/ 2147483646 w 184"/>
                  <a:gd name="T91" fmla="*/ 2147483646 h 304"/>
                  <a:gd name="T92" fmla="*/ 2147483646 w 184"/>
                  <a:gd name="T93" fmla="*/ 2147483646 h 304"/>
                  <a:gd name="T94" fmla="*/ 2147483646 w 184"/>
                  <a:gd name="T95" fmla="*/ 2147483646 h 304"/>
                  <a:gd name="T96" fmla="*/ 2147483646 w 184"/>
                  <a:gd name="T97" fmla="*/ 2147483646 h 304"/>
                  <a:gd name="T98" fmla="*/ 2147483646 w 184"/>
                  <a:gd name="T99" fmla="*/ 0 h 30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184" h="304">
                    <a:moveTo>
                      <a:pt x="108" y="18"/>
                    </a:moveTo>
                    <a:lnTo>
                      <a:pt x="92" y="58"/>
                    </a:lnTo>
                    <a:lnTo>
                      <a:pt x="92" y="84"/>
                    </a:lnTo>
                    <a:lnTo>
                      <a:pt x="92" y="86"/>
                    </a:lnTo>
                    <a:lnTo>
                      <a:pt x="84" y="100"/>
                    </a:lnTo>
                    <a:lnTo>
                      <a:pt x="84" y="108"/>
                    </a:lnTo>
                    <a:lnTo>
                      <a:pt x="84" y="112"/>
                    </a:lnTo>
                    <a:lnTo>
                      <a:pt x="82" y="116"/>
                    </a:lnTo>
                    <a:lnTo>
                      <a:pt x="80" y="120"/>
                    </a:lnTo>
                    <a:lnTo>
                      <a:pt x="76" y="122"/>
                    </a:lnTo>
                    <a:lnTo>
                      <a:pt x="76" y="124"/>
                    </a:lnTo>
                    <a:lnTo>
                      <a:pt x="74" y="124"/>
                    </a:lnTo>
                    <a:lnTo>
                      <a:pt x="74" y="122"/>
                    </a:lnTo>
                    <a:lnTo>
                      <a:pt x="54" y="120"/>
                    </a:lnTo>
                    <a:lnTo>
                      <a:pt x="44" y="130"/>
                    </a:lnTo>
                    <a:lnTo>
                      <a:pt x="12" y="134"/>
                    </a:lnTo>
                    <a:lnTo>
                      <a:pt x="0" y="134"/>
                    </a:lnTo>
                    <a:lnTo>
                      <a:pt x="8" y="140"/>
                    </a:lnTo>
                    <a:lnTo>
                      <a:pt x="36" y="144"/>
                    </a:lnTo>
                    <a:lnTo>
                      <a:pt x="38" y="144"/>
                    </a:lnTo>
                    <a:lnTo>
                      <a:pt x="40" y="144"/>
                    </a:lnTo>
                    <a:lnTo>
                      <a:pt x="48" y="162"/>
                    </a:lnTo>
                    <a:lnTo>
                      <a:pt x="56" y="168"/>
                    </a:lnTo>
                    <a:lnTo>
                      <a:pt x="60" y="174"/>
                    </a:lnTo>
                    <a:lnTo>
                      <a:pt x="60" y="184"/>
                    </a:lnTo>
                    <a:lnTo>
                      <a:pt x="60" y="206"/>
                    </a:lnTo>
                    <a:lnTo>
                      <a:pt x="70" y="216"/>
                    </a:lnTo>
                    <a:lnTo>
                      <a:pt x="72" y="216"/>
                    </a:lnTo>
                    <a:lnTo>
                      <a:pt x="76" y="232"/>
                    </a:lnTo>
                    <a:lnTo>
                      <a:pt x="76" y="240"/>
                    </a:lnTo>
                    <a:lnTo>
                      <a:pt x="72" y="248"/>
                    </a:lnTo>
                    <a:lnTo>
                      <a:pt x="70" y="256"/>
                    </a:lnTo>
                    <a:lnTo>
                      <a:pt x="72" y="264"/>
                    </a:lnTo>
                    <a:lnTo>
                      <a:pt x="82" y="270"/>
                    </a:lnTo>
                    <a:lnTo>
                      <a:pt x="94" y="276"/>
                    </a:lnTo>
                    <a:lnTo>
                      <a:pt x="100" y="280"/>
                    </a:lnTo>
                    <a:lnTo>
                      <a:pt x="106" y="292"/>
                    </a:lnTo>
                    <a:lnTo>
                      <a:pt x="114" y="298"/>
                    </a:lnTo>
                    <a:lnTo>
                      <a:pt x="116" y="302"/>
                    </a:lnTo>
                    <a:lnTo>
                      <a:pt x="124" y="304"/>
                    </a:lnTo>
                    <a:lnTo>
                      <a:pt x="122" y="288"/>
                    </a:lnTo>
                    <a:lnTo>
                      <a:pt x="122" y="282"/>
                    </a:lnTo>
                    <a:lnTo>
                      <a:pt x="122" y="278"/>
                    </a:lnTo>
                    <a:lnTo>
                      <a:pt x="126" y="274"/>
                    </a:lnTo>
                    <a:lnTo>
                      <a:pt x="128" y="272"/>
                    </a:lnTo>
                    <a:lnTo>
                      <a:pt x="140" y="268"/>
                    </a:lnTo>
                    <a:lnTo>
                      <a:pt x="142" y="268"/>
                    </a:lnTo>
                    <a:lnTo>
                      <a:pt x="144" y="268"/>
                    </a:lnTo>
                    <a:lnTo>
                      <a:pt x="148" y="270"/>
                    </a:lnTo>
                    <a:lnTo>
                      <a:pt x="156" y="266"/>
                    </a:lnTo>
                    <a:lnTo>
                      <a:pt x="156" y="264"/>
                    </a:lnTo>
                    <a:lnTo>
                      <a:pt x="158" y="244"/>
                    </a:lnTo>
                    <a:lnTo>
                      <a:pt x="154" y="236"/>
                    </a:lnTo>
                    <a:lnTo>
                      <a:pt x="148" y="232"/>
                    </a:lnTo>
                    <a:lnTo>
                      <a:pt x="140" y="232"/>
                    </a:lnTo>
                    <a:lnTo>
                      <a:pt x="138" y="232"/>
                    </a:lnTo>
                    <a:lnTo>
                      <a:pt x="136" y="230"/>
                    </a:lnTo>
                    <a:lnTo>
                      <a:pt x="132" y="210"/>
                    </a:lnTo>
                    <a:lnTo>
                      <a:pt x="134" y="168"/>
                    </a:lnTo>
                    <a:lnTo>
                      <a:pt x="136" y="168"/>
                    </a:lnTo>
                    <a:lnTo>
                      <a:pt x="148" y="150"/>
                    </a:lnTo>
                    <a:lnTo>
                      <a:pt x="164" y="160"/>
                    </a:lnTo>
                    <a:lnTo>
                      <a:pt x="176" y="160"/>
                    </a:lnTo>
                    <a:lnTo>
                      <a:pt x="184" y="108"/>
                    </a:lnTo>
                    <a:lnTo>
                      <a:pt x="180" y="100"/>
                    </a:lnTo>
                    <a:lnTo>
                      <a:pt x="174" y="96"/>
                    </a:lnTo>
                    <a:lnTo>
                      <a:pt x="168" y="96"/>
                    </a:lnTo>
                    <a:lnTo>
                      <a:pt x="166" y="96"/>
                    </a:lnTo>
                    <a:lnTo>
                      <a:pt x="154" y="98"/>
                    </a:lnTo>
                    <a:lnTo>
                      <a:pt x="152" y="96"/>
                    </a:lnTo>
                    <a:lnTo>
                      <a:pt x="144" y="84"/>
                    </a:lnTo>
                    <a:lnTo>
                      <a:pt x="142" y="84"/>
                    </a:lnTo>
                    <a:lnTo>
                      <a:pt x="142" y="64"/>
                    </a:lnTo>
                    <a:lnTo>
                      <a:pt x="146" y="52"/>
                    </a:lnTo>
                    <a:lnTo>
                      <a:pt x="148" y="48"/>
                    </a:lnTo>
                    <a:lnTo>
                      <a:pt x="150" y="42"/>
                    </a:lnTo>
                    <a:lnTo>
                      <a:pt x="152" y="36"/>
                    </a:lnTo>
                    <a:lnTo>
                      <a:pt x="156" y="32"/>
                    </a:lnTo>
                    <a:lnTo>
                      <a:pt x="156" y="20"/>
                    </a:lnTo>
                    <a:lnTo>
                      <a:pt x="144" y="8"/>
                    </a:lnTo>
                    <a:lnTo>
                      <a:pt x="128" y="0"/>
                    </a:lnTo>
                    <a:lnTo>
                      <a:pt x="108" y="18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9" name="新疆"/>
              <p:cNvSpPr/>
              <p:nvPr/>
            </p:nvSpPr>
            <p:spPr bwMode="auto">
              <a:xfrm>
                <a:off x="1561091" y="2696309"/>
                <a:ext cx="1645275" cy="1244095"/>
              </a:xfrm>
              <a:custGeom>
                <a:avLst/>
                <a:gdLst>
                  <a:gd name="T0" fmla="*/ 2147483646 w 1304"/>
                  <a:gd name="T1" fmla="*/ 2147483646 h 986"/>
                  <a:gd name="T2" fmla="*/ 2147483646 w 1304"/>
                  <a:gd name="T3" fmla="*/ 2147483646 h 986"/>
                  <a:gd name="T4" fmla="*/ 2147483646 w 1304"/>
                  <a:gd name="T5" fmla="*/ 2147483646 h 986"/>
                  <a:gd name="T6" fmla="*/ 2147483646 w 1304"/>
                  <a:gd name="T7" fmla="*/ 2147483646 h 986"/>
                  <a:gd name="T8" fmla="*/ 2147483646 w 1304"/>
                  <a:gd name="T9" fmla="*/ 2147483646 h 986"/>
                  <a:gd name="T10" fmla="*/ 2147483646 w 1304"/>
                  <a:gd name="T11" fmla="*/ 2147483646 h 986"/>
                  <a:gd name="T12" fmla="*/ 2147483646 w 1304"/>
                  <a:gd name="T13" fmla="*/ 2147483646 h 986"/>
                  <a:gd name="T14" fmla="*/ 2147483646 w 1304"/>
                  <a:gd name="T15" fmla="*/ 2147483646 h 986"/>
                  <a:gd name="T16" fmla="*/ 2147483646 w 1304"/>
                  <a:gd name="T17" fmla="*/ 2147483646 h 986"/>
                  <a:gd name="T18" fmla="*/ 2147483646 w 1304"/>
                  <a:gd name="T19" fmla="*/ 2147483646 h 986"/>
                  <a:gd name="T20" fmla="*/ 2147483646 w 1304"/>
                  <a:gd name="T21" fmla="*/ 2147483646 h 986"/>
                  <a:gd name="T22" fmla="*/ 2147483646 w 1304"/>
                  <a:gd name="T23" fmla="*/ 2147483646 h 986"/>
                  <a:gd name="T24" fmla="*/ 2147483646 w 1304"/>
                  <a:gd name="T25" fmla="*/ 2147483646 h 986"/>
                  <a:gd name="T26" fmla="*/ 2147483646 w 1304"/>
                  <a:gd name="T27" fmla="*/ 2147483646 h 986"/>
                  <a:gd name="T28" fmla="*/ 2147483646 w 1304"/>
                  <a:gd name="T29" fmla="*/ 2147483646 h 986"/>
                  <a:gd name="T30" fmla="*/ 2147483646 w 1304"/>
                  <a:gd name="T31" fmla="*/ 2147483646 h 986"/>
                  <a:gd name="T32" fmla="*/ 2147483646 w 1304"/>
                  <a:gd name="T33" fmla="*/ 2147483646 h 986"/>
                  <a:gd name="T34" fmla="*/ 2147483646 w 1304"/>
                  <a:gd name="T35" fmla="*/ 2147483646 h 986"/>
                  <a:gd name="T36" fmla="*/ 2147483646 w 1304"/>
                  <a:gd name="T37" fmla="*/ 2147483646 h 986"/>
                  <a:gd name="T38" fmla="*/ 2147483646 w 1304"/>
                  <a:gd name="T39" fmla="*/ 2147483646 h 986"/>
                  <a:gd name="T40" fmla="*/ 2147483646 w 1304"/>
                  <a:gd name="T41" fmla="*/ 2147483646 h 986"/>
                  <a:gd name="T42" fmla="*/ 2147483646 w 1304"/>
                  <a:gd name="T43" fmla="*/ 2147483646 h 986"/>
                  <a:gd name="T44" fmla="*/ 2147483646 w 1304"/>
                  <a:gd name="T45" fmla="*/ 2147483646 h 986"/>
                  <a:gd name="T46" fmla="*/ 2147483646 w 1304"/>
                  <a:gd name="T47" fmla="*/ 2147483646 h 986"/>
                  <a:gd name="T48" fmla="*/ 2147483646 w 1304"/>
                  <a:gd name="T49" fmla="*/ 2147483646 h 986"/>
                  <a:gd name="T50" fmla="*/ 2147483646 w 1304"/>
                  <a:gd name="T51" fmla="*/ 2147483646 h 986"/>
                  <a:gd name="T52" fmla="*/ 2147483646 w 1304"/>
                  <a:gd name="T53" fmla="*/ 2147483646 h 986"/>
                  <a:gd name="T54" fmla="*/ 2147483646 w 1304"/>
                  <a:gd name="T55" fmla="*/ 2147483646 h 986"/>
                  <a:gd name="T56" fmla="*/ 2147483646 w 1304"/>
                  <a:gd name="T57" fmla="*/ 2147483646 h 986"/>
                  <a:gd name="T58" fmla="*/ 2147483646 w 1304"/>
                  <a:gd name="T59" fmla="*/ 2147483646 h 986"/>
                  <a:gd name="T60" fmla="*/ 2147483646 w 1304"/>
                  <a:gd name="T61" fmla="*/ 2147483646 h 986"/>
                  <a:gd name="T62" fmla="*/ 2147483646 w 1304"/>
                  <a:gd name="T63" fmla="*/ 2147483646 h 986"/>
                  <a:gd name="T64" fmla="*/ 2147483646 w 1304"/>
                  <a:gd name="T65" fmla="*/ 2147483646 h 986"/>
                  <a:gd name="T66" fmla="*/ 2147483646 w 1304"/>
                  <a:gd name="T67" fmla="*/ 2147483646 h 986"/>
                  <a:gd name="T68" fmla="*/ 2147483646 w 1304"/>
                  <a:gd name="T69" fmla="*/ 2147483646 h 986"/>
                  <a:gd name="T70" fmla="*/ 2147483646 w 1304"/>
                  <a:gd name="T71" fmla="*/ 2147483646 h 986"/>
                  <a:gd name="T72" fmla="*/ 2147483646 w 1304"/>
                  <a:gd name="T73" fmla="*/ 2147483646 h 986"/>
                  <a:gd name="T74" fmla="*/ 2147483646 w 1304"/>
                  <a:gd name="T75" fmla="*/ 2147483646 h 986"/>
                  <a:gd name="T76" fmla="*/ 2147483646 w 1304"/>
                  <a:gd name="T77" fmla="*/ 2147483646 h 986"/>
                  <a:gd name="T78" fmla="*/ 2147483646 w 1304"/>
                  <a:gd name="T79" fmla="*/ 2147483646 h 986"/>
                  <a:gd name="T80" fmla="*/ 2147483646 w 1304"/>
                  <a:gd name="T81" fmla="*/ 2147483646 h 986"/>
                  <a:gd name="T82" fmla="*/ 2147483646 w 1304"/>
                  <a:gd name="T83" fmla="*/ 2147483646 h 986"/>
                  <a:gd name="T84" fmla="*/ 2147483646 w 1304"/>
                  <a:gd name="T85" fmla="*/ 2147483646 h 986"/>
                  <a:gd name="T86" fmla="*/ 2147483646 w 1304"/>
                  <a:gd name="T87" fmla="*/ 2147483646 h 986"/>
                  <a:gd name="T88" fmla="*/ 2147483646 w 1304"/>
                  <a:gd name="T89" fmla="*/ 2147483646 h 986"/>
                  <a:gd name="T90" fmla="*/ 2147483646 w 1304"/>
                  <a:gd name="T91" fmla="*/ 2147483646 h 986"/>
                  <a:gd name="T92" fmla="*/ 2147483646 w 1304"/>
                  <a:gd name="T93" fmla="*/ 2147483646 h 986"/>
                  <a:gd name="T94" fmla="*/ 2147483646 w 1304"/>
                  <a:gd name="T95" fmla="*/ 2147483646 h 986"/>
                  <a:gd name="T96" fmla="*/ 2147483646 w 1304"/>
                  <a:gd name="T97" fmla="*/ 2147483646 h 986"/>
                  <a:gd name="T98" fmla="*/ 2147483646 w 1304"/>
                  <a:gd name="T99" fmla="*/ 2147483646 h 986"/>
                  <a:gd name="T100" fmla="*/ 2147483646 w 1304"/>
                  <a:gd name="T101" fmla="*/ 2147483646 h 986"/>
                  <a:gd name="T102" fmla="*/ 2147483646 w 1304"/>
                  <a:gd name="T103" fmla="*/ 2147483646 h 986"/>
                  <a:gd name="T104" fmla="*/ 2147483646 w 1304"/>
                  <a:gd name="T105" fmla="*/ 2147483646 h 986"/>
                  <a:gd name="T106" fmla="*/ 2147483646 w 1304"/>
                  <a:gd name="T107" fmla="*/ 2147483646 h 986"/>
                  <a:gd name="T108" fmla="*/ 2147483646 w 1304"/>
                  <a:gd name="T109" fmla="*/ 2147483646 h 986"/>
                  <a:gd name="T110" fmla="*/ 2147483646 w 1304"/>
                  <a:gd name="T111" fmla="*/ 2147483646 h 986"/>
                  <a:gd name="T112" fmla="*/ 2147483646 w 1304"/>
                  <a:gd name="T113" fmla="*/ 2147483646 h 986"/>
                  <a:gd name="T114" fmla="*/ 2147483646 w 1304"/>
                  <a:gd name="T115" fmla="*/ 2147483646 h 98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304" h="986">
                    <a:moveTo>
                      <a:pt x="1302" y="530"/>
                    </a:moveTo>
                    <a:lnTo>
                      <a:pt x="1304" y="530"/>
                    </a:lnTo>
                    <a:lnTo>
                      <a:pt x="1304" y="528"/>
                    </a:lnTo>
                    <a:lnTo>
                      <a:pt x="1278" y="456"/>
                    </a:lnTo>
                    <a:lnTo>
                      <a:pt x="1262" y="444"/>
                    </a:lnTo>
                    <a:lnTo>
                      <a:pt x="1262" y="442"/>
                    </a:lnTo>
                    <a:lnTo>
                      <a:pt x="1258" y="412"/>
                    </a:lnTo>
                    <a:lnTo>
                      <a:pt x="1226" y="408"/>
                    </a:lnTo>
                    <a:lnTo>
                      <a:pt x="1224" y="408"/>
                    </a:lnTo>
                    <a:lnTo>
                      <a:pt x="1222" y="408"/>
                    </a:lnTo>
                    <a:lnTo>
                      <a:pt x="1222" y="406"/>
                    </a:lnTo>
                    <a:lnTo>
                      <a:pt x="1222" y="404"/>
                    </a:lnTo>
                    <a:lnTo>
                      <a:pt x="1218" y="396"/>
                    </a:lnTo>
                    <a:lnTo>
                      <a:pt x="1212" y="386"/>
                    </a:lnTo>
                    <a:lnTo>
                      <a:pt x="1202" y="378"/>
                    </a:lnTo>
                    <a:lnTo>
                      <a:pt x="1192" y="368"/>
                    </a:lnTo>
                    <a:lnTo>
                      <a:pt x="1178" y="360"/>
                    </a:lnTo>
                    <a:lnTo>
                      <a:pt x="1166" y="354"/>
                    </a:lnTo>
                    <a:lnTo>
                      <a:pt x="1152" y="346"/>
                    </a:lnTo>
                    <a:lnTo>
                      <a:pt x="1140" y="340"/>
                    </a:lnTo>
                    <a:lnTo>
                      <a:pt x="1116" y="336"/>
                    </a:lnTo>
                    <a:lnTo>
                      <a:pt x="1084" y="334"/>
                    </a:lnTo>
                    <a:lnTo>
                      <a:pt x="1042" y="332"/>
                    </a:lnTo>
                    <a:lnTo>
                      <a:pt x="1040" y="332"/>
                    </a:lnTo>
                    <a:lnTo>
                      <a:pt x="1032" y="320"/>
                    </a:lnTo>
                    <a:lnTo>
                      <a:pt x="1028" y="310"/>
                    </a:lnTo>
                    <a:lnTo>
                      <a:pt x="1026" y="300"/>
                    </a:lnTo>
                    <a:lnTo>
                      <a:pt x="1028" y="288"/>
                    </a:lnTo>
                    <a:lnTo>
                      <a:pt x="1034" y="272"/>
                    </a:lnTo>
                    <a:lnTo>
                      <a:pt x="1044" y="246"/>
                    </a:lnTo>
                    <a:lnTo>
                      <a:pt x="1058" y="214"/>
                    </a:lnTo>
                    <a:lnTo>
                      <a:pt x="1048" y="180"/>
                    </a:lnTo>
                    <a:lnTo>
                      <a:pt x="1036" y="124"/>
                    </a:lnTo>
                    <a:lnTo>
                      <a:pt x="1032" y="118"/>
                    </a:lnTo>
                    <a:lnTo>
                      <a:pt x="1024" y="112"/>
                    </a:lnTo>
                    <a:lnTo>
                      <a:pt x="1012" y="106"/>
                    </a:lnTo>
                    <a:lnTo>
                      <a:pt x="996" y="100"/>
                    </a:lnTo>
                    <a:lnTo>
                      <a:pt x="990" y="98"/>
                    </a:lnTo>
                    <a:lnTo>
                      <a:pt x="982" y="94"/>
                    </a:lnTo>
                    <a:lnTo>
                      <a:pt x="976" y="90"/>
                    </a:lnTo>
                    <a:lnTo>
                      <a:pt x="970" y="86"/>
                    </a:lnTo>
                    <a:lnTo>
                      <a:pt x="966" y="80"/>
                    </a:lnTo>
                    <a:lnTo>
                      <a:pt x="964" y="74"/>
                    </a:lnTo>
                    <a:lnTo>
                      <a:pt x="960" y="68"/>
                    </a:lnTo>
                    <a:lnTo>
                      <a:pt x="954" y="60"/>
                    </a:lnTo>
                    <a:lnTo>
                      <a:pt x="948" y="54"/>
                    </a:lnTo>
                    <a:lnTo>
                      <a:pt x="940" y="50"/>
                    </a:lnTo>
                    <a:lnTo>
                      <a:pt x="938" y="50"/>
                    </a:lnTo>
                    <a:lnTo>
                      <a:pt x="938" y="48"/>
                    </a:lnTo>
                    <a:lnTo>
                      <a:pt x="928" y="0"/>
                    </a:lnTo>
                    <a:lnTo>
                      <a:pt x="890" y="4"/>
                    </a:lnTo>
                    <a:lnTo>
                      <a:pt x="886" y="14"/>
                    </a:lnTo>
                    <a:lnTo>
                      <a:pt x="882" y="24"/>
                    </a:lnTo>
                    <a:lnTo>
                      <a:pt x="878" y="32"/>
                    </a:lnTo>
                    <a:lnTo>
                      <a:pt x="876" y="36"/>
                    </a:lnTo>
                    <a:lnTo>
                      <a:pt x="870" y="38"/>
                    </a:lnTo>
                    <a:lnTo>
                      <a:pt x="846" y="46"/>
                    </a:lnTo>
                    <a:lnTo>
                      <a:pt x="828" y="56"/>
                    </a:lnTo>
                    <a:lnTo>
                      <a:pt x="822" y="60"/>
                    </a:lnTo>
                    <a:lnTo>
                      <a:pt x="816" y="66"/>
                    </a:lnTo>
                    <a:lnTo>
                      <a:pt x="814" y="74"/>
                    </a:lnTo>
                    <a:lnTo>
                      <a:pt x="810" y="92"/>
                    </a:lnTo>
                    <a:lnTo>
                      <a:pt x="806" y="110"/>
                    </a:lnTo>
                    <a:lnTo>
                      <a:pt x="802" y="122"/>
                    </a:lnTo>
                    <a:lnTo>
                      <a:pt x="798" y="130"/>
                    </a:lnTo>
                    <a:lnTo>
                      <a:pt x="792" y="136"/>
                    </a:lnTo>
                    <a:lnTo>
                      <a:pt x="786" y="142"/>
                    </a:lnTo>
                    <a:lnTo>
                      <a:pt x="778" y="144"/>
                    </a:lnTo>
                    <a:lnTo>
                      <a:pt x="770" y="146"/>
                    </a:lnTo>
                    <a:lnTo>
                      <a:pt x="760" y="146"/>
                    </a:lnTo>
                    <a:lnTo>
                      <a:pt x="750" y="144"/>
                    </a:lnTo>
                    <a:lnTo>
                      <a:pt x="738" y="140"/>
                    </a:lnTo>
                    <a:lnTo>
                      <a:pt x="724" y="134"/>
                    </a:lnTo>
                    <a:lnTo>
                      <a:pt x="708" y="126"/>
                    </a:lnTo>
                    <a:lnTo>
                      <a:pt x="674" y="104"/>
                    </a:lnTo>
                    <a:lnTo>
                      <a:pt x="608" y="188"/>
                    </a:lnTo>
                    <a:lnTo>
                      <a:pt x="616" y="224"/>
                    </a:lnTo>
                    <a:lnTo>
                      <a:pt x="618" y="224"/>
                    </a:lnTo>
                    <a:lnTo>
                      <a:pt x="616" y="226"/>
                    </a:lnTo>
                    <a:lnTo>
                      <a:pt x="610" y="232"/>
                    </a:lnTo>
                    <a:lnTo>
                      <a:pt x="602" y="236"/>
                    </a:lnTo>
                    <a:lnTo>
                      <a:pt x="598" y="236"/>
                    </a:lnTo>
                    <a:lnTo>
                      <a:pt x="594" y="234"/>
                    </a:lnTo>
                    <a:lnTo>
                      <a:pt x="582" y="230"/>
                    </a:lnTo>
                    <a:lnTo>
                      <a:pt x="576" y="226"/>
                    </a:lnTo>
                    <a:lnTo>
                      <a:pt x="564" y="224"/>
                    </a:lnTo>
                    <a:lnTo>
                      <a:pt x="548" y="220"/>
                    </a:lnTo>
                    <a:lnTo>
                      <a:pt x="528" y="220"/>
                    </a:lnTo>
                    <a:lnTo>
                      <a:pt x="514" y="218"/>
                    </a:lnTo>
                    <a:lnTo>
                      <a:pt x="494" y="216"/>
                    </a:lnTo>
                    <a:lnTo>
                      <a:pt x="474" y="220"/>
                    </a:lnTo>
                    <a:lnTo>
                      <a:pt x="482" y="234"/>
                    </a:lnTo>
                    <a:lnTo>
                      <a:pt x="492" y="248"/>
                    </a:lnTo>
                    <a:lnTo>
                      <a:pt x="494" y="252"/>
                    </a:lnTo>
                    <a:lnTo>
                      <a:pt x="494" y="256"/>
                    </a:lnTo>
                    <a:lnTo>
                      <a:pt x="484" y="308"/>
                    </a:lnTo>
                    <a:lnTo>
                      <a:pt x="488" y="336"/>
                    </a:lnTo>
                    <a:lnTo>
                      <a:pt x="490" y="336"/>
                    </a:lnTo>
                    <a:lnTo>
                      <a:pt x="488" y="336"/>
                    </a:lnTo>
                    <a:lnTo>
                      <a:pt x="472" y="388"/>
                    </a:lnTo>
                    <a:lnTo>
                      <a:pt x="470" y="394"/>
                    </a:lnTo>
                    <a:lnTo>
                      <a:pt x="468" y="396"/>
                    </a:lnTo>
                    <a:lnTo>
                      <a:pt x="466" y="396"/>
                    </a:lnTo>
                    <a:lnTo>
                      <a:pt x="466" y="394"/>
                    </a:lnTo>
                    <a:lnTo>
                      <a:pt x="464" y="390"/>
                    </a:lnTo>
                    <a:lnTo>
                      <a:pt x="460" y="384"/>
                    </a:lnTo>
                    <a:lnTo>
                      <a:pt x="460" y="382"/>
                    </a:lnTo>
                    <a:lnTo>
                      <a:pt x="458" y="382"/>
                    </a:lnTo>
                    <a:lnTo>
                      <a:pt x="454" y="384"/>
                    </a:lnTo>
                    <a:lnTo>
                      <a:pt x="452" y="392"/>
                    </a:lnTo>
                    <a:lnTo>
                      <a:pt x="450" y="404"/>
                    </a:lnTo>
                    <a:lnTo>
                      <a:pt x="444" y="414"/>
                    </a:lnTo>
                    <a:lnTo>
                      <a:pt x="436" y="422"/>
                    </a:lnTo>
                    <a:lnTo>
                      <a:pt x="426" y="432"/>
                    </a:lnTo>
                    <a:lnTo>
                      <a:pt x="412" y="444"/>
                    </a:lnTo>
                    <a:lnTo>
                      <a:pt x="406" y="448"/>
                    </a:lnTo>
                    <a:lnTo>
                      <a:pt x="404" y="448"/>
                    </a:lnTo>
                    <a:lnTo>
                      <a:pt x="352" y="448"/>
                    </a:lnTo>
                    <a:lnTo>
                      <a:pt x="332" y="468"/>
                    </a:lnTo>
                    <a:lnTo>
                      <a:pt x="330" y="468"/>
                    </a:lnTo>
                    <a:lnTo>
                      <a:pt x="274" y="460"/>
                    </a:lnTo>
                    <a:lnTo>
                      <a:pt x="268" y="466"/>
                    </a:lnTo>
                    <a:lnTo>
                      <a:pt x="260" y="470"/>
                    </a:lnTo>
                    <a:lnTo>
                      <a:pt x="254" y="470"/>
                    </a:lnTo>
                    <a:lnTo>
                      <a:pt x="248" y="470"/>
                    </a:lnTo>
                    <a:lnTo>
                      <a:pt x="240" y="470"/>
                    </a:lnTo>
                    <a:lnTo>
                      <a:pt x="232" y="470"/>
                    </a:lnTo>
                    <a:lnTo>
                      <a:pt x="206" y="478"/>
                    </a:lnTo>
                    <a:lnTo>
                      <a:pt x="184" y="504"/>
                    </a:lnTo>
                    <a:lnTo>
                      <a:pt x="184" y="506"/>
                    </a:lnTo>
                    <a:lnTo>
                      <a:pt x="148" y="508"/>
                    </a:lnTo>
                    <a:lnTo>
                      <a:pt x="148" y="478"/>
                    </a:lnTo>
                    <a:lnTo>
                      <a:pt x="126" y="478"/>
                    </a:lnTo>
                    <a:lnTo>
                      <a:pt x="122" y="490"/>
                    </a:lnTo>
                    <a:lnTo>
                      <a:pt x="106" y="494"/>
                    </a:lnTo>
                    <a:lnTo>
                      <a:pt x="104" y="494"/>
                    </a:lnTo>
                    <a:lnTo>
                      <a:pt x="102" y="494"/>
                    </a:lnTo>
                    <a:lnTo>
                      <a:pt x="86" y="486"/>
                    </a:lnTo>
                    <a:lnTo>
                      <a:pt x="66" y="480"/>
                    </a:lnTo>
                    <a:lnTo>
                      <a:pt x="60" y="482"/>
                    </a:lnTo>
                    <a:lnTo>
                      <a:pt x="54" y="484"/>
                    </a:lnTo>
                    <a:lnTo>
                      <a:pt x="38" y="496"/>
                    </a:lnTo>
                    <a:lnTo>
                      <a:pt x="20" y="512"/>
                    </a:lnTo>
                    <a:lnTo>
                      <a:pt x="14" y="520"/>
                    </a:lnTo>
                    <a:lnTo>
                      <a:pt x="10" y="528"/>
                    </a:lnTo>
                    <a:lnTo>
                      <a:pt x="12" y="530"/>
                    </a:lnTo>
                    <a:lnTo>
                      <a:pt x="14" y="536"/>
                    </a:lnTo>
                    <a:lnTo>
                      <a:pt x="16" y="546"/>
                    </a:lnTo>
                    <a:lnTo>
                      <a:pt x="16" y="554"/>
                    </a:lnTo>
                    <a:lnTo>
                      <a:pt x="14" y="562"/>
                    </a:lnTo>
                    <a:lnTo>
                      <a:pt x="10" y="568"/>
                    </a:lnTo>
                    <a:lnTo>
                      <a:pt x="6" y="570"/>
                    </a:lnTo>
                    <a:lnTo>
                      <a:pt x="4" y="574"/>
                    </a:lnTo>
                    <a:lnTo>
                      <a:pt x="0" y="590"/>
                    </a:lnTo>
                    <a:lnTo>
                      <a:pt x="14" y="598"/>
                    </a:lnTo>
                    <a:lnTo>
                      <a:pt x="30" y="580"/>
                    </a:lnTo>
                    <a:lnTo>
                      <a:pt x="54" y="604"/>
                    </a:lnTo>
                    <a:lnTo>
                      <a:pt x="54" y="606"/>
                    </a:lnTo>
                    <a:lnTo>
                      <a:pt x="58" y="650"/>
                    </a:lnTo>
                    <a:lnTo>
                      <a:pt x="58" y="652"/>
                    </a:lnTo>
                    <a:lnTo>
                      <a:pt x="44" y="712"/>
                    </a:lnTo>
                    <a:lnTo>
                      <a:pt x="42" y="712"/>
                    </a:lnTo>
                    <a:lnTo>
                      <a:pt x="18" y="712"/>
                    </a:lnTo>
                    <a:lnTo>
                      <a:pt x="12" y="714"/>
                    </a:lnTo>
                    <a:lnTo>
                      <a:pt x="6" y="716"/>
                    </a:lnTo>
                    <a:lnTo>
                      <a:pt x="8" y="720"/>
                    </a:lnTo>
                    <a:lnTo>
                      <a:pt x="12" y="724"/>
                    </a:lnTo>
                    <a:lnTo>
                      <a:pt x="28" y="736"/>
                    </a:lnTo>
                    <a:lnTo>
                      <a:pt x="40" y="734"/>
                    </a:lnTo>
                    <a:lnTo>
                      <a:pt x="42" y="734"/>
                    </a:lnTo>
                    <a:lnTo>
                      <a:pt x="70" y="760"/>
                    </a:lnTo>
                    <a:lnTo>
                      <a:pt x="72" y="764"/>
                    </a:lnTo>
                    <a:lnTo>
                      <a:pt x="76" y="768"/>
                    </a:lnTo>
                    <a:lnTo>
                      <a:pt x="76" y="778"/>
                    </a:lnTo>
                    <a:lnTo>
                      <a:pt x="74" y="792"/>
                    </a:lnTo>
                    <a:lnTo>
                      <a:pt x="66" y="806"/>
                    </a:lnTo>
                    <a:lnTo>
                      <a:pt x="70" y="832"/>
                    </a:lnTo>
                    <a:lnTo>
                      <a:pt x="80" y="834"/>
                    </a:lnTo>
                    <a:lnTo>
                      <a:pt x="120" y="834"/>
                    </a:lnTo>
                    <a:lnTo>
                      <a:pt x="100" y="852"/>
                    </a:lnTo>
                    <a:lnTo>
                      <a:pt x="112" y="860"/>
                    </a:lnTo>
                    <a:lnTo>
                      <a:pt x="128" y="868"/>
                    </a:lnTo>
                    <a:lnTo>
                      <a:pt x="170" y="886"/>
                    </a:lnTo>
                    <a:lnTo>
                      <a:pt x="172" y="888"/>
                    </a:lnTo>
                    <a:lnTo>
                      <a:pt x="174" y="888"/>
                    </a:lnTo>
                    <a:lnTo>
                      <a:pt x="178" y="952"/>
                    </a:lnTo>
                    <a:lnTo>
                      <a:pt x="180" y="962"/>
                    </a:lnTo>
                    <a:lnTo>
                      <a:pt x="186" y="970"/>
                    </a:lnTo>
                    <a:lnTo>
                      <a:pt x="194" y="976"/>
                    </a:lnTo>
                    <a:lnTo>
                      <a:pt x="206" y="982"/>
                    </a:lnTo>
                    <a:lnTo>
                      <a:pt x="210" y="980"/>
                    </a:lnTo>
                    <a:lnTo>
                      <a:pt x="212" y="980"/>
                    </a:lnTo>
                    <a:lnTo>
                      <a:pt x="256" y="986"/>
                    </a:lnTo>
                    <a:lnTo>
                      <a:pt x="260" y="986"/>
                    </a:lnTo>
                    <a:lnTo>
                      <a:pt x="260" y="984"/>
                    </a:lnTo>
                    <a:lnTo>
                      <a:pt x="268" y="968"/>
                    </a:lnTo>
                    <a:lnTo>
                      <a:pt x="268" y="966"/>
                    </a:lnTo>
                    <a:lnTo>
                      <a:pt x="268" y="960"/>
                    </a:lnTo>
                    <a:lnTo>
                      <a:pt x="270" y="956"/>
                    </a:lnTo>
                    <a:lnTo>
                      <a:pt x="274" y="952"/>
                    </a:lnTo>
                    <a:lnTo>
                      <a:pt x="278" y="948"/>
                    </a:lnTo>
                    <a:lnTo>
                      <a:pt x="286" y="940"/>
                    </a:lnTo>
                    <a:lnTo>
                      <a:pt x="290" y="932"/>
                    </a:lnTo>
                    <a:lnTo>
                      <a:pt x="294" y="928"/>
                    </a:lnTo>
                    <a:lnTo>
                      <a:pt x="298" y="926"/>
                    </a:lnTo>
                    <a:lnTo>
                      <a:pt x="306" y="926"/>
                    </a:lnTo>
                    <a:lnTo>
                      <a:pt x="314" y="928"/>
                    </a:lnTo>
                    <a:lnTo>
                      <a:pt x="316" y="928"/>
                    </a:lnTo>
                    <a:lnTo>
                      <a:pt x="330" y="936"/>
                    </a:lnTo>
                    <a:lnTo>
                      <a:pt x="382" y="946"/>
                    </a:lnTo>
                    <a:lnTo>
                      <a:pt x="412" y="944"/>
                    </a:lnTo>
                    <a:lnTo>
                      <a:pt x="434" y="934"/>
                    </a:lnTo>
                    <a:lnTo>
                      <a:pt x="440" y="928"/>
                    </a:lnTo>
                    <a:lnTo>
                      <a:pt x="444" y="924"/>
                    </a:lnTo>
                    <a:lnTo>
                      <a:pt x="452" y="924"/>
                    </a:lnTo>
                    <a:lnTo>
                      <a:pt x="460" y="930"/>
                    </a:lnTo>
                    <a:lnTo>
                      <a:pt x="464" y="932"/>
                    </a:lnTo>
                    <a:lnTo>
                      <a:pt x="468" y="938"/>
                    </a:lnTo>
                    <a:lnTo>
                      <a:pt x="472" y="948"/>
                    </a:lnTo>
                    <a:lnTo>
                      <a:pt x="488" y="960"/>
                    </a:lnTo>
                    <a:lnTo>
                      <a:pt x="500" y="960"/>
                    </a:lnTo>
                    <a:lnTo>
                      <a:pt x="502" y="960"/>
                    </a:lnTo>
                    <a:lnTo>
                      <a:pt x="504" y="960"/>
                    </a:lnTo>
                    <a:lnTo>
                      <a:pt x="520" y="968"/>
                    </a:lnTo>
                    <a:lnTo>
                      <a:pt x="552" y="964"/>
                    </a:lnTo>
                    <a:lnTo>
                      <a:pt x="570" y="960"/>
                    </a:lnTo>
                    <a:lnTo>
                      <a:pt x="614" y="964"/>
                    </a:lnTo>
                    <a:lnTo>
                      <a:pt x="634" y="958"/>
                    </a:lnTo>
                    <a:lnTo>
                      <a:pt x="658" y="948"/>
                    </a:lnTo>
                    <a:lnTo>
                      <a:pt x="666" y="944"/>
                    </a:lnTo>
                    <a:lnTo>
                      <a:pt x="676" y="940"/>
                    </a:lnTo>
                    <a:lnTo>
                      <a:pt x="720" y="940"/>
                    </a:lnTo>
                    <a:lnTo>
                      <a:pt x="736" y="934"/>
                    </a:lnTo>
                    <a:lnTo>
                      <a:pt x="746" y="930"/>
                    </a:lnTo>
                    <a:lnTo>
                      <a:pt x="754" y="928"/>
                    </a:lnTo>
                    <a:lnTo>
                      <a:pt x="778" y="928"/>
                    </a:lnTo>
                    <a:lnTo>
                      <a:pt x="790" y="936"/>
                    </a:lnTo>
                    <a:lnTo>
                      <a:pt x="826" y="944"/>
                    </a:lnTo>
                    <a:lnTo>
                      <a:pt x="830" y="944"/>
                    </a:lnTo>
                    <a:lnTo>
                      <a:pt x="832" y="948"/>
                    </a:lnTo>
                    <a:lnTo>
                      <a:pt x="842" y="956"/>
                    </a:lnTo>
                    <a:lnTo>
                      <a:pt x="858" y="964"/>
                    </a:lnTo>
                    <a:lnTo>
                      <a:pt x="858" y="966"/>
                    </a:lnTo>
                    <a:lnTo>
                      <a:pt x="892" y="968"/>
                    </a:lnTo>
                    <a:lnTo>
                      <a:pt x="908" y="976"/>
                    </a:lnTo>
                    <a:lnTo>
                      <a:pt x="928" y="980"/>
                    </a:lnTo>
                    <a:lnTo>
                      <a:pt x="946" y="982"/>
                    </a:lnTo>
                    <a:lnTo>
                      <a:pt x="950" y="972"/>
                    </a:lnTo>
                    <a:lnTo>
                      <a:pt x="942" y="956"/>
                    </a:lnTo>
                    <a:lnTo>
                      <a:pt x="940" y="940"/>
                    </a:lnTo>
                    <a:lnTo>
                      <a:pt x="938" y="940"/>
                    </a:lnTo>
                    <a:lnTo>
                      <a:pt x="942" y="936"/>
                    </a:lnTo>
                    <a:lnTo>
                      <a:pt x="952" y="922"/>
                    </a:lnTo>
                    <a:lnTo>
                      <a:pt x="952" y="920"/>
                    </a:lnTo>
                    <a:lnTo>
                      <a:pt x="954" y="920"/>
                    </a:lnTo>
                    <a:lnTo>
                      <a:pt x="964" y="912"/>
                    </a:lnTo>
                    <a:lnTo>
                      <a:pt x="962" y="908"/>
                    </a:lnTo>
                    <a:lnTo>
                      <a:pt x="958" y="892"/>
                    </a:lnTo>
                    <a:lnTo>
                      <a:pt x="956" y="888"/>
                    </a:lnTo>
                    <a:lnTo>
                      <a:pt x="950" y="884"/>
                    </a:lnTo>
                    <a:lnTo>
                      <a:pt x="938" y="872"/>
                    </a:lnTo>
                    <a:lnTo>
                      <a:pt x="922" y="858"/>
                    </a:lnTo>
                    <a:lnTo>
                      <a:pt x="922" y="856"/>
                    </a:lnTo>
                    <a:lnTo>
                      <a:pt x="920" y="856"/>
                    </a:lnTo>
                    <a:lnTo>
                      <a:pt x="922" y="856"/>
                    </a:lnTo>
                    <a:lnTo>
                      <a:pt x="922" y="854"/>
                    </a:lnTo>
                    <a:lnTo>
                      <a:pt x="924" y="838"/>
                    </a:lnTo>
                    <a:lnTo>
                      <a:pt x="924" y="828"/>
                    </a:lnTo>
                    <a:lnTo>
                      <a:pt x="916" y="808"/>
                    </a:lnTo>
                    <a:lnTo>
                      <a:pt x="934" y="804"/>
                    </a:lnTo>
                    <a:lnTo>
                      <a:pt x="944" y="796"/>
                    </a:lnTo>
                    <a:lnTo>
                      <a:pt x="966" y="796"/>
                    </a:lnTo>
                    <a:lnTo>
                      <a:pt x="988" y="792"/>
                    </a:lnTo>
                    <a:lnTo>
                      <a:pt x="990" y="792"/>
                    </a:lnTo>
                    <a:lnTo>
                      <a:pt x="1004" y="794"/>
                    </a:lnTo>
                    <a:lnTo>
                      <a:pt x="1022" y="788"/>
                    </a:lnTo>
                    <a:lnTo>
                      <a:pt x="1042" y="784"/>
                    </a:lnTo>
                    <a:lnTo>
                      <a:pt x="1054" y="780"/>
                    </a:lnTo>
                    <a:lnTo>
                      <a:pt x="1056" y="780"/>
                    </a:lnTo>
                    <a:lnTo>
                      <a:pt x="1090" y="772"/>
                    </a:lnTo>
                    <a:lnTo>
                      <a:pt x="1096" y="768"/>
                    </a:lnTo>
                    <a:lnTo>
                      <a:pt x="1094" y="760"/>
                    </a:lnTo>
                    <a:lnTo>
                      <a:pt x="1088" y="750"/>
                    </a:lnTo>
                    <a:lnTo>
                      <a:pt x="1088" y="748"/>
                    </a:lnTo>
                    <a:lnTo>
                      <a:pt x="1086" y="748"/>
                    </a:lnTo>
                    <a:lnTo>
                      <a:pt x="1088" y="736"/>
                    </a:lnTo>
                    <a:lnTo>
                      <a:pt x="1090" y="734"/>
                    </a:lnTo>
                    <a:lnTo>
                      <a:pt x="1090" y="718"/>
                    </a:lnTo>
                    <a:lnTo>
                      <a:pt x="1086" y="704"/>
                    </a:lnTo>
                    <a:lnTo>
                      <a:pt x="1086" y="702"/>
                    </a:lnTo>
                    <a:lnTo>
                      <a:pt x="1094" y="686"/>
                    </a:lnTo>
                    <a:lnTo>
                      <a:pt x="1100" y="678"/>
                    </a:lnTo>
                    <a:lnTo>
                      <a:pt x="1102" y="676"/>
                    </a:lnTo>
                    <a:lnTo>
                      <a:pt x="1106" y="676"/>
                    </a:lnTo>
                    <a:lnTo>
                      <a:pt x="1126" y="676"/>
                    </a:lnTo>
                    <a:lnTo>
                      <a:pt x="1132" y="676"/>
                    </a:lnTo>
                    <a:lnTo>
                      <a:pt x="1138" y="672"/>
                    </a:lnTo>
                    <a:lnTo>
                      <a:pt x="1170" y="630"/>
                    </a:lnTo>
                    <a:lnTo>
                      <a:pt x="1170" y="628"/>
                    </a:lnTo>
                    <a:lnTo>
                      <a:pt x="1186" y="614"/>
                    </a:lnTo>
                    <a:lnTo>
                      <a:pt x="1188" y="612"/>
                    </a:lnTo>
                    <a:lnTo>
                      <a:pt x="1196" y="610"/>
                    </a:lnTo>
                    <a:lnTo>
                      <a:pt x="1202" y="608"/>
                    </a:lnTo>
                    <a:lnTo>
                      <a:pt x="1206" y="604"/>
                    </a:lnTo>
                    <a:lnTo>
                      <a:pt x="1214" y="596"/>
                    </a:lnTo>
                    <a:lnTo>
                      <a:pt x="1218" y="592"/>
                    </a:lnTo>
                    <a:lnTo>
                      <a:pt x="1246" y="598"/>
                    </a:lnTo>
                    <a:lnTo>
                      <a:pt x="1270" y="588"/>
                    </a:lnTo>
                    <a:lnTo>
                      <a:pt x="1284" y="586"/>
                    </a:lnTo>
                    <a:lnTo>
                      <a:pt x="1296" y="580"/>
                    </a:lnTo>
                    <a:lnTo>
                      <a:pt x="1296" y="562"/>
                    </a:lnTo>
                    <a:lnTo>
                      <a:pt x="1298" y="540"/>
                    </a:lnTo>
                    <a:lnTo>
                      <a:pt x="1298" y="538"/>
                    </a:lnTo>
                    <a:lnTo>
                      <a:pt x="1302" y="532"/>
                    </a:lnTo>
                    <a:lnTo>
                      <a:pt x="1302" y="53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0" name="青海"/>
              <p:cNvSpPr/>
              <p:nvPr/>
            </p:nvSpPr>
            <p:spPr bwMode="auto">
              <a:xfrm>
                <a:off x="2628712" y="3672952"/>
                <a:ext cx="1023775" cy="734400"/>
              </a:xfrm>
              <a:custGeom>
                <a:avLst/>
                <a:gdLst>
                  <a:gd name="T0" fmla="*/ 2147483646 w 812"/>
                  <a:gd name="T1" fmla="*/ 2147483646 h 582"/>
                  <a:gd name="T2" fmla="*/ 2147483646 w 812"/>
                  <a:gd name="T3" fmla="*/ 2147483646 h 582"/>
                  <a:gd name="T4" fmla="*/ 2147483646 w 812"/>
                  <a:gd name="T5" fmla="*/ 2147483646 h 582"/>
                  <a:gd name="T6" fmla="*/ 2147483646 w 812"/>
                  <a:gd name="T7" fmla="*/ 2147483646 h 582"/>
                  <a:gd name="T8" fmla="*/ 2147483646 w 812"/>
                  <a:gd name="T9" fmla="*/ 2147483646 h 582"/>
                  <a:gd name="T10" fmla="*/ 2147483646 w 812"/>
                  <a:gd name="T11" fmla="*/ 2147483646 h 582"/>
                  <a:gd name="T12" fmla="*/ 2147483646 w 812"/>
                  <a:gd name="T13" fmla="*/ 2147483646 h 582"/>
                  <a:gd name="T14" fmla="*/ 2147483646 w 812"/>
                  <a:gd name="T15" fmla="*/ 2147483646 h 582"/>
                  <a:gd name="T16" fmla="*/ 2147483646 w 812"/>
                  <a:gd name="T17" fmla="*/ 2147483646 h 582"/>
                  <a:gd name="T18" fmla="*/ 2147483646 w 812"/>
                  <a:gd name="T19" fmla="*/ 2147483646 h 582"/>
                  <a:gd name="T20" fmla="*/ 2147483646 w 812"/>
                  <a:gd name="T21" fmla="*/ 2147483646 h 582"/>
                  <a:gd name="T22" fmla="*/ 2147483646 w 812"/>
                  <a:gd name="T23" fmla="*/ 2147483646 h 582"/>
                  <a:gd name="T24" fmla="*/ 2147483646 w 812"/>
                  <a:gd name="T25" fmla="*/ 2147483646 h 582"/>
                  <a:gd name="T26" fmla="*/ 2147483646 w 812"/>
                  <a:gd name="T27" fmla="*/ 2147483646 h 582"/>
                  <a:gd name="T28" fmla="*/ 2147483646 w 812"/>
                  <a:gd name="T29" fmla="*/ 2147483646 h 582"/>
                  <a:gd name="T30" fmla="*/ 2147483646 w 812"/>
                  <a:gd name="T31" fmla="*/ 2147483646 h 582"/>
                  <a:gd name="T32" fmla="*/ 2147483646 w 812"/>
                  <a:gd name="T33" fmla="*/ 2147483646 h 582"/>
                  <a:gd name="T34" fmla="*/ 0 w 812"/>
                  <a:gd name="T35" fmla="*/ 2147483646 h 582"/>
                  <a:gd name="T36" fmla="*/ 2147483646 w 812"/>
                  <a:gd name="T37" fmla="*/ 2147483646 h 582"/>
                  <a:gd name="T38" fmla="*/ 2147483646 w 812"/>
                  <a:gd name="T39" fmla="*/ 2147483646 h 582"/>
                  <a:gd name="T40" fmla="*/ 2147483646 w 812"/>
                  <a:gd name="T41" fmla="*/ 2147483646 h 582"/>
                  <a:gd name="T42" fmla="*/ 2147483646 w 812"/>
                  <a:gd name="T43" fmla="*/ 2147483646 h 582"/>
                  <a:gd name="T44" fmla="*/ 2147483646 w 812"/>
                  <a:gd name="T45" fmla="*/ 2147483646 h 582"/>
                  <a:gd name="T46" fmla="*/ 2147483646 w 812"/>
                  <a:gd name="T47" fmla="*/ 2147483646 h 582"/>
                  <a:gd name="T48" fmla="*/ 2147483646 w 812"/>
                  <a:gd name="T49" fmla="*/ 2147483646 h 582"/>
                  <a:gd name="T50" fmla="*/ 2147483646 w 812"/>
                  <a:gd name="T51" fmla="*/ 2147483646 h 582"/>
                  <a:gd name="T52" fmla="*/ 2147483646 w 812"/>
                  <a:gd name="T53" fmla="*/ 2147483646 h 582"/>
                  <a:gd name="T54" fmla="*/ 2147483646 w 812"/>
                  <a:gd name="T55" fmla="*/ 2147483646 h 582"/>
                  <a:gd name="T56" fmla="*/ 2147483646 w 812"/>
                  <a:gd name="T57" fmla="*/ 2147483646 h 582"/>
                  <a:gd name="T58" fmla="*/ 2147483646 w 812"/>
                  <a:gd name="T59" fmla="*/ 2147483646 h 582"/>
                  <a:gd name="T60" fmla="*/ 2147483646 w 812"/>
                  <a:gd name="T61" fmla="*/ 2147483646 h 582"/>
                  <a:gd name="T62" fmla="*/ 2147483646 w 812"/>
                  <a:gd name="T63" fmla="*/ 2147483646 h 582"/>
                  <a:gd name="T64" fmla="*/ 2147483646 w 812"/>
                  <a:gd name="T65" fmla="*/ 2147483646 h 582"/>
                  <a:gd name="T66" fmla="*/ 2147483646 w 812"/>
                  <a:gd name="T67" fmla="*/ 2147483646 h 582"/>
                  <a:gd name="T68" fmla="*/ 2147483646 w 812"/>
                  <a:gd name="T69" fmla="*/ 2147483646 h 582"/>
                  <a:gd name="T70" fmla="*/ 2147483646 w 812"/>
                  <a:gd name="T71" fmla="*/ 2147483646 h 582"/>
                  <a:gd name="T72" fmla="*/ 2147483646 w 812"/>
                  <a:gd name="T73" fmla="*/ 2147483646 h 582"/>
                  <a:gd name="T74" fmla="*/ 2147483646 w 812"/>
                  <a:gd name="T75" fmla="*/ 2147483646 h 582"/>
                  <a:gd name="T76" fmla="*/ 2147483646 w 812"/>
                  <a:gd name="T77" fmla="*/ 2147483646 h 582"/>
                  <a:gd name="T78" fmla="*/ 2147483646 w 812"/>
                  <a:gd name="T79" fmla="*/ 2147483646 h 582"/>
                  <a:gd name="T80" fmla="*/ 2147483646 w 812"/>
                  <a:gd name="T81" fmla="*/ 2147483646 h 582"/>
                  <a:gd name="T82" fmla="*/ 2147483646 w 812"/>
                  <a:gd name="T83" fmla="*/ 2147483646 h 582"/>
                  <a:gd name="T84" fmla="*/ 2147483646 w 812"/>
                  <a:gd name="T85" fmla="*/ 2147483646 h 582"/>
                  <a:gd name="T86" fmla="*/ 2147483646 w 812"/>
                  <a:gd name="T87" fmla="*/ 2147483646 h 582"/>
                  <a:gd name="T88" fmla="*/ 2147483646 w 812"/>
                  <a:gd name="T89" fmla="*/ 2147483646 h 582"/>
                  <a:gd name="T90" fmla="*/ 2147483646 w 812"/>
                  <a:gd name="T91" fmla="*/ 2147483646 h 582"/>
                  <a:gd name="T92" fmla="*/ 2147483646 w 812"/>
                  <a:gd name="T93" fmla="*/ 2147483646 h 582"/>
                  <a:gd name="T94" fmla="*/ 2147483646 w 812"/>
                  <a:gd name="T95" fmla="*/ 2147483646 h 582"/>
                  <a:gd name="T96" fmla="*/ 2147483646 w 812"/>
                  <a:gd name="T97" fmla="*/ 2147483646 h 582"/>
                  <a:gd name="T98" fmla="*/ 2147483646 w 812"/>
                  <a:gd name="T99" fmla="*/ 2147483646 h 582"/>
                  <a:gd name="T100" fmla="*/ 2147483646 w 812"/>
                  <a:gd name="T101" fmla="*/ 2147483646 h 582"/>
                  <a:gd name="T102" fmla="*/ 2147483646 w 812"/>
                  <a:gd name="T103" fmla="*/ 2147483646 h 582"/>
                  <a:gd name="T104" fmla="*/ 2147483646 w 812"/>
                  <a:gd name="T105" fmla="*/ 2147483646 h 582"/>
                  <a:gd name="T106" fmla="*/ 2147483646 w 812"/>
                  <a:gd name="T107" fmla="*/ 2147483646 h 58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812" h="582">
                    <a:moveTo>
                      <a:pt x="484" y="30"/>
                    </a:moveTo>
                    <a:lnTo>
                      <a:pt x="476" y="36"/>
                    </a:lnTo>
                    <a:lnTo>
                      <a:pt x="480" y="56"/>
                    </a:lnTo>
                    <a:lnTo>
                      <a:pt x="480" y="58"/>
                    </a:lnTo>
                    <a:lnTo>
                      <a:pt x="482" y="58"/>
                    </a:lnTo>
                    <a:lnTo>
                      <a:pt x="480" y="58"/>
                    </a:lnTo>
                    <a:lnTo>
                      <a:pt x="472" y="78"/>
                    </a:lnTo>
                    <a:lnTo>
                      <a:pt x="460" y="82"/>
                    </a:lnTo>
                    <a:lnTo>
                      <a:pt x="458" y="84"/>
                    </a:lnTo>
                    <a:lnTo>
                      <a:pt x="456" y="84"/>
                    </a:lnTo>
                    <a:lnTo>
                      <a:pt x="436" y="74"/>
                    </a:lnTo>
                    <a:lnTo>
                      <a:pt x="396" y="38"/>
                    </a:lnTo>
                    <a:lnTo>
                      <a:pt x="380" y="28"/>
                    </a:lnTo>
                    <a:lnTo>
                      <a:pt x="356" y="20"/>
                    </a:lnTo>
                    <a:lnTo>
                      <a:pt x="356" y="18"/>
                    </a:lnTo>
                    <a:lnTo>
                      <a:pt x="344" y="10"/>
                    </a:lnTo>
                    <a:lnTo>
                      <a:pt x="324" y="4"/>
                    </a:lnTo>
                    <a:lnTo>
                      <a:pt x="314" y="6"/>
                    </a:lnTo>
                    <a:lnTo>
                      <a:pt x="312" y="6"/>
                    </a:lnTo>
                    <a:lnTo>
                      <a:pt x="288" y="4"/>
                    </a:lnTo>
                    <a:lnTo>
                      <a:pt x="286" y="4"/>
                    </a:lnTo>
                    <a:lnTo>
                      <a:pt x="268" y="0"/>
                    </a:lnTo>
                    <a:lnTo>
                      <a:pt x="256" y="0"/>
                    </a:lnTo>
                    <a:lnTo>
                      <a:pt x="248" y="6"/>
                    </a:lnTo>
                    <a:lnTo>
                      <a:pt x="240" y="8"/>
                    </a:lnTo>
                    <a:lnTo>
                      <a:pt x="228" y="10"/>
                    </a:lnTo>
                    <a:lnTo>
                      <a:pt x="212" y="14"/>
                    </a:lnTo>
                    <a:lnTo>
                      <a:pt x="198" y="18"/>
                    </a:lnTo>
                    <a:lnTo>
                      <a:pt x="196" y="20"/>
                    </a:lnTo>
                    <a:lnTo>
                      <a:pt x="180" y="22"/>
                    </a:lnTo>
                    <a:lnTo>
                      <a:pt x="160" y="28"/>
                    </a:lnTo>
                    <a:lnTo>
                      <a:pt x="158" y="28"/>
                    </a:lnTo>
                    <a:lnTo>
                      <a:pt x="144" y="26"/>
                    </a:lnTo>
                    <a:lnTo>
                      <a:pt x="120" y="30"/>
                    </a:lnTo>
                    <a:lnTo>
                      <a:pt x="100" y="30"/>
                    </a:lnTo>
                    <a:lnTo>
                      <a:pt x="92" y="38"/>
                    </a:lnTo>
                    <a:lnTo>
                      <a:pt x="82" y="40"/>
                    </a:lnTo>
                    <a:lnTo>
                      <a:pt x="86" y="50"/>
                    </a:lnTo>
                    <a:lnTo>
                      <a:pt x="86" y="66"/>
                    </a:lnTo>
                    <a:lnTo>
                      <a:pt x="84" y="78"/>
                    </a:lnTo>
                    <a:lnTo>
                      <a:pt x="98" y="90"/>
                    </a:lnTo>
                    <a:lnTo>
                      <a:pt x="110" y="102"/>
                    </a:lnTo>
                    <a:lnTo>
                      <a:pt x="118" y="110"/>
                    </a:lnTo>
                    <a:lnTo>
                      <a:pt x="120" y="114"/>
                    </a:lnTo>
                    <a:lnTo>
                      <a:pt x="120" y="118"/>
                    </a:lnTo>
                    <a:lnTo>
                      <a:pt x="124" y="130"/>
                    </a:lnTo>
                    <a:lnTo>
                      <a:pt x="130" y="142"/>
                    </a:lnTo>
                    <a:lnTo>
                      <a:pt x="128" y="142"/>
                    </a:lnTo>
                    <a:lnTo>
                      <a:pt x="112" y="154"/>
                    </a:lnTo>
                    <a:lnTo>
                      <a:pt x="102" y="166"/>
                    </a:lnTo>
                    <a:lnTo>
                      <a:pt x="104" y="178"/>
                    </a:lnTo>
                    <a:lnTo>
                      <a:pt x="112" y="196"/>
                    </a:lnTo>
                    <a:lnTo>
                      <a:pt x="112" y="198"/>
                    </a:lnTo>
                    <a:lnTo>
                      <a:pt x="112" y="204"/>
                    </a:lnTo>
                    <a:lnTo>
                      <a:pt x="108" y="210"/>
                    </a:lnTo>
                    <a:lnTo>
                      <a:pt x="106" y="214"/>
                    </a:lnTo>
                    <a:lnTo>
                      <a:pt x="102" y="216"/>
                    </a:lnTo>
                    <a:lnTo>
                      <a:pt x="96" y="216"/>
                    </a:lnTo>
                    <a:lnTo>
                      <a:pt x="80" y="214"/>
                    </a:lnTo>
                    <a:lnTo>
                      <a:pt x="60" y="210"/>
                    </a:lnTo>
                    <a:lnTo>
                      <a:pt x="58" y="210"/>
                    </a:lnTo>
                    <a:lnTo>
                      <a:pt x="44" y="202"/>
                    </a:lnTo>
                    <a:lnTo>
                      <a:pt x="20" y="202"/>
                    </a:lnTo>
                    <a:lnTo>
                      <a:pt x="22" y="202"/>
                    </a:lnTo>
                    <a:lnTo>
                      <a:pt x="20" y="242"/>
                    </a:lnTo>
                    <a:lnTo>
                      <a:pt x="18" y="246"/>
                    </a:lnTo>
                    <a:lnTo>
                      <a:pt x="16" y="248"/>
                    </a:lnTo>
                    <a:lnTo>
                      <a:pt x="8" y="250"/>
                    </a:lnTo>
                    <a:lnTo>
                      <a:pt x="6" y="254"/>
                    </a:lnTo>
                    <a:lnTo>
                      <a:pt x="6" y="262"/>
                    </a:lnTo>
                    <a:lnTo>
                      <a:pt x="4" y="262"/>
                    </a:lnTo>
                    <a:lnTo>
                      <a:pt x="4" y="272"/>
                    </a:lnTo>
                    <a:lnTo>
                      <a:pt x="10" y="280"/>
                    </a:lnTo>
                    <a:lnTo>
                      <a:pt x="14" y="284"/>
                    </a:lnTo>
                    <a:lnTo>
                      <a:pt x="18" y="304"/>
                    </a:lnTo>
                    <a:lnTo>
                      <a:pt x="18" y="310"/>
                    </a:lnTo>
                    <a:lnTo>
                      <a:pt x="16" y="322"/>
                    </a:lnTo>
                    <a:lnTo>
                      <a:pt x="10" y="338"/>
                    </a:lnTo>
                    <a:lnTo>
                      <a:pt x="0" y="358"/>
                    </a:lnTo>
                    <a:lnTo>
                      <a:pt x="0" y="362"/>
                    </a:lnTo>
                    <a:lnTo>
                      <a:pt x="0" y="370"/>
                    </a:lnTo>
                    <a:lnTo>
                      <a:pt x="12" y="384"/>
                    </a:lnTo>
                    <a:lnTo>
                      <a:pt x="16" y="394"/>
                    </a:lnTo>
                    <a:lnTo>
                      <a:pt x="26" y="406"/>
                    </a:lnTo>
                    <a:lnTo>
                      <a:pt x="40" y="422"/>
                    </a:lnTo>
                    <a:lnTo>
                      <a:pt x="48" y="430"/>
                    </a:lnTo>
                    <a:lnTo>
                      <a:pt x="52" y="430"/>
                    </a:lnTo>
                    <a:lnTo>
                      <a:pt x="68" y="422"/>
                    </a:lnTo>
                    <a:lnTo>
                      <a:pt x="72" y="418"/>
                    </a:lnTo>
                    <a:lnTo>
                      <a:pt x="76" y="418"/>
                    </a:lnTo>
                    <a:lnTo>
                      <a:pt x="84" y="420"/>
                    </a:lnTo>
                    <a:lnTo>
                      <a:pt x="92" y="424"/>
                    </a:lnTo>
                    <a:lnTo>
                      <a:pt x="92" y="426"/>
                    </a:lnTo>
                    <a:lnTo>
                      <a:pt x="100" y="434"/>
                    </a:lnTo>
                    <a:lnTo>
                      <a:pt x="104" y="444"/>
                    </a:lnTo>
                    <a:lnTo>
                      <a:pt x="108" y="448"/>
                    </a:lnTo>
                    <a:lnTo>
                      <a:pt x="110" y="450"/>
                    </a:lnTo>
                    <a:lnTo>
                      <a:pt x="120" y="458"/>
                    </a:lnTo>
                    <a:lnTo>
                      <a:pt x="126" y="458"/>
                    </a:lnTo>
                    <a:lnTo>
                      <a:pt x="132" y="460"/>
                    </a:lnTo>
                    <a:lnTo>
                      <a:pt x="136" y="464"/>
                    </a:lnTo>
                    <a:lnTo>
                      <a:pt x="144" y="468"/>
                    </a:lnTo>
                    <a:lnTo>
                      <a:pt x="160" y="474"/>
                    </a:lnTo>
                    <a:lnTo>
                      <a:pt x="162" y="474"/>
                    </a:lnTo>
                    <a:lnTo>
                      <a:pt x="186" y="482"/>
                    </a:lnTo>
                    <a:lnTo>
                      <a:pt x="188" y="482"/>
                    </a:lnTo>
                    <a:lnTo>
                      <a:pt x="204" y="490"/>
                    </a:lnTo>
                    <a:lnTo>
                      <a:pt x="232" y="498"/>
                    </a:lnTo>
                    <a:lnTo>
                      <a:pt x="234" y="498"/>
                    </a:lnTo>
                    <a:lnTo>
                      <a:pt x="272" y="500"/>
                    </a:lnTo>
                    <a:lnTo>
                      <a:pt x="288" y="494"/>
                    </a:lnTo>
                    <a:lnTo>
                      <a:pt x="304" y="494"/>
                    </a:lnTo>
                    <a:lnTo>
                      <a:pt x="304" y="496"/>
                    </a:lnTo>
                    <a:lnTo>
                      <a:pt x="316" y="512"/>
                    </a:lnTo>
                    <a:lnTo>
                      <a:pt x="324" y="526"/>
                    </a:lnTo>
                    <a:lnTo>
                      <a:pt x="332" y="532"/>
                    </a:lnTo>
                    <a:lnTo>
                      <a:pt x="340" y="536"/>
                    </a:lnTo>
                    <a:lnTo>
                      <a:pt x="340" y="538"/>
                    </a:lnTo>
                    <a:lnTo>
                      <a:pt x="342" y="538"/>
                    </a:lnTo>
                    <a:lnTo>
                      <a:pt x="348" y="554"/>
                    </a:lnTo>
                    <a:lnTo>
                      <a:pt x="350" y="554"/>
                    </a:lnTo>
                    <a:lnTo>
                      <a:pt x="350" y="556"/>
                    </a:lnTo>
                    <a:lnTo>
                      <a:pt x="354" y="574"/>
                    </a:lnTo>
                    <a:lnTo>
                      <a:pt x="364" y="578"/>
                    </a:lnTo>
                    <a:lnTo>
                      <a:pt x="366" y="578"/>
                    </a:lnTo>
                    <a:lnTo>
                      <a:pt x="376" y="582"/>
                    </a:lnTo>
                    <a:lnTo>
                      <a:pt x="388" y="580"/>
                    </a:lnTo>
                    <a:lnTo>
                      <a:pt x="390" y="568"/>
                    </a:lnTo>
                    <a:lnTo>
                      <a:pt x="392" y="566"/>
                    </a:lnTo>
                    <a:lnTo>
                      <a:pt x="404" y="554"/>
                    </a:lnTo>
                    <a:lnTo>
                      <a:pt x="420" y="558"/>
                    </a:lnTo>
                    <a:lnTo>
                      <a:pt x="428" y="574"/>
                    </a:lnTo>
                    <a:lnTo>
                      <a:pt x="442" y="570"/>
                    </a:lnTo>
                    <a:lnTo>
                      <a:pt x="444" y="554"/>
                    </a:lnTo>
                    <a:lnTo>
                      <a:pt x="444" y="552"/>
                    </a:lnTo>
                    <a:lnTo>
                      <a:pt x="456" y="546"/>
                    </a:lnTo>
                    <a:lnTo>
                      <a:pt x="452" y="524"/>
                    </a:lnTo>
                    <a:lnTo>
                      <a:pt x="452" y="522"/>
                    </a:lnTo>
                    <a:lnTo>
                      <a:pt x="464" y="496"/>
                    </a:lnTo>
                    <a:lnTo>
                      <a:pt x="476" y="492"/>
                    </a:lnTo>
                    <a:lnTo>
                      <a:pt x="472" y="470"/>
                    </a:lnTo>
                    <a:lnTo>
                      <a:pt x="484" y="470"/>
                    </a:lnTo>
                    <a:lnTo>
                      <a:pt x="484" y="458"/>
                    </a:lnTo>
                    <a:lnTo>
                      <a:pt x="476" y="438"/>
                    </a:lnTo>
                    <a:lnTo>
                      <a:pt x="476" y="436"/>
                    </a:lnTo>
                    <a:lnTo>
                      <a:pt x="478" y="420"/>
                    </a:lnTo>
                    <a:lnTo>
                      <a:pt x="478" y="418"/>
                    </a:lnTo>
                    <a:lnTo>
                      <a:pt x="480" y="418"/>
                    </a:lnTo>
                    <a:lnTo>
                      <a:pt x="488" y="406"/>
                    </a:lnTo>
                    <a:lnTo>
                      <a:pt x="490" y="406"/>
                    </a:lnTo>
                    <a:lnTo>
                      <a:pt x="492" y="406"/>
                    </a:lnTo>
                    <a:lnTo>
                      <a:pt x="514" y="410"/>
                    </a:lnTo>
                    <a:lnTo>
                      <a:pt x="532" y="414"/>
                    </a:lnTo>
                    <a:lnTo>
                      <a:pt x="548" y="410"/>
                    </a:lnTo>
                    <a:lnTo>
                      <a:pt x="556" y="426"/>
                    </a:lnTo>
                    <a:lnTo>
                      <a:pt x="556" y="428"/>
                    </a:lnTo>
                    <a:lnTo>
                      <a:pt x="556" y="440"/>
                    </a:lnTo>
                    <a:lnTo>
                      <a:pt x="560" y="452"/>
                    </a:lnTo>
                    <a:lnTo>
                      <a:pt x="562" y="458"/>
                    </a:lnTo>
                    <a:lnTo>
                      <a:pt x="568" y="462"/>
                    </a:lnTo>
                    <a:lnTo>
                      <a:pt x="578" y="464"/>
                    </a:lnTo>
                    <a:lnTo>
                      <a:pt x="580" y="468"/>
                    </a:lnTo>
                    <a:lnTo>
                      <a:pt x="580" y="470"/>
                    </a:lnTo>
                    <a:lnTo>
                      <a:pt x="584" y="478"/>
                    </a:lnTo>
                    <a:lnTo>
                      <a:pt x="590" y="486"/>
                    </a:lnTo>
                    <a:lnTo>
                      <a:pt x="598" y="498"/>
                    </a:lnTo>
                    <a:lnTo>
                      <a:pt x="602" y="506"/>
                    </a:lnTo>
                    <a:lnTo>
                      <a:pt x="610" y="506"/>
                    </a:lnTo>
                    <a:lnTo>
                      <a:pt x="624" y="494"/>
                    </a:lnTo>
                    <a:lnTo>
                      <a:pt x="632" y="512"/>
                    </a:lnTo>
                    <a:lnTo>
                      <a:pt x="650" y="518"/>
                    </a:lnTo>
                    <a:lnTo>
                      <a:pt x="652" y="518"/>
                    </a:lnTo>
                    <a:lnTo>
                      <a:pt x="660" y="534"/>
                    </a:lnTo>
                    <a:lnTo>
                      <a:pt x="664" y="538"/>
                    </a:lnTo>
                    <a:lnTo>
                      <a:pt x="664" y="522"/>
                    </a:lnTo>
                    <a:lnTo>
                      <a:pt x="664" y="518"/>
                    </a:lnTo>
                    <a:lnTo>
                      <a:pt x="700" y="518"/>
                    </a:lnTo>
                    <a:lnTo>
                      <a:pt x="700" y="514"/>
                    </a:lnTo>
                    <a:lnTo>
                      <a:pt x="702" y="512"/>
                    </a:lnTo>
                    <a:lnTo>
                      <a:pt x="700" y="508"/>
                    </a:lnTo>
                    <a:lnTo>
                      <a:pt x="698" y="500"/>
                    </a:lnTo>
                    <a:lnTo>
                      <a:pt x="696" y="494"/>
                    </a:lnTo>
                    <a:lnTo>
                      <a:pt x="696" y="486"/>
                    </a:lnTo>
                    <a:lnTo>
                      <a:pt x="698" y="480"/>
                    </a:lnTo>
                    <a:lnTo>
                      <a:pt x="702" y="478"/>
                    </a:lnTo>
                    <a:lnTo>
                      <a:pt x="706" y="478"/>
                    </a:lnTo>
                    <a:lnTo>
                      <a:pt x="720" y="482"/>
                    </a:lnTo>
                    <a:lnTo>
                      <a:pt x="722" y="472"/>
                    </a:lnTo>
                    <a:lnTo>
                      <a:pt x="696" y="460"/>
                    </a:lnTo>
                    <a:lnTo>
                      <a:pt x="694" y="460"/>
                    </a:lnTo>
                    <a:lnTo>
                      <a:pt x="692" y="458"/>
                    </a:lnTo>
                    <a:lnTo>
                      <a:pt x="688" y="426"/>
                    </a:lnTo>
                    <a:lnTo>
                      <a:pt x="690" y="406"/>
                    </a:lnTo>
                    <a:lnTo>
                      <a:pt x="690" y="402"/>
                    </a:lnTo>
                    <a:lnTo>
                      <a:pt x="734" y="406"/>
                    </a:lnTo>
                    <a:lnTo>
                      <a:pt x="744" y="396"/>
                    </a:lnTo>
                    <a:lnTo>
                      <a:pt x="746" y="392"/>
                    </a:lnTo>
                    <a:lnTo>
                      <a:pt x="744" y="388"/>
                    </a:lnTo>
                    <a:lnTo>
                      <a:pt x="732" y="382"/>
                    </a:lnTo>
                    <a:lnTo>
                      <a:pt x="730" y="378"/>
                    </a:lnTo>
                    <a:lnTo>
                      <a:pt x="728" y="374"/>
                    </a:lnTo>
                    <a:lnTo>
                      <a:pt x="730" y="372"/>
                    </a:lnTo>
                    <a:lnTo>
                      <a:pt x="732" y="368"/>
                    </a:lnTo>
                    <a:lnTo>
                      <a:pt x="752" y="350"/>
                    </a:lnTo>
                    <a:lnTo>
                      <a:pt x="772" y="348"/>
                    </a:lnTo>
                    <a:lnTo>
                      <a:pt x="782" y="330"/>
                    </a:lnTo>
                    <a:lnTo>
                      <a:pt x="782" y="314"/>
                    </a:lnTo>
                    <a:lnTo>
                      <a:pt x="796" y="310"/>
                    </a:lnTo>
                    <a:lnTo>
                      <a:pt x="804" y="290"/>
                    </a:lnTo>
                    <a:lnTo>
                      <a:pt x="812" y="276"/>
                    </a:lnTo>
                    <a:lnTo>
                      <a:pt x="800" y="256"/>
                    </a:lnTo>
                    <a:lnTo>
                      <a:pt x="800" y="254"/>
                    </a:lnTo>
                    <a:lnTo>
                      <a:pt x="792" y="228"/>
                    </a:lnTo>
                    <a:lnTo>
                      <a:pt x="792" y="226"/>
                    </a:lnTo>
                    <a:lnTo>
                      <a:pt x="788" y="198"/>
                    </a:lnTo>
                    <a:lnTo>
                      <a:pt x="778" y="182"/>
                    </a:lnTo>
                    <a:lnTo>
                      <a:pt x="764" y="168"/>
                    </a:lnTo>
                    <a:lnTo>
                      <a:pt x="764" y="166"/>
                    </a:lnTo>
                    <a:lnTo>
                      <a:pt x="762" y="150"/>
                    </a:lnTo>
                    <a:lnTo>
                      <a:pt x="736" y="158"/>
                    </a:lnTo>
                    <a:lnTo>
                      <a:pt x="724" y="144"/>
                    </a:lnTo>
                    <a:lnTo>
                      <a:pt x="688" y="118"/>
                    </a:lnTo>
                    <a:lnTo>
                      <a:pt x="686" y="118"/>
                    </a:lnTo>
                    <a:lnTo>
                      <a:pt x="672" y="100"/>
                    </a:lnTo>
                    <a:lnTo>
                      <a:pt x="664" y="94"/>
                    </a:lnTo>
                    <a:lnTo>
                      <a:pt x="658" y="102"/>
                    </a:lnTo>
                    <a:lnTo>
                      <a:pt x="658" y="104"/>
                    </a:lnTo>
                    <a:lnTo>
                      <a:pt x="658" y="106"/>
                    </a:lnTo>
                    <a:lnTo>
                      <a:pt x="656" y="106"/>
                    </a:lnTo>
                    <a:lnTo>
                      <a:pt x="644" y="106"/>
                    </a:lnTo>
                    <a:lnTo>
                      <a:pt x="642" y="106"/>
                    </a:lnTo>
                    <a:lnTo>
                      <a:pt x="616" y="78"/>
                    </a:lnTo>
                    <a:lnTo>
                      <a:pt x="606" y="72"/>
                    </a:lnTo>
                    <a:lnTo>
                      <a:pt x="596" y="62"/>
                    </a:lnTo>
                    <a:lnTo>
                      <a:pt x="584" y="54"/>
                    </a:lnTo>
                    <a:lnTo>
                      <a:pt x="584" y="52"/>
                    </a:lnTo>
                    <a:lnTo>
                      <a:pt x="570" y="44"/>
                    </a:lnTo>
                    <a:lnTo>
                      <a:pt x="562" y="50"/>
                    </a:lnTo>
                    <a:lnTo>
                      <a:pt x="560" y="52"/>
                    </a:lnTo>
                    <a:lnTo>
                      <a:pt x="552" y="50"/>
                    </a:lnTo>
                    <a:lnTo>
                      <a:pt x="544" y="54"/>
                    </a:lnTo>
                    <a:lnTo>
                      <a:pt x="542" y="56"/>
                    </a:lnTo>
                    <a:lnTo>
                      <a:pt x="530" y="58"/>
                    </a:lnTo>
                    <a:lnTo>
                      <a:pt x="484" y="3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2" name="西藏"/>
              <p:cNvSpPr/>
              <p:nvPr/>
            </p:nvSpPr>
            <p:spPr bwMode="auto">
              <a:xfrm>
                <a:off x="1745239" y="3872446"/>
                <a:ext cx="1584988" cy="964585"/>
              </a:xfrm>
              <a:custGeom>
                <a:avLst/>
                <a:gdLst>
                  <a:gd name="T0" fmla="*/ 2147483646 w 1256"/>
                  <a:gd name="T1" fmla="*/ 2147483646 h 764"/>
                  <a:gd name="T2" fmla="*/ 2147483646 w 1256"/>
                  <a:gd name="T3" fmla="*/ 2147483646 h 764"/>
                  <a:gd name="T4" fmla="*/ 2147483646 w 1256"/>
                  <a:gd name="T5" fmla="*/ 2147483646 h 764"/>
                  <a:gd name="T6" fmla="*/ 2147483646 w 1256"/>
                  <a:gd name="T7" fmla="*/ 2147483646 h 764"/>
                  <a:gd name="T8" fmla="*/ 2147483646 w 1256"/>
                  <a:gd name="T9" fmla="*/ 2147483646 h 764"/>
                  <a:gd name="T10" fmla="*/ 2147483646 w 1256"/>
                  <a:gd name="T11" fmla="*/ 2147483646 h 764"/>
                  <a:gd name="T12" fmla="*/ 2147483646 w 1256"/>
                  <a:gd name="T13" fmla="*/ 2147483646 h 764"/>
                  <a:gd name="T14" fmla="*/ 2147483646 w 1256"/>
                  <a:gd name="T15" fmla="*/ 2147483646 h 764"/>
                  <a:gd name="T16" fmla="*/ 2147483646 w 1256"/>
                  <a:gd name="T17" fmla="*/ 2147483646 h 764"/>
                  <a:gd name="T18" fmla="*/ 2147483646 w 1256"/>
                  <a:gd name="T19" fmla="*/ 2147483646 h 764"/>
                  <a:gd name="T20" fmla="*/ 2147483646 w 1256"/>
                  <a:gd name="T21" fmla="*/ 2147483646 h 764"/>
                  <a:gd name="T22" fmla="*/ 2147483646 w 1256"/>
                  <a:gd name="T23" fmla="*/ 2147483646 h 764"/>
                  <a:gd name="T24" fmla="*/ 2147483646 w 1256"/>
                  <a:gd name="T25" fmla="*/ 2147483646 h 764"/>
                  <a:gd name="T26" fmla="*/ 2147483646 w 1256"/>
                  <a:gd name="T27" fmla="*/ 2147483646 h 764"/>
                  <a:gd name="T28" fmla="*/ 2147483646 w 1256"/>
                  <a:gd name="T29" fmla="*/ 2147483646 h 764"/>
                  <a:gd name="T30" fmla="*/ 2147483646 w 1256"/>
                  <a:gd name="T31" fmla="*/ 2147483646 h 764"/>
                  <a:gd name="T32" fmla="*/ 2147483646 w 1256"/>
                  <a:gd name="T33" fmla="*/ 2147483646 h 764"/>
                  <a:gd name="T34" fmla="*/ 2147483646 w 1256"/>
                  <a:gd name="T35" fmla="*/ 2147483646 h 764"/>
                  <a:gd name="T36" fmla="*/ 2147483646 w 1256"/>
                  <a:gd name="T37" fmla="*/ 2147483646 h 764"/>
                  <a:gd name="T38" fmla="*/ 2147483646 w 1256"/>
                  <a:gd name="T39" fmla="*/ 2147483646 h 764"/>
                  <a:gd name="T40" fmla="*/ 2147483646 w 1256"/>
                  <a:gd name="T41" fmla="*/ 2147483646 h 764"/>
                  <a:gd name="T42" fmla="*/ 2147483646 w 1256"/>
                  <a:gd name="T43" fmla="*/ 2147483646 h 764"/>
                  <a:gd name="T44" fmla="*/ 2147483646 w 1256"/>
                  <a:gd name="T45" fmla="*/ 2147483646 h 764"/>
                  <a:gd name="T46" fmla="*/ 2147483646 w 1256"/>
                  <a:gd name="T47" fmla="*/ 2147483646 h 764"/>
                  <a:gd name="T48" fmla="*/ 2147483646 w 1256"/>
                  <a:gd name="T49" fmla="*/ 2147483646 h 764"/>
                  <a:gd name="T50" fmla="*/ 2147483646 w 1256"/>
                  <a:gd name="T51" fmla="*/ 2147483646 h 764"/>
                  <a:gd name="T52" fmla="*/ 2147483646 w 1256"/>
                  <a:gd name="T53" fmla="*/ 2147483646 h 764"/>
                  <a:gd name="T54" fmla="*/ 2147483646 w 1256"/>
                  <a:gd name="T55" fmla="*/ 2147483646 h 764"/>
                  <a:gd name="T56" fmla="*/ 2147483646 w 1256"/>
                  <a:gd name="T57" fmla="*/ 2147483646 h 764"/>
                  <a:gd name="T58" fmla="*/ 2147483646 w 1256"/>
                  <a:gd name="T59" fmla="*/ 2147483646 h 764"/>
                  <a:gd name="T60" fmla="*/ 2147483646 w 1256"/>
                  <a:gd name="T61" fmla="*/ 2147483646 h 764"/>
                  <a:gd name="T62" fmla="*/ 2147483646 w 1256"/>
                  <a:gd name="T63" fmla="*/ 2147483646 h 764"/>
                  <a:gd name="T64" fmla="*/ 2147483646 w 1256"/>
                  <a:gd name="T65" fmla="*/ 2147483646 h 764"/>
                  <a:gd name="T66" fmla="*/ 2147483646 w 1256"/>
                  <a:gd name="T67" fmla="*/ 2147483646 h 764"/>
                  <a:gd name="T68" fmla="*/ 2147483646 w 1256"/>
                  <a:gd name="T69" fmla="*/ 2147483646 h 764"/>
                  <a:gd name="T70" fmla="*/ 2147483646 w 1256"/>
                  <a:gd name="T71" fmla="*/ 2147483646 h 764"/>
                  <a:gd name="T72" fmla="*/ 2147483646 w 1256"/>
                  <a:gd name="T73" fmla="*/ 2147483646 h 764"/>
                  <a:gd name="T74" fmla="*/ 2147483646 w 1256"/>
                  <a:gd name="T75" fmla="*/ 2147483646 h 764"/>
                  <a:gd name="T76" fmla="*/ 2147483646 w 1256"/>
                  <a:gd name="T77" fmla="*/ 2147483646 h 764"/>
                  <a:gd name="T78" fmla="*/ 2147483646 w 1256"/>
                  <a:gd name="T79" fmla="*/ 2147483646 h 764"/>
                  <a:gd name="T80" fmla="*/ 2147483646 w 1256"/>
                  <a:gd name="T81" fmla="*/ 2147483646 h 764"/>
                  <a:gd name="T82" fmla="*/ 2147483646 w 1256"/>
                  <a:gd name="T83" fmla="*/ 2147483646 h 764"/>
                  <a:gd name="T84" fmla="*/ 2147483646 w 1256"/>
                  <a:gd name="T85" fmla="*/ 2147483646 h 764"/>
                  <a:gd name="T86" fmla="*/ 2147483646 w 1256"/>
                  <a:gd name="T87" fmla="*/ 2147483646 h 764"/>
                  <a:gd name="T88" fmla="*/ 2147483646 w 1256"/>
                  <a:gd name="T89" fmla="*/ 2147483646 h 764"/>
                  <a:gd name="T90" fmla="*/ 2147483646 w 1256"/>
                  <a:gd name="T91" fmla="*/ 2147483646 h 764"/>
                  <a:gd name="T92" fmla="*/ 2147483646 w 1256"/>
                  <a:gd name="T93" fmla="*/ 2147483646 h 764"/>
                  <a:gd name="T94" fmla="*/ 2147483646 w 1256"/>
                  <a:gd name="T95" fmla="*/ 2147483646 h 764"/>
                  <a:gd name="T96" fmla="*/ 2147483646 w 1256"/>
                  <a:gd name="T97" fmla="*/ 2147483646 h 764"/>
                  <a:gd name="T98" fmla="*/ 2147483646 w 1256"/>
                  <a:gd name="T99" fmla="*/ 2147483646 h 764"/>
                  <a:gd name="T100" fmla="*/ 2147483646 w 1256"/>
                  <a:gd name="T101" fmla="*/ 2147483646 h 764"/>
                  <a:gd name="T102" fmla="*/ 2147483646 w 1256"/>
                  <a:gd name="T103" fmla="*/ 2147483646 h 764"/>
                  <a:gd name="T104" fmla="*/ 2147483646 w 1256"/>
                  <a:gd name="T105" fmla="*/ 2147483646 h 764"/>
                  <a:gd name="T106" fmla="*/ 2147483646 w 1256"/>
                  <a:gd name="T107" fmla="*/ 2147483646 h 764"/>
                  <a:gd name="T108" fmla="*/ 2147483646 w 1256"/>
                  <a:gd name="T109" fmla="*/ 2147483646 h 764"/>
                  <a:gd name="T110" fmla="*/ 2147483646 w 1256"/>
                  <a:gd name="T111" fmla="*/ 2147483646 h 764"/>
                  <a:gd name="T112" fmla="*/ 2147483646 w 1256"/>
                  <a:gd name="T113" fmla="*/ 2147483646 h 764"/>
                  <a:gd name="T114" fmla="*/ 2147483646 w 1256"/>
                  <a:gd name="T115" fmla="*/ 2147483646 h 764"/>
                  <a:gd name="T116" fmla="*/ 2147483646 w 1256"/>
                  <a:gd name="T117" fmla="*/ 2147483646 h 764"/>
                  <a:gd name="T118" fmla="*/ 2147483646 w 1256"/>
                  <a:gd name="T119" fmla="*/ 2147483646 h 764"/>
                  <a:gd name="T120" fmla="*/ 2147483646 w 1256"/>
                  <a:gd name="T121" fmla="*/ 2147483646 h 764"/>
                  <a:gd name="T122" fmla="*/ 2147483646 w 1256"/>
                  <a:gd name="T123" fmla="*/ 2147483646 h 764"/>
                  <a:gd name="T124" fmla="*/ 2147483646 w 1256"/>
                  <a:gd name="T125" fmla="*/ 2147483646 h 764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256" h="764">
                    <a:moveTo>
                      <a:pt x="152" y="4"/>
                    </a:moveTo>
                    <a:lnTo>
                      <a:pt x="152" y="4"/>
                    </a:lnTo>
                    <a:lnTo>
                      <a:pt x="146" y="14"/>
                    </a:lnTo>
                    <a:lnTo>
                      <a:pt x="138" y="22"/>
                    </a:lnTo>
                    <a:lnTo>
                      <a:pt x="132" y="26"/>
                    </a:lnTo>
                    <a:lnTo>
                      <a:pt x="132" y="32"/>
                    </a:lnTo>
                    <a:lnTo>
                      <a:pt x="132" y="36"/>
                    </a:lnTo>
                    <a:lnTo>
                      <a:pt x="130" y="44"/>
                    </a:lnTo>
                    <a:lnTo>
                      <a:pt x="122" y="56"/>
                    </a:lnTo>
                    <a:lnTo>
                      <a:pt x="122" y="60"/>
                    </a:lnTo>
                    <a:lnTo>
                      <a:pt x="118" y="62"/>
                    </a:lnTo>
                    <a:lnTo>
                      <a:pt x="112" y="64"/>
                    </a:lnTo>
                    <a:lnTo>
                      <a:pt x="66" y="58"/>
                    </a:lnTo>
                    <a:lnTo>
                      <a:pt x="62" y="68"/>
                    </a:lnTo>
                    <a:lnTo>
                      <a:pt x="62" y="70"/>
                    </a:lnTo>
                    <a:lnTo>
                      <a:pt x="48" y="92"/>
                    </a:lnTo>
                    <a:lnTo>
                      <a:pt x="42" y="100"/>
                    </a:lnTo>
                    <a:lnTo>
                      <a:pt x="40" y="108"/>
                    </a:lnTo>
                    <a:lnTo>
                      <a:pt x="42" y="112"/>
                    </a:lnTo>
                    <a:lnTo>
                      <a:pt x="44" y="122"/>
                    </a:lnTo>
                    <a:lnTo>
                      <a:pt x="56" y="150"/>
                    </a:lnTo>
                    <a:lnTo>
                      <a:pt x="62" y="168"/>
                    </a:lnTo>
                    <a:lnTo>
                      <a:pt x="64" y="174"/>
                    </a:lnTo>
                    <a:lnTo>
                      <a:pt x="64" y="180"/>
                    </a:lnTo>
                    <a:lnTo>
                      <a:pt x="60" y="188"/>
                    </a:lnTo>
                    <a:lnTo>
                      <a:pt x="56" y="196"/>
                    </a:lnTo>
                    <a:lnTo>
                      <a:pt x="42" y="210"/>
                    </a:lnTo>
                    <a:lnTo>
                      <a:pt x="18" y="210"/>
                    </a:lnTo>
                    <a:lnTo>
                      <a:pt x="12" y="184"/>
                    </a:lnTo>
                    <a:lnTo>
                      <a:pt x="6" y="216"/>
                    </a:lnTo>
                    <a:lnTo>
                      <a:pt x="16" y="232"/>
                    </a:lnTo>
                    <a:lnTo>
                      <a:pt x="16" y="236"/>
                    </a:lnTo>
                    <a:lnTo>
                      <a:pt x="16" y="238"/>
                    </a:lnTo>
                    <a:lnTo>
                      <a:pt x="10" y="246"/>
                    </a:lnTo>
                    <a:lnTo>
                      <a:pt x="2" y="262"/>
                    </a:lnTo>
                    <a:lnTo>
                      <a:pt x="0" y="272"/>
                    </a:lnTo>
                    <a:lnTo>
                      <a:pt x="0" y="280"/>
                    </a:lnTo>
                    <a:lnTo>
                      <a:pt x="4" y="290"/>
                    </a:lnTo>
                    <a:lnTo>
                      <a:pt x="10" y="300"/>
                    </a:lnTo>
                    <a:lnTo>
                      <a:pt x="28" y="300"/>
                    </a:lnTo>
                    <a:lnTo>
                      <a:pt x="34" y="302"/>
                    </a:lnTo>
                    <a:lnTo>
                      <a:pt x="42" y="308"/>
                    </a:lnTo>
                    <a:lnTo>
                      <a:pt x="58" y="330"/>
                    </a:lnTo>
                    <a:lnTo>
                      <a:pt x="60" y="332"/>
                    </a:lnTo>
                    <a:lnTo>
                      <a:pt x="62" y="338"/>
                    </a:lnTo>
                    <a:lnTo>
                      <a:pt x="66" y="344"/>
                    </a:lnTo>
                    <a:lnTo>
                      <a:pt x="108" y="384"/>
                    </a:lnTo>
                    <a:lnTo>
                      <a:pt x="128" y="408"/>
                    </a:lnTo>
                    <a:lnTo>
                      <a:pt x="138" y="408"/>
                    </a:lnTo>
                    <a:lnTo>
                      <a:pt x="150" y="386"/>
                    </a:lnTo>
                    <a:lnTo>
                      <a:pt x="152" y="384"/>
                    </a:lnTo>
                    <a:lnTo>
                      <a:pt x="182" y="392"/>
                    </a:lnTo>
                    <a:lnTo>
                      <a:pt x="182" y="394"/>
                    </a:lnTo>
                    <a:lnTo>
                      <a:pt x="186" y="414"/>
                    </a:lnTo>
                    <a:lnTo>
                      <a:pt x="222" y="454"/>
                    </a:lnTo>
                    <a:lnTo>
                      <a:pt x="234" y="460"/>
                    </a:lnTo>
                    <a:lnTo>
                      <a:pt x="240" y="464"/>
                    </a:lnTo>
                    <a:lnTo>
                      <a:pt x="268" y="504"/>
                    </a:lnTo>
                    <a:lnTo>
                      <a:pt x="288" y="500"/>
                    </a:lnTo>
                    <a:lnTo>
                      <a:pt x="290" y="500"/>
                    </a:lnTo>
                    <a:lnTo>
                      <a:pt x="292" y="500"/>
                    </a:lnTo>
                    <a:lnTo>
                      <a:pt x="292" y="502"/>
                    </a:lnTo>
                    <a:lnTo>
                      <a:pt x="294" y="504"/>
                    </a:lnTo>
                    <a:lnTo>
                      <a:pt x="312" y="542"/>
                    </a:lnTo>
                    <a:lnTo>
                      <a:pt x="334" y="556"/>
                    </a:lnTo>
                    <a:lnTo>
                      <a:pt x="352" y="560"/>
                    </a:lnTo>
                    <a:lnTo>
                      <a:pt x="362" y="584"/>
                    </a:lnTo>
                    <a:lnTo>
                      <a:pt x="376" y="584"/>
                    </a:lnTo>
                    <a:lnTo>
                      <a:pt x="376" y="586"/>
                    </a:lnTo>
                    <a:lnTo>
                      <a:pt x="404" y="602"/>
                    </a:lnTo>
                    <a:lnTo>
                      <a:pt x="406" y="604"/>
                    </a:lnTo>
                    <a:lnTo>
                      <a:pt x="426" y="628"/>
                    </a:lnTo>
                    <a:lnTo>
                      <a:pt x="456" y="624"/>
                    </a:lnTo>
                    <a:lnTo>
                      <a:pt x="458" y="624"/>
                    </a:lnTo>
                    <a:lnTo>
                      <a:pt x="470" y="628"/>
                    </a:lnTo>
                    <a:lnTo>
                      <a:pt x="490" y="644"/>
                    </a:lnTo>
                    <a:lnTo>
                      <a:pt x="524" y="648"/>
                    </a:lnTo>
                    <a:lnTo>
                      <a:pt x="544" y="644"/>
                    </a:lnTo>
                    <a:lnTo>
                      <a:pt x="564" y="642"/>
                    </a:lnTo>
                    <a:lnTo>
                      <a:pt x="580" y="642"/>
                    </a:lnTo>
                    <a:lnTo>
                      <a:pt x="590" y="644"/>
                    </a:lnTo>
                    <a:lnTo>
                      <a:pt x="596" y="648"/>
                    </a:lnTo>
                    <a:lnTo>
                      <a:pt x="598" y="654"/>
                    </a:lnTo>
                    <a:lnTo>
                      <a:pt x="598" y="658"/>
                    </a:lnTo>
                    <a:lnTo>
                      <a:pt x="594" y="664"/>
                    </a:lnTo>
                    <a:lnTo>
                      <a:pt x="588" y="670"/>
                    </a:lnTo>
                    <a:lnTo>
                      <a:pt x="580" y="678"/>
                    </a:lnTo>
                    <a:lnTo>
                      <a:pt x="580" y="682"/>
                    </a:lnTo>
                    <a:lnTo>
                      <a:pt x="582" y="686"/>
                    </a:lnTo>
                    <a:lnTo>
                      <a:pt x="586" y="692"/>
                    </a:lnTo>
                    <a:lnTo>
                      <a:pt x="592" y="698"/>
                    </a:lnTo>
                    <a:lnTo>
                      <a:pt x="592" y="700"/>
                    </a:lnTo>
                    <a:lnTo>
                      <a:pt x="598" y="704"/>
                    </a:lnTo>
                    <a:lnTo>
                      <a:pt x="600" y="702"/>
                    </a:lnTo>
                    <a:lnTo>
                      <a:pt x="616" y="676"/>
                    </a:lnTo>
                    <a:lnTo>
                      <a:pt x="628" y="658"/>
                    </a:lnTo>
                    <a:lnTo>
                      <a:pt x="638" y="646"/>
                    </a:lnTo>
                    <a:lnTo>
                      <a:pt x="648" y="640"/>
                    </a:lnTo>
                    <a:lnTo>
                      <a:pt x="654" y="638"/>
                    </a:lnTo>
                    <a:lnTo>
                      <a:pt x="660" y="638"/>
                    </a:lnTo>
                    <a:lnTo>
                      <a:pt x="676" y="644"/>
                    </a:lnTo>
                    <a:lnTo>
                      <a:pt x="698" y="654"/>
                    </a:lnTo>
                    <a:lnTo>
                      <a:pt x="724" y="670"/>
                    </a:lnTo>
                    <a:lnTo>
                      <a:pt x="772" y="678"/>
                    </a:lnTo>
                    <a:lnTo>
                      <a:pt x="772" y="680"/>
                    </a:lnTo>
                    <a:lnTo>
                      <a:pt x="772" y="682"/>
                    </a:lnTo>
                    <a:lnTo>
                      <a:pt x="768" y="704"/>
                    </a:lnTo>
                    <a:lnTo>
                      <a:pt x="792" y="708"/>
                    </a:lnTo>
                    <a:lnTo>
                      <a:pt x="792" y="738"/>
                    </a:lnTo>
                    <a:lnTo>
                      <a:pt x="802" y="754"/>
                    </a:lnTo>
                    <a:lnTo>
                      <a:pt x="808" y="762"/>
                    </a:lnTo>
                    <a:lnTo>
                      <a:pt x="816" y="764"/>
                    </a:lnTo>
                    <a:lnTo>
                      <a:pt x="830" y="764"/>
                    </a:lnTo>
                    <a:lnTo>
                      <a:pt x="880" y="762"/>
                    </a:lnTo>
                    <a:lnTo>
                      <a:pt x="904" y="748"/>
                    </a:lnTo>
                    <a:lnTo>
                      <a:pt x="928" y="716"/>
                    </a:lnTo>
                    <a:lnTo>
                      <a:pt x="956" y="714"/>
                    </a:lnTo>
                    <a:lnTo>
                      <a:pt x="970" y="710"/>
                    </a:lnTo>
                    <a:lnTo>
                      <a:pt x="1022" y="680"/>
                    </a:lnTo>
                    <a:lnTo>
                      <a:pt x="1024" y="680"/>
                    </a:lnTo>
                    <a:lnTo>
                      <a:pt x="1060" y="676"/>
                    </a:lnTo>
                    <a:lnTo>
                      <a:pt x="1070" y="678"/>
                    </a:lnTo>
                    <a:lnTo>
                      <a:pt x="1076" y="680"/>
                    </a:lnTo>
                    <a:lnTo>
                      <a:pt x="1112" y="708"/>
                    </a:lnTo>
                    <a:lnTo>
                      <a:pt x="1122" y="712"/>
                    </a:lnTo>
                    <a:lnTo>
                      <a:pt x="1124" y="714"/>
                    </a:lnTo>
                    <a:lnTo>
                      <a:pt x="1136" y="720"/>
                    </a:lnTo>
                    <a:lnTo>
                      <a:pt x="1138" y="720"/>
                    </a:lnTo>
                    <a:lnTo>
                      <a:pt x="1138" y="718"/>
                    </a:lnTo>
                    <a:lnTo>
                      <a:pt x="1138" y="716"/>
                    </a:lnTo>
                    <a:lnTo>
                      <a:pt x="1144" y="692"/>
                    </a:lnTo>
                    <a:lnTo>
                      <a:pt x="1142" y="682"/>
                    </a:lnTo>
                    <a:lnTo>
                      <a:pt x="1144" y="674"/>
                    </a:lnTo>
                    <a:lnTo>
                      <a:pt x="1148" y="668"/>
                    </a:lnTo>
                    <a:lnTo>
                      <a:pt x="1156" y="666"/>
                    </a:lnTo>
                    <a:lnTo>
                      <a:pt x="1164" y="666"/>
                    </a:lnTo>
                    <a:lnTo>
                      <a:pt x="1172" y="672"/>
                    </a:lnTo>
                    <a:lnTo>
                      <a:pt x="1182" y="682"/>
                    </a:lnTo>
                    <a:lnTo>
                      <a:pt x="1190" y="696"/>
                    </a:lnTo>
                    <a:lnTo>
                      <a:pt x="1192" y="696"/>
                    </a:lnTo>
                    <a:lnTo>
                      <a:pt x="1212" y="688"/>
                    </a:lnTo>
                    <a:lnTo>
                      <a:pt x="1214" y="686"/>
                    </a:lnTo>
                    <a:lnTo>
                      <a:pt x="1216" y="684"/>
                    </a:lnTo>
                    <a:lnTo>
                      <a:pt x="1218" y="680"/>
                    </a:lnTo>
                    <a:lnTo>
                      <a:pt x="1214" y="664"/>
                    </a:lnTo>
                    <a:lnTo>
                      <a:pt x="1214" y="660"/>
                    </a:lnTo>
                    <a:lnTo>
                      <a:pt x="1214" y="656"/>
                    </a:lnTo>
                    <a:lnTo>
                      <a:pt x="1216" y="652"/>
                    </a:lnTo>
                    <a:lnTo>
                      <a:pt x="1220" y="650"/>
                    </a:lnTo>
                    <a:lnTo>
                      <a:pt x="1228" y="644"/>
                    </a:lnTo>
                    <a:lnTo>
                      <a:pt x="1244" y="624"/>
                    </a:lnTo>
                    <a:lnTo>
                      <a:pt x="1256" y="598"/>
                    </a:lnTo>
                    <a:lnTo>
                      <a:pt x="1250" y="586"/>
                    </a:lnTo>
                    <a:lnTo>
                      <a:pt x="1246" y="576"/>
                    </a:lnTo>
                    <a:lnTo>
                      <a:pt x="1246" y="568"/>
                    </a:lnTo>
                    <a:lnTo>
                      <a:pt x="1246" y="562"/>
                    </a:lnTo>
                    <a:lnTo>
                      <a:pt x="1248" y="540"/>
                    </a:lnTo>
                    <a:lnTo>
                      <a:pt x="1244" y="528"/>
                    </a:lnTo>
                    <a:lnTo>
                      <a:pt x="1242" y="518"/>
                    </a:lnTo>
                    <a:lnTo>
                      <a:pt x="1240" y="510"/>
                    </a:lnTo>
                    <a:lnTo>
                      <a:pt x="1232" y="498"/>
                    </a:lnTo>
                    <a:lnTo>
                      <a:pt x="1232" y="496"/>
                    </a:lnTo>
                    <a:lnTo>
                      <a:pt x="1228" y="468"/>
                    </a:lnTo>
                    <a:lnTo>
                      <a:pt x="1228" y="458"/>
                    </a:lnTo>
                    <a:lnTo>
                      <a:pt x="1228" y="448"/>
                    </a:lnTo>
                    <a:lnTo>
                      <a:pt x="1220" y="440"/>
                    </a:lnTo>
                    <a:lnTo>
                      <a:pt x="1214" y="432"/>
                    </a:lnTo>
                    <a:lnTo>
                      <a:pt x="1202" y="416"/>
                    </a:lnTo>
                    <a:lnTo>
                      <a:pt x="1200" y="414"/>
                    </a:lnTo>
                    <a:lnTo>
                      <a:pt x="1200" y="412"/>
                    </a:lnTo>
                    <a:lnTo>
                      <a:pt x="1196" y="392"/>
                    </a:lnTo>
                    <a:lnTo>
                      <a:pt x="1184" y="382"/>
                    </a:lnTo>
                    <a:lnTo>
                      <a:pt x="1184" y="384"/>
                    </a:lnTo>
                    <a:lnTo>
                      <a:pt x="1162" y="364"/>
                    </a:lnTo>
                    <a:lnTo>
                      <a:pt x="1162" y="366"/>
                    </a:lnTo>
                    <a:lnTo>
                      <a:pt x="1164" y="392"/>
                    </a:lnTo>
                    <a:lnTo>
                      <a:pt x="1164" y="394"/>
                    </a:lnTo>
                    <a:lnTo>
                      <a:pt x="1152" y="400"/>
                    </a:lnTo>
                    <a:lnTo>
                      <a:pt x="1152" y="416"/>
                    </a:lnTo>
                    <a:lnTo>
                      <a:pt x="1152" y="418"/>
                    </a:lnTo>
                    <a:lnTo>
                      <a:pt x="1124" y="428"/>
                    </a:lnTo>
                    <a:lnTo>
                      <a:pt x="1114" y="406"/>
                    </a:lnTo>
                    <a:lnTo>
                      <a:pt x="1108" y="404"/>
                    </a:lnTo>
                    <a:lnTo>
                      <a:pt x="1100" y="414"/>
                    </a:lnTo>
                    <a:lnTo>
                      <a:pt x="1094" y="430"/>
                    </a:lnTo>
                    <a:lnTo>
                      <a:pt x="1074" y="436"/>
                    </a:lnTo>
                    <a:lnTo>
                      <a:pt x="1062" y="428"/>
                    </a:lnTo>
                    <a:lnTo>
                      <a:pt x="1046" y="422"/>
                    </a:lnTo>
                    <a:lnTo>
                      <a:pt x="1042" y="400"/>
                    </a:lnTo>
                    <a:lnTo>
                      <a:pt x="1036" y="386"/>
                    </a:lnTo>
                    <a:lnTo>
                      <a:pt x="1026" y="382"/>
                    </a:lnTo>
                    <a:lnTo>
                      <a:pt x="1024" y="380"/>
                    </a:lnTo>
                    <a:lnTo>
                      <a:pt x="1018" y="372"/>
                    </a:lnTo>
                    <a:lnTo>
                      <a:pt x="1010" y="360"/>
                    </a:lnTo>
                    <a:lnTo>
                      <a:pt x="1000" y="344"/>
                    </a:lnTo>
                    <a:lnTo>
                      <a:pt x="990" y="344"/>
                    </a:lnTo>
                    <a:lnTo>
                      <a:pt x="974" y="350"/>
                    </a:lnTo>
                    <a:lnTo>
                      <a:pt x="972" y="352"/>
                    </a:lnTo>
                    <a:lnTo>
                      <a:pt x="932" y="348"/>
                    </a:lnTo>
                    <a:lnTo>
                      <a:pt x="900" y="342"/>
                    </a:lnTo>
                    <a:lnTo>
                      <a:pt x="884" y="332"/>
                    </a:lnTo>
                    <a:lnTo>
                      <a:pt x="860" y="324"/>
                    </a:lnTo>
                    <a:lnTo>
                      <a:pt x="838" y="318"/>
                    </a:lnTo>
                    <a:lnTo>
                      <a:pt x="832" y="314"/>
                    </a:lnTo>
                    <a:lnTo>
                      <a:pt x="828" y="312"/>
                    </a:lnTo>
                    <a:lnTo>
                      <a:pt x="824" y="308"/>
                    </a:lnTo>
                    <a:lnTo>
                      <a:pt x="820" y="308"/>
                    </a:lnTo>
                    <a:lnTo>
                      <a:pt x="804" y="300"/>
                    </a:lnTo>
                    <a:lnTo>
                      <a:pt x="804" y="298"/>
                    </a:lnTo>
                    <a:lnTo>
                      <a:pt x="796" y="290"/>
                    </a:lnTo>
                    <a:lnTo>
                      <a:pt x="794" y="282"/>
                    </a:lnTo>
                    <a:lnTo>
                      <a:pt x="788" y="272"/>
                    </a:lnTo>
                    <a:lnTo>
                      <a:pt x="776" y="268"/>
                    </a:lnTo>
                    <a:lnTo>
                      <a:pt x="772" y="270"/>
                    </a:lnTo>
                    <a:lnTo>
                      <a:pt x="768" y="274"/>
                    </a:lnTo>
                    <a:lnTo>
                      <a:pt x="766" y="276"/>
                    </a:lnTo>
                    <a:lnTo>
                      <a:pt x="760" y="280"/>
                    </a:lnTo>
                    <a:lnTo>
                      <a:pt x="756" y="280"/>
                    </a:lnTo>
                    <a:lnTo>
                      <a:pt x="750" y="282"/>
                    </a:lnTo>
                    <a:lnTo>
                      <a:pt x="746" y="280"/>
                    </a:lnTo>
                    <a:lnTo>
                      <a:pt x="740" y="276"/>
                    </a:lnTo>
                    <a:lnTo>
                      <a:pt x="736" y="272"/>
                    </a:lnTo>
                    <a:lnTo>
                      <a:pt x="720" y="256"/>
                    </a:lnTo>
                    <a:lnTo>
                      <a:pt x="714" y="246"/>
                    </a:lnTo>
                    <a:lnTo>
                      <a:pt x="708" y="238"/>
                    </a:lnTo>
                    <a:lnTo>
                      <a:pt x="704" y="232"/>
                    </a:lnTo>
                    <a:lnTo>
                      <a:pt x="698" y="224"/>
                    </a:lnTo>
                    <a:lnTo>
                      <a:pt x="692" y="216"/>
                    </a:lnTo>
                    <a:lnTo>
                      <a:pt x="690" y="206"/>
                    </a:lnTo>
                    <a:lnTo>
                      <a:pt x="692" y="196"/>
                    </a:lnTo>
                    <a:lnTo>
                      <a:pt x="702" y="178"/>
                    </a:lnTo>
                    <a:lnTo>
                      <a:pt x="708" y="160"/>
                    </a:lnTo>
                    <a:lnTo>
                      <a:pt x="710" y="148"/>
                    </a:lnTo>
                    <a:lnTo>
                      <a:pt x="706" y="128"/>
                    </a:lnTo>
                    <a:lnTo>
                      <a:pt x="694" y="118"/>
                    </a:lnTo>
                    <a:lnTo>
                      <a:pt x="696" y="104"/>
                    </a:lnTo>
                    <a:lnTo>
                      <a:pt x="698" y="96"/>
                    </a:lnTo>
                    <a:lnTo>
                      <a:pt x="700" y="90"/>
                    </a:lnTo>
                    <a:lnTo>
                      <a:pt x="704" y="86"/>
                    </a:lnTo>
                    <a:lnTo>
                      <a:pt x="708" y="84"/>
                    </a:lnTo>
                    <a:lnTo>
                      <a:pt x="712" y="84"/>
                    </a:lnTo>
                    <a:lnTo>
                      <a:pt x="712" y="80"/>
                    </a:lnTo>
                    <a:lnTo>
                      <a:pt x="712" y="78"/>
                    </a:lnTo>
                    <a:lnTo>
                      <a:pt x="712" y="62"/>
                    </a:lnTo>
                    <a:lnTo>
                      <a:pt x="712" y="44"/>
                    </a:lnTo>
                    <a:lnTo>
                      <a:pt x="710" y="42"/>
                    </a:lnTo>
                    <a:lnTo>
                      <a:pt x="708" y="40"/>
                    </a:lnTo>
                    <a:lnTo>
                      <a:pt x="706" y="40"/>
                    </a:lnTo>
                    <a:lnTo>
                      <a:pt x="692" y="30"/>
                    </a:lnTo>
                    <a:lnTo>
                      <a:pt x="680" y="20"/>
                    </a:lnTo>
                    <a:lnTo>
                      <a:pt x="642" y="14"/>
                    </a:lnTo>
                    <a:lnTo>
                      <a:pt x="630" y="4"/>
                    </a:lnTo>
                    <a:lnTo>
                      <a:pt x="608" y="4"/>
                    </a:lnTo>
                    <a:lnTo>
                      <a:pt x="602" y="6"/>
                    </a:lnTo>
                    <a:lnTo>
                      <a:pt x="596" y="10"/>
                    </a:lnTo>
                    <a:lnTo>
                      <a:pt x="594" y="10"/>
                    </a:lnTo>
                    <a:lnTo>
                      <a:pt x="576" y="16"/>
                    </a:lnTo>
                    <a:lnTo>
                      <a:pt x="532" y="16"/>
                    </a:lnTo>
                    <a:lnTo>
                      <a:pt x="524" y="20"/>
                    </a:lnTo>
                    <a:lnTo>
                      <a:pt x="518" y="24"/>
                    </a:lnTo>
                    <a:lnTo>
                      <a:pt x="508" y="28"/>
                    </a:lnTo>
                    <a:lnTo>
                      <a:pt x="492" y="34"/>
                    </a:lnTo>
                    <a:lnTo>
                      <a:pt x="472" y="40"/>
                    </a:lnTo>
                    <a:lnTo>
                      <a:pt x="470" y="40"/>
                    </a:lnTo>
                    <a:lnTo>
                      <a:pt x="440" y="36"/>
                    </a:lnTo>
                    <a:lnTo>
                      <a:pt x="438" y="36"/>
                    </a:lnTo>
                    <a:lnTo>
                      <a:pt x="428" y="36"/>
                    </a:lnTo>
                    <a:lnTo>
                      <a:pt x="410" y="40"/>
                    </a:lnTo>
                    <a:lnTo>
                      <a:pt x="374" y="44"/>
                    </a:lnTo>
                    <a:lnTo>
                      <a:pt x="372" y="44"/>
                    </a:lnTo>
                    <a:lnTo>
                      <a:pt x="356" y="36"/>
                    </a:lnTo>
                    <a:lnTo>
                      <a:pt x="340" y="36"/>
                    </a:lnTo>
                    <a:lnTo>
                      <a:pt x="330" y="32"/>
                    </a:lnTo>
                    <a:lnTo>
                      <a:pt x="320" y="20"/>
                    </a:lnTo>
                    <a:lnTo>
                      <a:pt x="318" y="20"/>
                    </a:lnTo>
                    <a:lnTo>
                      <a:pt x="316" y="12"/>
                    </a:lnTo>
                    <a:lnTo>
                      <a:pt x="314" y="8"/>
                    </a:lnTo>
                    <a:lnTo>
                      <a:pt x="310" y="4"/>
                    </a:lnTo>
                    <a:lnTo>
                      <a:pt x="302" y="0"/>
                    </a:lnTo>
                    <a:lnTo>
                      <a:pt x="296" y="8"/>
                    </a:lnTo>
                    <a:lnTo>
                      <a:pt x="270" y="20"/>
                    </a:lnTo>
                    <a:lnTo>
                      <a:pt x="268" y="20"/>
                    </a:lnTo>
                    <a:lnTo>
                      <a:pt x="236" y="22"/>
                    </a:lnTo>
                    <a:lnTo>
                      <a:pt x="226" y="20"/>
                    </a:lnTo>
                    <a:lnTo>
                      <a:pt x="210" y="16"/>
                    </a:lnTo>
                    <a:lnTo>
                      <a:pt x="184" y="12"/>
                    </a:lnTo>
                    <a:lnTo>
                      <a:pt x="182" y="12"/>
                    </a:lnTo>
                    <a:lnTo>
                      <a:pt x="166" y="4"/>
                    </a:lnTo>
                    <a:lnTo>
                      <a:pt x="152" y="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3" name="云南"/>
              <p:cNvSpPr/>
              <p:nvPr/>
            </p:nvSpPr>
            <p:spPr bwMode="auto">
              <a:xfrm>
                <a:off x="3188827" y="4674805"/>
                <a:ext cx="716862" cy="747554"/>
              </a:xfrm>
              <a:custGeom>
                <a:avLst/>
                <a:gdLst>
                  <a:gd name="T0" fmla="*/ 2147483646 w 568"/>
                  <a:gd name="T1" fmla="*/ 2147483646 h 592"/>
                  <a:gd name="T2" fmla="*/ 2147483646 w 568"/>
                  <a:gd name="T3" fmla="*/ 2147483646 h 592"/>
                  <a:gd name="T4" fmla="*/ 2147483646 w 568"/>
                  <a:gd name="T5" fmla="*/ 2147483646 h 592"/>
                  <a:gd name="T6" fmla="*/ 2147483646 w 568"/>
                  <a:gd name="T7" fmla="*/ 2147483646 h 592"/>
                  <a:gd name="T8" fmla="*/ 2147483646 w 568"/>
                  <a:gd name="T9" fmla="*/ 2147483646 h 592"/>
                  <a:gd name="T10" fmla="*/ 2147483646 w 568"/>
                  <a:gd name="T11" fmla="*/ 2147483646 h 592"/>
                  <a:gd name="T12" fmla="*/ 2147483646 w 568"/>
                  <a:gd name="T13" fmla="*/ 2147483646 h 592"/>
                  <a:gd name="T14" fmla="*/ 2147483646 w 568"/>
                  <a:gd name="T15" fmla="*/ 2147483646 h 592"/>
                  <a:gd name="T16" fmla="*/ 2147483646 w 568"/>
                  <a:gd name="T17" fmla="*/ 2147483646 h 592"/>
                  <a:gd name="T18" fmla="*/ 2147483646 w 568"/>
                  <a:gd name="T19" fmla="*/ 2147483646 h 592"/>
                  <a:gd name="T20" fmla="*/ 2147483646 w 568"/>
                  <a:gd name="T21" fmla="*/ 2147483646 h 592"/>
                  <a:gd name="T22" fmla="*/ 2147483646 w 568"/>
                  <a:gd name="T23" fmla="*/ 2147483646 h 592"/>
                  <a:gd name="T24" fmla="*/ 2147483646 w 568"/>
                  <a:gd name="T25" fmla="*/ 2147483646 h 592"/>
                  <a:gd name="T26" fmla="*/ 2147483646 w 568"/>
                  <a:gd name="T27" fmla="*/ 2147483646 h 592"/>
                  <a:gd name="T28" fmla="*/ 2147483646 w 568"/>
                  <a:gd name="T29" fmla="*/ 2147483646 h 592"/>
                  <a:gd name="T30" fmla="*/ 2147483646 w 568"/>
                  <a:gd name="T31" fmla="*/ 2147483646 h 592"/>
                  <a:gd name="T32" fmla="*/ 2147483646 w 568"/>
                  <a:gd name="T33" fmla="*/ 2147483646 h 592"/>
                  <a:gd name="T34" fmla="*/ 2147483646 w 568"/>
                  <a:gd name="T35" fmla="*/ 2147483646 h 592"/>
                  <a:gd name="T36" fmla="*/ 2147483646 w 568"/>
                  <a:gd name="T37" fmla="*/ 2147483646 h 592"/>
                  <a:gd name="T38" fmla="*/ 2147483646 w 568"/>
                  <a:gd name="T39" fmla="*/ 2147483646 h 592"/>
                  <a:gd name="T40" fmla="*/ 2147483646 w 568"/>
                  <a:gd name="T41" fmla="*/ 2147483646 h 592"/>
                  <a:gd name="T42" fmla="*/ 2147483646 w 568"/>
                  <a:gd name="T43" fmla="*/ 2147483646 h 592"/>
                  <a:gd name="T44" fmla="*/ 2147483646 w 568"/>
                  <a:gd name="T45" fmla="*/ 2147483646 h 592"/>
                  <a:gd name="T46" fmla="*/ 2147483646 w 568"/>
                  <a:gd name="T47" fmla="*/ 2147483646 h 592"/>
                  <a:gd name="T48" fmla="*/ 2147483646 w 568"/>
                  <a:gd name="T49" fmla="*/ 2147483646 h 592"/>
                  <a:gd name="T50" fmla="*/ 2147483646 w 568"/>
                  <a:gd name="T51" fmla="*/ 2147483646 h 592"/>
                  <a:gd name="T52" fmla="*/ 2147483646 w 568"/>
                  <a:gd name="T53" fmla="*/ 2147483646 h 592"/>
                  <a:gd name="T54" fmla="*/ 2147483646 w 568"/>
                  <a:gd name="T55" fmla="*/ 2147483646 h 592"/>
                  <a:gd name="T56" fmla="*/ 2147483646 w 568"/>
                  <a:gd name="T57" fmla="*/ 2147483646 h 592"/>
                  <a:gd name="T58" fmla="*/ 2147483646 w 568"/>
                  <a:gd name="T59" fmla="*/ 2147483646 h 592"/>
                  <a:gd name="T60" fmla="*/ 2147483646 w 568"/>
                  <a:gd name="T61" fmla="*/ 2147483646 h 592"/>
                  <a:gd name="T62" fmla="*/ 2147483646 w 568"/>
                  <a:gd name="T63" fmla="*/ 2147483646 h 592"/>
                  <a:gd name="T64" fmla="*/ 2147483646 w 568"/>
                  <a:gd name="T65" fmla="*/ 2147483646 h 592"/>
                  <a:gd name="T66" fmla="*/ 2147483646 w 568"/>
                  <a:gd name="T67" fmla="*/ 2147483646 h 592"/>
                  <a:gd name="T68" fmla="*/ 2147483646 w 568"/>
                  <a:gd name="T69" fmla="*/ 2147483646 h 592"/>
                  <a:gd name="T70" fmla="*/ 2147483646 w 568"/>
                  <a:gd name="T71" fmla="*/ 2147483646 h 592"/>
                  <a:gd name="T72" fmla="*/ 2147483646 w 568"/>
                  <a:gd name="T73" fmla="*/ 2147483646 h 592"/>
                  <a:gd name="T74" fmla="*/ 2147483646 w 568"/>
                  <a:gd name="T75" fmla="*/ 2147483646 h 592"/>
                  <a:gd name="T76" fmla="*/ 2147483646 w 568"/>
                  <a:gd name="T77" fmla="*/ 2147483646 h 592"/>
                  <a:gd name="T78" fmla="*/ 2147483646 w 568"/>
                  <a:gd name="T79" fmla="*/ 2147483646 h 592"/>
                  <a:gd name="T80" fmla="*/ 2147483646 w 568"/>
                  <a:gd name="T81" fmla="*/ 2147483646 h 592"/>
                  <a:gd name="T82" fmla="*/ 2147483646 w 568"/>
                  <a:gd name="T83" fmla="*/ 2147483646 h 592"/>
                  <a:gd name="T84" fmla="*/ 2147483646 w 568"/>
                  <a:gd name="T85" fmla="*/ 2147483646 h 592"/>
                  <a:gd name="T86" fmla="*/ 2147483646 w 568"/>
                  <a:gd name="T87" fmla="*/ 2147483646 h 592"/>
                  <a:gd name="T88" fmla="*/ 2147483646 w 568"/>
                  <a:gd name="T89" fmla="*/ 2147483646 h 592"/>
                  <a:gd name="T90" fmla="*/ 2147483646 w 568"/>
                  <a:gd name="T91" fmla="*/ 2147483646 h 592"/>
                  <a:gd name="T92" fmla="*/ 2147483646 w 568"/>
                  <a:gd name="T93" fmla="*/ 2147483646 h 592"/>
                  <a:gd name="T94" fmla="*/ 2147483646 w 568"/>
                  <a:gd name="T95" fmla="*/ 2147483646 h 592"/>
                  <a:gd name="T96" fmla="*/ 2147483646 w 568"/>
                  <a:gd name="T97" fmla="*/ 2147483646 h 592"/>
                  <a:gd name="T98" fmla="*/ 2147483646 w 568"/>
                  <a:gd name="T99" fmla="*/ 2147483646 h 592"/>
                  <a:gd name="T100" fmla="*/ 2147483646 w 568"/>
                  <a:gd name="T101" fmla="*/ 2147483646 h 592"/>
                  <a:gd name="T102" fmla="*/ 2147483646 w 568"/>
                  <a:gd name="T103" fmla="*/ 2147483646 h 592"/>
                  <a:gd name="T104" fmla="*/ 2147483646 w 568"/>
                  <a:gd name="T105" fmla="*/ 2147483646 h 592"/>
                  <a:gd name="T106" fmla="*/ 2147483646 w 568"/>
                  <a:gd name="T107" fmla="*/ 2147483646 h 59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568" h="592">
                    <a:moveTo>
                      <a:pt x="4" y="364"/>
                    </a:moveTo>
                    <a:lnTo>
                      <a:pt x="0" y="374"/>
                    </a:lnTo>
                    <a:lnTo>
                      <a:pt x="10" y="372"/>
                    </a:lnTo>
                    <a:lnTo>
                      <a:pt x="18" y="366"/>
                    </a:lnTo>
                    <a:lnTo>
                      <a:pt x="20" y="364"/>
                    </a:lnTo>
                    <a:lnTo>
                      <a:pt x="52" y="360"/>
                    </a:lnTo>
                    <a:lnTo>
                      <a:pt x="74" y="350"/>
                    </a:lnTo>
                    <a:lnTo>
                      <a:pt x="82" y="362"/>
                    </a:lnTo>
                    <a:lnTo>
                      <a:pt x="84" y="362"/>
                    </a:lnTo>
                    <a:lnTo>
                      <a:pt x="74" y="378"/>
                    </a:lnTo>
                    <a:lnTo>
                      <a:pt x="84" y="388"/>
                    </a:lnTo>
                    <a:lnTo>
                      <a:pt x="84" y="390"/>
                    </a:lnTo>
                    <a:lnTo>
                      <a:pt x="84" y="392"/>
                    </a:lnTo>
                    <a:lnTo>
                      <a:pt x="76" y="426"/>
                    </a:lnTo>
                    <a:lnTo>
                      <a:pt x="98" y="440"/>
                    </a:lnTo>
                    <a:lnTo>
                      <a:pt x="136" y="442"/>
                    </a:lnTo>
                    <a:lnTo>
                      <a:pt x="130" y="450"/>
                    </a:lnTo>
                    <a:lnTo>
                      <a:pt x="104" y="486"/>
                    </a:lnTo>
                    <a:lnTo>
                      <a:pt x="98" y="496"/>
                    </a:lnTo>
                    <a:lnTo>
                      <a:pt x="96" y="502"/>
                    </a:lnTo>
                    <a:lnTo>
                      <a:pt x="110" y="506"/>
                    </a:lnTo>
                    <a:lnTo>
                      <a:pt x="122" y="508"/>
                    </a:lnTo>
                    <a:lnTo>
                      <a:pt x="132" y="510"/>
                    </a:lnTo>
                    <a:lnTo>
                      <a:pt x="140" y="516"/>
                    </a:lnTo>
                    <a:lnTo>
                      <a:pt x="144" y="520"/>
                    </a:lnTo>
                    <a:lnTo>
                      <a:pt x="152" y="534"/>
                    </a:lnTo>
                    <a:lnTo>
                      <a:pt x="158" y="550"/>
                    </a:lnTo>
                    <a:lnTo>
                      <a:pt x="180" y="562"/>
                    </a:lnTo>
                    <a:lnTo>
                      <a:pt x="192" y="564"/>
                    </a:lnTo>
                    <a:lnTo>
                      <a:pt x="220" y="540"/>
                    </a:lnTo>
                    <a:lnTo>
                      <a:pt x="236" y="562"/>
                    </a:lnTo>
                    <a:lnTo>
                      <a:pt x="236" y="564"/>
                    </a:lnTo>
                    <a:lnTo>
                      <a:pt x="240" y="584"/>
                    </a:lnTo>
                    <a:lnTo>
                      <a:pt x="252" y="586"/>
                    </a:lnTo>
                    <a:lnTo>
                      <a:pt x="272" y="592"/>
                    </a:lnTo>
                    <a:lnTo>
                      <a:pt x="276" y="592"/>
                    </a:lnTo>
                    <a:lnTo>
                      <a:pt x="276" y="590"/>
                    </a:lnTo>
                    <a:lnTo>
                      <a:pt x="272" y="570"/>
                    </a:lnTo>
                    <a:lnTo>
                      <a:pt x="272" y="568"/>
                    </a:lnTo>
                    <a:lnTo>
                      <a:pt x="262" y="522"/>
                    </a:lnTo>
                    <a:lnTo>
                      <a:pt x="262" y="520"/>
                    </a:lnTo>
                    <a:lnTo>
                      <a:pt x="268" y="488"/>
                    </a:lnTo>
                    <a:lnTo>
                      <a:pt x="270" y="488"/>
                    </a:lnTo>
                    <a:lnTo>
                      <a:pt x="272" y="488"/>
                    </a:lnTo>
                    <a:lnTo>
                      <a:pt x="294" y="490"/>
                    </a:lnTo>
                    <a:lnTo>
                      <a:pt x="320" y="470"/>
                    </a:lnTo>
                    <a:lnTo>
                      <a:pt x="324" y="472"/>
                    </a:lnTo>
                    <a:lnTo>
                      <a:pt x="342" y="486"/>
                    </a:lnTo>
                    <a:lnTo>
                      <a:pt x="352" y="498"/>
                    </a:lnTo>
                    <a:lnTo>
                      <a:pt x="362" y="490"/>
                    </a:lnTo>
                    <a:lnTo>
                      <a:pt x="378" y="474"/>
                    </a:lnTo>
                    <a:lnTo>
                      <a:pt x="378" y="472"/>
                    </a:lnTo>
                    <a:lnTo>
                      <a:pt x="380" y="472"/>
                    </a:lnTo>
                    <a:lnTo>
                      <a:pt x="420" y="482"/>
                    </a:lnTo>
                    <a:lnTo>
                      <a:pt x="438" y="468"/>
                    </a:lnTo>
                    <a:lnTo>
                      <a:pt x="438" y="466"/>
                    </a:lnTo>
                    <a:lnTo>
                      <a:pt x="440" y="466"/>
                    </a:lnTo>
                    <a:lnTo>
                      <a:pt x="458" y="470"/>
                    </a:lnTo>
                    <a:lnTo>
                      <a:pt x="512" y="422"/>
                    </a:lnTo>
                    <a:lnTo>
                      <a:pt x="528" y="426"/>
                    </a:lnTo>
                    <a:lnTo>
                      <a:pt x="530" y="428"/>
                    </a:lnTo>
                    <a:lnTo>
                      <a:pt x="532" y="428"/>
                    </a:lnTo>
                    <a:lnTo>
                      <a:pt x="536" y="436"/>
                    </a:lnTo>
                    <a:lnTo>
                      <a:pt x="540" y="432"/>
                    </a:lnTo>
                    <a:lnTo>
                      <a:pt x="540" y="430"/>
                    </a:lnTo>
                    <a:lnTo>
                      <a:pt x="556" y="422"/>
                    </a:lnTo>
                    <a:lnTo>
                      <a:pt x="568" y="410"/>
                    </a:lnTo>
                    <a:lnTo>
                      <a:pt x="566" y="386"/>
                    </a:lnTo>
                    <a:lnTo>
                      <a:pt x="564" y="382"/>
                    </a:lnTo>
                    <a:lnTo>
                      <a:pt x="548" y="388"/>
                    </a:lnTo>
                    <a:lnTo>
                      <a:pt x="542" y="392"/>
                    </a:lnTo>
                    <a:lnTo>
                      <a:pt x="534" y="392"/>
                    </a:lnTo>
                    <a:lnTo>
                      <a:pt x="516" y="392"/>
                    </a:lnTo>
                    <a:lnTo>
                      <a:pt x="510" y="390"/>
                    </a:lnTo>
                    <a:lnTo>
                      <a:pt x="504" y="386"/>
                    </a:lnTo>
                    <a:lnTo>
                      <a:pt x="504" y="360"/>
                    </a:lnTo>
                    <a:lnTo>
                      <a:pt x="496" y="358"/>
                    </a:lnTo>
                    <a:lnTo>
                      <a:pt x="492" y="356"/>
                    </a:lnTo>
                    <a:lnTo>
                      <a:pt x="488" y="358"/>
                    </a:lnTo>
                    <a:lnTo>
                      <a:pt x="484" y="360"/>
                    </a:lnTo>
                    <a:lnTo>
                      <a:pt x="472" y="364"/>
                    </a:lnTo>
                    <a:lnTo>
                      <a:pt x="468" y="364"/>
                    </a:lnTo>
                    <a:lnTo>
                      <a:pt x="468" y="362"/>
                    </a:lnTo>
                    <a:lnTo>
                      <a:pt x="462" y="350"/>
                    </a:lnTo>
                    <a:lnTo>
                      <a:pt x="460" y="340"/>
                    </a:lnTo>
                    <a:lnTo>
                      <a:pt x="468" y="310"/>
                    </a:lnTo>
                    <a:lnTo>
                      <a:pt x="468" y="308"/>
                    </a:lnTo>
                    <a:lnTo>
                      <a:pt x="476" y="294"/>
                    </a:lnTo>
                    <a:lnTo>
                      <a:pt x="452" y="274"/>
                    </a:lnTo>
                    <a:lnTo>
                      <a:pt x="452" y="272"/>
                    </a:lnTo>
                    <a:lnTo>
                      <a:pt x="452" y="248"/>
                    </a:lnTo>
                    <a:lnTo>
                      <a:pt x="464" y="212"/>
                    </a:lnTo>
                    <a:lnTo>
                      <a:pt x="456" y="192"/>
                    </a:lnTo>
                    <a:lnTo>
                      <a:pt x="450" y="190"/>
                    </a:lnTo>
                    <a:lnTo>
                      <a:pt x="440" y="190"/>
                    </a:lnTo>
                    <a:lnTo>
                      <a:pt x="432" y="204"/>
                    </a:lnTo>
                    <a:lnTo>
                      <a:pt x="420" y="196"/>
                    </a:lnTo>
                    <a:lnTo>
                      <a:pt x="410" y="190"/>
                    </a:lnTo>
                    <a:lnTo>
                      <a:pt x="400" y="168"/>
                    </a:lnTo>
                    <a:lnTo>
                      <a:pt x="398" y="152"/>
                    </a:lnTo>
                    <a:lnTo>
                      <a:pt x="398" y="150"/>
                    </a:lnTo>
                    <a:lnTo>
                      <a:pt x="396" y="148"/>
                    </a:lnTo>
                    <a:lnTo>
                      <a:pt x="400" y="148"/>
                    </a:lnTo>
                    <a:lnTo>
                      <a:pt x="410" y="132"/>
                    </a:lnTo>
                    <a:lnTo>
                      <a:pt x="412" y="132"/>
                    </a:lnTo>
                    <a:lnTo>
                      <a:pt x="420" y="130"/>
                    </a:lnTo>
                    <a:lnTo>
                      <a:pt x="430" y="128"/>
                    </a:lnTo>
                    <a:lnTo>
                      <a:pt x="472" y="126"/>
                    </a:lnTo>
                    <a:lnTo>
                      <a:pt x="478" y="128"/>
                    </a:lnTo>
                    <a:lnTo>
                      <a:pt x="480" y="128"/>
                    </a:lnTo>
                    <a:lnTo>
                      <a:pt x="486" y="132"/>
                    </a:lnTo>
                    <a:lnTo>
                      <a:pt x="496" y="126"/>
                    </a:lnTo>
                    <a:lnTo>
                      <a:pt x="506" y="120"/>
                    </a:lnTo>
                    <a:lnTo>
                      <a:pt x="512" y="112"/>
                    </a:lnTo>
                    <a:lnTo>
                      <a:pt x="512" y="108"/>
                    </a:lnTo>
                    <a:lnTo>
                      <a:pt x="512" y="90"/>
                    </a:lnTo>
                    <a:lnTo>
                      <a:pt x="502" y="88"/>
                    </a:lnTo>
                    <a:lnTo>
                      <a:pt x="486" y="94"/>
                    </a:lnTo>
                    <a:lnTo>
                      <a:pt x="478" y="100"/>
                    </a:lnTo>
                    <a:lnTo>
                      <a:pt x="474" y="102"/>
                    </a:lnTo>
                    <a:lnTo>
                      <a:pt x="470" y="104"/>
                    </a:lnTo>
                    <a:lnTo>
                      <a:pt x="466" y="102"/>
                    </a:lnTo>
                    <a:lnTo>
                      <a:pt x="462" y="100"/>
                    </a:lnTo>
                    <a:lnTo>
                      <a:pt x="454" y="90"/>
                    </a:lnTo>
                    <a:lnTo>
                      <a:pt x="454" y="88"/>
                    </a:lnTo>
                    <a:lnTo>
                      <a:pt x="452" y="78"/>
                    </a:lnTo>
                    <a:lnTo>
                      <a:pt x="452" y="76"/>
                    </a:lnTo>
                    <a:lnTo>
                      <a:pt x="454" y="66"/>
                    </a:lnTo>
                    <a:lnTo>
                      <a:pt x="444" y="44"/>
                    </a:lnTo>
                    <a:lnTo>
                      <a:pt x="428" y="48"/>
                    </a:lnTo>
                    <a:lnTo>
                      <a:pt x="420" y="56"/>
                    </a:lnTo>
                    <a:lnTo>
                      <a:pt x="424" y="80"/>
                    </a:lnTo>
                    <a:lnTo>
                      <a:pt x="396" y="68"/>
                    </a:lnTo>
                    <a:lnTo>
                      <a:pt x="404" y="82"/>
                    </a:lnTo>
                    <a:lnTo>
                      <a:pt x="404" y="84"/>
                    </a:lnTo>
                    <a:lnTo>
                      <a:pt x="402" y="100"/>
                    </a:lnTo>
                    <a:lnTo>
                      <a:pt x="402" y="102"/>
                    </a:lnTo>
                    <a:lnTo>
                      <a:pt x="400" y="102"/>
                    </a:lnTo>
                    <a:lnTo>
                      <a:pt x="386" y="124"/>
                    </a:lnTo>
                    <a:lnTo>
                      <a:pt x="360" y="138"/>
                    </a:lnTo>
                    <a:lnTo>
                      <a:pt x="358" y="152"/>
                    </a:lnTo>
                    <a:lnTo>
                      <a:pt x="360" y="160"/>
                    </a:lnTo>
                    <a:lnTo>
                      <a:pt x="364" y="170"/>
                    </a:lnTo>
                    <a:lnTo>
                      <a:pt x="366" y="170"/>
                    </a:lnTo>
                    <a:lnTo>
                      <a:pt x="366" y="172"/>
                    </a:lnTo>
                    <a:lnTo>
                      <a:pt x="368" y="192"/>
                    </a:lnTo>
                    <a:lnTo>
                      <a:pt x="368" y="194"/>
                    </a:lnTo>
                    <a:lnTo>
                      <a:pt x="366" y="196"/>
                    </a:lnTo>
                    <a:lnTo>
                      <a:pt x="356" y="208"/>
                    </a:lnTo>
                    <a:lnTo>
                      <a:pt x="348" y="214"/>
                    </a:lnTo>
                    <a:lnTo>
                      <a:pt x="346" y="214"/>
                    </a:lnTo>
                    <a:lnTo>
                      <a:pt x="344" y="214"/>
                    </a:lnTo>
                    <a:lnTo>
                      <a:pt x="326" y="210"/>
                    </a:lnTo>
                    <a:lnTo>
                      <a:pt x="322" y="210"/>
                    </a:lnTo>
                    <a:lnTo>
                      <a:pt x="316" y="214"/>
                    </a:lnTo>
                    <a:lnTo>
                      <a:pt x="308" y="224"/>
                    </a:lnTo>
                    <a:lnTo>
                      <a:pt x="300" y="232"/>
                    </a:lnTo>
                    <a:lnTo>
                      <a:pt x="298" y="236"/>
                    </a:lnTo>
                    <a:lnTo>
                      <a:pt x="294" y="238"/>
                    </a:lnTo>
                    <a:lnTo>
                      <a:pt x="288" y="240"/>
                    </a:lnTo>
                    <a:lnTo>
                      <a:pt x="282" y="238"/>
                    </a:lnTo>
                    <a:lnTo>
                      <a:pt x="280" y="238"/>
                    </a:lnTo>
                    <a:lnTo>
                      <a:pt x="278" y="234"/>
                    </a:lnTo>
                    <a:lnTo>
                      <a:pt x="276" y="230"/>
                    </a:lnTo>
                    <a:lnTo>
                      <a:pt x="276" y="224"/>
                    </a:lnTo>
                    <a:lnTo>
                      <a:pt x="276" y="220"/>
                    </a:lnTo>
                    <a:lnTo>
                      <a:pt x="276" y="214"/>
                    </a:lnTo>
                    <a:lnTo>
                      <a:pt x="272" y="218"/>
                    </a:lnTo>
                    <a:lnTo>
                      <a:pt x="270" y="220"/>
                    </a:lnTo>
                    <a:lnTo>
                      <a:pt x="264" y="222"/>
                    </a:lnTo>
                    <a:lnTo>
                      <a:pt x="260" y="218"/>
                    </a:lnTo>
                    <a:lnTo>
                      <a:pt x="258" y="212"/>
                    </a:lnTo>
                    <a:lnTo>
                      <a:pt x="256" y="192"/>
                    </a:lnTo>
                    <a:lnTo>
                      <a:pt x="252" y="176"/>
                    </a:lnTo>
                    <a:lnTo>
                      <a:pt x="244" y="168"/>
                    </a:lnTo>
                    <a:lnTo>
                      <a:pt x="244" y="166"/>
                    </a:lnTo>
                    <a:lnTo>
                      <a:pt x="226" y="128"/>
                    </a:lnTo>
                    <a:lnTo>
                      <a:pt x="220" y="116"/>
                    </a:lnTo>
                    <a:lnTo>
                      <a:pt x="220" y="114"/>
                    </a:lnTo>
                    <a:lnTo>
                      <a:pt x="216" y="94"/>
                    </a:lnTo>
                    <a:lnTo>
                      <a:pt x="214" y="90"/>
                    </a:lnTo>
                    <a:lnTo>
                      <a:pt x="212" y="92"/>
                    </a:lnTo>
                    <a:lnTo>
                      <a:pt x="204" y="100"/>
                    </a:lnTo>
                    <a:lnTo>
                      <a:pt x="200" y="104"/>
                    </a:lnTo>
                    <a:lnTo>
                      <a:pt x="196" y="102"/>
                    </a:lnTo>
                    <a:lnTo>
                      <a:pt x="188" y="96"/>
                    </a:lnTo>
                    <a:lnTo>
                      <a:pt x="176" y="90"/>
                    </a:lnTo>
                    <a:lnTo>
                      <a:pt x="174" y="88"/>
                    </a:lnTo>
                    <a:lnTo>
                      <a:pt x="172" y="88"/>
                    </a:lnTo>
                    <a:lnTo>
                      <a:pt x="172" y="86"/>
                    </a:lnTo>
                    <a:lnTo>
                      <a:pt x="172" y="70"/>
                    </a:lnTo>
                    <a:lnTo>
                      <a:pt x="168" y="58"/>
                    </a:lnTo>
                    <a:lnTo>
                      <a:pt x="162" y="42"/>
                    </a:lnTo>
                    <a:lnTo>
                      <a:pt x="156" y="42"/>
                    </a:lnTo>
                    <a:lnTo>
                      <a:pt x="156" y="50"/>
                    </a:lnTo>
                    <a:lnTo>
                      <a:pt x="154" y="58"/>
                    </a:lnTo>
                    <a:lnTo>
                      <a:pt x="150" y="64"/>
                    </a:lnTo>
                    <a:lnTo>
                      <a:pt x="144" y="70"/>
                    </a:lnTo>
                    <a:lnTo>
                      <a:pt x="142" y="78"/>
                    </a:lnTo>
                    <a:lnTo>
                      <a:pt x="138" y="82"/>
                    </a:lnTo>
                    <a:lnTo>
                      <a:pt x="134" y="86"/>
                    </a:lnTo>
                    <a:lnTo>
                      <a:pt x="130" y="86"/>
                    </a:lnTo>
                    <a:lnTo>
                      <a:pt x="128" y="86"/>
                    </a:lnTo>
                    <a:lnTo>
                      <a:pt x="124" y="84"/>
                    </a:lnTo>
                    <a:lnTo>
                      <a:pt x="122" y="84"/>
                    </a:lnTo>
                    <a:lnTo>
                      <a:pt x="118" y="82"/>
                    </a:lnTo>
                    <a:lnTo>
                      <a:pt x="118" y="78"/>
                    </a:lnTo>
                    <a:lnTo>
                      <a:pt x="116" y="66"/>
                    </a:lnTo>
                    <a:lnTo>
                      <a:pt x="116" y="62"/>
                    </a:lnTo>
                    <a:lnTo>
                      <a:pt x="106" y="56"/>
                    </a:lnTo>
                    <a:lnTo>
                      <a:pt x="104" y="54"/>
                    </a:lnTo>
                    <a:lnTo>
                      <a:pt x="102" y="50"/>
                    </a:lnTo>
                    <a:lnTo>
                      <a:pt x="100" y="42"/>
                    </a:lnTo>
                    <a:lnTo>
                      <a:pt x="104" y="6"/>
                    </a:lnTo>
                    <a:lnTo>
                      <a:pt x="102" y="0"/>
                    </a:lnTo>
                    <a:lnTo>
                      <a:pt x="88" y="14"/>
                    </a:lnTo>
                    <a:lnTo>
                      <a:pt x="80" y="20"/>
                    </a:lnTo>
                    <a:lnTo>
                      <a:pt x="78" y="26"/>
                    </a:lnTo>
                    <a:lnTo>
                      <a:pt x="82" y="36"/>
                    </a:lnTo>
                    <a:lnTo>
                      <a:pt x="82" y="44"/>
                    </a:lnTo>
                    <a:lnTo>
                      <a:pt x="82" y="48"/>
                    </a:lnTo>
                    <a:lnTo>
                      <a:pt x="80" y="54"/>
                    </a:lnTo>
                    <a:lnTo>
                      <a:pt x="76" y="58"/>
                    </a:lnTo>
                    <a:lnTo>
                      <a:pt x="72" y="60"/>
                    </a:lnTo>
                    <a:lnTo>
                      <a:pt x="56" y="66"/>
                    </a:lnTo>
                    <a:lnTo>
                      <a:pt x="52" y="68"/>
                    </a:lnTo>
                    <a:lnTo>
                      <a:pt x="52" y="74"/>
                    </a:lnTo>
                    <a:lnTo>
                      <a:pt x="52" y="96"/>
                    </a:lnTo>
                    <a:lnTo>
                      <a:pt x="54" y="104"/>
                    </a:lnTo>
                    <a:lnTo>
                      <a:pt x="54" y="106"/>
                    </a:lnTo>
                    <a:lnTo>
                      <a:pt x="56" y="108"/>
                    </a:lnTo>
                    <a:lnTo>
                      <a:pt x="64" y="108"/>
                    </a:lnTo>
                    <a:lnTo>
                      <a:pt x="68" y="108"/>
                    </a:lnTo>
                    <a:lnTo>
                      <a:pt x="72" y="106"/>
                    </a:lnTo>
                    <a:lnTo>
                      <a:pt x="76" y="104"/>
                    </a:lnTo>
                    <a:lnTo>
                      <a:pt x="92" y="138"/>
                    </a:lnTo>
                    <a:lnTo>
                      <a:pt x="92" y="140"/>
                    </a:lnTo>
                    <a:lnTo>
                      <a:pt x="88" y="184"/>
                    </a:lnTo>
                    <a:lnTo>
                      <a:pt x="82" y="216"/>
                    </a:lnTo>
                    <a:lnTo>
                      <a:pt x="78" y="238"/>
                    </a:lnTo>
                    <a:lnTo>
                      <a:pt x="72" y="250"/>
                    </a:lnTo>
                    <a:lnTo>
                      <a:pt x="68" y="254"/>
                    </a:lnTo>
                    <a:lnTo>
                      <a:pt x="62" y="256"/>
                    </a:lnTo>
                    <a:lnTo>
                      <a:pt x="54" y="254"/>
                    </a:lnTo>
                    <a:lnTo>
                      <a:pt x="48" y="252"/>
                    </a:lnTo>
                    <a:lnTo>
                      <a:pt x="22" y="298"/>
                    </a:lnTo>
                    <a:lnTo>
                      <a:pt x="12" y="312"/>
                    </a:lnTo>
                    <a:lnTo>
                      <a:pt x="6" y="318"/>
                    </a:lnTo>
                    <a:lnTo>
                      <a:pt x="8" y="318"/>
                    </a:lnTo>
                    <a:lnTo>
                      <a:pt x="6" y="320"/>
                    </a:lnTo>
                    <a:lnTo>
                      <a:pt x="4" y="326"/>
                    </a:lnTo>
                    <a:lnTo>
                      <a:pt x="4" y="348"/>
                    </a:lnTo>
                    <a:lnTo>
                      <a:pt x="8" y="352"/>
                    </a:lnTo>
                    <a:lnTo>
                      <a:pt x="10" y="352"/>
                    </a:lnTo>
                    <a:lnTo>
                      <a:pt x="12" y="354"/>
                    </a:lnTo>
                    <a:lnTo>
                      <a:pt x="4" y="36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4" name="贵州"/>
              <p:cNvSpPr/>
              <p:nvPr/>
            </p:nvSpPr>
            <p:spPr bwMode="auto">
              <a:xfrm>
                <a:off x="3702908" y="4664940"/>
                <a:ext cx="484484" cy="419814"/>
              </a:xfrm>
              <a:custGeom>
                <a:avLst/>
                <a:gdLst>
                  <a:gd name="T0" fmla="*/ 2147483646 w 384"/>
                  <a:gd name="T1" fmla="*/ 2147483646 h 332"/>
                  <a:gd name="T2" fmla="*/ 2147483646 w 384"/>
                  <a:gd name="T3" fmla="*/ 2147483646 h 332"/>
                  <a:gd name="T4" fmla="*/ 2147483646 w 384"/>
                  <a:gd name="T5" fmla="*/ 2147483646 h 332"/>
                  <a:gd name="T6" fmla="*/ 2147483646 w 384"/>
                  <a:gd name="T7" fmla="*/ 2147483646 h 332"/>
                  <a:gd name="T8" fmla="*/ 2147483646 w 384"/>
                  <a:gd name="T9" fmla="*/ 2147483646 h 332"/>
                  <a:gd name="T10" fmla="*/ 2147483646 w 384"/>
                  <a:gd name="T11" fmla="*/ 2147483646 h 332"/>
                  <a:gd name="T12" fmla="*/ 2147483646 w 384"/>
                  <a:gd name="T13" fmla="*/ 2147483646 h 332"/>
                  <a:gd name="T14" fmla="*/ 2147483646 w 384"/>
                  <a:gd name="T15" fmla="*/ 2147483646 h 332"/>
                  <a:gd name="T16" fmla="*/ 2147483646 w 384"/>
                  <a:gd name="T17" fmla="*/ 2147483646 h 332"/>
                  <a:gd name="T18" fmla="*/ 2147483646 w 384"/>
                  <a:gd name="T19" fmla="*/ 2147483646 h 332"/>
                  <a:gd name="T20" fmla="*/ 2147483646 w 384"/>
                  <a:gd name="T21" fmla="*/ 2147483646 h 332"/>
                  <a:gd name="T22" fmla="*/ 2147483646 w 384"/>
                  <a:gd name="T23" fmla="*/ 2147483646 h 332"/>
                  <a:gd name="T24" fmla="*/ 2147483646 w 384"/>
                  <a:gd name="T25" fmla="*/ 2147483646 h 332"/>
                  <a:gd name="T26" fmla="*/ 2147483646 w 384"/>
                  <a:gd name="T27" fmla="*/ 2147483646 h 332"/>
                  <a:gd name="T28" fmla="*/ 2147483646 w 384"/>
                  <a:gd name="T29" fmla="*/ 2147483646 h 332"/>
                  <a:gd name="T30" fmla="*/ 2147483646 w 384"/>
                  <a:gd name="T31" fmla="*/ 2147483646 h 332"/>
                  <a:gd name="T32" fmla="*/ 2147483646 w 384"/>
                  <a:gd name="T33" fmla="*/ 2147483646 h 332"/>
                  <a:gd name="T34" fmla="*/ 2147483646 w 384"/>
                  <a:gd name="T35" fmla="*/ 2147483646 h 332"/>
                  <a:gd name="T36" fmla="*/ 2147483646 w 384"/>
                  <a:gd name="T37" fmla="*/ 2147483646 h 332"/>
                  <a:gd name="T38" fmla="*/ 2147483646 w 384"/>
                  <a:gd name="T39" fmla="*/ 2147483646 h 332"/>
                  <a:gd name="T40" fmla="*/ 2147483646 w 384"/>
                  <a:gd name="T41" fmla="*/ 2147483646 h 332"/>
                  <a:gd name="T42" fmla="*/ 0 w 384"/>
                  <a:gd name="T43" fmla="*/ 2147483646 h 332"/>
                  <a:gd name="T44" fmla="*/ 2147483646 w 384"/>
                  <a:gd name="T45" fmla="*/ 2147483646 h 332"/>
                  <a:gd name="T46" fmla="*/ 2147483646 w 384"/>
                  <a:gd name="T47" fmla="*/ 2147483646 h 332"/>
                  <a:gd name="T48" fmla="*/ 2147483646 w 384"/>
                  <a:gd name="T49" fmla="*/ 2147483646 h 332"/>
                  <a:gd name="T50" fmla="*/ 2147483646 w 384"/>
                  <a:gd name="T51" fmla="*/ 2147483646 h 332"/>
                  <a:gd name="T52" fmla="*/ 2147483646 w 384"/>
                  <a:gd name="T53" fmla="*/ 2147483646 h 332"/>
                  <a:gd name="T54" fmla="*/ 2147483646 w 384"/>
                  <a:gd name="T55" fmla="*/ 2147483646 h 332"/>
                  <a:gd name="T56" fmla="*/ 2147483646 w 384"/>
                  <a:gd name="T57" fmla="*/ 2147483646 h 332"/>
                  <a:gd name="T58" fmla="*/ 2147483646 w 384"/>
                  <a:gd name="T59" fmla="*/ 2147483646 h 332"/>
                  <a:gd name="T60" fmla="*/ 2147483646 w 384"/>
                  <a:gd name="T61" fmla="*/ 2147483646 h 332"/>
                  <a:gd name="T62" fmla="*/ 2147483646 w 384"/>
                  <a:gd name="T63" fmla="*/ 2147483646 h 332"/>
                  <a:gd name="T64" fmla="*/ 2147483646 w 384"/>
                  <a:gd name="T65" fmla="*/ 2147483646 h 332"/>
                  <a:gd name="T66" fmla="*/ 2147483646 w 384"/>
                  <a:gd name="T67" fmla="*/ 2147483646 h 332"/>
                  <a:gd name="T68" fmla="*/ 2147483646 w 384"/>
                  <a:gd name="T69" fmla="*/ 2147483646 h 332"/>
                  <a:gd name="T70" fmla="*/ 2147483646 w 384"/>
                  <a:gd name="T71" fmla="*/ 2147483646 h 332"/>
                  <a:gd name="T72" fmla="*/ 2147483646 w 384"/>
                  <a:gd name="T73" fmla="*/ 2147483646 h 332"/>
                  <a:gd name="T74" fmla="*/ 2147483646 w 384"/>
                  <a:gd name="T75" fmla="*/ 2147483646 h 332"/>
                  <a:gd name="T76" fmla="*/ 2147483646 w 384"/>
                  <a:gd name="T77" fmla="*/ 2147483646 h 332"/>
                  <a:gd name="T78" fmla="*/ 2147483646 w 384"/>
                  <a:gd name="T79" fmla="*/ 2147483646 h 332"/>
                  <a:gd name="T80" fmla="*/ 2147483646 w 384"/>
                  <a:gd name="T81" fmla="*/ 2147483646 h 332"/>
                  <a:gd name="T82" fmla="*/ 2147483646 w 384"/>
                  <a:gd name="T83" fmla="*/ 2147483646 h 332"/>
                  <a:gd name="T84" fmla="*/ 2147483646 w 384"/>
                  <a:gd name="T85" fmla="*/ 2147483646 h 332"/>
                  <a:gd name="T86" fmla="*/ 2147483646 w 384"/>
                  <a:gd name="T87" fmla="*/ 2147483646 h 332"/>
                  <a:gd name="T88" fmla="*/ 2147483646 w 384"/>
                  <a:gd name="T89" fmla="*/ 2147483646 h 332"/>
                  <a:gd name="T90" fmla="*/ 2147483646 w 384"/>
                  <a:gd name="T91" fmla="*/ 2147483646 h 332"/>
                  <a:gd name="T92" fmla="*/ 2147483646 w 384"/>
                  <a:gd name="T93" fmla="*/ 2147483646 h 332"/>
                  <a:gd name="T94" fmla="*/ 2147483646 w 384"/>
                  <a:gd name="T95" fmla="*/ 2147483646 h 332"/>
                  <a:gd name="T96" fmla="*/ 2147483646 w 384"/>
                  <a:gd name="T97" fmla="*/ 2147483646 h 332"/>
                  <a:gd name="T98" fmla="*/ 2147483646 w 384"/>
                  <a:gd name="T99" fmla="*/ 2147483646 h 332"/>
                  <a:gd name="T100" fmla="*/ 2147483646 w 384"/>
                  <a:gd name="T101" fmla="*/ 2147483646 h 332"/>
                  <a:gd name="T102" fmla="*/ 2147483646 w 384"/>
                  <a:gd name="T103" fmla="*/ 2147483646 h 332"/>
                  <a:gd name="T104" fmla="*/ 2147483646 w 384"/>
                  <a:gd name="T105" fmla="*/ 2147483646 h 332"/>
                  <a:gd name="T106" fmla="*/ 2147483646 w 384"/>
                  <a:gd name="T107" fmla="*/ 2147483646 h 332"/>
                  <a:gd name="T108" fmla="*/ 2147483646 w 384"/>
                  <a:gd name="T109" fmla="*/ 2147483646 h 332"/>
                  <a:gd name="T110" fmla="*/ 2147483646 w 384"/>
                  <a:gd name="T111" fmla="*/ 2147483646 h 332"/>
                  <a:gd name="T112" fmla="*/ 2147483646 w 384"/>
                  <a:gd name="T113" fmla="*/ 2147483646 h 332"/>
                  <a:gd name="T114" fmla="*/ 2147483646 w 384"/>
                  <a:gd name="T115" fmla="*/ 2147483646 h 332"/>
                  <a:gd name="T116" fmla="*/ 2147483646 w 384"/>
                  <a:gd name="T117" fmla="*/ 2147483646 h 33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384" h="332">
                    <a:moveTo>
                      <a:pt x="300" y="6"/>
                    </a:moveTo>
                    <a:lnTo>
                      <a:pt x="296" y="4"/>
                    </a:lnTo>
                    <a:lnTo>
                      <a:pt x="288" y="8"/>
                    </a:lnTo>
                    <a:lnTo>
                      <a:pt x="284" y="14"/>
                    </a:lnTo>
                    <a:lnTo>
                      <a:pt x="280" y="22"/>
                    </a:lnTo>
                    <a:lnTo>
                      <a:pt x="276" y="24"/>
                    </a:lnTo>
                    <a:lnTo>
                      <a:pt x="272" y="26"/>
                    </a:lnTo>
                    <a:lnTo>
                      <a:pt x="268" y="24"/>
                    </a:lnTo>
                    <a:lnTo>
                      <a:pt x="264" y="20"/>
                    </a:lnTo>
                    <a:lnTo>
                      <a:pt x="262" y="20"/>
                    </a:lnTo>
                    <a:lnTo>
                      <a:pt x="260" y="12"/>
                    </a:lnTo>
                    <a:lnTo>
                      <a:pt x="260" y="10"/>
                    </a:lnTo>
                    <a:lnTo>
                      <a:pt x="258" y="0"/>
                    </a:lnTo>
                    <a:lnTo>
                      <a:pt x="254" y="0"/>
                    </a:lnTo>
                    <a:lnTo>
                      <a:pt x="252" y="0"/>
                    </a:lnTo>
                    <a:lnTo>
                      <a:pt x="250" y="8"/>
                    </a:lnTo>
                    <a:lnTo>
                      <a:pt x="250" y="20"/>
                    </a:lnTo>
                    <a:lnTo>
                      <a:pt x="248" y="20"/>
                    </a:lnTo>
                    <a:lnTo>
                      <a:pt x="240" y="34"/>
                    </a:lnTo>
                    <a:lnTo>
                      <a:pt x="238" y="36"/>
                    </a:lnTo>
                    <a:lnTo>
                      <a:pt x="236" y="36"/>
                    </a:lnTo>
                    <a:lnTo>
                      <a:pt x="216" y="34"/>
                    </a:lnTo>
                    <a:lnTo>
                      <a:pt x="216" y="36"/>
                    </a:lnTo>
                    <a:lnTo>
                      <a:pt x="208" y="44"/>
                    </a:lnTo>
                    <a:lnTo>
                      <a:pt x="212" y="50"/>
                    </a:lnTo>
                    <a:lnTo>
                      <a:pt x="206" y="58"/>
                    </a:lnTo>
                    <a:lnTo>
                      <a:pt x="188" y="58"/>
                    </a:lnTo>
                    <a:lnTo>
                      <a:pt x="188" y="56"/>
                    </a:lnTo>
                    <a:lnTo>
                      <a:pt x="188" y="54"/>
                    </a:lnTo>
                    <a:lnTo>
                      <a:pt x="184" y="52"/>
                    </a:lnTo>
                    <a:lnTo>
                      <a:pt x="182" y="58"/>
                    </a:lnTo>
                    <a:lnTo>
                      <a:pt x="180" y="60"/>
                    </a:lnTo>
                    <a:lnTo>
                      <a:pt x="168" y="60"/>
                    </a:lnTo>
                    <a:lnTo>
                      <a:pt x="160" y="54"/>
                    </a:lnTo>
                    <a:lnTo>
                      <a:pt x="160" y="52"/>
                    </a:lnTo>
                    <a:lnTo>
                      <a:pt x="160" y="50"/>
                    </a:lnTo>
                    <a:lnTo>
                      <a:pt x="146" y="48"/>
                    </a:lnTo>
                    <a:lnTo>
                      <a:pt x="136" y="52"/>
                    </a:lnTo>
                    <a:lnTo>
                      <a:pt x="132" y="56"/>
                    </a:lnTo>
                    <a:lnTo>
                      <a:pt x="148" y="74"/>
                    </a:lnTo>
                    <a:lnTo>
                      <a:pt x="168" y="80"/>
                    </a:lnTo>
                    <a:lnTo>
                      <a:pt x="170" y="82"/>
                    </a:lnTo>
                    <a:lnTo>
                      <a:pt x="180" y="92"/>
                    </a:lnTo>
                    <a:lnTo>
                      <a:pt x="176" y="108"/>
                    </a:lnTo>
                    <a:lnTo>
                      <a:pt x="176" y="110"/>
                    </a:lnTo>
                    <a:lnTo>
                      <a:pt x="162" y="120"/>
                    </a:lnTo>
                    <a:lnTo>
                      <a:pt x="162" y="122"/>
                    </a:lnTo>
                    <a:lnTo>
                      <a:pt x="160" y="122"/>
                    </a:lnTo>
                    <a:lnTo>
                      <a:pt x="138" y="128"/>
                    </a:lnTo>
                    <a:lnTo>
                      <a:pt x="124" y="130"/>
                    </a:lnTo>
                    <a:lnTo>
                      <a:pt x="114" y="126"/>
                    </a:lnTo>
                    <a:lnTo>
                      <a:pt x="110" y="126"/>
                    </a:lnTo>
                    <a:lnTo>
                      <a:pt x="104" y="134"/>
                    </a:lnTo>
                    <a:lnTo>
                      <a:pt x="94" y="142"/>
                    </a:lnTo>
                    <a:lnTo>
                      <a:pt x="92" y="142"/>
                    </a:lnTo>
                    <a:lnTo>
                      <a:pt x="78" y="148"/>
                    </a:lnTo>
                    <a:lnTo>
                      <a:pt x="60" y="142"/>
                    </a:lnTo>
                    <a:lnTo>
                      <a:pt x="24" y="144"/>
                    </a:lnTo>
                    <a:lnTo>
                      <a:pt x="16" y="146"/>
                    </a:lnTo>
                    <a:lnTo>
                      <a:pt x="16" y="148"/>
                    </a:lnTo>
                    <a:lnTo>
                      <a:pt x="8" y="148"/>
                    </a:lnTo>
                    <a:lnTo>
                      <a:pt x="0" y="160"/>
                    </a:lnTo>
                    <a:lnTo>
                      <a:pt x="0" y="172"/>
                    </a:lnTo>
                    <a:lnTo>
                      <a:pt x="8" y="192"/>
                    </a:lnTo>
                    <a:lnTo>
                      <a:pt x="18" y="196"/>
                    </a:lnTo>
                    <a:lnTo>
                      <a:pt x="22" y="200"/>
                    </a:lnTo>
                    <a:lnTo>
                      <a:pt x="28" y="192"/>
                    </a:lnTo>
                    <a:lnTo>
                      <a:pt x="28" y="190"/>
                    </a:lnTo>
                    <a:lnTo>
                      <a:pt x="30" y="190"/>
                    </a:lnTo>
                    <a:lnTo>
                      <a:pt x="42" y="188"/>
                    </a:lnTo>
                    <a:lnTo>
                      <a:pt x="44" y="188"/>
                    </a:lnTo>
                    <a:lnTo>
                      <a:pt x="56" y="192"/>
                    </a:lnTo>
                    <a:lnTo>
                      <a:pt x="68" y="220"/>
                    </a:lnTo>
                    <a:lnTo>
                      <a:pt x="66" y="220"/>
                    </a:lnTo>
                    <a:lnTo>
                      <a:pt x="62" y="236"/>
                    </a:lnTo>
                    <a:lnTo>
                      <a:pt x="58" y="244"/>
                    </a:lnTo>
                    <a:lnTo>
                      <a:pt x="58" y="246"/>
                    </a:lnTo>
                    <a:lnTo>
                      <a:pt x="52" y="260"/>
                    </a:lnTo>
                    <a:lnTo>
                      <a:pt x="52" y="276"/>
                    </a:lnTo>
                    <a:lnTo>
                      <a:pt x="62" y="286"/>
                    </a:lnTo>
                    <a:lnTo>
                      <a:pt x="76" y="296"/>
                    </a:lnTo>
                    <a:lnTo>
                      <a:pt x="76" y="298"/>
                    </a:lnTo>
                    <a:lnTo>
                      <a:pt x="78" y="298"/>
                    </a:lnTo>
                    <a:lnTo>
                      <a:pt x="68" y="320"/>
                    </a:lnTo>
                    <a:lnTo>
                      <a:pt x="66" y="332"/>
                    </a:lnTo>
                    <a:lnTo>
                      <a:pt x="68" y="330"/>
                    </a:lnTo>
                    <a:lnTo>
                      <a:pt x="70" y="330"/>
                    </a:lnTo>
                    <a:lnTo>
                      <a:pt x="78" y="326"/>
                    </a:lnTo>
                    <a:lnTo>
                      <a:pt x="92" y="318"/>
                    </a:lnTo>
                    <a:lnTo>
                      <a:pt x="108" y="320"/>
                    </a:lnTo>
                    <a:lnTo>
                      <a:pt x="110" y="320"/>
                    </a:lnTo>
                    <a:lnTo>
                      <a:pt x="134" y="330"/>
                    </a:lnTo>
                    <a:lnTo>
                      <a:pt x="160" y="330"/>
                    </a:lnTo>
                    <a:lnTo>
                      <a:pt x="168" y="320"/>
                    </a:lnTo>
                    <a:lnTo>
                      <a:pt x="182" y="312"/>
                    </a:lnTo>
                    <a:lnTo>
                      <a:pt x="196" y="302"/>
                    </a:lnTo>
                    <a:lnTo>
                      <a:pt x="196" y="300"/>
                    </a:lnTo>
                    <a:lnTo>
                      <a:pt x="206" y="298"/>
                    </a:lnTo>
                    <a:lnTo>
                      <a:pt x="216" y="290"/>
                    </a:lnTo>
                    <a:lnTo>
                      <a:pt x="228" y="274"/>
                    </a:lnTo>
                    <a:lnTo>
                      <a:pt x="246" y="280"/>
                    </a:lnTo>
                    <a:lnTo>
                      <a:pt x="248" y="280"/>
                    </a:lnTo>
                    <a:lnTo>
                      <a:pt x="248" y="282"/>
                    </a:lnTo>
                    <a:lnTo>
                      <a:pt x="252" y="290"/>
                    </a:lnTo>
                    <a:lnTo>
                      <a:pt x="256" y="292"/>
                    </a:lnTo>
                    <a:lnTo>
                      <a:pt x="266" y="292"/>
                    </a:lnTo>
                    <a:lnTo>
                      <a:pt x="268" y="292"/>
                    </a:lnTo>
                    <a:lnTo>
                      <a:pt x="274" y="292"/>
                    </a:lnTo>
                    <a:lnTo>
                      <a:pt x="276" y="292"/>
                    </a:lnTo>
                    <a:lnTo>
                      <a:pt x="276" y="294"/>
                    </a:lnTo>
                    <a:lnTo>
                      <a:pt x="288" y="298"/>
                    </a:lnTo>
                    <a:lnTo>
                      <a:pt x="292" y="298"/>
                    </a:lnTo>
                    <a:lnTo>
                      <a:pt x="294" y="296"/>
                    </a:lnTo>
                    <a:lnTo>
                      <a:pt x="296" y="290"/>
                    </a:lnTo>
                    <a:lnTo>
                      <a:pt x="296" y="288"/>
                    </a:lnTo>
                    <a:lnTo>
                      <a:pt x="302" y="284"/>
                    </a:lnTo>
                    <a:lnTo>
                      <a:pt x="312" y="276"/>
                    </a:lnTo>
                    <a:lnTo>
                      <a:pt x="314" y="276"/>
                    </a:lnTo>
                    <a:lnTo>
                      <a:pt x="322" y="276"/>
                    </a:lnTo>
                    <a:lnTo>
                      <a:pt x="324" y="268"/>
                    </a:lnTo>
                    <a:lnTo>
                      <a:pt x="330" y="262"/>
                    </a:lnTo>
                    <a:lnTo>
                      <a:pt x="336" y="258"/>
                    </a:lnTo>
                    <a:lnTo>
                      <a:pt x="342" y="256"/>
                    </a:lnTo>
                    <a:lnTo>
                      <a:pt x="346" y="252"/>
                    </a:lnTo>
                    <a:lnTo>
                      <a:pt x="348" y="252"/>
                    </a:lnTo>
                    <a:lnTo>
                      <a:pt x="352" y="248"/>
                    </a:lnTo>
                    <a:lnTo>
                      <a:pt x="352" y="246"/>
                    </a:lnTo>
                    <a:lnTo>
                      <a:pt x="354" y="246"/>
                    </a:lnTo>
                    <a:lnTo>
                      <a:pt x="366" y="244"/>
                    </a:lnTo>
                    <a:lnTo>
                      <a:pt x="374" y="244"/>
                    </a:lnTo>
                    <a:lnTo>
                      <a:pt x="376" y="240"/>
                    </a:lnTo>
                    <a:lnTo>
                      <a:pt x="380" y="236"/>
                    </a:lnTo>
                    <a:lnTo>
                      <a:pt x="384" y="228"/>
                    </a:lnTo>
                    <a:lnTo>
                      <a:pt x="382" y="228"/>
                    </a:lnTo>
                    <a:lnTo>
                      <a:pt x="376" y="218"/>
                    </a:lnTo>
                    <a:lnTo>
                      <a:pt x="372" y="206"/>
                    </a:lnTo>
                    <a:lnTo>
                      <a:pt x="372" y="204"/>
                    </a:lnTo>
                    <a:lnTo>
                      <a:pt x="376" y="188"/>
                    </a:lnTo>
                    <a:lnTo>
                      <a:pt x="376" y="180"/>
                    </a:lnTo>
                    <a:lnTo>
                      <a:pt x="380" y="174"/>
                    </a:lnTo>
                    <a:lnTo>
                      <a:pt x="380" y="160"/>
                    </a:lnTo>
                    <a:lnTo>
                      <a:pt x="378" y="158"/>
                    </a:lnTo>
                    <a:lnTo>
                      <a:pt x="372" y="156"/>
                    </a:lnTo>
                    <a:lnTo>
                      <a:pt x="348" y="166"/>
                    </a:lnTo>
                    <a:lnTo>
                      <a:pt x="348" y="140"/>
                    </a:lnTo>
                    <a:lnTo>
                      <a:pt x="350" y="136"/>
                    </a:lnTo>
                    <a:lnTo>
                      <a:pt x="356" y="132"/>
                    </a:lnTo>
                    <a:lnTo>
                      <a:pt x="372" y="120"/>
                    </a:lnTo>
                    <a:lnTo>
                      <a:pt x="366" y="92"/>
                    </a:lnTo>
                    <a:lnTo>
                      <a:pt x="366" y="84"/>
                    </a:lnTo>
                    <a:lnTo>
                      <a:pt x="366" y="78"/>
                    </a:lnTo>
                    <a:lnTo>
                      <a:pt x="368" y="74"/>
                    </a:lnTo>
                    <a:lnTo>
                      <a:pt x="372" y="68"/>
                    </a:lnTo>
                    <a:lnTo>
                      <a:pt x="372" y="64"/>
                    </a:lnTo>
                    <a:lnTo>
                      <a:pt x="364" y="64"/>
                    </a:lnTo>
                    <a:lnTo>
                      <a:pt x="360" y="64"/>
                    </a:lnTo>
                    <a:lnTo>
                      <a:pt x="356" y="76"/>
                    </a:lnTo>
                    <a:lnTo>
                      <a:pt x="352" y="80"/>
                    </a:lnTo>
                    <a:lnTo>
                      <a:pt x="348" y="82"/>
                    </a:lnTo>
                    <a:lnTo>
                      <a:pt x="346" y="82"/>
                    </a:lnTo>
                    <a:lnTo>
                      <a:pt x="338" y="76"/>
                    </a:lnTo>
                    <a:lnTo>
                      <a:pt x="336" y="76"/>
                    </a:lnTo>
                    <a:lnTo>
                      <a:pt x="336" y="74"/>
                    </a:lnTo>
                    <a:lnTo>
                      <a:pt x="334" y="68"/>
                    </a:lnTo>
                    <a:lnTo>
                      <a:pt x="332" y="60"/>
                    </a:lnTo>
                    <a:lnTo>
                      <a:pt x="332" y="64"/>
                    </a:lnTo>
                    <a:lnTo>
                      <a:pt x="316" y="64"/>
                    </a:lnTo>
                    <a:lnTo>
                      <a:pt x="316" y="60"/>
                    </a:lnTo>
                    <a:lnTo>
                      <a:pt x="312" y="52"/>
                    </a:lnTo>
                    <a:lnTo>
                      <a:pt x="312" y="40"/>
                    </a:lnTo>
                    <a:lnTo>
                      <a:pt x="304" y="24"/>
                    </a:lnTo>
                    <a:lnTo>
                      <a:pt x="304" y="12"/>
                    </a:lnTo>
                    <a:lnTo>
                      <a:pt x="300" y="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5" name="广西"/>
              <p:cNvSpPr/>
              <p:nvPr/>
            </p:nvSpPr>
            <p:spPr bwMode="auto">
              <a:xfrm>
                <a:off x="3781828" y="4922528"/>
                <a:ext cx="633557" cy="482292"/>
              </a:xfrm>
              <a:custGeom>
                <a:avLst/>
                <a:gdLst>
                  <a:gd name="T0" fmla="*/ 2147483646 w 502"/>
                  <a:gd name="T1" fmla="*/ 2147483646 h 382"/>
                  <a:gd name="T2" fmla="*/ 2147483646 w 502"/>
                  <a:gd name="T3" fmla="*/ 2147483646 h 382"/>
                  <a:gd name="T4" fmla="*/ 2147483646 w 502"/>
                  <a:gd name="T5" fmla="*/ 2147483646 h 382"/>
                  <a:gd name="T6" fmla="*/ 2147483646 w 502"/>
                  <a:gd name="T7" fmla="*/ 2147483646 h 382"/>
                  <a:gd name="T8" fmla="*/ 2147483646 w 502"/>
                  <a:gd name="T9" fmla="*/ 2147483646 h 382"/>
                  <a:gd name="T10" fmla="*/ 2147483646 w 502"/>
                  <a:gd name="T11" fmla="*/ 2147483646 h 382"/>
                  <a:gd name="T12" fmla="*/ 2147483646 w 502"/>
                  <a:gd name="T13" fmla="*/ 2147483646 h 382"/>
                  <a:gd name="T14" fmla="*/ 2147483646 w 502"/>
                  <a:gd name="T15" fmla="*/ 2147483646 h 382"/>
                  <a:gd name="T16" fmla="*/ 2147483646 w 502"/>
                  <a:gd name="T17" fmla="*/ 2147483646 h 382"/>
                  <a:gd name="T18" fmla="*/ 2147483646 w 502"/>
                  <a:gd name="T19" fmla="*/ 2147483646 h 382"/>
                  <a:gd name="T20" fmla="*/ 2147483646 w 502"/>
                  <a:gd name="T21" fmla="*/ 2147483646 h 382"/>
                  <a:gd name="T22" fmla="*/ 2147483646 w 502"/>
                  <a:gd name="T23" fmla="*/ 2147483646 h 382"/>
                  <a:gd name="T24" fmla="*/ 2147483646 w 502"/>
                  <a:gd name="T25" fmla="*/ 2147483646 h 382"/>
                  <a:gd name="T26" fmla="*/ 2147483646 w 502"/>
                  <a:gd name="T27" fmla="*/ 2147483646 h 382"/>
                  <a:gd name="T28" fmla="*/ 2147483646 w 502"/>
                  <a:gd name="T29" fmla="*/ 2147483646 h 382"/>
                  <a:gd name="T30" fmla="*/ 2147483646 w 502"/>
                  <a:gd name="T31" fmla="*/ 2147483646 h 382"/>
                  <a:gd name="T32" fmla="*/ 2147483646 w 502"/>
                  <a:gd name="T33" fmla="*/ 2147483646 h 382"/>
                  <a:gd name="T34" fmla="*/ 2147483646 w 502"/>
                  <a:gd name="T35" fmla="*/ 2147483646 h 382"/>
                  <a:gd name="T36" fmla="*/ 2147483646 w 502"/>
                  <a:gd name="T37" fmla="*/ 2147483646 h 382"/>
                  <a:gd name="T38" fmla="*/ 2147483646 w 502"/>
                  <a:gd name="T39" fmla="*/ 2147483646 h 382"/>
                  <a:gd name="T40" fmla="*/ 2147483646 w 502"/>
                  <a:gd name="T41" fmla="*/ 2147483646 h 382"/>
                  <a:gd name="T42" fmla="*/ 2147483646 w 502"/>
                  <a:gd name="T43" fmla="*/ 2147483646 h 382"/>
                  <a:gd name="T44" fmla="*/ 2147483646 w 502"/>
                  <a:gd name="T45" fmla="*/ 2147483646 h 382"/>
                  <a:gd name="T46" fmla="*/ 2147483646 w 502"/>
                  <a:gd name="T47" fmla="*/ 2147483646 h 382"/>
                  <a:gd name="T48" fmla="*/ 2147483646 w 502"/>
                  <a:gd name="T49" fmla="*/ 2147483646 h 382"/>
                  <a:gd name="T50" fmla="*/ 2147483646 w 502"/>
                  <a:gd name="T51" fmla="*/ 2147483646 h 382"/>
                  <a:gd name="T52" fmla="*/ 2147483646 w 502"/>
                  <a:gd name="T53" fmla="*/ 2147483646 h 382"/>
                  <a:gd name="T54" fmla="*/ 2147483646 w 502"/>
                  <a:gd name="T55" fmla="*/ 2147483646 h 382"/>
                  <a:gd name="T56" fmla="*/ 2147483646 w 502"/>
                  <a:gd name="T57" fmla="*/ 2147483646 h 382"/>
                  <a:gd name="T58" fmla="*/ 2147483646 w 502"/>
                  <a:gd name="T59" fmla="*/ 2147483646 h 382"/>
                  <a:gd name="T60" fmla="*/ 2147483646 w 502"/>
                  <a:gd name="T61" fmla="*/ 2147483646 h 382"/>
                  <a:gd name="T62" fmla="*/ 2147483646 w 502"/>
                  <a:gd name="T63" fmla="*/ 2147483646 h 382"/>
                  <a:gd name="T64" fmla="*/ 2147483646 w 502"/>
                  <a:gd name="T65" fmla="*/ 2147483646 h 382"/>
                  <a:gd name="T66" fmla="*/ 2147483646 w 502"/>
                  <a:gd name="T67" fmla="*/ 2147483646 h 382"/>
                  <a:gd name="T68" fmla="*/ 2147483646 w 502"/>
                  <a:gd name="T69" fmla="*/ 2147483646 h 382"/>
                  <a:gd name="T70" fmla="*/ 2147483646 w 502"/>
                  <a:gd name="T71" fmla="*/ 2147483646 h 382"/>
                  <a:gd name="T72" fmla="*/ 2147483646 w 502"/>
                  <a:gd name="T73" fmla="*/ 2147483646 h 382"/>
                  <a:gd name="T74" fmla="*/ 2147483646 w 502"/>
                  <a:gd name="T75" fmla="*/ 2147483646 h 382"/>
                  <a:gd name="T76" fmla="*/ 2147483646 w 502"/>
                  <a:gd name="T77" fmla="*/ 2147483646 h 382"/>
                  <a:gd name="T78" fmla="*/ 2147483646 w 502"/>
                  <a:gd name="T79" fmla="*/ 2147483646 h 382"/>
                  <a:gd name="T80" fmla="*/ 2147483646 w 502"/>
                  <a:gd name="T81" fmla="*/ 2147483646 h 382"/>
                  <a:gd name="T82" fmla="*/ 2147483646 w 502"/>
                  <a:gd name="T83" fmla="*/ 2147483646 h 382"/>
                  <a:gd name="T84" fmla="*/ 2147483646 w 502"/>
                  <a:gd name="T85" fmla="*/ 2147483646 h 382"/>
                  <a:gd name="T86" fmla="*/ 2147483646 w 502"/>
                  <a:gd name="T87" fmla="*/ 2147483646 h 382"/>
                  <a:gd name="T88" fmla="*/ 2147483646 w 502"/>
                  <a:gd name="T89" fmla="*/ 2147483646 h 382"/>
                  <a:gd name="T90" fmla="*/ 2147483646 w 502"/>
                  <a:gd name="T91" fmla="*/ 2147483646 h 382"/>
                  <a:gd name="T92" fmla="*/ 2147483646 w 502"/>
                  <a:gd name="T93" fmla="*/ 2147483646 h 382"/>
                  <a:gd name="T94" fmla="*/ 2147483646 w 502"/>
                  <a:gd name="T95" fmla="*/ 2147483646 h 382"/>
                  <a:gd name="T96" fmla="*/ 2147483646 w 502"/>
                  <a:gd name="T97" fmla="*/ 2147483646 h 382"/>
                  <a:gd name="T98" fmla="*/ 2147483646 w 502"/>
                  <a:gd name="T99" fmla="*/ 2147483646 h 382"/>
                  <a:gd name="T100" fmla="*/ 2147483646 w 502"/>
                  <a:gd name="T101" fmla="*/ 2147483646 h 382"/>
                  <a:gd name="T102" fmla="*/ 2147483646 w 502"/>
                  <a:gd name="T103" fmla="*/ 2147483646 h 382"/>
                  <a:gd name="T104" fmla="*/ 2147483646 w 502"/>
                  <a:gd name="T105" fmla="*/ 2147483646 h 382"/>
                  <a:gd name="T106" fmla="*/ 2147483646 w 502"/>
                  <a:gd name="T107" fmla="*/ 2147483646 h 382"/>
                  <a:gd name="T108" fmla="*/ 2147483646 w 502"/>
                  <a:gd name="T109" fmla="*/ 2147483646 h 382"/>
                  <a:gd name="T110" fmla="*/ 2147483646 w 502"/>
                  <a:gd name="T111" fmla="*/ 2147483646 h 38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502" h="382">
                    <a:moveTo>
                      <a:pt x="402" y="8"/>
                    </a:moveTo>
                    <a:lnTo>
                      <a:pt x="402" y="10"/>
                    </a:lnTo>
                    <a:lnTo>
                      <a:pt x="404" y="12"/>
                    </a:lnTo>
                    <a:lnTo>
                      <a:pt x="394" y="28"/>
                    </a:lnTo>
                    <a:lnTo>
                      <a:pt x="386" y="34"/>
                    </a:lnTo>
                    <a:lnTo>
                      <a:pt x="378" y="36"/>
                    </a:lnTo>
                    <a:lnTo>
                      <a:pt x="376" y="36"/>
                    </a:lnTo>
                    <a:lnTo>
                      <a:pt x="368" y="30"/>
                    </a:lnTo>
                    <a:lnTo>
                      <a:pt x="360" y="32"/>
                    </a:lnTo>
                    <a:lnTo>
                      <a:pt x="344" y="44"/>
                    </a:lnTo>
                    <a:lnTo>
                      <a:pt x="340" y="44"/>
                    </a:lnTo>
                    <a:lnTo>
                      <a:pt x="336" y="42"/>
                    </a:lnTo>
                    <a:lnTo>
                      <a:pt x="328" y="32"/>
                    </a:lnTo>
                    <a:lnTo>
                      <a:pt x="322" y="42"/>
                    </a:lnTo>
                    <a:lnTo>
                      <a:pt x="316" y="48"/>
                    </a:lnTo>
                    <a:lnTo>
                      <a:pt x="306" y="48"/>
                    </a:lnTo>
                    <a:lnTo>
                      <a:pt x="294" y="52"/>
                    </a:lnTo>
                    <a:lnTo>
                      <a:pt x="282" y="60"/>
                    </a:lnTo>
                    <a:lnTo>
                      <a:pt x="278" y="60"/>
                    </a:lnTo>
                    <a:lnTo>
                      <a:pt x="274" y="64"/>
                    </a:lnTo>
                    <a:lnTo>
                      <a:pt x="270" y="70"/>
                    </a:lnTo>
                    <a:lnTo>
                      <a:pt x="270" y="72"/>
                    </a:lnTo>
                    <a:lnTo>
                      <a:pt x="270" y="74"/>
                    </a:lnTo>
                    <a:lnTo>
                      <a:pt x="276" y="82"/>
                    </a:lnTo>
                    <a:lnTo>
                      <a:pt x="254" y="80"/>
                    </a:lnTo>
                    <a:lnTo>
                      <a:pt x="242" y="90"/>
                    </a:lnTo>
                    <a:lnTo>
                      <a:pt x="240" y="94"/>
                    </a:lnTo>
                    <a:lnTo>
                      <a:pt x="238" y="100"/>
                    </a:lnTo>
                    <a:lnTo>
                      <a:pt x="236" y="102"/>
                    </a:lnTo>
                    <a:lnTo>
                      <a:pt x="224" y="102"/>
                    </a:lnTo>
                    <a:lnTo>
                      <a:pt x="210" y="96"/>
                    </a:lnTo>
                    <a:lnTo>
                      <a:pt x="206" y="96"/>
                    </a:lnTo>
                    <a:lnTo>
                      <a:pt x="194" y="98"/>
                    </a:lnTo>
                    <a:lnTo>
                      <a:pt x="190" y="96"/>
                    </a:lnTo>
                    <a:lnTo>
                      <a:pt x="186" y="94"/>
                    </a:lnTo>
                    <a:lnTo>
                      <a:pt x="178" y="84"/>
                    </a:lnTo>
                    <a:lnTo>
                      <a:pt x="170" y="80"/>
                    </a:lnTo>
                    <a:lnTo>
                      <a:pt x="162" y="92"/>
                    </a:lnTo>
                    <a:lnTo>
                      <a:pt x="160" y="92"/>
                    </a:lnTo>
                    <a:lnTo>
                      <a:pt x="150" y="100"/>
                    </a:lnTo>
                    <a:lnTo>
                      <a:pt x="148" y="100"/>
                    </a:lnTo>
                    <a:lnTo>
                      <a:pt x="148" y="102"/>
                    </a:lnTo>
                    <a:lnTo>
                      <a:pt x="146" y="102"/>
                    </a:lnTo>
                    <a:lnTo>
                      <a:pt x="138" y="104"/>
                    </a:lnTo>
                    <a:lnTo>
                      <a:pt x="126" y="116"/>
                    </a:lnTo>
                    <a:lnTo>
                      <a:pt x="112" y="122"/>
                    </a:lnTo>
                    <a:lnTo>
                      <a:pt x="102" y="134"/>
                    </a:lnTo>
                    <a:lnTo>
                      <a:pt x="70" y="134"/>
                    </a:lnTo>
                    <a:lnTo>
                      <a:pt x="46" y="124"/>
                    </a:lnTo>
                    <a:lnTo>
                      <a:pt x="32" y="124"/>
                    </a:lnTo>
                    <a:lnTo>
                      <a:pt x="20" y="130"/>
                    </a:lnTo>
                    <a:lnTo>
                      <a:pt x="18" y="130"/>
                    </a:lnTo>
                    <a:lnTo>
                      <a:pt x="10" y="132"/>
                    </a:lnTo>
                    <a:lnTo>
                      <a:pt x="2" y="138"/>
                    </a:lnTo>
                    <a:lnTo>
                      <a:pt x="0" y="142"/>
                    </a:lnTo>
                    <a:lnTo>
                      <a:pt x="0" y="152"/>
                    </a:lnTo>
                    <a:lnTo>
                      <a:pt x="4" y="158"/>
                    </a:lnTo>
                    <a:lnTo>
                      <a:pt x="22" y="152"/>
                    </a:lnTo>
                    <a:lnTo>
                      <a:pt x="30" y="154"/>
                    </a:lnTo>
                    <a:lnTo>
                      <a:pt x="40" y="158"/>
                    </a:lnTo>
                    <a:lnTo>
                      <a:pt x="42" y="158"/>
                    </a:lnTo>
                    <a:lnTo>
                      <a:pt x="42" y="160"/>
                    </a:lnTo>
                    <a:lnTo>
                      <a:pt x="42" y="186"/>
                    </a:lnTo>
                    <a:lnTo>
                      <a:pt x="46" y="188"/>
                    </a:lnTo>
                    <a:lnTo>
                      <a:pt x="64" y="188"/>
                    </a:lnTo>
                    <a:lnTo>
                      <a:pt x="74" y="184"/>
                    </a:lnTo>
                    <a:lnTo>
                      <a:pt x="76" y="184"/>
                    </a:lnTo>
                    <a:lnTo>
                      <a:pt x="86" y="180"/>
                    </a:lnTo>
                    <a:lnTo>
                      <a:pt x="94" y="176"/>
                    </a:lnTo>
                    <a:lnTo>
                      <a:pt x="98" y="176"/>
                    </a:lnTo>
                    <a:lnTo>
                      <a:pt x="100" y="178"/>
                    </a:lnTo>
                    <a:lnTo>
                      <a:pt x="104" y="188"/>
                    </a:lnTo>
                    <a:lnTo>
                      <a:pt x="106" y="216"/>
                    </a:lnTo>
                    <a:lnTo>
                      <a:pt x="106" y="218"/>
                    </a:lnTo>
                    <a:lnTo>
                      <a:pt x="92" y="232"/>
                    </a:lnTo>
                    <a:lnTo>
                      <a:pt x="92" y="234"/>
                    </a:lnTo>
                    <a:lnTo>
                      <a:pt x="74" y="242"/>
                    </a:lnTo>
                    <a:lnTo>
                      <a:pt x="70" y="248"/>
                    </a:lnTo>
                    <a:lnTo>
                      <a:pt x="72" y="252"/>
                    </a:lnTo>
                    <a:lnTo>
                      <a:pt x="106" y="256"/>
                    </a:lnTo>
                    <a:lnTo>
                      <a:pt x="108" y="258"/>
                    </a:lnTo>
                    <a:lnTo>
                      <a:pt x="122" y="266"/>
                    </a:lnTo>
                    <a:lnTo>
                      <a:pt x="152" y="264"/>
                    </a:lnTo>
                    <a:lnTo>
                      <a:pt x="152" y="268"/>
                    </a:lnTo>
                    <a:lnTo>
                      <a:pt x="154" y="284"/>
                    </a:lnTo>
                    <a:lnTo>
                      <a:pt x="154" y="286"/>
                    </a:lnTo>
                    <a:lnTo>
                      <a:pt x="140" y="300"/>
                    </a:lnTo>
                    <a:lnTo>
                      <a:pt x="140" y="312"/>
                    </a:lnTo>
                    <a:lnTo>
                      <a:pt x="142" y="320"/>
                    </a:lnTo>
                    <a:lnTo>
                      <a:pt x="144" y="326"/>
                    </a:lnTo>
                    <a:lnTo>
                      <a:pt x="150" y="330"/>
                    </a:lnTo>
                    <a:lnTo>
                      <a:pt x="174" y="344"/>
                    </a:lnTo>
                    <a:lnTo>
                      <a:pt x="194" y="356"/>
                    </a:lnTo>
                    <a:lnTo>
                      <a:pt x="212" y="348"/>
                    </a:lnTo>
                    <a:lnTo>
                      <a:pt x="214" y="348"/>
                    </a:lnTo>
                    <a:lnTo>
                      <a:pt x="216" y="348"/>
                    </a:lnTo>
                    <a:lnTo>
                      <a:pt x="242" y="368"/>
                    </a:lnTo>
                    <a:lnTo>
                      <a:pt x="246" y="368"/>
                    </a:lnTo>
                    <a:lnTo>
                      <a:pt x="252" y="360"/>
                    </a:lnTo>
                    <a:lnTo>
                      <a:pt x="254" y="360"/>
                    </a:lnTo>
                    <a:lnTo>
                      <a:pt x="254" y="358"/>
                    </a:lnTo>
                    <a:lnTo>
                      <a:pt x="256" y="358"/>
                    </a:lnTo>
                    <a:lnTo>
                      <a:pt x="270" y="360"/>
                    </a:lnTo>
                    <a:lnTo>
                      <a:pt x="274" y="334"/>
                    </a:lnTo>
                    <a:lnTo>
                      <a:pt x="294" y="368"/>
                    </a:lnTo>
                    <a:lnTo>
                      <a:pt x="310" y="370"/>
                    </a:lnTo>
                    <a:lnTo>
                      <a:pt x="312" y="370"/>
                    </a:lnTo>
                    <a:lnTo>
                      <a:pt x="314" y="370"/>
                    </a:lnTo>
                    <a:lnTo>
                      <a:pt x="314" y="372"/>
                    </a:lnTo>
                    <a:lnTo>
                      <a:pt x="314" y="382"/>
                    </a:lnTo>
                    <a:lnTo>
                      <a:pt x="320" y="380"/>
                    </a:lnTo>
                    <a:lnTo>
                      <a:pt x="346" y="346"/>
                    </a:lnTo>
                    <a:lnTo>
                      <a:pt x="358" y="362"/>
                    </a:lnTo>
                    <a:lnTo>
                      <a:pt x="358" y="356"/>
                    </a:lnTo>
                    <a:lnTo>
                      <a:pt x="366" y="340"/>
                    </a:lnTo>
                    <a:lnTo>
                      <a:pt x="372" y="328"/>
                    </a:lnTo>
                    <a:lnTo>
                      <a:pt x="392" y="328"/>
                    </a:lnTo>
                    <a:lnTo>
                      <a:pt x="396" y="304"/>
                    </a:lnTo>
                    <a:lnTo>
                      <a:pt x="398" y="304"/>
                    </a:lnTo>
                    <a:lnTo>
                      <a:pt x="400" y="306"/>
                    </a:lnTo>
                    <a:lnTo>
                      <a:pt x="414" y="308"/>
                    </a:lnTo>
                    <a:lnTo>
                      <a:pt x="416" y="300"/>
                    </a:lnTo>
                    <a:lnTo>
                      <a:pt x="410" y="288"/>
                    </a:lnTo>
                    <a:lnTo>
                      <a:pt x="410" y="286"/>
                    </a:lnTo>
                    <a:lnTo>
                      <a:pt x="414" y="276"/>
                    </a:lnTo>
                    <a:lnTo>
                      <a:pt x="414" y="274"/>
                    </a:lnTo>
                    <a:lnTo>
                      <a:pt x="416" y="274"/>
                    </a:lnTo>
                    <a:lnTo>
                      <a:pt x="458" y="252"/>
                    </a:lnTo>
                    <a:lnTo>
                      <a:pt x="456" y="230"/>
                    </a:lnTo>
                    <a:lnTo>
                      <a:pt x="456" y="228"/>
                    </a:lnTo>
                    <a:lnTo>
                      <a:pt x="464" y="212"/>
                    </a:lnTo>
                    <a:lnTo>
                      <a:pt x="466" y="210"/>
                    </a:lnTo>
                    <a:lnTo>
                      <a:pt x="478" y="180"/>
                    </a:lnTo>
                    <a:lnTo>
                      <a:pt x="490" y="168"/>
                    </a:lnTo>
                    <a:lnTo>
                      <a:pt x="496" y="156"/>
                    </a:lnTo>
                    <a:lnTo>
                      <a:pt x="502" y="146"/>
                    </a:lnTo>
                    <a:lnTo>
                      <a:pt x="496" y="134"/>
                    </a:lnTo>
                    <a:lnTo>
                      <a:pt x="496" y="132"/>
                    </a:lnTo>
                    <a:lnTo>
                      <a:pt x="496" y="120"/>
                    </a:lnTo>
                    <a:lnTo>
                      <a:pt x="490" y="120"/>
                    </a:lnTo>
                    <a:lnTo>
                      <a:pt x="478" y="126"/>
                    </a:lnTo>
                    <a:lnTo>
                      <a:pt x="472" y="128"/>
                    </a:lnTo>
                    <a:lnTo>
                      <a:pt x="468" y="128"/>
                    </a:lnTo>
                    <a:lnTo>
                      <a:pt x="460" y="126"/>
                    </a:lnTo>
                    <a:lnTo>
                      <a:pt x="454" y="122"/>
                    </a:lnTo>
                    <a:lnTo>
                      <a:pt x="452" y="118"/>
                    </a:lnTo>
                    <a:lnTo>
                      <a:pt x="450" y="114"/>
                    </a:lnTo>
                    <a:lnTo>
                      <a:pt x="452" y="98"/>
                    </a:lnTo>
                    <a:lnTo>
                      <a:pt x="446" y="98"/>
                    </a:lnTo>
                    <a:lnTo>
                      <a:pt x="442" y="102"/>
                    </a:lnTo>
                    <a:lnTo>
                      <a:pt x="432" y="112"/>
                    </a:lnTo>
                    <a:lnTo>
                      <a:pt x="428" y="114"/>
                    </a:lnTo>
                    <a:lnTo>
                      <a:pt x="424" y="114"/>
                    </a:lnTo>
                    <a:lnTo>
                      <a:pt x="422" y="108"/>
                    </a:lnTo>
                    <a:lnTo>
                      <a:pt x="422" y="100"/>
                    </a:lnTo>
                    <a:lnTo>
                      <a:pt x="422" y="92"/>
                    </a:lnTo>
                    <a:lnTo>
                      <a:pt x="424" y="88"/>
                    </a:lnTo>
                    <a:lnTo>
                      <a:pt x="426" y="86"/>
                    </a:lnTo>
                    <a:lnTo>
                      <a:pt x="428" y="86"/>
                    </a:lnTo>
                    <a:lnTo>
                      <a:pt x="444" y="58"/>
                    </a:lnTo>
                    <a:lnTo>
                      <a:pt x="448" y="48"/>
                    </a:lnTo>
                    <a:lnTo>
                      <a:pt x="450" y="36"/>
                    </a:lnTo>
                    <a:lnTo>
                      <a:pt x="442" y="28"/>
                    </a:lnTo>
                    <a:lnTo>
                      <a:pt x="440" y="22"/>
                    </a:lnTo>
                    <a:lnTo>
                      <a:pt x="440" y="12"/>
                    </a:lnTo>
                    <a:lnTo>
                      <a:pt x="440" y="8"/>
                    </a:lnTo>
                    <a:lnTo>
                      <a:pt x="438" y="4"/>
                    </a:lnTo>
                    <a:lnTo>
                      <a:pt x="434" y="0"/>
                    </a:lnTo>
                    <a:lnTo>
                      <a:pt x="432" y="2"/>
                    </a:lnTo>
                    <a:lnTo>
                      <a:pt x="430" y="6"/>
                    </a:lnTo>
                    <a:lnTo>
                      <a:pt x="426" y="8"/>
                    </a:lnTo>
                    <a:lnTo>
                      <a:pt x="422" y="10"/>
                    </a:lnTo>
                    <a:lnTo>
                      <a:pt x="416" y="8"/>
                    </a:lnTo>
                    <a:lnTo>
                      <a:pt x="410" y="8"/>
                    </a:lnTo>
                    <a:lnTo>
                      <a:pt x="402" y="8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6" name="重庆"/>
              <p:cNvSpPr/>
              <p:nvPr/>
            </p:nvSpPr>
            <p:spPr bwMode="auto">
              <a:xfrm>
                <a:off x="3869518" y="4392006"/>
                <a:ext cx="358430" cy="363912"/>
              </a:xfrm>
              <a:custGeom>
                <a:avLst/>
                <a:gdLst>
                  <a:gd name="T0" fmla="*/ 2147483646 w 284"/>
                  <a:gd name="T1" fmla="*/ 2147483646 h 288"/>
                  <a:gd name="T2" fmla="*/ 2147483646 w 284"/>
                  <a:gd name="T3" fmla="*/ 2147483646 h 288"/>
                  <a:gd name="T4" fmla="*/ 2147483646 w 284"/>
                  <a:gd name="T5" fmla="*/ 2147483646 h 288"/>
                  <a:gd name="T6" fmla="*/ 2147483646 w 284"/>
                  <a:gd name="T7" fmla="*/ 2147483646 h 288"/>
                  <a:gd name="T8" fmla="*/ 2147483646 w 284"/>
                  <a:gd name="T9" fmla="*/ 2147483646 h 288"/>
                  <a:gd name="T10" fmla="*/ 2147483646 w 284"/>
                  <a:gd name="T11" fmla="*/ 2147483646 h 288"/>
                  <a:gd name="T12" fmla="*/ 2147483646 w 284"/>
                  <a:gd name="T13" fmla="*/ 2147483646 h 288"/>
                  <a:gd name="T14" fmla="*/ 2147483646 w 284"/>
                  <a:gd name="T15" fmla="*/ 2147483646 h 288"/>
                  <a:gd name="T16" fmla="*/ 2147483646 w 284"/>
                  <a:gd name="T17" fmla="*/ 2147483646 h 288"/>
                  <a:gd name="T18" fmla="*/ 2147483646 w 284"/>
                  <a:gd name="T19" fmla="*/ 2147483646 h 288"/>
                  <a:gd name="T20" fmla="*/ 2147483646 w 284"/>
                  <a:gd name="T21" fmla="*/ 2147483646 h 288"/>
                  <a:gd name="T22" fmla="*/ 2147483646 w 284"/>
                  <a:gd name="T23" fmla="*/ 2147483646 h 288"/>
                  <a:gd name="T24" fmla="*/ 2147483646 w 284"/>
                  <a:gd name="T25" fmla="*/ 2147483646 h 288"/>
                  <a:gd name="T26" fmla="*/ 2147483646 w 284"/>
                  <a:gd name="T27" fmla="*/ 2147483646 h 288"/>
                  <a:gd name="T28" fmla="*/ 2147483646 w 284"/>
                  <a:gd name="T29" fmla="*/ 2147483646 h 288"/>
                  <a:gd name="T30" fmla="*/ 2147483646 w 284"/>
                  <a:gd name="T31" fmla="*/ 2147483646 h 288"/>
                  <a:gd name="T32" fmla="*/ 2147483646 w 284"/>
                  <a:gd name="T33" fmla="*/ 2147483646 h 288"/>
                  <a:gd name="T34" fmla="*/ 2147483646 w 284"/>
                  <a:gd name="T35" fmla="*/ 2147483646 h 288"/>
                  <a:gd name="T36" fmla="*/ 2147483646 w 284"/>
                  <a:gd name="T37" fmla="*/ 2147483646 h 288"/>
                  <a:gd name="T38" fmla="*/ 2147483646 w 284"/>
                  <a:gd name="T39" fmla="*/ 2147483646 h 288"/>
                  <a:gd name="T40" fmla="*/ 2147483646 w 284"/>
                  <a:gd name="T41" fmla="*/ 2147483646 h 288"/>
                  <a:gd name="T42" fmla="*/ 2147483646 w 284"/>
                  <a:gd name="T43" fmla="*/ 2147483646 h 288"/>
                  <a:gd name="T44" fmla="*/ 2147483646 w 284"/>
                  <a:gd name="T45" fmla="*/ 2147483646 h 288"/>
                  <a:gd name="T46" fmla="*/ 2147483646 w 284"/>
                  <a:gd name="T47" fmla="*/ 2147483646 h 288"/>
                  <a:gd name="T48" fmla="*/ 2147483646 w 284"/>
                  <a:gd name="T49" fmla="*/ 2147483646 h 288"/>
                  <a:gd name="T50" fmla="*/ 2147483646 w 284"/>
                  <a:gd name="T51" fmla="*/ 2147483646 h 288"/>
                  <a:gd name="T52" fmla="*/ 2147483646 w 284"/>
                  <a:gd name="T53" fmla="*/ 2147483646 h 288"/>
                  <a:gd name="T54" fmla="*/ 2147483646 w 284"/>
                  <a:gd name="T55" fmla="*/ 2147483646 h 288"/>
                  <a:gd name="T56" fmla="*/ 2147483646 w 284"/>
                  <a:gd name="T57" fmla="*/ 2147483646 h 288"/>
                  <a:gd name="T58" fmla="*/ 2147483646 w 284"/>
                  <a:gd name="T59" fmla="*/ 2147483646 h 288"/>
                  <a:gd name="T60" fmla="*/ 2147483646 w 284"/>
                  <a:gd name="T61" fmla="*/ 2147483646 h 288"/>
                  <a:gd name="T62" fmla="*/ 2147483646 w 284"/>
                  <a:gd name="T63" fmla="*/ 2147483646 h 288"/>
                  <a:gd name="T64" fmla="*/ 2147483646 w 284"/>
                  <a:gd name="T65" fmla="*/ 2147483646 h 288"/>
                  <a:gd name="T66" fmla="*/ 2147483646 w 284"/>
                  <a:gd name="T67" fmla="*/ 2147483646 h 288"/>
                  <a:gd name="T68" fmla="*/ 2147483646 w 284"/>
                  <a:gd name="T69" fmla="*/ 2147483646 h 288"/>
                  <a:gd name="T70" fmla="*/ 2147483646 w 284"/>
                  <a:gd name="T71" fmla="*/ 2147483646 h 288"/>
                  <a:gd name="T72" fmla="*/ 2147483646 w 284"/>
                  <a:gd name="T73" fmla="*/ 2147483646 h 288"/>
                  <a:gd name="T74" fmla="*/ 2147483646 w 284"/>
                  <a:gd name="T75" fmla="*/ 2147483646 h 288"/>
                  <a:gd name="T76" fmla="*/ 2147483646 w 284"/>
                  <a:gd name="T77" fmla="*/ 2147483646 h 288"/>
                  <a:gd name="T78" fmla="*/ 2147483646 w 284"/>
                  <a:gd name="T79" fmla="*/ 2147483646 h 288"/>
                  <a:gd name="T80" fmla="*/ 2147483646 w 284"/>
                  <a:gd name="T81" fmla="*/ 2147483646 h 288"/>
                  <a:gd name="T82" fmla="*/ 2147483646 w 284"/>
                  <a:gd name="T83" fmla="*/ 2147483646 h 288"/>
                  <a:gd name="T84" fmla="*/ 2147483646 w 284"/>
                  <a:gd name="T85" fmla="*/ 2147483646 h 288"/>
                  <a:gd name="T86" fmla="*/ 2147483646 w 284"/>
                  <a:gd name="T87" fmla="*/ 2147483646 h 288"/>
                  <a:gd name="T88" fmla="*/ 2147483646 w 284"/>
                  <a:gd name="T89" fmla="*/ 2147483646 h 288"/>
                  <a:gd name="T90" fmla="*/ 2147483646 w 284"/>
                  <a:gd name="T91" fmla="*/ 2147483646 h 288"/>
                  <a:gd name="T92" fmla="*/ 2147483646 w 284"/>
                  <a:gd name="T93" fmla="*/ 2147483646 h 288"/>
                  <a:gd name="T94" fmla="*/ 2147483646 w 284"/>
                  <a:gd name="T95" fmla="*/ 2147483646 h 288"/>
                  <a:gd name="T96" fmla="*/ 2147483646 w 284"/>
                  <a:gd name="T97" fmla="*/ 2147483646 h 288"/>
                  <a:gd name="T98" fmla="*/ 2147483646 w 284"/>
                  <a:gd name="T99" fmla="*/ 2147483646 h 288"/>
                  <a:gd name="T100" fmla="*/ 2147483646 w 284"/>
                  <a:gd name="T101" fmla="*/ 2147483646 h 288"/>
                  <a:gd name="T102" fmla="*/ 2147483646 w 284"/>
                  <a:gd name="T103" fmla="*/ 2147483646 h 28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284" h="288">
                    <a:moveTo>
                      <a:pt x="284" y="58"/>
                    </a:moveTo>
                    <a:lnTo>
                      <a:pt x="278" y="44"/>
                    </a:lnTo>
                    <a:lnTo>
                      <a:pt x="268" y="32"/>
                    </a:lnTo>
                    <a:lnTo>
                      <a:pt x="260" y="30"/>
                    </a:lnTo>
                    <a:lnTo>
                      <a:pt x="258" y="30"/>
                    </a:lnTo>
                    <a:lnTo>
                      <a:pt x="258" y="28"/>
                    </a:lnTo>
                    <a:lnTo>
                      <a:pt x="250" y="24"/>
                    </a:lnTo>
                    <a:lnTo>
                      <a:pt x="248" y="24"/>
                    </a:lnTo>
                    <a:lnTo>
                      <a:pt x="244" y="26"/>
                    </a:lnTo>
                    <a:lnTo>
                      <a:pt x="234" y="28"/>
                    </a:lnTo>
                    <a:lnTo>
                      <a:pt x="232" y="26"/>
                    </a:lnTo>
                    <a:lnTo>
                      <a:pt x="222" y="22"/>
                    </a:lnTo>
                    <a:lnTo>
                      <a:pt x="220" y="22"/>
                    </a:lnTo>
                    <a:lnTo>
                      <a:pt x="220" y="20"/>
                    </a:lnTo>
                    <a:lnTo>
                      <a:pt x="212" y="12"/>
                    </a:lnTo>
                    <a:lnTo>
                      <a:pt x="204" y="4"/>
                    </a:lnTo>
                    <a:lnTo>
                      <a:pt x="196" y="0"/>
                    </a:lnTo>
                    <a:lnTo>
                      <a:pt x="188" y="8"/>
                    </a:lnTo>
                    <a:lnTo>
                      <a:pt x="176" y="16"/>
                    </a:lnTo>
                    <a:lnTo>
                      <a:pt x="172" y="40"/>
                    </a:lnTo>
                    <a:lnTo>
                      <a:pt x="162" y="58"/>
                    </a:lnTo>
                    <a:lnTo>
                      <a:pt x="162" y="60"/>
                    </a:lnTo>
                    <a:lnTo>
                      <a:pt x="154" y="68"/>
                    </a:lnTo>
                    <a:lnTo>
                      <a:pt x="144" y="86"/>
                    </a:lnTo>
                    <a:lnTo>
                      <a:pt x="144" y="88"/>
                    </a:lnTo>
                    <a:lnTo>
                      <a:pt x="124" y="104"/>
                    </a:lnTo>
                    <a:lnTo>
                      <a:pt x="116" y="118"/>
                    </a:lnTo>
                    <a:lnTo>
                      <a:pt x="114" y="120"/>
                    </a:lnTo>
                    <a:lnTo>
                      <a:pt x="110" y="124"/>
                    </a:lnTo>
                    <a:lnTo>
                      <a:pt x="96" y="132"/>
                    </a:lnTo>
                    <a:lnTo>
                      <a:pt x="88" y="144"/>
                    </a:lnTo>
                    <a:lnTo>
                      <a:pt x="74" y="164"/>
                    </a:lnTo>
                    <a:lnTo>
                      <a:pt x="72" y="164"/>
                    </a:lnTo>
                    <a:lnTo>
                      <a:pt x="8" y="160"/>
                    </a:lnTo>
                    <a:lnTo>
                      <a:pt x="0" y="168"/>
                    </a:lnTo>
                    <a:lnTo>
                      <a:pt x="0" y="180"/>
                    </a:lnTo>
                    <a:lnTo>
                      <a:pt x="6" y="208"/>
                    </a:lnTo>
                    <a:lnTo>
                      <a:pt x="20" y="226"/>
                    </a:lnTo>
                    <a:lnTo>
                      <a:pt x="32" y="232"/>
                    </a:lnTo>
                    <a:lnTo>
                      <a:pt x="32" y="234"/>
                    </a:lnTo>
                    <a:lnTo>
                      <a:pt x="40" y="244"/>
                    </a:lnTo>
                    <a:lnTo>
                      <a:pt x="42" y="252"/>
                    </a:lnTo>
                    <a:lnTo>
                      <a:pt x="42" y="262"/>
                    </a:lnTo>
                    <a:lnTo>
                      <a:pt x="38" y="266"/>
                    </a:lnTo>
                    <a:lnTo>
                      <a:pt x="40" y="268"/>
                    </a:lnTo>
                    <a:lnTo>
                      <a:pt x="44" y="268"/>
                    </a:lnTo>
                    <a:lnTo>
                      <a:pt x="48" y="258"/>
                    </a:lnTo>
                    <a:lnTo>
                      <a:pt x="50" y="258"/>
                    </a:lnTo>
                    <a:lnTo>
                      <a:pt x="62" y="262"/>
                    </a:lnTo>
                    <a:lnTo>
                      <a:pt x="64" y="266"/>
                    </a:lnTo>
                    <a:lnTo>
                      <a:pt x="70" y="266"/>
                    </a:lnTo>
                    <a:lnTo>
                      <a:pt x="68" y="260"/>
                    </a:lnTo>
                    <a:lnTo>
                      <a:pt x="76" y="246"/>
                    </a:lnTo>
                    <a:lnTo>
                      <a:pt x="78" y="244"/>
                    </a:lnTo>
                    <a:lnTo>
                      <a:pt x="80" y="242"/>
                    </a:lnTo>
                    <a:lnTo>
                      <a:pt x="88" y="242"/>
                    </a:lnTo>
                    <a:lnTo>
                      <a:pt x="102" y="242"/>
                    </a:lnTo>
                    <a:lnTo>
                      <a:pt x="110" y="232"/>
                    </a:lnTo>
                    <a:lnTo>
                      <a:pt x="110" y="222"/>
                    </a:lnTo>
                    <a:lnTo>
                      <a:pt x="112" y="212"/>
                    </a:lnTo>
                    <a:lnTo>
                      <a:pt x="114" y="210"/>
                    </a:lnTo>
                    <a:lnTo>
                      <a:pt x="120" y="206"/>
                    </a:lnTo>
                    <a:lnTo>
                      <a:pt x="122" y="206"/>
                    </a:lnTo>
                    <a:lnTo>
                      <a:pt x="134" y="208"/>
                    </a:lnTo>
                    <a:lnTo>
                      <a:pt x="134" y="210"/>
                    </a:lnTo>
                    <a:lnTo>
                      <a:pt x="136" y="220"/>
                    </a:lnTo>
                    <a:lnTo>
                      <a:pt x="136" y="224"/>
                    </a:lnTo>
                    <a:lnTo>
                      <a:pt x="138" y="232"/>
                    </a:lnTo>
                    <a:lnTo>
                      <a:pt x="140" y="232"/>
                    </a:lnTo>
                    <a:lnTo>
                      <a:pt x="144" y="226"/>
                    </a:lnTo>
                    <a:lnTo>
                      <a:pt x="152" y="216"/>
                    </a:lnTo>
                    <a:lnTo>
                      <a:pt x="160" y="212"/>
                    </a:lnTo>
                    <a:lnTo>
                      <a:pt x="162" y="212"/>
                    </a:lnTo>
                    <a:lnTo>
                      <a:pt x="162" y="210"/>
                    </a:lnTo>
                    <a:lnTo>
                      <a:pt x="172" y="214"/>
                    </a:lnTo>
                    <a:lnTo>
                      <a:pt x="174" y="214"/>
                    </a:lnTo>
                    <a:lnTo>
                      <a:pt x="176" y="214"/>
                    </a:lnTo>
                    <a:lnTo>
                      <a:pt x="180" y="226"/>
                    </a:lnTo>
                    <a:lnTo>
                      <a:pt x="180" y="236"/>
                    </a:lnTo>
                    <a:lnTo>
                      <a:pt x="188" y="252"/>
                    </a:lnTo>
                    <a:lnTo>
                      <a:pt x="188" y="254"/>
                    </a:lnTo>
                    <a:lnTo>
                      <a:pt x="188" y="264"/>
                    </a:lnTo>
                    <a:lnTo>
                      <a:pt x="192" y="270"/>
                    </a:lnTo>
                    <a:lnTo>
                      <a:pt x="194" y="270"/>
                    </a:lnTo>
                    <a:lnTo>
                      <a:pt x="196" y="266"/>
                    </a:lnTo>
                    <a:lnTo>
                      <a:pt x="198" y="264"/>
                    </a:lnTo>
                    <a:lnTo>
                      <a:pt x="208" y="270"/>
                    </a:lnTo>
                    <a:lnTo>
                      <a:pt x="208" y="272"/>
                    </a:lnTo>
                    <a:lnTo>
                      <a:pt x="212" y="286"/>
                    </a:lnTo>
                    <a:lnTo>
                      <a:pt x="216" y="288"/>
                    </a:lnTo>
                    <a:lnTo>
                      <a:pt x="216" y="286"/>
                    </a:lnTo>
                    <a:lnTo>
                      <a:pt x="220" y="276"/>
                    </a:lnTo>
                    <a:lnTo>
                      <a:pt x="222" y="274"/>
                    </a:lnTo>
                    <a:lnTo>
                      <a:pt x="224" y="274"/>
                    </a:lnTo>
                    <a:lnTo>
                      <a:pt x="228" y="270"/>
                    </a:lnTo>
                    <a:lnTo>
                      <a:pt x="230" y="270"/>
                    </a:lnTo>
                    <a:lnTo>
                      <a:pt x="236" y="270"/>
                    </a:lnTo>
                    <a:lnTo>
                      <a:pt x="236" y="266"/>
                    </a:lnTo>
                    <a:lnTo>
                      <a:pt x="236" y="264"/>
                    </a:lnTo>
                    <a:lnTo>
                      <a:pt x="232" y="226"/>
                    </a:lnTo>
                    <a:lnTo>
                      <a:pt x="216" y="202"/>
                    </a:lnTo>
                    <a:lnTo>
                      <a:pt x="188" y="168"/>
                    </a:lnTo>
                    <a:lnTo>
                      <a:pt x="186" y="168"/>
                    </a:lnTo>
                    <a:lnTo>
                      <a:pt x="184" y="146"/>
                    </a:lnTo>
                    <a:lnTo>
                      <a:pt x="176" y="128"/>
                    </a:lnTo>
                    <a:lnTo>
                      <a:pt x="174" y="128"/>
                    </a:lnTo>
                    <a:lnTo>
                      <a:pt x="176" y="126"/>
                    </a:lnTo>
                    <a:lnTo>
                      <a:pt x="180" y="104"/>
                    </a:lnTo>
                    <a:lnTo>
                      <a:pt x="182" y="104"/>
                    </a:lnTo>
                    <a:lnTo>
                      <a:pt x="184" y="104"/>
                    </a:lnTo>
                    <a:lnTo>
                      <a:pt x="234" y="102"/>
                    </a:lnTo>
                    <a:lnTo>
                      <a:pt x="260" y="88"/>
                    </a:lnTo>
                    <a:lnTo>
                      <a:pt x="262" y="86"/>
                    </a:lnTo>
                    <a:lnTo>
                      <a:pt x="274" y="82"/>
                    </a:lnTo>
                    <a:lnTo>
                      <a:pt x="278" y="78"/>
                    </a:lnTo>
                    <a:lnTo>
                      <a:pt x="280" y="76"/>
                    </a:lnTo>
                    <a:lnTo>
                      <a:pt x="282" y="68"/>
                    </a:lnTo>
                    <a:lnTo>
                      <a:pt x="284" y="58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7" name="陕西"/>
              <p:cNvSpPr/>
              <p:nvPr/>
            </p:nvSpPr>
            <p:spPr bwMode="auto">
              <a:xfrm>
                <a:off x="3869518" y="3686105"/>
                <a:ext cx="408852" cy="728920"/>
              </a:xfrm>
              <a:custGeom>
                <a:avLst/>
                <a:gdLst>
                  <a:gd name="T0" fmla="*/ 2147483646 w 324"/>
                  <a:gd name="T1" fmla="*/ 2147483646 h 578"/>
                  <a:gd name="T2" fmla="*/ 2147483646 w 324"/>
                  <a:gd name="T3" fmla="*/ 2147483646 h 578"/>
                  <a:gd name="T4" fmla="*/ 2147483646 w 324"/>
                  <a:gd name="T5" fmla="*/ 2147483646 h 578"/>
                  <a:gd name="T6" fmla="*/ 2147483646 w 324"/>
                  <a:gd name="T7" fmla="*/ 2147483646 h 578"/>
                  <a:gd name="T8" fmla="*/ 2147483646 w 324"/>
                  <a:gd name="T9" fmla="*/ 2147483646 h 578"/>
                  <a:gd name="T10" fmla="*/ 2147483646 w 324"/>
                  <a:gd name="T11" fmla="*/ 2147483646 h 578"/>
                  <a:gd name="T12" fmla="*/ 2147483646 w 324"/>
                  <a:gd name="T13" fmla="*/ 2147483646 h 578"/>
                  <a:gd name="T14" fmla="*/ 2147483646 w 324"/>
                  <a:gd name="T15" fmla="*/ 2147483646 h 578"/>
                  <a:gd name="T16" fmla="*/ 2147483646 w 324"/>
                  <a:gd name="T17" fmla="*/ 2147483646 h 578"/>
                  <a:gd name="T18" fmla="*/ 2147483646 w 324"/>
                  <a:gd name="T19" fmla="*/ 2147483646 h 578"/>
                  <a:gd name="T20" fmla="*/ 2147483646 w 324"/>
                  <a:gd name="T21" fmla="*/ 2147483646 h 578"/>
                  <a:gd name="T22" fmla="*/ 2147483646 w 324"/>
                  <a:gd name="T23" fmla="*/ 2147483646 h 578"/>
                  <a:gd name="T24" fmla="*/ 2147483646 w 324"/>
                  <a:gd name="T25" fmla="*/ 2147483646 h 578"/>
                  <a:gd name="T26" fmla="*/ 2147483646 w 324"/>
                  <a:gd name="T27" fmla="*/ 2147483646 h 578"/>
                  <a:gd name="T28" fmla="*/ 2147483646 w 324"/>
                  <a:gd name="T29" fmla="*/ 2147483646 h 578"/>
                  <a:gd name="T30" fmla="*/ 2147483646 w 324"/>
                  <a:gd name="T31" fmla="*/ 2147483646 h 578"/>
                  <a:gd name="T32" fmla="*/ 2147483646 w 324"/>
                  <a:gd name="T33" fmla="*/ 2147483646 h 578"/>
                  <a:gd name="T34" fmla="*/ 2147483646 w 324"/>
                  <a:gd name="T35" fmla="*/ 2147483646 h 578"/>
                  <a:gd name="T36" fmla="*/ 2147483646 w 324"/>
                  <a:gd name="T37" fmla="*/ 2147483646 h 578"/>
                  <a:gd name="T38" fmla="*/ 2147483646 w 324"/>
                  <a:gd name="T39" fmla="*/ 2147483646 h 578"/>
                  <a:gd name="T40" fmla="*/ 2147483646 w 324"/>
                  <a:gd name="T41" fmla="*/ 2147483646 h 578"/>
                  <a:gd name="T42" fmla="*/ 2147483646 w 324"/>
                  <a:gd name="T43" fmla="*/ 2147483646 h 578"/>
                  <a:gd name="T44" fmla="*/ 2147483646 w 324"/>
                  <a:gd name="T45" fmla="*/ 2147483646 h 578"/>
                  <a:gd name="T46" fmla="*/ 2147483646 w 324"/>
                  <a:gd name="T47" fmla="*/ 2147483646 h 578"/>
                  <a:gd name="T48" fmla="*/ 2147483646 w 324"/>
                  <a:gd name="T49" fmla="*/ 2147483646 h 578"/>
                  <a:gd name="T50" fmla="*/ 2147483646 w 324"/>
                  <a:gd name="T51" fmla="*/ 2147483646 h 578"/>
                  <a:gd name="T52" fmla="*/ 2147483646 w 324"/>
                  <a:gd name="T53" fmla="*/ 2147483646 h 578"/>
                  <a:gd name="T54" fmla="*/ 2147483646 w 324"/>
                  <a:gd name="T55" fmla="*/ 2147483646 h 578"/>
                  <a:gd name="T56" fmla="*/ 2147483646 w 324"/>
                  <a:gd name="T57" fmla="*/ 2147483646 h 578"/>
                  <a:gd name="T58" fmla="*/ 2147483646 w 324"/>
                  <a:gd name="T59" fmla="*/ 2147483646 h 578"/>
                  <a:gd name="T60" fmla="*/ 2147483646 w 324"/>
                  <a:gd name="T61" fmla="*/ 2147483646 h 578"/>
                  <a:gd name="T62" fmla="*/ 2147483646 w 324"/>
                  <a:gd name="T63" fmla="*/ 2147483646 h 578"/>
                  <a:gd name="T64" fmla="*/ 2147483646 w 324"/>
                  <a:gd name="T65" fmla="*/ 2147483646 h 578"/>
                  <a:gd name="T66" fmla="*/ 2147483646 w 324"/>
                  <a:gd name="T67" fmla="*/ 2147483646 h 578"/>
                  <a:gd name="T68" fmla="*/ 2147483646 w 324"/>
                  <a:gd name="T69" fmla="*/ 2147483646 h 578"/>
                  <a:gd name="T70" fmla="*/ 2147483646 w 324"/>
                  <a:gd name="T71" fmla="*/ 2147483646 h 578"/>
                  <a:gd name="T72" fmla="*/ 2147483646 w 324"/>
                  <a:gd name="T73" fmla="*/ 2147483646 h 578"/>
                  <a:gd name="T74" fmla="*/ 2147483646 w 324"/>
                  <a:gd name="T75" fmla="*/ 2147483646 h 578"/>
                  <a:gd name="T76" fmla="*/ 2147483646 w 324"/>
                  <a:gd name="T77" fmla="*/ 2147483646 h 578"/>
                  <a:gd name="T78" fmla="*/ 2147483646 w 324"/>
                  <a:gd name="T79" fmla="*/ 2147483646 h 578"/>
                  <a:gd name="T80" fmla="*/ 2147483646 w 324"/>
                  <a:gd name="T81" fmla="*/ 2147483646 h 578"/>
                  <a:gd name="T82" fmla="*/ 2147483646 w 324"/>
                  <a:gd name="T83" fmla="*/ 2147483646 h 578"/>
                  <a:gd name="T84" fmla="*/ 2147483646 w 324"/>
                  <a:gd name="T85" fmla="*/ 2147483646 h 578"/>
                  <a:gd name="T86" fmla="*/ 2147483646 w 324"/>
                  <a:gd name="T87" fmla="*/ 2147483646 h 578"/>
                  <a:gd name="T88" fmla="*/ 2147483646 w 324"/>
                  <a:gd name="T89" fmla="*/ 2147483646 h 578"/>
                  <a:gd name="T90" fmla="*/ 2147483646 w 324"/>
                  <a:gd name="T91" fmla="*/ 2147483646 h 578"/>
                  <a:gd name="T92" fmla="*/ 2147483646 w 324"/>
                  <a:gd name="T93" fmla="*/ 2147483646 h 578"/>
                  <a:gd name="T94" fmla="*/ 2147483646 w 324"/>
                  <a:gd name="T95" fmla="*/ 2147483646 h 578"/>
                  <a:gd name="T96" fmla="*/ 2147483646 w 324"/>
                  <a:gd name="T97" fmla="*/ 2147483646 h 578"/>
                  <a:gd name="T98" fmla="*/ 2147483646 w 324"/>
                  <a:gd name="T99" fmla="*/ 2147483646 h 578"/>
                  <a:gd name="T100" fmla="*/ 2147483646 w 324"/>
                  <a:gd name="T101" fmla="*/ 2147483646 h 57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324" h="578">
                    <a:moveTo>
                      <a:pt x="108" y="132"/>
                    </a:moveTo>
                    <a:lnTo>
                      <a:pt x="104" y="130"/>
                    </a:lnTo>
                    <a:lnTo>
                      <a:pt x="96" y="180"/>
                    </a:lnTo>
                    <a:lnTo>
                      <a:pt x="108" y="196"/>
                    </a:lnTo>
                    <a:lnTo>
                      <a:pt x="122" y="200"/>
                    </a:lnTo>
                    <a:lnTo>
                      <a:pt x="124" y="202"/>
                    </a:lnTo>
                    <a:lnTo>
                      <a:pt x="140" y="216"/>
                    </a:lnTo>
                    <a:lnTo>
                      <a:pt x="164" y="220"/>
                    </a:lnTo>
                    <a:lnTo>
                      <a:pt x="176" y="228"/>
                    </a:lnTo>
                    <a:lnTo>
                      <a:pt x="176" y="230"/>
                    </a:lnTo>
                    <a:lnTo>
                      <a:pt x="186" y="244"/>
                    </a:lnTo>
                    <a:lnTo>
                      <a:pt x="188" y="244"/>
                    </a:lnTo>
                    <a:lnTo>
                      <a:pt x="186" y="246"/>
                    </a:lnTo>
                    <a:lnTo>
                      <a:pt x="178" y="260"/>
                    </a:lnTo>
                    <a:lnTo>
                      <a:pt x="178" y="264"/>
                    </a:lnTo>
                    <a:lnTo>
                      <a:pt x="176" y="272"/>
                    </a:lnTo>
                    <a:lnTo>
                      <a:pt x="178" y="272"/>
                    </a:lnTo>
                    <a:lnTo>
                      <a:pt x="178" y="286"/>
                    </a:lnTo>
                    <a:lnTo>
                      <a:pt x="176" y="288"/>
                    </a:lnTo>
                    <a:lnTo>
                      <a:pt x="170" y="312"/>
                    </a:lnTo>
                    <a:lnTo>
                      <a:pt x="168" y="316"/>
                    </a:lnTo>
                    <a:lnTo>
                      <a:pt x="164" y="314"/>
                    </a:lnTo>
                    <a:lnTo>
                      <a:pt x="154" y="312"/>
                    </a:lnTo>
                    <a:lnTo>
                      <a:pt x="140" y="312"/>
                    </a:lnTo>
                    <a:lnTo>
                      <a:pt x="128" y="316"/>
                    </a:lnTo>
                    <a:lnTo>
                      <a:pt x="116" y="328"/>
                    </a:lnTo>
                    <a:lnTo>
                      <a:pt x="112" y="332"/>
                    </a:lnTo>
                    <a:lnTo>
                      <a:pt x="130" y="340"/>
                    </a:lnTo>
                    <a:lnTo>
                      <a:pt x="128" y="344"/>
                    </a:lnTo>
                    <a:lnTo>
                      <a:pt x="124" y="350"/>
                    </a:lnTo>
                    <a:lnTo>
                      <a:pt x="116" y="354"/>
                    </a:lnTo>
                    <a:lnTo>
                      <a:pt x="106" y="354"/>
                    </a:lnTo>
                    <a:lnTo>
                      <a:pt x="88" y="348"/>
                    </a:lnTo>
                    <a:lnTo>
                      <a:pt x="70" y="338"/>
                    </a:lnTo>
                    <a:lnTo>
                      <a:pt x="64" y="338"/>
                    </a:lnTo>
                    <a:lnTo>
                      <a:pt x="44" y="366"/>
                    </a:lnTo>
                    <a:lnTo>
                      <a:pt x="40" y="376"/>
                    </a:lnTo>
                    <a:lnTo>
                      <a:pt x="40" y="392"/>
                    </a:lnTo>
                    <a:lnTo>
                      <a:pt x="48" y="406"/>
                    </a:lnTo>
                    <a:lnTo>
                      <a:pt x="48" y="408"/>
                    </a:lnTo>
                    <a:lnTo>
                      <a:pt x="52" y="420"/>
                    </a:lnTo>
                    <a:lnTo>
                      <a:pt x="52" y="422"/>
                    </a:lnTo>
                    <a:lnTo>
                      <a:pt x="52" y="440"/>
                    </a:lnTo>
                    <a:lnTo>
                      <a:pt x="52" y="442"/>
                    </a:lnTo>
                    <a:lnTo>
                      <a:pt x="54" y="444"/>
                    </a:lnTo>
                    <a:lnTo>
                      <a:pt x="40" y="446"/>
                    </a:lnTo>
                    <a:lnTo>
                      <a:pt x="16" y="446"/>
                    </a:lnTo>
                    <a:lnTo>
                      <a:pt x="6" y="454"/>
                    </a:lnTo>
                    <a:lnTo>
                      <a:pt x="0" y="462"/>
                    </a:lnTo>
                    <a:lnTo>
                      <a:pt x="2" y="462"/>
                    </a:lnTo>
                    <a:lnTo>
                      <a:pt x="6" y="486"/>
                    </a:lnTo>
                    <a:lnTo>
                      <a:pt x="8" y="486"/>
                    </a:lnTo>
                    <a:lnTo>
                      <a:pt x="8" y="496"/>
                    </a:lnTo>
                    <a:lnTo>
                      <a:pt x="12" y="508"/>
                    </a:lnTo>
                    <a:lnTo>
                      <a:pt x="30" y="518"/>
                    </a:lnTo>
                    <a:lnTo>
                      <a:pt x="54" y="512"/>
                    </a:lnTo>
                    <a:lnTo>
                      <a:pt x="66" y="504"/>
                    </a:lnTo>
                    <a:lnTo>
                      <a:pt x="68" y="504"/>
                    </a:lnTo>
                    <a:lnTo>
                      <a:pt x="80" y="504"/>
                    </a:lnTo>
                    <a:lnTo>
                      <a:pt x="86" y="520"/>
                    </a:lnTo>
                    <a:lnTo>
                      <a:pt x="92" y="526"/>
                    </a:lnTo>
                    <a:lnTo>
                      <a:pt x="94" y="532"/>
                    </a:lnTo>
                    <a:lnTo>
                      <a:pt x="100" y="532"/>
                    </a:lnTo>
                    <a:lnTo>
                      <a:pt x="102" y="532"/>
                    </a:lnTo>
                    <a:lnTo>
                      <a:pt x="104" y="532"/>
                    </a:lnTo>
                    <a:lnTo>
                      <a:pt x="104" y="530"/>
                    </a:lnTo>
                    <a:lnTo>
                      <a:pt x="116" y="520"/>
                    </a:lnTo>
                    <a:lnTo>
                      <a:pt x="126" y="540"/>
                    </a:lnTo>
                    <a:lnTo>
                      <a:pt x="136" y="546"/>
                    </a:lnTo>
                    <a:lnTo>
                      <a:pt x="152" y="546"/>
                    </a:lnTo>
                    <a:lnTo>
                      <a:pt x="164" y="544"/>
                    </a:lnTo>
                    <a:lnTo>
                      <a:pt x="168" y="544"/>
                    </a:lnTo>
                    <a:lnTo>
                      <a:pt x="196" y="548"/>
                    </a:lnTo>
                    <a:lnTo>
                      <a:pt x="196" y="550"/>
                    </a:lnTo>
                    <a:lnTo>
                      <a:pt x="208" y="556"/>
                    </a:lnTo>
                    <a:lnTo>
                      <a:pt x="208" y="558"/>
                    </a:lnTo>
                    <a:lnTo>
                      <a:pt x="220" y="566"/>
                    </a:lnTo>
                    <a:lnTo>
                      <a:pt x="226" y="574"/>
                    </a:lnTo>
                    <a:lnTo>
                      <a:pt x="234" y="578"/>
                    </a:lnTo>
                    <a:lnTo>
                      <a:pt x="248" y="576"/>
                    </a:lnTo>
                    <a:lnTo>
                      <a:pt x="248" y="560"/>
                    </a:lnTo>
                    <a:lnTo>
                      <a:pt x="240" y="548"/>
                    </a:lnTo>
                    <a:lnTo>
                      <a:pt x="236" y="526"/>
                    </a:lnTo>
                    <a:lnTo>
                      <a:pt x="246" y="516"/>
                    </a:lnTo>
                    <a:lnTo>
                      <a:pt x="248" y="514"/>
                    </a:lnTo>
                    <a:lnTo>
                      <a:pt x="258" y="512"/>
                    </a:lnTo>
                    <a:lnTo>
                      <a:pt x="268" y="512"/>
                    </a:lnTo>
                    <a:lnTo>
                      <a:pt x="272" y="508"/>
                    </a:lnTo>
                    <a:lnTo>
                      <a:pt x="264" y="500"/>
                    </a:lnTo>
                    <a:lnTo>
                      <a:pt x="242" y="484"/>
                    </a:lnTo>
                    <a:lnTo>
                      <a:pt x="236" y="476"/>
                    </a:lnTo>
                    <a:lnTo>
                      <a:pt x="234" y="474"/>
                    </a:lnTo>
                    <a:lnTo>
                      <a:pt x="236" y="472"/>
                    </a:lnTo>
                    <a:lnTo>
                      <a:pt x="242" y="460"/>
                    </a:lnTo>
                    <a:lnTo>
                      <a:pt x="244" y="462"/>
                    </a:lnTo>
                    <a:lnTo>
                      <a:pt x="260" y="466"/>
                    </a:lnTo>
                    <a:lnTo>
                      <a:pt x="302" y="464"/>
                    </a:lnTo>
                    <a:lnTo>
                      <a:pt x="302" y="466"/>
                    </a:lnTo>
                    <a:lnTo>
                      <a:pt x="304" y="466"/>
                    </a:lnTo>
                    <a:lnTo>
                      <a:pt x="316" y="470"/>
                    </a:lnTo>
                    <a:lnTo>
                      <a:pt x="324" y="462"/>
                    </a:lnTo>
                    <a:lnTo>
                      <a:pt x="320" y="438"/>
                    </a:lnTo>
                    <a:lnTo>
                      <a:pt x="304" y="428"/>
                    </a:lnTo>
                    <a:lnTo>
                      <a:pt x="300" y="424"/>
                    </a:lnTo>
                    <a:lnTo>
                      <a:pt x="296" y="420"/>
                    </a:lnTo>
                    <a:lnTo>
                      <a:pt x="292" y="410"/>
                    </a:lnTo>
                    <a:lnTo>
                      <a:pt x="290" y="394"/>
                    </a:lnTo>
                    <a:lnTo>
                      <a:pt x="290" y="374"/>
                    </a:lnTo>
                    <a:lnTo>
                      <a:pt x="276" y="368"/>
                    </a:lnTo>
                    <a:lnTo>
                      <a:pt x="274" y="368"/>
                    </a:lnTo>
                    <a:lnTo>
                      <a:pt x="274" y="366"/>
                    </a:lnTo>
                    <a:lnTo>
                      <a:pt x="274" y="364"/>
                    </a:lnTo>
                    <a:lnTo>
                      <a:pt x="272" y="344"/>
                    </a:lnTo>
                    <a:lnTo>
                      <a:pt x="288" y="262"/>
                    </a:lnTo>
                    <a:lnTo>
                      <a:pt x="280" y="232"/>
                    </a:lnTo>
                    <a:lnTo>
                      <a:pt x="278" y="214"/>
                    </a:lnTo>
                    <a:lnTo>
                      <a:pt x="276" y="190"/>
                    </a:lnTo>
                    <a:lnTo>
                      <a:pt x="278" y="164"/>
                    </a:lnTo>
                    <a:lnTo>
                      <a:pt x="278" y="162"/>
                    </a:lnTo>
                    <a:lnTo>
                      <a:pt x="280" y="160"/>
                    </a:lnTo>
                    <a:lnTo>
                      <a:pt x="296" y="148"/>
                    </a:lnTo>
                    <a:lnTo>
                      <a:pt x="296" y="136"/>
                    </a:lnTo>
                    <a:lnTo>
                      <a:pt x="294" y="130"/>
                    </a:lnTo>
                    <a:lnTo>
                      <a:pt x="290" y="122"/>
                    </a:lnTo>
                    <a:lnTo>
                      <a:pt x="280" y="110"/>
                    </a:lnTo>
                    <a:lnTo>
                      <a:pt x="278" y="110"/>
                    </a:lnTo>
                    <a:lnTo>
                      <a:pt x="278" y="108"/>
                    </a:lnTo>
                    <a:lnTo>
                      <a:pt x="276" y="88"/>
                    </a:lnTo>
                    <a:lnTo>
                      <a:pt x="276" y="86"/>
                    </a:lnTo>
                    <a:lnTo>
                      <a:pt x="298" y="60"/>
                    </a:lnTo>
                    <a:lnTo>
                      <a:pt x="298" y="48"/>
                    </a:lnTo>
                    <a:lnTo>
                      <a:pt x="292" y="36"/>
                    </a:lnTo>
                    <a:lnTo>
                      <a:pt x="290" y="34"/>
                    </a:lnTo>
                    <a:lnTo>
                      <a:pt x="300" y="20"/>
                    </a:lnTo>
                    <a:lnTo>
                      <a:pt x="302" y="20"/>
                    </a:lnTo>
                    <a:lnTo>
                      <a:pt x="312" y="12"/>
                    </a:lnTo>
                    <a:lnTo>
                      <a:pt x="312" y="0"/>
                    </a:lnTo>
                    <a:lnTo>
                      <a:pt x="306" y="0"/>
                    </a:lnTo>
                    <a:lnTo>
                      <a:pt x="296" y="0"/>
                    </a:lnTo>
                    <a:lnTo>
                      <a:pt x="292" y="18"/>
                    </a:lnTo>
                    <a:lnTo>
                      <a:pt x="290" y="18"/>
                    </a:lnTo>
                    <a:lnTo>
                      <a:pt x="268" y="10"/>
                    </a:lnTo>
                    <a:lnTo>
                      <a:pt x="256" y="8"/>
                    </a:lnTo>
                    <a:lnTo>
                      <a:pt x="260" y="28"/>
                    </a:lnTo>
                    <a:lnTo>
                      <a:pt x="244" y="32"/>
                    </a:lnTo>
                    <a:lnTo>
                      <a:pt x="218" y="46"/>
                    </a:lnTo>
                    <a:lnTo>
                      <a:pt x="210" y="56"/>
                    </a:lnTo>
                    <a:lnTo>
                      <a:pt x="210" y="58"/>
                    </a:lnTo>
                    <a:lnTo>
                      <a:pt x="208" y="58"/>
                    </a:lnTo>
                    <a:lnTo>
                      <a:pt x="196" y="70"/>
                    </a:lnTo>
                    <a:lnTo>
                      <a:pt x="192" y="88"/>
                    </a:lnTo>
                    <a:lnTo>
                      <a:pt x="192" y="90"/>
                    </a:lnTo>
                    <a:lnTo>
                      <a:pt x="186" y="118"/>
                    </a:lnTo>
                    <a:lnTo>
                      <a:pt x="184" y="130"/>
                    </a:lnTo>
                    <a:lnTo>
                      <a:pt x="184" y="132"/>
                    </a:lnTo>
                    <a:lnTo>
                      <a:pt x="182" y="132"/>
                    </a:lnTo>
                    <a:lnTo>
                      <a:pt x="174" y="144"/>
                    </a:lnTo>
                    <a:lnTo>
                      <a:pt x="172" y="144"/>
                    </a:lnTo>
                    <a:lnTo>
                      <a:pt x="172" y="146"/>
                    </a:lnTo>
                    <a:lnTo>
                      <a:pt x="152" y="148"/>
                    </a:lnTo>
                    <a:lnTo>
                      <a:pt x="122" y="138"/>
                    </a:lnTo>
                    <a:lnTo>
                      <a:pt x="108" y="132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8" name="山西"/>
              <p:cNvSpPr/>
              <p:nvPr/>
            </p:nvSpPr>
            <p:spPr bwMode="auto">
              <a:xfrm>
                <a:off x="4223564" y="3549090"/>
                <a:ext cx="271837" cy="598481"/>
              </a:xfrm>
              <a:custGeom>
                <a:avLst/>
                <a:gdLst>
                  <a:gd name="T0" fmla="*/ 2147483646 w 216"/>
                  <a:gd name="T1" fmla="*/ 2147483646 h 474"/>
                  <a:gd name="T2" fmla="*/ 2147483646 w 216"/>
                  <a:gd name="T3" fmla="*/ 2147483646 h 474"/>
                  <a:gd name="T4" fmla="*/ 2147483646 w 216"/>
                  <a:gd name="T5" fmla="*/ 2147483646 h 474"/>
                  <a:gd name="T6" fmla="*/ 2147483646 w 216"/>
                  <a:gd name="T7" fmla="*/ 2147483646 h 474"/>
                  <a:gd name="T8" fmla="*/ 2147483646 w 216"/>
                  <a:gd name="T9" fmla="*/ 2147483646 h 474"/>
                  <a:gd name="T10" fmla="*/ 2147483646 w 216"/>
                  <a:gd name="T11" fmla="*/ 2147483646 h 474"/>
                  <a:gd name="T12" fmla="*/ 2147483646 w 216"/>
                  <a:gd name="T13" fmla="*/ 2147483646 h 474"/>
                  <a:gd name="T14" fmla="*/ 2147483646 w 216"/>
                  <a:gd name="T15" fmla="*/ 2147483646 h 474"/>
                  <a:gd name="T16" fmla="*/ 2147483646 w 216"/>
                  <a:gd name="T17" fmla="*/ 2147483646 h 474"/>
                  <a:gd name="T18" fmla="*/ 2147483646 w 216"/>
                  <a:gd name="T19" fmla="*/ 2147483646 h 474"/>
                  <a:gd name="T20" fmla="*/ 2147483646 w 216"/>
                  <a:gd name="T21" fmla="*/ 2147483646 h 474"/>
                  <a:gd name="T22" fmla="*/ 2147483646 w 216"/>
                  <a:gd name="T23" fmla="*/ 2147483646 h 474"/>
                  <a:gd name="T24" fmla="*/ 2147483646 w 216"/>
                  <a:gd name="T25" fmla="*/ 2147483646 h 474"/>
                  <a:gd name="T26" fmla="*/ 2147483646 w 216"/>
                  <a:gd name="T27" fmla="*/ 2147483646 h 474"/>
                  <a:gd name="T28" fmla="*/ 2147483646 w 216"/>
                  <a:gd name="T29" fmla="*/ 2147483646 h 474"/>
                  <a:gd name="T30" fmla="*/ 2147483646 w 216"/>
                  <a:gd name="T31" fmla="*/ 2147483646 h 474"/>
                  <a:gd name="T32" fmla="*/ 2147483646 w 216"/>
                  <a:gd name="T33" fmla="*/ 2147483646 h 474"/>
                  <a:gd name="T34" fmla="*/ 2147483646 w 216"/>
                  <a:gd name="T35" fmla="*/ 2147483646 h 474"/>
                  <a:gd name="T36" fmla="*/ 2147483646 w 216"/>
                  <a:gd name="T37" fmla="*/ 2147483646 h 474"/>
                  <a:gd name="T38" fmla="*/ 2147483646 w 216"/>
                  <a:gd name="T39" fmla="*/ 2147483646 h 474"/>
                  <a:gd name="T40" fmla="*/ 2147483646 w 216"/>
                  <a:gd name="T41" fmla="*/ 2147483646 h 474"/>
                  <a:gd name="T42" fmla="*/ 2147483646 w 216"/>
                  <a:gd name="T43" fmla="*/ 2147483646 h 474"/>
                  <a:gd name="T44" fmla="*/ 2147483646 w 216"/>
                  <a:gd name="T45" fmla="*/ 2147483646 h 474"/>
                  <a:gd name="T46" fmla="*/ 2147483646 w 216"/>
                  <a:gd name="T47" fmla="*/ 2147483646 h 474"/>
                  <a:gd name="T48" fmla="*/ 2147483646 w 216"/>
                  <a:gd name="T49" fmla="*/ 2147483646 h 474"/>
                  <a:gd name="T50" fmla="*/ 2147483646 w 216"/>
                  <a:gd name="T51" fmla="*/ 2147483646 h 474"/>
                  <a:gd name="T52" fmla="*/ 2147483646 w 216"/>
                  <a:gd name="T53" fmla="*/ 2147483646 h 474"/>
                  <a:gd name="T54" fmla="*/ 2147483646 w 216"/>
                  <a:gd name="T55" fmla="*/ 2147483646 h 474"/>
                  <a:gd name="T56" fmla="*/ 2147483646 w 216"/>
                  <a:gd name="T57" fmla="*/ 2147483646 h 474"/>
                  <a:gd name="T58" fmla="*/ 2147483646 w 216"/>
                  <a:gd name="T59" fmla="*/ 2147483646 h 474"/>
                  <a:gd name="T60" fmla="*/ 2147483646 w 216"/>
                  <a:gd name="T61" fmla="*/ 2147483646 h 474"/>
                  <a:gd name="T62" fmla="*/ 2147483646 w 216"/>
                  <a:gd name="T63" fmla="*/ 2147483646 h 474"/>
                  <a:gd name="T64" fmla="*/ 2147483646 w 216"/>
                  <a:gd name="T65" fmla="*/ 2147483646 h 474"/>
                  <a:gd name="T66" fmla="*/ 2147483646 w 216"/>
                  <a:gd name="T67" fmla="*/ 2147483646 h 474"/>
                  <a:gd name="T68" fmla="*/ 2147483646 w 216"/>
                  <a:gd name="T69" fmla="*/ 2147483646 h 474"/>
                  <a:gd name="T70" fmla="*/ 2147483646 w 216"/>
                  <a:gd name="T71" fmla="*/ 2147483646 h 474"/>
                  <a:gd name="T72" fmla="*/ 2147483646 w 216"/>
                  <a:gd name="T73" fmla="*/ 2147483646 h 474"/>
                  <a:gd name="T74" fmla="*/ 2147483646 w 216"/>
                  <a:gd name="T75" fmla="*/ 2147483646 h 474"/>
                  <a:gd name="T76" fmla="*/ 2147483646 w 216"/>
                  <a:gd name="T77" fmla="*/ 2147483646 h 474"/>
                  <a:gd name="T78" fmla="*/ 2147483646 w 216"/>
                  <a:gd name="T79" fmla="*/ 2147483646 h 474"/>
                  <a:gd name="T80" fmla="*/ 2147483646 w 216"/>
                  <a:gd name="T81" fmla="*/ 2147483646 h 474"/>
                  <a:gd name="T82" fmla="*/ 2147483646 w 216"/>
                  <a:gd name="T83" fmla="*/ 2147483646 h 474"/>
                  <a:gd name="T84" fmla="*/ 2147483646 w 216"/>
                  <a:gd name="T85" fmla="*/ 2147483646 h 474"/>
                  <a:gd name="T86" fmla="*/ 2147483646 w 216"/>
                  <a:gd name="T87" fmla="*/ 2147483646 h 474"/>
                  <a:gd name="T88" fmla="*/ 2147483646 w 216"/>
                  <a:gd name="T89" fmla="*/ 2147483646 h 474"/>
                  <a:gd name="T90" fmla="*/ 2147483646 w 216"/>
                  <a:gd name="T91" fmla="*/ 2147483646 h 474"/>
                  <a:gd name="T92" fmla="*/ 2147483646 w 216"/>
                  <a:gd name="T93" fmla="*/ 2147483646 h 474"/>
                  <a:gd name="T94" fmla="*/ 2147483646 w 216"/>
                  <a:gd name="T95" fmla="*/ 2147483646 h 474"/>
                  <a:gd name="T96" fmla="*/ 2147483646 w 216"/>
                  <a:gd name="T97" fmla="*/ 2147483646 h 47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16" h="474">
                    <a:moveTo>
                      <a:pt x="202" y="24"/>
                    </a:moveTo>
                    <a:lnTo>
                      <a:pt x="204" y="20"/>
                    </a:lnTo>
                    <a:lnTo>
                      <a:pt x="200" y="8"/>
                    </a:lnTo>
                    <a:lnTo>
                      <a:pt x="194" y="0"/>
                    </a:lnTo>
                    <a:lnTo>
                      <a:pt x="188" y="12"/>
                    </a:lnTo>
                    <a:lnTo>
                      <a:pt x="176" y="24"/>
                    </a:lnTo>
                    <a:lnTo>
                      <a:pt x="174" y="24"/>
                    </a:lnTo>
                    <a:lnTo>
                      <a:pt x="156" y="30"/>
                    </a:lnTo>
                    <a:lnTo>
                      <a:pt x="154" y="30"/>
                    </a:lnTo>
                    <a:lnTo>
                      <a:pt x="136" y="28"/>
                    </a:lnTo>
                    <a:lnTo>
                      <a:pt x="124" y="30"/>
                    </a:lnTo>
                    <a:lnTo>
                      <a:pt x="122" y="40"/>
                    </a:lnTo>
                    <a:lnTo>
                      <a:pt x="112" y="46"/>
                    </a:lnTo>
                    <a:lnTo>
                      <a:pt x="112" y="48"/>
                    </a:lnTo>
                    <a:lnTo>
                      <a:pt x="110" y="48"/>
                    </a:lnTo>
                    <a:lnTo>
                      <a:pt x="94" y="46"/>
                    </a:lnTo>
                    <a:lnTo>
                      <a:pt x="92" y="48"/>
                    </a:lnTo>
                    <a:lnTo>
                      <a:pt x="92" y="64"/>
                    </a:lnTo>
                    <a:lnTo>
                      <a:pt x="84" y="76"/>
                    </a:lnTo>
                    <a:lnTo>
                      <a:pt x="82" y="76"/>
                    </a:lnTo>
                    <a:lnTo>
                      <a:pt x="68" y="92"/>
                    </a:lnTo>
                    <a:lnTo>
                      <a:pt x="66" y="92"/>
                    </a:lnTo>
                    <a:lnTo>
                      <a:pt x="50" y="96"/>
                    </a:lnTo>
                    <a:lnTo>
                      <a:pt x="40" y="106"/>
                    </a:lnTo>
                    <a:lnTo>
                      <a:pt x="42" y="120"/>
                    </a:lnTo>
                    <a:lnTo>
                      <a:pt x="42" y="124"/>
                    </a:lnTo>
                    <a:lnTo>
                      <a:pt x="40" y="124"/>
                    </a:lnTo>
                    <a:lnTo>
                      <a:pt x="28" y="136"/>
                    </a:lnTo>
                    <a:lnTo>
                      <a:pt x="20" y="144"/>
                    </a:lnTo>
                    <a:lnTo>
                      <a:pt x="26" y="154"/>
                    </a:lnTo>
                    <a:lnTo>
                      <a:pt x="26" y="156"/>
                    </a:lnTo>
                    <a:lnTo>
                      <a:pt x="26" y="170"/>
                    </a:lnTo>
                    <a:lnTo>
                      <a:pt x="26" y="172"/>
                    </a:lnTo>
                    <a:lnTo>
                      <a:pt x="16" y="184"/>
                    </a:lnTo>
                    <a:lnTo>
                      <a:pt x="4" y="198"/>
                    </a:lnTo>
                    <a:lnTo>
                      <a:pt x="6" y="214"/>
                    </a:lnTo>
                    <a:lnTo>
                      <a:pt x="16" y="224"/>
                    </a:lnTo>
                    <a:lnTo>
                      <a:pt x="22" y="236"/>
                    </a:lnTo>
                    <a:lnTo>
                      <a:pt x="24" y="244"/>
                    </a:lnTo>
                    <a:lnTo>
                      <a:pt x="24" y="262"/>
                    </a:lnTo>
                    <a:lnTo>
                      <a:pt x="22" y="264"/>
                    </a:lnTo>
                    <a:lnTo>
                      <a:pt x="6" y="276"/>
                    </a:lnTo>
                    <a:lnTo>
                      <a:pt x="4" y="300"/>
                    </a:lnTo>
                    <a:lnTo>
                      <a:pt x="6" y="324"/>
                    </a:lnTo>
                    <a:lnTo>
                      <a:pt x="10" y="340"/>
                    </a:lnTo>
                    <a:lnTo>
                      <a:pt x="18" y="368"/>
                    </a:lnTo>
                    <a:lnTo>
                      <a:pt x="18" y="370"/>
                    </a:lnTo>
                    <a:lnTo>
                      <a:pt x="18" y="372"/>
                    </a:lnTo>
                    <a:lnTo>
                      <a:pt x="0" y="452"/>
                    </a:lnTo>
                    <a:lnTo>
                      <a:pt x="2" y="468"/>
                    </a:lnTo>
                    <a:lnTo>
                      <a:pt x="14" y="474"/>
                    </a:lnTo>
                    <a:lnTo>
                      <a:pt x="32" y="456"/>
                    </a:lnTo>
                    <a:lnTo>
                      <a:pt x="34" y="456"/>
                    </a:lnTo>
                    <a:lnTo>
                      <a:pt x="96" y="432"/>
                    </a:lnTo>
                    <a:lnTo>
                      <a:pt x="112" y="416"/>
                    </a:lnTo>
                    <a:lnTo>
                      <a:pt x="114" y="416"/>
                    </a:lnTo>
                    <a:lnTo>
                      <a:pt x="116" y="416"/>
                    </a:lnTo>
                    <a:lnTo>
                      <a:pt x="150" y="420"/>
                    </a:lnTo>
                    <a:lnTo>
                      <a:pt x="162" y="416"/>
                    </a:lnTo>
                    <a:lnTo>
                      <a:pt x="180" y="408"/>
                    </a:lnTo>
                    <a:lnTo>
                      <a:pt x="180" y="392"/>
                    </a:lnTo>
                    <a:lnTo>
                      <a:pt x="182" y="392"/>
                    </a:lnTo>
                    <a:lnTo>
                      <a:pt x="192" y="382"/>
                    </a:lnTo>
                    <a:lnTo>
                      <a:pt x="190" y="372"/>
                    </a:lnTo>
                    <a:lnTo>
                      <a:pt x="190" y="370"/>
                    </a:lnTo>
                    <a:lnTo>
                      <a:pt x="190" y="368"/>
                    </a:lnTo>
                    <a:lnTo>
                      <a:pt x="194" y="364"/>
                    </a:lnTo>
                    <a:lnTo>
                      <a:pt x="192" y="360"/>
                    </a:lnTo>
                    <a:lnTo>
                      <a:pt x="190" y="356"/>
                    </a:lnTo>
                    <a:lnTo>
                      <a:pt x="190" y="352"/>
                    </a:lnTo>
                    <a:lnTo>
                      <a:pt x="194" y="340"/>
                    </a:lnTo>
                    <a:lnTo>
                      <a:pt x="198" y="336"/>
                    </a:lnTo>
                    <a:lnTo>
                      <a:pt x="196" y="324"/>
                    </a:lnTo>
                    <a:lnTo>
                      <a:pt x="184" y="310"/>
                    </a:lnTo>
                    <a:lnTo>
                      <a:pt x="182" y="306"/>
                    </a:lnTo>
                    <a:lnTo>
                      <a:pt x="180" y="302"/>
                    </a:lnTo>
                    <a:lnTo>
                      <a:pt x="180" y="298"/>
                    </a:lnTo>
                    <a:lnTo>
                      <a:pt x="182" y="294"/>
                    </a:lnTo>
                    <a:lnTo>
                      <a:pt x="184" y="288"/>
                    </a:lnTo>
                    <a:lnTo>
                      <a:pt x="190" y="280"/>
                    </a:lnTo>
                    <a:lnTo>
                      <a:pt x="192" y="268"/>
                    </a:lnTo>
                    <a:lnTo>
                      <a:pt x="202" y="248"/>
                    </a:lnTo>
                    <a:lnTo>
                      <a:pt x="204" y="240"/>
                    </a:lnTo>
                    <a:lnTo>
                      <a:pt x="216" y="216"/>
                    </a:lnTo>
                    <a:lnTo>
                      <a:pt x="208" y="200"/>
                    </a:lnTo>
                    <a:lnTo>
                      <a:pt x="184" y="184"/>
                    </a:lnTo>
                    <a:lnTo>
                      <a:pt x="182" y="184"/>
                    </a:lnTo>
                    <a:lnTo>
                      <a:pt x="176" y="170"/>
                    </a:lnTo>
                    <a:lnTo>
                      <a:pt x="176" y="168"/>
                    </a:lnTo>
                    <a:lnTo>
                      <a:pt x="180" y="146"/>
                    </a:lnTo>
                    <a:lnTo>
                      <a:pt x="184" y="130"/>
                    </a:lnTo>
                    <a:lnTo>
                      <a:pt x="184" y="122"/>
                    </a:lnTo>
                    <a:lnTo>
                      <a:pt x="188" y="116"/>
                    </a:lnTo>
                    <a:lnTo>
                      <a:pt x="190" y="114"/>
                    </a:lnTo>
                    <a:lnTo>
                      <a:pt x="194" y="114"/>
                    </a:lnTo>
                    <a:lnTo>
                      <a:pt x="208" y="112"/>
                    </a:lnTo>
                    <a:lnTo>
                      <a:pt x="212" y="102"/>
                    </a:lnTo>
                    <a:lnTo>
                      <a:pt x="216" y="76"/>
                    </a:lnTo>
                    <a:lnTo>
                      <a:pt x="214" y="66"/>
                    </a:lnTo>
                    <a:lnTo>
                      <a:pt x="200" y="64"/>
                    </a:lnTo>
                    <a:lnTo>
                      <a:pt x="184" y="56"/>
                    </a:lnTo>
                    <a:lnTo>
                      <a:pt x="182" y="54"/>
                    </a:lnTo>
                    <a:lnTo>
                      <a:pt x="182" y="52"/>
                    </a:lnTo>
                    <a:lnTo>
                      <a:pt x="180" y="32"/>
                    </a:lnTo>
                    <a:lnTo>
                      <a:pt x="180" y="28"/>
                    </a:lnTo>
                    <a:lnTo>
                      <a:pt x="202" y="2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9" name="湖南"/>
              <p:cNvSpPr/>
              <p:nvPr/>
            </p:nvSpPr>
            <p:spPr bwMode="auto">
              <a:xfrm>
                <a:off x="4152317" y="4569577"/>
                <a:ext cx="434063" cy="504215"/>
              </a:xfrm>
              <a:custGeom>
                <a:avLst/>
                <a:gdLst>
                  <a:gd name="T0" fmla="*/ 2147483646 w 344"/>
                  <a:gd name="T1" fmla="*/ 2147483646 h 400"/>
                  <a:gd name="T2" fmla="*/ 2147483646 w 344"/>
                  <a:gd name="T3" fmla="*/ 2147483646 h 400"/>
                  <a:gd name="T4" fmla="*/ 2147483646 w 344"/>
                  <a:gd name="T5" fmla="*/ 2147483646 h 400"/>
                  <a:gd name="T6" fmla="*/ 2147483646 w 344"/>
                  <a:gd name="T7" fmla="*/ 2147483646 h 400"/>
                  <a:gd name="T8" fmla="*/ 2147483646 w 344"/>
                  <a:gd name="T9" fmla="*/ 2147483646 h 400"/>
                  <a:gd name="T10" fmla="*/ 2147483646 w 344"/>
                  <a:gd name="T11" fmla="*/ 2147483646 h 400"/>
                  <a:gd name="T12" fmla="*/ 2147483646 w 344"/>
                  <a:gd name="T13" fmla="*/ 2147483646 h 400"/>
                  <a:gd name="T14" fmla="*/ 2147483646 w 344"/>
                  <a:gd name="T15" fmla="*/ 2147483646 h 400"/>
                  <a:gd name="T16" fmla="*/ 2147483646 w 344"/>
                  <a:gd name="T17" fmla="*/ 2147483646 h 400"/>
                  <a:gd name="T18" fmla="*/ 2147483646 w 344"/>
                  <a:gd name="T19" fmla="*/ 2147483646 h 400"/>
                  <a:gd name="T20" fmla="*/ 2147483646 w 344"/>
                  <a:gd name="T21" fmla="*/ 0 h 400"/>
                  <a:gd name="T22" fmla="*/ 2147483646 w 344"/>
                  <a:gd name="T23" fmla="*/ 2147483646 h 400"/>
                  <a:gd name="T24" fmla="*/ 2147483646 w 344"/>
                  <a:gd name="T25" fmla="*/ 2147483646 h 400"/>
                  <a:gd name="T26" fmla="*/ 2147483646 w 344"/>
                  <a:gd name="T27" fmla="*/ 2147483646 h 400"/>
                  <a:gd name="T28" fmla="*/ 2147483646 w 344"/>
                  <a:gd name="T29" fmla="*/ 2147483646 h 400"/>
                  <a:gd name="T30" fmla="*/ 2147483646 w 344"/>
                  <a:gd name="T31" fmla="*/ 2147483646 h 400"/>
                  <a:gd name="T32" fmla="*/ 2147483646 w 344"/>
                  <a:gd name="T33" fmla="*/ 2147483646 h 400"/>
                  <a:gd name="T34" fmla="*/ 2147483646 w 344"/>
                  <a:gd name="T35" fmla="*/ 2147483646 h 400"/>
                  <a:gd name="T36" fmla="*/ 2147483646 w 344"/>
                  <a:gd name="T37" fmla="*/ 2147483646 h 400"/>
                  <a:gd name="T38" fmla="*/ 2147483646 w 344"/>
                  <a:gd name="T39" fmla="*/ 2147483646 h 400"/>
                  <a:gd name="T40" fmla="*/ 2147483646 w 344"/>
                  <a:gd name="T41" fmla="*/ 2147483646 h 400"/>
                  <a:gd name="T42" fmla="*/ 2147483646 w 344"/>
                  <a:gd name="T43" fmla="*/ 2147483646 h 400"/>
                  <a:gd name="T44" fmla="*/ 2147483646 w 344"/>
                  <a:gd name="T45" fmla="*/ 2147483646 h 400"/>
                  <a:gd name="T46" fmla="*/ 2147483646 w 344"/>
                  <a:gd name="T47" fmla="*/ 2147483646 h 400"/>
                  <a:gd name="T48" fmla="*/ 2147483646 w 344"/>
                  <a:gd name="T49" fmla="*/ 2147483646 h 400"/>
                  <a:gd name="T50" fmla="*/ 2147483646 w 344"/>
                  <a:gd name="T51" fmla="*/ 2147483646 h 400"/>
                  <a:gd name="T52" fmla="*/ 2147483646 w 344"/>
                  <a:gd name="T53" fmla="*/ 2147483646 h 400"/>
                  <a:gd name="T54" fmla="*/ 2147483646 w 344"/>
                  <a:gd name="T55" fmla="*/ 2147483646 h 400"/>
                  <a:gd name="T56" fmla="*/ 2147483646 w 344"/>
                  <a:gd name="T57" fmla="*/ 2147483646 h 400"/>
                  <a:gd name="T58" fmla="*/ 2147483646 w 344"/>
                  <a:gd name="T59" fmla="*/ 2147483646 h 400"/>
                  <a:gd name="T60" fmla="*/ 2147483646 w 344"/>
                  <a:gd name="T61" fmla="*/ 2147483646 h 400"/>
                  <a:gd name="T62" fmla="*/ 2147483646 w 344"/>
                  <a:gd name="T63" fmla="*/ 2147483646 h 400"/>
                  <a:gd name="T64" fmla="*/ 2147483646 w 344"/>
                  <a:gd name="T65" fmla="*/ 2147483646 h 400"/>
                  <a:gd name="T66" fmla="*/ 2147483646 w 344"/>
                  <a:gd name="T67" fmla="*/ 2147483646 h 400"/>
                  <a:gd name="T68" fmla="*/ 2147483646 w 344"/>
                  <a:gd name="T69" fmla="*/ 2147483646 h 400"/>
                  <a:gd name="T70" fmla="*/ 2147483646 w 344"/>
                  <a:gd name="T71" fmla="*/ 2147483646 h 400"/>
                  <a:gd name="T72" fmla="*/ 2147483646 w 344"/>
                  <a:gd name="T73" fmla="*/ 2147483646 h 400"/>
                  <a:gd name="T74" fmla="*/ 2147483646 w 344"/>
                  <a:gd name="T75" fmla="*/ 2147483646 h 400"/>
                  <a:gd name="T76" fmla="*/ 2147483646 w 344"/>
                  <a:gd name="T77" fmla="*/ 2147483646 h 400"/>
                  <a:gd name="T78" fmla="*/ 2147483646 w 344"/>
                  <a:gd name="T79" fmla="*/ 2147483646 h 400"/>
                  <a:gd name="T80" fmla="*/ 2147483646 w 344"/>
                  <a:gd name="T81" fmla="*/ 2147483646 h 400"/>
                  <a:gd name="T82" fmla="*/ 2147483646 w 344"/>
                  <a:gd name="T83" fmla="*/ 2147483646 h 400"/>
                  <a:gd name="T84" fmla="*/ 2147483646 w 344"/>
                  <a:gd name="T85" fmla="*/ 2147483646 h 400"/>
                  <a:gd name="T86" fmla="*/ 2147483646 w 344"/>
                  <a:gd name="T87" fmla="*/ 2147483646 h 400"/>
                  <a:gd name="T88" fmla="*/ 2147483646 w 344"/>
                  <a:gd name="T89" fmla="*/ 2147483646 h 400"/>
                  <a:gd name="T90" fmla="*/ 2147483646 w 344"/>
                  <a:gd name="T91" fmla="*/ 2147483646 h 400"/>
                  <a:gd name="T92" fmla="*/ 2147483646 w 344"/>
                  <a:gd name="T93" fmla="*/ 2147483646 h 400"/>
                  <a:gd name="T94" fmla="*/ 2147483646 w 344"/>
                  <a:gd name="T95" fmla="*/ 2147483646 h 400"/>
                  <a:gd name="T96" fmla="*/ 2147483646 w 344"/>
                  <a:gd name="T97" fmla="*/ 2147483646 h 400"/>
                  <a:gd name="T98" fmla="*/ 2147483646 w 344"/>
                  <a:gd name="T99" fmla="*/ 2147483646 h 400"/>
                  <a:gd name="T100" fmla="*/ 2147483646 w 344"/>
                  <a:gd name="T101" fmla="*/ 2147483646 h 400"/>
                  <a:gd name="T102" fmla="*/ 2147483646 w 344"/>
                  <a:gd name="T103" fmla="*/ 2147483646 h 400"/>
                  <a:gd name="T104" fmla="*/ 2147483646 w 344"/>
                  <a:gd name="T105" fmla="*/ 2147483646 h 40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344" h="400">
                    <a:moveTo>
                      <a:pt x="300" y="68"/>
                    </a:moveTo>
                    <a:lnTo>
                      <a:pt x="300" y="68"/>
                    </a:lnTo>
                    <a:lnTo>
                      <a:pt x="300" y="66"/>
                    </a:lnTo>
                    <a:lnTo>
                      <a:pt x="292" y="54"/>
                    </a:lnTo>
                    <a:lnTo>
                      <a:pt x="292" y="52"/>
                    </a:lnTo>
                    <a:lnTo>
                      <a:pt x="294" y="32"/>
                    </a:lnTo>
                    <a:lnTo>
                      <a:pt x="292" y="28"/>
                    </a:lnTo>
                    <a:lnTo>
                      <a:pt x="286" y="24"/>
                    </a:lnTo>
                    <a:lnTo>
                      <a:pt x="282" y="24"/>
                    </a:lnTo>
                    <a:lnTo>
                      <a:pt x="274" y="34"/>
                    </a:lnTo>
                    <a:lnTo>
                      <a:pt x="272" y="34"/>
                    </a:lnTo>
                    <a:lnTo>
                      <a:pt x="252" y="44"/>
                    </a:lnTo>
                    <a:lnTo>
                      <a:pt x="250" y="30"/>
                    </a:lnTo>
                    <a:lnTo>
                      <a:pt x="250" y="28"/>
                    </a:lnTo>
                    <a:lnTo>
                      <a:pt x="252" y="22"/>
                    </a:lnTo>
                    <a:lnTo>
                      <a:pt x="250" y="14"/>
                    </a:lnTo>
                    <a:lnTo>
                      <a:pt x="248" y="12"/>
                    </a:lnTo>
                    <a:lnTo>
                      <a:pt x="244" y="20"/>
                    </a:lnTo>
                    <a:lnTo>
                      <a:pt x="218" y="42"/>
                    </a:lnTo>
                    <a:lnTo>
                      <a:pt x="218" y="44"/>
                    </a:lnTo>
                    <a:lnTo>
                      <a:pt x="216" y="44"/>
                    </a:lnTo>
                    <a:lnTo>
                      <a:pt x="214" y="44"/>
                    </a:lnTo>
                    <a:lnTo>
                      <a:pt x="206" y="40"/>
                    </a:lnTo>
                    <a:lnTo>
                      <a:pt x="198" y="32"/>
                    </a:lnTo>
                    <a:lnTo>
                      <a:pt x="184" y="28"/>
                    </a:lnTo>
                    <a:lnTo>
                      <a:pt x="184" y="26"/>
                    </a:lnTo>
                    <a:lnTo>
                      <a:pt x="176" y="20"/>
                    </a:lnTo>
                    <a:lnTo>
                      <a:pt x="150" y="16"/>
                    </a:lnTo>
                    <a:lnTo>
                      <a:pt x="148" y="16"/>
                    </a:lnTo>
                    <a:lnTo>
                      <a:pt x="132" y="6"/>
                    </a:lnTo>
                    <a:lnTo>
                      <a:pt x="132" y="8"/>
                    </a:lnTo>
                    <a:lnTo>
                      <a:pt x="118" y="0"/>
                    </a:lnTo>
                    <a:lnTo>
                      <a:pt x="100" y="0"/>
                    </a:lnTo>
                    <a:lnTo>
                      <a:pt x="94" y="0"/>
                    </a:lnTo>
                    <a:lnTo>
                      <a:pt x="100" y="30"/>
                    </a:lnTo>
                    <a:lnTo>
                      <a:pt x="96" y="30"/>
                    </a:lnTo>
                    <a:lnTo>
                      <a:pt x="80" y="32"/>
                    </a:lnTo>
                    <a:lnTo>
                      <a:pt x="70" y="32"/>
                    </a:lnTo>
                    <a:lnTo>
                      <a:pt x="68" y="32"/>
                    </a:lnTo>
                    <a:lnTo>
                      <a:pt x="60" y="24"/>
                    </a:lnTo>
                    <a:lnTo>
                      <a:pt x="44" y="32"/>
                    </a:lnTo>
                    <a:lnTo>
                      <a:pt x="28" y="52"/>
                    </a:lnTo>
                    <a:lnTo>
                      <a:pt x="16" y="86"/>
                    </a:lnTo>
                    <a:lnTo>
                      <a:pt x="20" y="124"/>
                    </a:lnTo>
                    <a:lnTo>
                      <a:pt x="26" y="144"/>
                    </a:lnTo>
                    <a:lnTo>
                      <a:pt x="26" y="148"/>
                    </a:lnTo>
                    <a:lnTo>
                      <a:pt x="24" y="150"/>
                    </a:lnTo>
                    <a:lnTo>
                      <a:pt x="20" y="152"/>
                    </a:lnTo>
                    <a:lnTo>
                      <a:pt x="20" y="156"/>
                    </a:lnTo>
                    <a:lnTo>
                      <a:pt x="18" y="166"/>
                    </a:lnTo>
                    <a:lnTo>
                      <a:pt x="26" y="198"/>
                    </a:lnTo>
                    <a:lnTo>
                      <a:pt x="24" y="200"/>
                    </a:lnTo>
                    <a:lnTo>
                      <a:pt x="8" y="210"/>
                    </a:lnTo>
                    <a:lnTo>
                      <a:pt x="4" y="214"/>
                    </a:lnTo>
                    <a:lnTo>
                      <a:pt x="2" y="218"/>
                    </a:lnTo>
                    <a:lnTo>
                      <a:pt x="0" y="228"/>
                    </a:lnTo>
                    <a:lnTo>
                      <a:pt x="14" y="224"/>
                    </a:lnTo>
                    <a:lnTo>
                      <a:pt x="14" y="222"/>
                    </a:lnTo>
                    <a:lnTo>
                      <a:pt x="16" y="222"/>
                    </a:lnTo>
                    <a:lnTo>
                      <a:pt x="22" y="224"/>
                    </a:lnTo>
                    <a:lnTo>
                      <a:pt x="26" y="226"/>
                    </a:lnTo>
                    <a:lnTo>
                      <a:pt x="30" y="228"/>
                    </a:lnTo>
                    <a:lnTo>
                      <a:pt x="32" y="234"/>
                    </a:lnTo>
                    <a:lnTo>
                      <a:pt x="34" y="252"/>
                    </a:lnTo>
                    <a:lnTo>
                      <a:pt x="32" y="254"/>
                    </a:lnTo>
                    <a:lnTo>
                      <a:pt x="32" y="256"/>
                    </a:lnTo>
                    <a:lnTo>
                      <a:pt x="28" y="260"/>
                    </a:lnTo>
                    <a:lnTo>
                      <a:pt x="28" y="264"/>
                    </a:lnTo>
                    <a:lnTo>
                      <a:pt x="24" y="282"/>
                    </a:lnTo>
                    <a:lnTo>
                      <a:pt x="28" y="290"/>
                    </a:lnTo>
                    <a:lnTo>
                      <a:pt x="32" y="296"/>
                    </a:lnTo>
                    <a:lnTo>
                      <a:pt x="48" y="316"/>
                    </a:lnTo>
                    <a:lnTo>
                      <a:pt x="64" y="304"/>
                    </a:lnTo>
                    <a:lnTo>
                      <a:pt x="76" y="302"/>
                    </a:lnTo>
                    <a:lnTo>
                      <a:pt x="76" y="304"/>
                    </a:lnTo>
                    <a:lnTo>
                      <a:pt x="84" y="306"/>
                    </a:lnTo>
                    <a:lnTo>
                      <a:pt x="88" y="306"/>
                    </a:lnTo>
                    <a:lnTo>
                      <a:pt x="92" y="302"/>
                    </a:lnTo>
                    <a:lnTo>
                      <a:pt x="100" y="292"/>
                    </a:lnTo>
                    <a:lnTo>
                      <a:pt x="98" y="286"/>
                    </a:lnTo>
                    <a:lnTo>
                      <a:pt x="100" y="282"/>
                    </a:lnTo>
                    <a:lnTo>
                      <a:pt x="104" y="280"/>
                    </a:lnTo>
                    <a:lnTo>
                      <a:pt x="124" y="280"/>
                    </a:lnTo>
                    <a:lnTo>
                      <a:pt x="128" y="280"/>
                    </a:lnTo>
                    <a:lnTo>
                      <a:pt x="130" y="280"/>
                    </a:lnTo>
                    <a:lnTo>
                      <a:pt x="134" y="274"/>
                    </a:lnTo>
                    <a:lnTo>
                      <a:pt x="136" y="270"/>
                    </a:lnTo>
                    <a:lnTo>
                      <a:pt x="142" y="270"/>
                    </a:lnTo>
                    <a:lnTo>
                      <a:pt x="146" y="272"/>
                    </a:lnTo>
                    <a:lnTo>
                      <a:pt x="152" y="280"/>
                    </a:lnTo>
                    <a:lnTo>
                      <a:pt x="154" y="284"/>
                    </a:lnTo>
                    <a:lnTo>
                      <a:pt x="156" y="288"/>
                    </a:lnTo>
                    <a:lnTo>
                      <a:pt x="154" y="302"/>
                    </a:lnTo>
                    <a:lnTo>
                      <a:pt x="156" y="304"/>
                    </a:lnTo>
                    <a:lnTo>
                      <a:pt x="162" y="310"/>
                    </a:lnTo>
                    <a:lnTo>
                      <a:pt x="164" y="316"/>
                    </a:lnTo>
                    <a:lnTo>
                      <a:pt x="162" y="330"/>
                    </a:lnTo>
                    <a:lnTo>
                      <a:pt x="158" y="340"/>
                    </a:lnTo>
                    <a:lnTo>
                      <a:pt x="154" y="344"/>
                    </a:lnTo>
                    <a:lnTo>
                      <a:pt x="142" y="370"/>
                    </a:lnTo>
                    <a:lnTo>
                      <a:pt x="146" y="372"/>
                    </a:lnTo>
                    <a:lnTo>
                      <a:pt x="164" y="372"/>
                    </a:lnTo>
                    <a:lnTo>
                      <a:pt x="168" y="374"/>
                    </a:lnTo>
                    <a:lnTo>
                      <a:pt x="168" y="376"/>
                    </a:lnTo>
                    <a:lnTo>
                      <a:pt x="164" y="388"/>
                    </a:lnTo>
                    <a:lnTo>
                      <a:pt x="164" y="394"/>
                    </a:lnTo>
                    <a:lnTo>
                      <a:pt x="172" y="398"/>
                    </a:lnTo>
                    <a:lnTo>
                      <a:pt x="176" y="400"/>
                    </a:lnTo>
                    <a:lnTo>
                      <a:pt x="178" y="398"/>
                    </a:lnTo>
                    <a:lnTo>
                      <a:pt x="188" y="394"/>
                    </a:lnTo>
                    <a:lnTo>
                      <a:pt x="194" y="392"/>
                    </a:lnTo>
                    <a:lnTo>
                      <a:pt x="204" y="392"/>
                    </a:lnTo>
                    <a:lnTo>
                      <a:pt x="216" y="380"/>
                    </a:lnTo>
                    <a:lnTo>
                      <a:pt x="216" y="366"/>
                    </a:lnTo>
                    <a:lnTo>
                      <a:pt x="216" y="360"/>
                    </a:lnTo>
                    <a:lnTo>
                      <a:pt x="216" y="356"/>
                    </a:lnTo>
                    <a:lnTo>
                      <a:pt x="220" y="354"/>
                    </a:lnTo>
                    <a:lnTo>
                      <a:pt x="224" y="354"/>
                    </a:lnTo>
                    <a:lnTo>
                      <a:pt x="230" y="356"/>
                    </a:lnTo>
                    <a:lnTo>
                      <a:pt x="236" y="360"/>
                    </a:lnTo>
                    <a:lnTo>
                      <a:pt x="256" y="372"/>
                    </a:lnTo>
                    <a:lnTo>
                      <a:pt x="264" y="376"/>
                    </a:lnTo>
                    <a:lnTo>
                      <a:pt x="270" y="378"/>
                    </a:lnTo>
                    <a:lnTo>
                      <a:pt x="270" y="376"/>
                    </a:lnTo>
                    <a:lnTo>
                      <a:pt x="270" y="370"/>
                    </a:lnTo>
                    <a:lnTo>
                      <a:pt x="266" y="360"/>
                    </a:lnTo>
                    <a:lnTo>
                      <a:pt x="256" y="344"/>
                    </a:lnTo>
                    <a:lnTo>
                      <a:pt x="256" y="342"/>
                    </a:lnTo>
                    <a:lnTo>
                      <a:pt x="256" y="340"/>
                    </a:lnTo>
                    <a:lnTo>
                      <a:pt x="264" y="332"/>
                    </a:lnTo>
                    <a:lnTo>
                      <a:pt x="274" y="326"/>
                    </a:lnTo>
                    <a:lnTo>
                      <a:pt x="282" y="324"/>
                    </a:lnTo>
                    <a:lnTo>
                      <a:pt x="292" y="326"/>
                    </a:lnTo>
                    <a:lnTo>
                      <a:pt x="320" y="340"/>
                    </a:lnTo>
                    <a:lnTo>
                      <a:pt x="332" y="332"/>
                    </a:lnTo>
                    <a:lnTo>
                      <a:pt x="334" y="332"/>
                    </a:lnTo>
                    <a:lnTo>
                      <a:pt x="334" y="330"/>
                    </a:lnTo>
                    <a:lnTo>
                      <a:pt x="332" y="328"/>
                    </a:lnTo>
                    <a:lnTo>
                      <a:pt x="334" y="326"/>
                    </a:lnTo>
                    <a:lnTo>
                      <a:pt x="340" y="314"/>
                    </a:lnTo>
                    <a:lnTo>
                      <a:pt x="344" y="304"/>
                    </a:lnTo>
                    <a:lnTo>
                      <a:pt x="344" y="298"/>
                    </a:lnTo>
                    <a:lnTo>
                      <a:pt x="344" y="292"/>
                    </a:lnTo>
                    <a:lnTo>
                      <a:pt x="338" y="286"/>
                    </a:lnTo>
                    <a:lnTo>
                      <a:pt x="334" y="284"/>
                    </a:lnTo>
                    <a:lnTo>
                      <a:pt x="332" y="284"/>
                    </a:lnTo>
                    <a:lnTo>
                      <a:pt x="330" y="276"/>
                    </a:lnTo>
                    <a:lnTo>
                      <a:pt x="332" y="276"/>
                    </a:lnTo>
                    <a:lnTo>
                      <a:pt x="338" y="272"/>
                    </a:lnTo>
                    <a:lnTo>
                      <a:pt x="340" y="268"/>
                    </a:lnTo>
                    <a:lnTo>
                      <a:pt x="338" y="264"/>
                    </a:lnTo>
                    <a:lnTo>
                      <a:pt x="326" y="252"/>
                    </a:lnTo>
                    <a:lnTo>
                      <a:pt x="326" y="250"/>
                    </a:lnTo>
                    <a:lnTo>
                      <a:pt x="320" y="232"/>
                    </a:lnTo>
                    <a:lnTo>
                      <a:pt x="316" y="214"/>
                    </a:lnTo>
                    <a:lnTo>
                      <a:pt x="316" y="196"/>
                    </a:lnTo>
                    <a:lnTo>
                      <a:pt x="316" y="188"/>
                    </a:lnTo>
                    <a:lnTo>
                      <a:pt x="308" y="196"/>
                    </a:lnTo>
                    <a:lnTo>
                      <a:pt x="302" y="204"/>
                    </a:lnTo>
                    <a:lnTo>
                      <a:pt x="300" y="170"/>
                    </a:lnTo>
                    <a:lnTo>
                      <a:pt x="300" y="168"/>
                    </a:lnTo>
                    <a:lnTo>
                      <a:pt x="322" y="138"/>
                    </a:lnTo>
                    <a:lnTo>
                      <a:pt x="334" y="124"/>
                    </a:lnTo>
                    <a:lnTo>
                      <a:pt x="326" y="100"/>
                    </a:lnTo>
                    <a:lnTo>
                      <a:pt x="322" y="76"/>
                    </a:lnTo>
                    <a:lnTo>
                      <a:pt x="308" y="70"/>
                    </a:lnTo>
                    <a:lnTo>
                      <a:pt x="300" y="68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2" name="江西"/>
              <p:cNvSpPr/>
              <p:nvPr/>
            </p:nvSpPr>
            <p:spPr bwMode="auto">
              <a:xfrm>
                <a:off x="4541439" y="4548751"/>
                <a:ext cx="383641" cy="522849"/>
              </a:xfrm>
              <a:custGeom>
                <a:avLst/>
                <a:gdLst>
                  <a:gd name="T0" fmla="*/ 2147483646 w 304"/>
                  <a:gd name="T1" fmla="*/ 0 h 414"/>
                  <a:gd name="T2" fmla="*/ 2147483646 w 304"/>
                  <a:gd name="T3" fmla="*/ 2147483646 h 414"/>
                  <a:gd name="T4" fmla="*/ 2147483646 w 304"/>
                  <a:gd name="T5" fmla="*/ 2147483646 h 414"/>
                  <a:gd name="T6" fmla="*/ 2147483646 w 304"/>
                  <a:gd name="T7" fmla="*/ 2147483646 h 414"/>
                  <a:gd name="T8" fmla="*/ 2147483646 w 304"/>
                  <a:gd name="T9" fmla="*/ 2147483646 h 414"/>
                  <a:gd name="T10" fmla="*/ 2147483646 w 304"/>
                  <a:gd name="T11" fmla="*/ 2147483646 h 414"/>
                  <a:gd name="T12" fmla="*/ 2147483646 w 304"/>
                  <a:gd name="T13" fmla="*/ 2147483646 h 414"/>
                  <a:gd name="T14" fmla="*/ 2147483646 w 304"/>
                  <a:gd name="T15" fmla="*/ 2147483646 h 414"/>
                  <a:gd name="T16" fmla="*/ 2147483646 w 304"/>
                  <a:gd name="T17" fmla="*/ 2147483646 h 414"/>
                  <a:gd name="T18" fmla="*/ 2147483646 w 304"/>
                  <a:gd name="T19" fmla="*/ 2147483646 h 414"/>
                  <a:gd name="T20" fmla="*/ 2147483646 w 304"/>
                  <a:gd name="T21" fmla="*/ 2147483646 h 414"/>
                  <a:gd name="T22" fmla="*/ 2147483646 w 304"/>
                  <a:gd name="T23" fmla="*/ 2147483646 h 414"/>
                  <a:gd name="T24" fmla="*/ 2147483646 w 304"/>
                  <a:gd name="T25" fmla="*/ 2147483646 h 414"/>
                  <a:gd name="T26" fmla="*/ 2147483646 w 304"/>
                  <a:gd name="T27" fmla="*/ 2147483646 h 414"/>
                  <a:gd name="T28" fmla="*/ 0 w 304"/>
                  <a:gd name="T29" fmla="*/ 2147483646 h 414"/>
                  <a:gd name="T30" fmla="*/ 2147483646 w 304"/>
                  <a:gd name="T31" fmla="*/ 2147483646 h 414"/>
                  <a:gd name="T32" fmla="*/ 2147483646 w 304"/>
                  <a:gd name="T33" fmla="*/ 2147483646 h 414"/>
                  <a:gd name="T34" fmla="*/ 2147483646 w 304"/>
                  <a:gd name="T35" fmla="*/ 2147483646 h 414"/>
                  <a:gd name="T36" fmla="*/ 2147483646 w 304"/>
                  <a:gd name="T37" fmla="*/ 2147483646 h 414"/>
                  <a:gd name="T38" fmla="*/ 2147483646 w 304"/>
                  <a:gd name="T39" fmla="*/ 2147483646 h 414"/>
                  <a:gd name="T40" fmla="*/ 2147483646 w 304"/>
                  <a:gd name="T41" fmla="*/ 2147483646 h 414"/>
                  <a:gd name="T42" fmla="*/ 2147483646 w 304"/>
                  <a:gd name="T43" fmla="*/ 2147483646 h 414"/>
                  <a:gd name="T44" fmla="*/ 2147483646 w 304"/>
                  <a:gd name="T45" fmla="*/ 2147483646 h 414"/>
                  <a:gd name="T46" fmla="*/ 2147483646 w 304"/>
                  <a:gd name="T47" fmla="*/ 2147483646 h 414"/>
                  <a:gd name="T48" fmla="*/ 2147483646 w 304"/>
                  <a:gd name="T49" fmla="*/ 2147483646 h 414"/>
                  <a:gd name="T50" fmla="*/ 2147483646 w 304"/>
                  <a:gd name="T51" fmla="*/ 2147483646 h 414"/>
                  <a:gd name="T52" fmla="*/ 2147483646 w 304"/>
                  <a:gd name="T53" fmla="*/ 2147483646 h 414"/>
                  <a:gd name="T54" fmla="*/ 2147483646 w 304"/>
                  <a:gd name="T55" fmla="*/ 2147483646 h 414"/>
                  <a:gd name="T56" fmla="*/ 2147483646 w 304"/>
                  <a:gd name="T57" fmla="*/ 2147483646 h 414"/>
                  <a:gd name="T58" fmla="*/ 2147483646 w 304"/>
                  <a:gd name="T59" fmla="*/ 2147483646 h 414"/>
                  <a:gd name="T60" fmla="*/ 2147483646 w 304"/>
                  <a:gd name="T61" fmla="*/ 2147483646 h 414"/>
                  <a:gd name="T62" fmla="*/ 2147483646 w 304"/>
                  <a:gd name="T63" fmla="*/ 2147483646 h 414"/>
                  <a:gd name="T64" fmla="*/ 2147483646 w 304"/>
                  <a:gd name="T65" fmla="*/ 2147483646 h 414"/>
                  <a:gd name="T66" fmla="*/ 2147483646 w 304"/>
                  <a:gd name="T67" fmla="*/ 2147483646 h 414"/>
                  <a:gd name="T68" fmla="*/ 2147483646 w 304"/>
                  <a:gd name="T69" fmla="*/ 2147483646 h 414"/>
                  <a:gd name="T70" fmla="*/ 2147483646 w 304"/>
                  <a:gd name="T71" fmla="*/ 2147483646 h 414"/>
                  <a:gd name="T72" fmla="*/ 2147483646 w 304"/>
                  <a:gd name="T73" fmla="*/ 2147483646 h 414"/>
                  <a:gd name="T74" fmla="*/ 2147483646 w 304"/>
                  <a:gd name="T75" fmla="*/ 2147483646 h 414"/>
                  <a:gd name="T76" fmla="*/ 2147483646 w 304"/>
                  <a:gd name="T77" fmla="*/ 2147483646 h 414"/>
                  <a:gd name="T78" fmla="*/ 2147483646 w 304"/>
                  <a:gd name="T79" fmla="*/ 2147483646 h 414"/>
                  <a:gd name="T80" fmla="*/ 2147483646 w 304"/>
                  <a:gd name="T81" fmla="*/ 2147483646 h 414"/>
                  <a:gd name="T82" fmla="*/ 2147483646 w 304"/>
                  <a:gd name="T83" fmla="*/ 2147483646 h 414"/>
                  <a:gd name="T84" fmla="*/ 2147483646 w 304"/>
                  <a:gd name="T85" fmla="*/ 2147483646 h 414"/>
                  <a:gd name="T86" fmla="*/ 2147483646 w 304"/>
                  <a:gd name="T87" fmla="*/ 2147483646 h 414"/>
                  <a:gd name="T88" fmla="*/ 2147483646 w 304"/>
                  <a:gd name="T89" fmla="*/ 2147483646 h 414"/>
                  <a:gd name="T90" fmla="*/ 2147483646 w 304"/>
                  <a:gd name="T91" fmla="*/ 2147483646 h 414"/>
                  <a:gd name="T92" fmla="*/ 2147483646 w 304"/>
                  <a:gd name="T93" fmla="*/ 2147483646 h 414"/>
                  <a:gd name="T94" fmla="*/ 2147483646 w 304"/>
                  <a:gd name="T95" fmla="*/ 2147483646 h 414"/>
                  <a:gd name="T96" fmla="*/ 2147483646 w 304"/>
                  <a:gd name="T97" fmla="*/ 2147483646 h 414"/>
                  <a:gd name="T98" fmla="*/ 2147483646 w 304"/>
                  <a:gd name="T99" fmla="*/ 2147483646 h 414"/>
                  <a:gd name="T100" fmla="*/ 2147483646 w 304"/>
                  <a:gd name="T101" fmla="*/ 2147483646 h 414"/>
                  <a:gd name="T102" fmla="*/ 2147483646 w 304"/>
                  <a:gd name="T103" fmla="*/ 2147483646 h 414"/>
                  <a:gd name="T104" fmla="*/ 2147483646 w 304"/>
                  <a:gd name="T105" fmla="*/ 2147483646 h 414"/>
                  <a:gd name="T106" fmla="*/ 2147483646 w 304"/>
                  <a:gd name="T107" fmla="*/ 2147483646 h 414"/>
                  <a:gd name="T108" fmla="*/ 2147483646 w 304"/>
                  <a:gd name="T109" fmla="*/ 2147483646 h 414"/>
                  <a:gd name="T110" fmla="*/ 2147483646 w 304"/>
                  <a:gd name="T111" fmla="*/ 2147483646 h 414"/>
                  <a:gd name="T112" fmla="*/ 2147483646 w 304"/>
                  <a:gd name="T113" fmla="*/ 2147483646 h 414"/>
                  <a:gd name="T114" fmla="*/ 2147483646 w 304"/>
                  <a:gd name="T115" fmla="*/ 2147483646 h 414"/>
                  <a:gd name="T116" fmla="*/ 2147483646 w 304"/>
                  <a:gd name="T117" fmla="*/ 2147483646 h 41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304" h="414">
                    <a:moveTo>
                      <a:pt x="240" y="16"/>
                    </a:moveTo>
                    <a:lnTo>
                      <a:pt x="238" y="16"/>
                    </a:lnTo>
                    <a:lnTo>
                      <a:pt x="220" y="0"/>
                    </a:lnTo>
                    <a:lnTo>
                      <a:pt x="212" y="6"/>
                    </a:lnTo>
                    <a:lnTo>
                      <a:pt x="206" y="16"/>
                    </a:lnTo>
                    <a:lnTo>
                      <a:pt x="200" y="24"/>
                    </a:lnTo>
                    <a:lnTo>
                      <a:pt x="192" y="28"/>
                    </a:lnTo>
                    <a:lnTo>
                      <a:pt x="184" y="32"/>
                    </a:lnTo>
                    <a:lnTo>
                      <a:pt x="180" y="34"/>
                    </a:lnTo>
                    <a:lnTo>
                      <a:pt x="176" y="32"/>
                    </a:lnTo>
                    <a:lnTo>
                      <a:pt x="174" y="28"/>
                    </a:lnTo>
                    <a:lnTo>
                      <a:pt x="174" y="22"/>
                    </a:lnTo>
                    <a:lnTo>
                      <a:pt x="180" y="4"/>
                    </a:lnTo>
                    <a:lnTo>
                      <a:pt x="152" y="22"/>
                    </a:lnTo>
                    <a:lnTo>
                      <a:pt x="152" y="24"/>
                    </a:lnTo>
                    <a:lnTo>
                      <a:pt x="128" y="24"/>
                    </a:lnTo>
                    <a:lnTo>
                      <a:pt x="108" y="34"/>
                    </a:lnTo>
                    <a:lnTo>
                      <a:pt x="108" y="36"/>
                    </a:lnTo>
                    <a:lnTo>
                      <a:pt x="84" y="36"/>
                    </a:lnTo>
                    <a:lnTo>
                      <a:pt x="72" y="42"/>
                    </a:lnTo>
                    <a:lnTo>
                      <a:pt x="68" y="54"/>
                    </a:lnTo>
                    <a:lnTo>
                      <a:pt x="66" y="56"/>
                    </a:lnTo>
                    <a:lnTo>
                      <a:pt x="40" y="56"/>
                    </a:lnTo>
                    <a:lnTo>
                      <a:pt x="34" y="56"/>
                    </a:lnTo>
                    <a:lnTo>
                      <a:pt x="28" y="62"/>
                    </a:lnTo>
                    <a:lnTo>
                      <a:pt x="8" y="80"/>
                    </a:lnTo>
                    <a:lnTo>
                      <a:pt x="16" y="84"/>
                    </a:lnTo>
                    <a:lnTo>
                      <a:pt x="20" y="88"/>
                    </a:lnTo>
                    <a:lnTo>
                      <a:pt x="22" y="94"/>
                    </a:lnTo>
                    <a:lnTo>
                      <a:pt x="22" y="92"/>
                    </a:lnTo>
                    <a:lnTo>
                      <a:pt x="34" y="138"/>
                    </a:lnTo>
                    <a:lnTo>
                      <a:pt x="34" y="140"/>
                    </a:lnTo>
                    <a:lnTo>
                      <a:pt x="34" y="144"/>
                    </a:lnTo>
                    <a:lnTo>
                      <a:pt x="32" y="144"/>
                    </a:lnTo>
                    <a:lnTo>
                      <a:pt x="0" y="188"/>
                    </a:lnTo>
                    <a:lnTo>
                      <a:pt x="0" y="200"/>
                    </a:lnTo>
                    <a:lnTo>
                      <a:pt x="8" y="196"/>
                    </a:lnTo>
                    <a:lnTo>
                      <a:pt x="12" y="196"/>
                    </a:lnTo>
                    <a:lnTo>
                      <a:pt x="16" y="198"/>
                    </a:lnTo>
                    <a:lnTo>
                      <a:pt x="18" y="202"/>
                    </a:lnTo>
                    <a:lnTo>
                      <a:pt x="16" y="214"/>
                    </a:lnTo>
                    <a:lnTo>
                      <a:pt x="16" y="226"/>
                    </a:lnTo>
                    <a:lnTo>
                      <a:pt x="18" y="238"/>
                    </a:lnTo>
                    <a:lnTo>
                      <a:pt x="20" y="250"/>
                    </a:lnTo>
                    <a:lnTo>
                      <a:pt x="24" y="262"/>
                    </a:lnTo>
                    <a:lnTo>
                      <a:pt x="36" y="274"/>
                    </a:lnTo>
                    <a:lnTo>
                      <a:pt x="40" y="280"/>
                    </a:lnTo>
                    <a:lnTo>
                      <a:pt x="40" y="286"/>
                    </a:lnTo>
                    <a:lnTo>
                      <a:pt x="36" y="294"/>
                    </a:lnTo>
                    <a:lnTo>
                      <a:pt x="42" y="304"/>
                    </a:lnTo>
                    <a:lnTo>
                      <a:pt x="44" y="310"/>
                    </a:lnTo>
                    <a:lnTo>
                      <a:pt x="44" y="320"/>
                    </a:lnTo>
                    <a:lnTo>
                      <a:pt x="40" y="330"/>
                    </a:lnTo>
                    <a:lnTo>
                      <a:pt x="34" y="344"/>
                    </a:lnTo>
                    <a:lnTo>
                      <a:pt x="44" y="362"/>
                    </a:lnTo>
                    <a:lnTo>
                      <a:pt x="46" y="366"/>
                    </a:lnTo>
                    <a:lnTo>
                      <a:pt x="52" y="362"/>
                    </a:lnTo>
                    <a:lnTo>
                      <a:pt x="60" y="356"/>
                    </a:lnTo>
                    <a:lnTo>
                      <a:pt x="66" y="352"/>
                    </a:lnTo>
                    <a:lnTo>
                      <a:pt x="72" y="352"/>
                    </a:lnTo>
                    <a:lnTo>
                      <a:pt x="78" y="352"/>
                    </a:lnTo>
                    <a:lnTo>
                      <a:pt x="84" y="356"/>
                    </a:lnTo>
                    <a:lnTo>
                      <a:pt x="86" y="362"/>
                    </a:lnTo>
                    <a:lnTo>
                      <a:pt x="86" y="366"/>
                    </a:lnTo>
                    <a:lnTo>
                      <a:pt x="82" y="374"/>
                    </a:lnTo>
                    <a:lnTo>
                      <a:pt x="66" y="392"/>
                    </a:lnTo>
                    <a:lnTo>
                      <a:pt x="56" y="406"/>
                    </a:lnTo>
                    <a:lnTo>
                      <a:pt x="60" y="414"/>
                    </a:lnTo>
                    <a:lnTo>
                      <a:pt x="72" y="408"/>
                    </a:lnTo>
                    <a:lnTo>
                      <a:pt x="76" y="406"/>
                    </a:lnTo>
                    <a:lnTo>
                      <a:pt x="80" y="406"/>
                    </a:lnTo>
                    <a:lnTo>
                      <a:pt x="94" y="402"/>
                    </a:lnTo>
                    <a:lnTo>
                      <a:pt x="120" y="390"/>
                    </a:lnTo>
                    <a:lnTo>
                      <a:pt x="126" y="388"/>
                    </a:lnTo>
                    <a:lnTo>
                      <a:pt x="134" y="390"/>
                    </a:lnTo>
                    <a:lnTo>
                      <a:pt x="142" y="394"/>
                    </a:lnTo>
                    <a:lnTo>
                      <a:pt x="150" y="402"/>
                    </a:lnTo>
                    <a:lnTo>
                      <a:pt x="154" y="400"/>
                    </a:lnTo>
                    <a:lnTo>
                      <a:pt x="154" y="390"/>
                    </a:lnTo>
                    <a:lnTo>
                      <a:pt x="152" y="388"/>
                    </a:lnTo>
                    <a:lnTo>
                      <a:pt x="152" y="384"/>
                    </a:lnTo>
                    <a:lnTo>
                      <a:pt x="154" y="380"/>
                    </a:lnTo>
                    <a:lnTo>
                      <a:pt x="150" y="366"/>
                    </a:lnTo>
                    <a:lnTo>
                      <a:pt x="150" y="362"/>
                    </a:lnTo>
                    <a:lnTo>
                      <a:pt x="150" y="358"/>
                    </a:lnTo>
                    <a:lnTo>
                      <a:pt x="158" y="352"/>
                    </a:lnTo>
                    <a:lnTo>
                      <a:pt x="166" y="346"/>
                    </a:lnTo>
                    <a:lnTo>
                      <a:pt x="162" y="336"/>
                    </a:lnTo>
                    <a:lnTo>
                      <a:pt x="162" y="334"/>
                    </a:lnTo>
                    <a:lnTo>
                      <a:pt x="166" y="328"/>
                    </a:lnTo>
                    <a:lnTo>
                      <a:pt x="164" y="324"/>
                    </a:lnTo>
                    <a:lnTo>
                      <a:pt x="164" y="320"/>
                    </a:lnTo>
                    <a:lnTo>
                      <a:pt x="164" y="316"/>
                    </a:lnTo>
                    <a:lnTo>
                      <a:pt x="170" y="308"/>
                    </a:lnTo>
                    <a:lnTo>
                      <a:pt x="180" y="300"/>
                    </a:lnTo>
                    <a:lnTo>
                      <a:pt x="178" y="298"/>
                    </a:lnTo>
                    <a:lnTo>
                      <a:pt x="176" y="296"/>
                    </a:lnTo>
                    <a:lnTo>
                      <a:pt x="186" y="292"/>
                    </a:lnTo>
                    <a:lnTo>
                      <a:pt x="186" y="278"/>
                    </a:lnTo>
                    <a:lnTo>
                      <a:pt x="186" y="274"/>
                    </a:lnTo>
                    <a:lnTo>
                      <a:pt x="190" y="270"/>
                    </a:lnTo>
                    <a:lnTo>
                      <a:pt x="194" y="266"/>
                    </a:lnTo>
                    <a:lnTo>
                      <a:pt x="200" y="260"/>
                    </a:lnTo>
                    <a:lnTo>
                      <a:pt x="206" y="256"/>
                    </a:lnTo>
                    <a:lnTo>
                      <a:pt x="194" y="242"/>
                    </a:lnTo>
                    <a:lnTo>
                      <a:pt x="192" y="238"/>
                    </a:lnTo>
                    <a:lnTo>
                      <a:pt x="192" y="232"/>
                    </a:lnTo>
                    <a:lnTo>
                      <a:pt x="194" y="228"/>
                    </a:lnTo>
                    <a:lnTo>
                      <a:pt x="198" y="222"/>
                    </a:lnTo>
                    <a:lnTo>
                      <a:pt x="198" y="220"/>
                    </a:lnTo>
                    <a:lnTo>
                      <a:pt x="224" y="200"/>
                    </a:lnTo>
                    <a:lnTo>
                      <a:pt x="224" y="194"/>
                    </a:lnTo>
                    <a:lnTo>
                      <a:pt x="222" y="192"/>
                    </a:lnTo>
                    <a:lnTo>
                      <a:pt x="220" y="186"/>
                    </a:lnTo>
                    <a:lnTo>
                      <a:pt x="220" y="178"/>
                    </a:lnTo>
                    <a:lnTo>
                      <a:pt x="220" y="170"/>
                    </a:lnTo>
                    <a:lnTo>
                      <a:pt x="224" y="156"/>
                    </a:lnTo>
                    <a:lnTo>
                      <a:pt x="230" y="146"/>
                    </a:lnTo>
                    <a:lnTo>
                      <a:pt x="238" y="138"/>
                    </a:lnTo>
                    <a:lnTo>
                      <a:pt x="250" y="136"/>
                    </a:lnTo>
                    <a:lnTo>
                      <a:pt x="252" y="136"/>
                    </a:lnTo>
                    <a:lnTo>
                      <a:pt x="262" y="140"/>
                    </a:lnTo>
                    <a:lnTo>
                      <a:pt x="272" y="140"/>
                    </a:lnTo>
                    <a:lnTo>
                      <a:pt x="284" y="128"/>
                    </a:lnTo>
                    <a:lnTo>
                      <a:pt x="296" y="120"/>
                    </a:lnTo>
                    <a:lnTo>
                      <a:pt x="296" y="108"/>
                    </a:lnTo>
                    <a:lnTo>
                      <a:pt x="296" y="106"/>
                    </a:lnTo>
                    <a:lnTo>
                      <a:pt x="296" y="104"/>
                    </a:lnTo>
                    <a:lnTo>
                      <a:pt x="300" y="102"/>
                    </a:lnTo>
                    <a:lnTo>
                      <a:pt x="304" y="98"/>
                    </a:lnTo>
                    <a:lnTo>
                      <a:pt x="304" y="96"/>
                    </a:lnTo>
                    <a:lnTo>
                      <a:pt x="296" y="84"/>
                    </a:lnTo>
                    <a:lnTo>
                      <a:pt x="286" y="68"/>
                    </a:lnTo>
                    <a:lnTo>
                      <a:pt x="276" y="52"/>
                    </a:lnTo>
                    <a:lnTo>
                      <a:pt x="274" y="46"/>
                    </a:lnTo>
                    <a:lnTo>
                      <a:pt x="274" y="40"/>
                    </a:lnTo>
                    <a:lnTo>
                      <a:pt x="276" y="34"/>
                    </a:lnTo>
                    <a:lnTo>
                      <a:pt x="280" y="28"/>
                    </a:lnTo>
                    <a:lnTo>
                      <a:pt x="264" y="20"/>
                    </a:lnTo>
                    <a:lnTo>
                      <a:pt x="240" y="1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3" name="福建"/>
              <p:cNvSpPr/>
              <p:nvPr/>
            </p:nvSpPr>
            <p:spPr bwMode="auto">
              <a:xfrm>
                <a:off x="4740933" y="4687957"/>
                <a:ext cx="355143" cy="434063"/>
              </a:xfrm>
              <a:custGeom>
                <a:avLst/>
                <a:gdLst>
                  <a:gd name="T0" fmla="*/ 2147483646 w 282"/>
                  <a:gd name="T1" fmla="*/ 2147483646 h 344"/>
                  <a:gd name="T2" fmla="*/ 2147483646 w 282"/>
                  <a:gd name="T3" fmla="*/ 2147483646 h 344"/>
                  <a:gd name="T4" fmla="*/ 2147483646 w 282"/>
                  <a:gd name="T5" fmla="*/ 2147483646 h 344"/>
                  <a:gd name="T6" fmla="*/ 2147483646 w 282"/>
                  <a:gd name="T7" fmla="*/ 2147483646 h 344"/>
                  <a:gd name="T8" fmla="*/ 2147483646 w 282"/>
                  <a:gd name="T9" fmla="*/ 2147483646 h 344"/>
                  <a:gd name="T10" fmla="*/ 2147483646 w 282"/>
                  <a:gd name="T11" fmla="*/ 2147483646 h 344"/>
                  <a:gd name="T12" fmla="*/ 2147483646 w 282"/>
                  <a:gd name="T13" fmla="*/ 2147483646 h 344"/>
                  <a:gd name="T14" fmla="*/ 2147483646 w 282"/>
                  <a:gd name="T15" fmla="*/ 2147483646 h 344"/>
                  <a:gd name="T16" fmla="*/ 2147483646 w 282"/>
                  <a:gd name="T17" fmla="*/ 2147483646 h 344"/>
                  <a:gd name="T18" fmla="*/ 2147483646 w 282"/>
                  <a:gd name="T19" fmla="*/ 2147483646 h 344"/>
                  <a:gd name="T20" fmla="*/ 2147483646 w 282"/>
                  <a:gd name="T21" fmla="*/ 2147483646 h 344"/>
                  <a:gd name="T22" fmla="*/ 2147483646 w 282"/>
                  <a:gd name="T23" fmla="*/ 2147483646 h 344"/>
                  <a:gd name="T24" fmla="*/ 2147483646 w 282"/>
                  <a:gd name="T25" fmla="*/ 2147483646 h 344"/>
                  <a:gd name="T26" fmla="*/ 2147483646 w 282"/>
                  <a:gd name="T27" fmla="*/ 2147483646 h 344"/>
                  <a:gd name="T28" fmla="*/ 2147483646 w 282"/>
                  <a:gd name="T29" fmla="*/ 2147483646 h 344"/>
                  <a:gd name="T30" fmla="*/ 2147483646 w 282"/>
                  <a:gd name="T31" fmla="*/ 2147483646 h 344"/>
                  <a:gd name="T32" fmla="*/ 2147483646 w 282"/>
                  <a:gd name="T33" fmla="*/ 2147483646 h 344"/>
                  <a:gd name="T34" fmla="*/ 0 w 282"/>
                  <a:gd name="T35" fmla="*/ 2147483646 h 344"/>
                  <a:gd name="T36" fmla="*/ 2147483646 w 282"/>
                  <a:gd name="T37" fmla="*/ 2147483646 h 344"/>
                  <a:gd name="T38" fmla="*/ 2147483646 w 282"/>
                  <a:gd name="T39" fmla="*/ 2147483646 h 344"/>
                  <a:gd name="T40" fmla="*/ 2147483646 w 282"/>
                  <a:gd name="T41" fmla="*/ 2147483646 h 344"/>
                  <a:gd name="T42" fmla="*/ 2147483646 w 282"/>
                  <a:gd name="T43" fmla="*/ 2147483646 h 344"/>
                  <a:gd name="T44" fmla="*/ 2147483646 w 282"/>
                  <a:gd name="T45" fmla="*/ 2147483646 h 344"/>
                  <a:gd name="T46" fmla="*/ 2147483646 w 282"/>
                  <a:gd name="T47" fmla="*/ 2147483646 h 344"/>
                  <a:gd name="T48" fmla="*/ 2147483646 w 282"/>
                  <a:gd name="T49" fmla="*/ 2147483646 h 344"/>
                  <a:gd name="T50" fmla="*/ 2147483646 w 282"/>
                  <a:gd name="T51" fmla="*/ 2147483646 h 344"/>
                  <a:gd name="T52" fmla="*/ 2147483646 w 282"/>
                  <a:gd name="T53" fmla="*/ 2147483646 h 344"/>
                  <a:gd name="T54" fmla="*/ 2147483646 w 282"/>
                  <a:gd name="T55" fmla="*/ 2147483646 h 344"/>
                  <a:gd name="T56" fmla="*/ 2147483646 w 282"/>
                  <a:gd name="T57" fmla="*/ 2147483646 h 344"/>
                  <a:gd name="T58" fmla="*/ 2147483646 w 282"/>
                  <a:gd name="T59" fmla="*/ 2147483646 h 344"/>
                  <a:gd name="T60" fmla="*/ 2147483646 w 282"/>
                  <a:gd name="T61" fmla="*/ 2147483646 h 344"/>
                  <a:gd name="T62" fmla="*/ 2147483646 w 282"/>
                  <a:gd name="T63" fmla="*/ 2147483646 h 344"/>
                  <a:gd name="T64" fmla="*/ 2147483646 w 282"/>
                  <a:gd name="T65" fmla="*/ 2147483646 h 344"/>
                  <a:gd name="T66" fmla="*/ 2147483646 w 282"/>
                  <a:gd name="T67" fmla="*/ 2147483646 h 344"/>
                  <a:gd name="T68" fmla="*/ 2147483646 w 282"/>
                  <a:gd name="T69" fmla="*/ 2147483646 h 344"/>
                  <a:gd name="T70" fmla="*/ 2147483646 w 282"/>
                  <a:gd name="T71" fmla="*/ 2147483646 h 344"/>
                  <a:gd name="T72" fmla="*/ 2147483646 w 282"/>
                  <a:gd name="T73" fmla="*/ 2147483646 h 344"/>
                  <a:gd name="T74" fmla="*/ 2147483646 w 282"/>
                  <a:gd name="T75" fmla="*/ 2147483646 h 344"/>
                  <a:gd name="T76" fmla="*/ 2147483646 w 282"/>
                  <a:gd name="T77" fmla="*/ 2147483646 h 344"/>
                  <a:gd name="T78" fmla="*/ 2147483646 w 282"/>
                  <a:gd name="T79" fmla="*/ 2147483646 h 344"/>
                  <a:gd name="T80" fmla="*/ 2147483646 w 282"/>
                  <a:gd name="T81" fmla="*/ 2147483646 h 344"/>
                  <a:gd name="T82" fmla="*/ 2147483646 w 282"/>
                  <a:gd name="T83" fmla="*/ 2147483646 h 344"/>
                  <a:gd name="T84" fmla="*/ 2147483646 w 282"/>
                  <a:gd name="T85" fmla="*/ 2147483646 h 344"/>
                  <a:gd name="T86" fmla="*/ 2147483646 w 282"/>
                  <a:gd name="T87" fmla="*/ 2147483646 h 344"/>
                  <a:gd name="T88" fmla="*/ 2147483646 w 282"/>
                  <a:gd name="T89" fmla="*/ 2147483646 h 344"/>
                  <a:gd name="T90" fmla="*/ 2147483646 w 282"/>
                  <a:gd name="T91" fmla="*/ 2147483646 h 344"/>
                  <a:gd name="T92" fmla="*/ 2147483646 w 282"/>
                  <a:gd name="T93" fmla="*/ 2147483646 h 344"/>
                  <a:gd name="T94" fmla="*/ 2147483646 w 282"/>
                  <a:gd name="T95" fmla="*/ 2147483646 h 344"/>
                  <a:gd name="T96" fmla="*/ 2147483646 w 282"/>
                  <a:gd name="T97" fmla="*/ 2147483646 h 344"/>
                  <a:gd name="T98" fmla="*/ 2147483646 w 282"/>
                  <a:gd name="T99" fmla="*/ 2147483646 h 344"/>
                  <a:gd name="T100" fmla="*/ 2147483646 w 282"/>
                  <a:gd name="T101" fmla="*/ 2147483646 h 344"/>
                  <a:gd name="T102" fmla="*/ 2147483646 w 282"/>
                  <a:gd name="T103" fmla="*/ 0 h 34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282" h="344">
                    <a:moveTo>
                      <a:pt x="146" y="14"/>
                    </a:moveTo>
                    <a:lnTo>
                      <a:pt x="146" y="14"/>
                    </a:lnTo>
                    <a:lnTo>
                      <a:pt x="132" y="24"/>
                    </a:lnTo>
                    <a:lnTo>
                      <a:pt x="120" y="38"/>
                    </a:lnTo>
                    <a:lnTo>
                      <a:pt x="118" y="38"/>
                    </a:lnTo>
                    <a:lnTo>
                      <a:pt x="118" y="40"/>
                    </a:lnTo>
                    <a:lnTo>
                      <a:pt x="102" y="40"/>
                    </a:lnTo>
                    <a:lnTo>
                      <a:pt x="92" y="34"/>
                    </a:lnTo>
                    <a:lnTo>
                      <a:pt x="84" y="38"/>
                    </a:lnTo>
                    <a:lnTo>
                      <a:pt x="78" y="42"/>
                    </a:lnTo>
                    <a:lnTo>
                      <a:pt x="74" y="50"/>
                    </a:lnTo>
                    <a:lnTo>
                      <a:pt x="70" y="60"/>
                    </a:lnTo>
                    <a:lnTo>
                      <a:pt x="70" y="74"/>
                    </a:lnTo>
                    <a:lnTo>
                      <a:pt x="80" y="66"/>
                    </a:lnTo>
                    <a:lnTo>
                      <a:pt x="74" y="92"/>
                    </a:lnTo>
                    <a:lnTo>
                      <a:pt x="74" y="94"/>
                    </a:lnTo>
                    <a:lnTo>
                      <a:pt x="46" y="116"/>
                    </a:lnTo>
                    <a:lnTo>
                      <a:pt x="42" y="124"/>
                    </a:lnTo>
                    <a:lnTo>
                      <a:pt x="42" y="128"/>
                    </a:lnTo>
                    <a:lnTo>
                      <a:pt x="48" y="134"/>
                    </a:lnTo>
                    <a:lnTo>
                      <a:pt x="54" y="140"/>
                    </a:lnTo>
                    <a:lnTo>
                      <a:pt x="56" y="142"/>
                    </a:lnTo>
                    <a:lnTo>
                      <a:pt x="56" y="146"/>
                    </a:lnTo>
                    <a:lnTo>
                      <a:pt x="56" y="148"/>
                    </a:lnTo>
                    <a:lnTo>
                      <a:pt x="54" y="152"/>
                    </a:lnTo>
                    <a:lnTo>
                      <a:pt x="36" y="166"/>
                    </a:lnTo>
                    <a:lnTo>
                      <a:pt x="38" y="174"/>
                    </a:lnTo>
                    <a:lnTo>
                      <a:pt x="36" y="184"/>
                    </a:lnTo>
                    <a:lnTo>
                      <a:pt x="36" y="186"/>
                    </a:lnTo>
                    <a:lnTo>
                      <a:pt x="30" y="190"/>
                    </a:lnTo>
                    <a:lnTo>
                      <a:pt x="28" y="194"/>
                    </a:lnTo>
                    <a:lnTo>
                      <a:pt x="24" y="200"/>
                    </a:lnTo>
                    <a:lnTo>
                      <a:pt x="14" y="208"/>
                    </a:lnTo>
                    <a:lnTo>
                      <a:pt x="14" y="210"/>
                    </a:lnTo>
                    <a:lnTo>
                      <a:pt x="16" y="216"/>
                    </a:lnTo>
                    <a:lnTo>
                      <a:pt x="14" y="226"/>
                    </a:lnTo>
                    <a:lnTo>
                      <a:pt x="16" y="236"/>
                    </a:lnTo>
                    <a:lnTo>
                      <a:pt x="16" y="238"/>
                    </a:lnTo>
                    <a:lnTo>
                      <a:pt x="14" y="242"/>
                    </a:lnTo>
                    <a:lnTo>
                      <a:pt x="6" y="250"/>
                    </a:lnTo>
                    <a:lnTo>
                      <a:pt x="4" y="250"/>
                    </a:lnTo>
                    <a:lnTo>
                      <a:pt x="0" y="252"/>
                    </a:lnTo>
                    <a:lnTo>
                      <a:pt x="0" y="254"/>
                    </a:lnTo>
                    <a:lnTo>
                      <a:pt x="6" y="272"/>
                    </a:lnTo>
                    <a:lnTo>
                      <a:pt x="28" y="272"/>
                    </a:lnTo>
                    <a:lnTo>
                      <a:pt x="50" y="272"/>
                    </a:lnTo>
                    <a:lnTo>
                      <a:pt x="52" y="272"/>
                    </a:lnTo>
                    <a:lnTo>
                      <a:pt x="52" y="274"/>
                    </a:lnTo>
                    <a:lnTo>
                      <a:pt x="70" y="290"/>
                    </a:lnTo>
                    <a:lnTo>
                      <a:pt x="70" y="292"/>
                    </a:lnTo>
                    <a:lnTo>
                      <a:pt x="82" y="322"/>
                    </a:lnTo>
                    <a:lnTo>
                      <a:pt x="102" y="342"/>
                    </a:lnTo>
                    <a:lnTo>
                      <a:pt x="112" y="344"/>
                    </a:lnTo>
                    <a:lnTo>
                      <a:pt x="112" y="320"/>
                    </a:lnTo>
                    <a:lnTo>
                      <a:pt x="132" y="340"/>
                    </a:lnTo>
                    <a:lnTo>
                      <a:pt x="136" y="336"/>
                    </a:lnTo>
                    <a:lnTo>
                      <a:pt x="150" y="306"/>
                    </a:lnTo>
                    <a:lnTo>
                      <a:pt x="152" y="290"/>
                    </a:lnTo>
                    <a:lnTo>
                      <a:pt x="154" y="290"/>
                    </a:lnTo>
                    <a:lnTo>
                      <a:pt x="156" y="290"/>
                    </a:lnTo>
                    <a:lnTo>
                      <a:pt x="172" y="292"/>
                    </a:lnTo>
                    <a:lnTo>
                      <a:pt x="170" y="280"/>
                    </a:lnTo>
                    <a:lnTo>
                      <a:pt x="170" y="278"/>
                    </a:lnTo>
                    <a:lnTo>
                      <a:pt x="170" y="276"/>
                    </a:lnTo>
                    <a:lnTo>
                      <a:pt x="174" y="276"/>
                    </a:lnTo>
                    <a:lnTo>
                      <a:pt x="194" y="276"/>
                    </a:lnTo>
                    <a:lnTo>
                      <a:pt x="200" y="270"/>
                    </a:lnTo>
                    <a:lnTo>
                      <a:pt x="204" y="262"/>
                    </a:lnTo>
                    <a:lnTo>
                      <a:pt x="208" y="256"/>
                    </a:lnTo>
                    <a:lnTo>
                      <a:pt x="208" y="250"/>
                    </a:lnTo>
                    <a:lnTo>
                      <a:pt x="206" y="222"/>
                    </a:lnTo>
                    <a:lnTo>
                      <a:pt x="222" y="226"/>
                    </a:lnTo>
                    <a:lnTo>
                      <a:pt x="228" y="218"/>
                    </a:lnTo>
                    <a:lnTo>
                      <a:pt x="220" y="210"/>
                    </a:lnTo>
                    <a:lnTo>
                      <a:pt x="218" y="208"/>
                    </a:lnTo>
                    <a:lnTo>
                      <a:pt x="234" y="192"/>
                    </a:lnTo>
                    <a:lnTo>
                      <a:pt x="234" y="194"/>
                    </a:lnTo>
                    <a:lnTo>
                      <a:pt x="236" y="194"/>
                    </a:lnTo>
                    <a:lnTo>
                      <a:pt x="246" y="198"/>
                    </a:lnTo>
                    <a:lnTo>
                      <a:pt x="246" y="196"/>
                    </a:lnTo>
                    <a:lnTo>
                      <a:pt x="238" y="182"/>
                    </a:lnTo>
                    <a:lnTo>
                      <a:pt x="242" y="180"/>
                    </a:lnTo>
                    <a:lnTo>
                      <a:pt x="246" y="178"/>
                    </a:lnTo>
                    <a:lnTo>
                      <a:pt x="244" y="172"/>
                    </a:lnTo>
                    <a:lnTo>
                      <a:pt x="236" y="156"/>
                    </a:lnTo>
                    <a:lnTo>
                      <a:pt x="238" y="156"/>
                    </a:lnTo>
                    <a:lnTo>
                      <a:pt x="238" y="154"/>
                    </a:lnTo>
                    <a:lnTo>
                      <a:pt x="260" y="142"/>
                    </a:lnTo>
                    <a:lnTo>
                      <a:pt x="262" y="134"/>
                    </a:lnTo>
                    <a:lnTo>
                      <a:pt x="240" y="120"/>
                    </a:lnTo>
                    <a:lnTo>
                      <a:pt x="236" y="116"/>
                    </a:lnTo>
                    <a:lnTo>
                      <a:pt x="234" y="112"/>
                    </a:lnTo>
                    <a:lnTo>
                      <a:pt x="236" y="108"/>
                    </a:lnTo>
                    <a:lnTo>
                      <a:pt x="242" y="108"/>
                    </a:lnTo>
                    <a:lnTo>
                      <a:pt x="266" y="112"/>
                    </a:lnTo>
                    <a:lnTo>
                      <a:pt x="266" y="98"/>
                    </a:lnTo>
                    <a:lnTo>
                      <a:pt x="266" y="96"/>
                    </a:lnTo>
                    <a:lnTo>
                      <a:pt x="278" y="84"/>
                    </a:lnTo>
                    <a:lnTo>
                      <a:pt x="282" y="74"/>
                    </a:lnTo>
                    <a:lnTo>
                      <a:pt x="276" y="72"/>
                    </a:lnTo>
                    <a:lnTo>
                      <a:pt x="270" y="66"/>
                    </a:lnTo>
                    <a:lnTo>
                      <a:pt x="270" y="64"/>
                    </a:lnTo>
                    <a:lnTo>
                      <a:pt x="270" y="60"/>
                    </a:lnTo>
                    <a:lnTo>
                      <a:pt x="270" y="58"/>
                    </a:lnTo>
                    <a:lnTo>
                      <a:pt x="268" y="58"/>
                    </a:lnTo>
                    <a:lnTo>
                      <a:pt x="266" y="58"/>
                    </a:lnTo>
                    <a:lnTo>
                      <a:pt x="262" y="62"/>
                    </a:lnTo>
                    <a:lnTo>
                      <a:pt x="256" y="64"/>
                    </a:lnTo>
                    <a:lnTo>
                      <a:pt x="250" y="62"/>
                    </a:lnTo>
                    <a:lnTo>
                      <a:pt x="244" y="62"/>
                    </a:lnTo>
                    <a:lnTo>
                      <a:pt x="234" y="54"/>
                    </a:lnTo>
                    <a:lnTo>
                      <a:pt x="226" y="42"/>
                    </a:lnTo>
                    <a:lnTo>
                      <a:pt x="226" y="44"/>
                    </a:lnTo>
                    <a:lnTo>
                      <a:pt x="222" y="50"/>
                    </a:lnTo>
                    <a:lnTo>
                      <a:pt x="216" y="58"/>
                    </a:lnTo>
                    <a:lnTo>
                      <a:pt x="208" y="60"/>
                    </a:lnTo>
                    <a:lnTo>
                      <a:pt x="200" y="62"/>
                    </a:lnTo>
                    <a:lnTo>
                      <a:pt x="194" y="62"/>
                    </a:lnTo>
                    <a:lnTo>
                      <a:pt x="186" y="60"/>
                    </a:lnTo>
                    <a:lnTo>
                      <a:pt x="182" y="58"/>
                    </a:lnTo>
                    <a:lnTo>
                      <a:pt x="178" y="54"/>
                    </a:lnTo>
                    <a:lnTo>
                      <a:pt x="174" y="46"/>
                    </a:lnTo>
                    <a:lnTo>
                      <a:pt x="170" y="30"/>
                    </a:lnTo>
                    <a:lnTo>
                      <a:pt x="166" y="12"/>
                    </a:lnTo>
                    <a:lnTo>
                      <a:pt x="164" y="6"/>
                    </a:lnTo>
                    <a:lnTo>
                      <a:pt x="160" y="2"/>
                    </a:lnTo>
                    <a:lnTo>
                      <a:pt x="154" y="0"/>
                    </a:lnTo>
                    <a:lnTo>
                      <a:pt x="146" y="0"/>
                    </a:lnTo>
                    <a:lnTo>
                      <a:pt x="148" y="14"/>
                    </a:lnTo>
                    <a:lnTo>
                      <a:pt x="146" y="1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4" name="浙江"/>
              <p:cNvSpPr/>
              <p:nvPr/>
            </p:nvSpPr>
            <p:spPr bwMode="auto">
              <a:xfrm>
                <a:off x="4899870" y="4412833"/>
                <a:ext cx="304721" cy="352951"/>
              </a:xfrm>
              <a:custGeom>
                <a:avLst/>
                <a:gdLst>
                  <a:gd name="T0" fmla="*/ 2147483646 w 242"/>
                  <a:gd name="T1" fmla="*/ 2147483646 h 280"/>
                  <a:gd name="T2" fmla="*/ 2147483646 w 242"/>
                  <a:gd name="T3" fmla="*/ 2147483646 h 280"/>
                  <a:gd name="T4" fmla="*/ 2147483646 w 242"/>
                  <a:gd name="T5" fmla="*/ 2147483646 h 280"/>
                  <a:gd name="T6" fmla="*/ 2147483646 w 242"/>
                  <a:gd name="T7" fmla="*/ 2147483646 h 280"/>
                  <a:gd name="T8" fmla="*/ 2147483646 w 242"/>
                  <a:gd name="T9" fmla="*/ 2147483646 h 280"/>
                  <a:gd name="T10" fmla="*/ 2147483646 w 242"/>
                  <a:gd name="T11" fmla="*/ 2147483646 h 280"/>
                  <a:gd name="T12" fmla="*/ 2147483646 w 242"/>
                  <a:gd name="T13" fmla="*/ 2147483646 h 280"/>
                  <a:gd name="T14" fmla="*/ 2147483646 w 242"/>
                  <a:gd name="T15" fmla="*/ 2147483646 h 280"/>
                  <a:gd name="T16" fmla="*/ 2147483646 w 242"/>
                  <a:gd name="T17" fmla="*/ 2147483646 h 280"/>
                  <a:gd name="T18" fmla="*/ 0 w 242"/>
                  <a:gd name="T19" fmla="*/ 2147483646 h 280"/>
                  <a:gd name="T20" fmla="*/ 2147483646 w 242"/>
                  <a:gd name="T21" fmla="*/ 2147483646 h 280"/>
                  <a:gd name="T22" fmla="*/ 2147483646 w 242"/>
                  <a:gd name="T23" fmla="*/ 2147483646 h 280"/>
                  <a:gd name="T24" fmla="*/ 2147483646 w 242"/>
                  <a:gd name="T25" fmla="*/ 2147483646 h 280"/>
                  <a:gd name="T26" fmla="*/ 2147483646 w 242"/>
                  <a:gd name="T27" fmla="*/ 2147483646 h 280"/>
                  <a:gd name="T28" fmla="*/ 2147483646 w 242"/>
                  <a:gd name="T29" fmla="*/ 2147483646 h 280"/>
                  <a:gd name="T30" fmla="*/ 2147483646 w 242"/>
                  <a:gd name="T31" fmla="*/ 2147483646 h 280"/>
                  <a:gd name="T32" fmla="*/ 2147483646 w 242"/>
                  <a:gd name="T33" fmla="*/ 2147483646 h 280"/>
                  <a:gd name="T34" fmla="*/ 2147483646 w 242"/>
                  <a:gd name="T35" fmla="*/ 2147483646 h 280"/>
                  <a:gd name="T36" fmla="*/ 2147483646 w 242"/>
                  <a:gd name="T37" fmla="*/ 2147483646 h 280"/>
                  <a:gd name="T38" fmla="*/ 2147483646 w 242"/>
                  <a:gd name="T39" fmla="*/ 2147483646 h 280"/>
                  <a:gd name="T40" fmla="*/ 2147483646 w 242"/>
                  <a:gd name="T41" fmla="*/ 2147483646 h 280"/>
                  <a:gd name="T42" fmla="*/ 2147483646 w 242"/>
                  <a:gd name="T43" fmla="*/ 2147483646 h 280"/>
                  <a:gd name="T44" fmla="*/ 2147483646 w 242"/>
                  <a:gd name="T45" fmla="*/ 2147483646 h 280"/>
                  <a:gd name="T46" fmla="*/ 2147483646 w 242"/>
                  <a:gd name="T47" fmla="*/ 2147483646 h 280"/>
                  <a:gd name="T48" fmla="*/ 2147483646 w 242"/>
                  <a:gd name="T49" fmla="*/ 2147483646 h 280"/>
                  <a:gd name="T50" fmla="*/ 2147483646 w 242"/>
                  <a:gd name="T51" fmla="*/ 2147483646 h 280"/>
                  <a:gd name="T52" fmla="*/ 2147483646 w 242"/>
                  <a:gd name="T53" fmla="*/ 2147483646 h 280"/>
                  <a:gd name="T54" fmla="*/ 2147483646 w 242"/>
                  <a:gd name="T55" fmla="*/ 2147483646 h 280"/>
                  <a:gd name="T56" fmla="*/ 2147483646 w 242"/>
                  <a:gd name="T57" fmla="*/ 2147483646 h 280"/>
                  <a:gd name="T58" fmla="*/ 2147483646 w 242"/>
                  <a:gd name="T59" fmla="*/ 2147483646 h 280"/>
                  <a:gd name="T60" fmla="*/ 2147483646 w 242"/>
                  <a:gd name="T61" fmla="*/ 2147483646 h 280"/>
                  <a:gd name="T62" fmla="*/ 2147483646 w 242"/>
                  <a:gd name="T63" fmla="*/ 2147483646 h 280"/>
                  <a:gd name="T64" fmla="*/ 2147483646 w 242"/>
                  <a:gd name="T65" fmla="*/ 2147483646 h 280"/>
                  <a:gd name="T66" fmla="*/ 2147483646 w 242"/>
                  <a:gd name="T67" fmla="*/ 2147483646 h 280"/>
                  <a:gd name="T68" fmla="*/ 2147483646 w 242"/>
                  <a:gd name="T69" fmla="*/ 2147483646 h 280"/>
                  <a:gd name="T70" fmla="*/ 2147483646 w 242"/>
                  <a:gd name="T71" fmla="*/ 2147483646 h 280"/>
                  <a:gd name="T72" fmla="*/ 2147483646 w 242"/>
                  <a:gd name="T73" fmla="*/ 2147483646 h 280"/>
                  <a:gd name="T74" fmla="*/ 2147483646 w 242"/>
                  <a:gd name="T75" fmla="*/ 2147483646 h 280"/>
                  <a:gd name="T76" fmla="*/ 2147483646 w 242"/>
                  <a:gd name="T77" fmla="*/ 2147483646 h 280"/>
                  <a:gd name="T78" fmla="*/ 2147483646 w 242"/>
                  <a:gd name="T79" fmla="*/ 2147483646 h 280"/>
                  <a:gd name="T80" fmla="*/ 2147483646 w 242"/>
                  <a:gd name="T81" fmla="*/ 2147483646 h 280"/>
                  <a:gd name="T82" fmla="*/ 2147483646 w 242"/>
                  <a:gd name="T83" fmla="*/ 2147483646 h 280"/>
                  <a:gd name="T84" fmla="*/ 2147483646 w 242"/>
                  <a:gd name="T85" fmla="*/ 2147483646 h 280"/>
                  <a:gd name="T86" fmla="*/ 2147483646 w 242"/>
                  <a:gd name="T87" fmla="*/ 2147483646 h 280"/>
                  <a:gd name="T88" fmla="*/ 2147483646 w 242"/>
                  <a:gd name="T89" fmla="*/ 2147483646 h 280"/>
                  <a:gd name="T90" fmla="*/ 2147483646 w 242"/>
                  <a:gd name="T91" fmla="*/ 2147483646 h 28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42" h="280">
                    <a:moveTo>
                      <a:pt x="148" y="4"/>
                    </a:moveTo>
                    <a:lnTo>
                      <a:pt x="148" y="4"/>
                    </a:lnTo>
                    <a:lnTo>
                      <a:pt x="136" y="8"/>
                    </a:lnTo>
                    <a:lnTo>
                      <a:pt x="126" y="12"/>
                    </a:lnTo>
                    <a:lnTo>
                      <a:pt x="116" y="10"/>
                    </a:lnTo>
                    <a:lnTo>
                      <a:pt x="102" y="6"/>
                    </a:lnTo>
                    <a:lnTo>
                      <a:pt x="84" y="4"/>
                    </a:lnTo>
                    <a:lnTo>
                      <a:pt x="78" y="6"/>
                    </a:lnTo>
                    <a:lnTo>
                      <a:pt x="74" y="12"/>
                    </a:lnTo>
                    <a:lnTo>
                      <a:pt x="62" y="28"/>
                    </a:lnTo>
                    <a:lnTo>
                      <a:pt x="74" y="52"/>
                    </a:lnTo>
                    <a:lnTo>
                      <a:pt x="54" y="64"/>
                    </a:lnTo>
                    <a:lnTo>
                      <a:pt x="38" y="60"/>
                    </a:lnTo>
                    <a:lnTo>
                      <a:pt x="44" y="74"/>
                    </a:lnTo>
                    <a:lnTo>
                      <a:pt x="44" y="78"/>
                    </a:lnTo>
                    <a:lnTo>
                      <a:pt x="44" y="82"/>
                    </a:lnTo>
                    <a:lnTo>
                      <a:pt x="42" y="88"/>
                    </a:lnTo>
                    <a:lnTo>
                      <a:pt x="36" y="100"/>
                    </a:lnTo>
                    <a:lnTo>
                      <a:pt x="32" y="106"/>
                    </a:lnTo>
                    <a:lnTo>
                      <a:pt x="4" y="132"/>
                    </a:lnTo>
                    <a:lnTo>
                      <a:pt x="10" y="136"/>
                    </a:lnTo>
                    <a:lnTo>
                      <a:pt x="6" y="140"/>
                    </a:lnTo>
                    <a:lnTo>
                      <a:pt x="2" y="144"/>
                    </a:lnTo>
                    <a:lnTo>
                      <a:pt x="0" y="148"/>
                    </a:lnTo>
                    <a:lnTo>
                      <a:pt x="0" y="152"/>
                    </a:lnTo>
                    <a:lnTo>
                      <a:pt x="0" y="156"/>
                    </a:lnTo>
                    <a:lnTo>
                      <a:pt x="20" y="186"/>
                    </a:lnTo>
                    <a:lnTo>
                      <a:pt x="30" y="202"/>
                    </a:lnTo>
                    <a:lnTo>
                      <a:pt x="30" y="204"/>
                    </a:lnTo>
                    <a:lnTo>
                      <a:pt x="30" y="206"/>
                    </a:lnTo>
                    <a:lnTo>
                      <a:pt x="30" y="208"/>
                    </a:lnTo>
                    <a:lnTo>
                      <a:pt x="28" y="210"/>
                    </a:lnTo>
                    <a:lnTo>
                      <a:pt x="34" y="210"/>
                    </a:lnTo>
                    <a:lnTo>
                      <a:pt x="40" y="214"/>
                    </a:lnTo>
                    <a:lnTo>
                      <a:pt x="44" y="218"/>
                    </a:lnTo>
                    <a:lnTo>
                      <a:pt x="48" y="224"/>
                    </a:lnTo>
                    <a:lnTo>
                      <a:pt x="50" y="234"/>
                    </a:lnTo>
                    <a:lnTo>
                      <a:pt x="52" y="246"/>
                    </a:lnTo>
                    <a:lnTo>
                      <a:pt x="56" y="262"/>
                    </a:lnTo>
                    <a:lnTo>
                      <a:pt x="58" y="266"/>
                    </a:lnTo>
                    <a:lnTo>
                      <a:pt x="64" y="270"/>
                    </a:lnTo>
                    <a:lnTo>
                      <a:pt x="68" y="272"/>
                    </a:lnTo>
                    <a:lnTo>
                      <a:pt x="74" y="272"/>
                    </a:lnTo>
                    <a:lnTo>
                      <a:pt x="80" y="270"/>
                    </a:lnTo>
                    <a:lnTo>
                      <a:pt x="84" y="268"/>
                    </a:lnTo>
                    <a:lnTo>
                      <a:pt x="90" y="264"/>
                    </a:lnTo>
                    <a:lnTo>
                      <a:pt x="90" y="260"/>
                    </a:lnTo>
                    <a:lnTo>
                      <a:pt x="90" y="258"/>
                    </a:lnTo>
                    <a:lnTo>
                      <a:pt x="104" y="248"/>
                    </a:lnTo>
                    <a:lnTo>
                      <a:pt x="104" y="250"/>
                    </a:lnTo>
                    <a:lnTo>
                      <a:pt x="116" y="268"/>
                    </a:lnTo>
                    <a:lnTo>
                      <a:pt x="122" y="270"/>
                    </a:lnTo>
                    <a:lnTo>
                      <a:pt x="130" y="272"/>
                    </a:lnTo>
                    <a:lnTo>
                      <a:pt x="134" y="272"/>
                    </a:lnTo>
                    <a:lnTo>
                      <a:pt x="130" y="262"/>
                    </a:lnTo>
                    <a:lnTo>
                      <a:pt x="146" y="268"/>
                    </a:lnTo>
                    <a:lnTo>
                      <a:pt x="150" y="268"/>
                    </a:lnTo>
                    <a:lnTo>
                      <a:pt x="152" y="270"/>
                    </a:lnTo>
                    <a:lnTo>
                      <a:pt x="166" y="280"/>
                    </a:lnTo>
                    <a:lnTo>
                      <a:pt x="170" y="274"/>
                    </a:lnTo>
                    <a:lnTo>
                      <a:pt x="168" y="248"/>
                    </a:lnTo>
                    <a:lnTo>
                      <a:pt x="170" y="246"/>
                    </a:lnTo>
                    <a:lnTo>
                      <a:pt x="180" y="234"/>
                    </a:lnTo>
                    <a:lnTo>
                      <a:pt x="180" y="232"/>
                    </a:lnTo>
                    <a:lnTo>
                      <a:pt x="176" y="226"/>
                    </a:lnTo>
                    <a:lnTo>
                      <a:pt x="172" y="224"/>
                    </a:lnTo>
                    <a:lnTo>
                      <a:pt x="174" y="222"/>
                    </a:lnTo>
                    <a:lnTo>
                      <a:pt x="176" y="220"/>
                    </a:lnTo>
                    <a:lnTo>
                      <a:pt x="178" y="220"/>
                    </a:lnTo>
                    <a:lnTo>
                      <a:pt x="198" y="186"/>
                    </a:lnTo>
                    <a:lnTo>
                      <a:pt x="200" y="188"/>
                    </a:lnTo>
                    <a:lnTo>
                      <a:pt x="204" y="188"/>
                    </a:lnTo>
                    <a:lnTo>
                      <a:pt x="204" y="190"/>
                    </a:lnTo>
                    <a:lnTo>
                      <a:pt x="204" y="204"/>
                    </a:lnTo>
                    <a:lnTo>
                      <a:pt x="228" y="184"/>
                    </a:lnTo>
                    <a:lnTo>
                      <a:pt x="226" y="172"/>
                    </a:lnTo>
                    <a:lnTo>
                      <a:pt x="222" y="172"/>
                    </a:lnTo>
                    <a:lnTo>
                      <a:pt x="214" y="174"/>
                    </a:lnTo>
                    <a:lnTo>
                      <a:pt x="228" y="136"/>
                    </a:lnTo>
                    <a:lnTo>
                      <a:pt x="216" y="136"/>
                    </a:lnTo>
                    <a:lnTo>
                      <a:pt x="214" y="136"/>
                    </a:lnTo>
                    <a:lnTo>
                      <a:pt x="214" y="134"/>
                    </a:lnTo>
                    <a:lnTo>
                      <a:pt x="210" y="128"/>
                    </a:lnTo>
                    <a:lnTo>
                      <a:pt x="208" y="122"/>
                    </a:lnTo>
                    <a:lnTo>
                      <a:pt x="210" y="116"/>
                    </a:lnTo>
                    <a:lnTo>
                      <a:pt x="230" y="116"/>
                    </a:lnTo>
                    <a:lnTo>
                      <a:pt x="242" y="116"/>
                    </a:lnTo>
                    <a:lnTo>
                      <a:pt x="240" y="106"/>
                    </a:lnTo>
                    <a:lnTo>
                      <a:pt x="232" y="92"/>
                    </a:lnTo>
                    <a:lnTo>
                      <a:pt x="216" y="86"/>
                    </a:lnTo>
                    <a:lnTo>
                      <a:pt x="232" y="70"/>
                    </a:lnTo>
                    <a:lnTo>
                      <a:pt x="232" y="66"/>
                    </a:lnTo>
                    <a:lnTo>
                      <a:pt x="224" y="68"/>
                    </a:lnTo>
                    <a:lnTo>
                      <a:pt x="220" y="68"/>
                    </a:lnTo>
                    <a:lnTo>
                      <a:pt x="220" y="66"/>
                    </a:lnTo>
                    <a:lnTo>
                      <a:pt x="220" y="64"/>
                    </a:lnTo>
                    <a:lnTo>
                      <a:pt x="218" y="58"/>
                    </a:lnTo>
                    <a:lnTo>
                      <a:pt x="214" y="54"/>
                    </a:lnTo>
                    <a:lnTo>
                      <a:pt x="210" y="50"/>
                    </a:lnTo>
                    <a:lnTo>
                      <a:pt x="204" y="48"/>
                    </a:lnTo>
                    <a:lnTo>
                      <a:pt x="172" y="48"/>
                    </a:lnTo>
                    <a:lnTo>
                      <a:pt x="160" y="64"/>
                    </a:lnTo>
                    <a:lnTo>
                      <a:pt x="156" y="64"/>
                    </a:lnTo>
                    <a:lnTo>
                      <a:pt x="104" y="48"/>
                    </a:lnTo>
                    <a:lnTo>
                      <a:pt x="154" y="36"/>
                    </a:lnTo>
                    <a:lnTo>
                      <a:pt x="158" y="34"/>
                    </a:lnTo>
                    <a:lnTo>
                      <a:pt x="162" y="30"/>
                    </a:lnTo>
                    <a:lnTo>
                      <a:pt x="178" y="12"/>
                    </a:lnTo>
                    <a:lnTo>
                      <a:pt x="162" y="0"/>
                    </a:lnTo>
                    <a:lnTo>
                      <a:pt x="148" y="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5" name="安徽"/>
              <p:cNvSpPr/>
              <p:nvPr/>
            </p:nvSpPr>
            <p:spPr bwMode="auto">
              <a:xfrm>
                <a:off x="4601725" y="4107015"/>
                <a:ext cx="385834" cy="472428"/>
              </a:xfrm>
              <a:custGeom>
                <a:avLst/>
                <a:gdLst>
                  <a:gd name="T0" fmla="*/ 2147483646 w 306"/>
                  <a:gd name="T1" fmla="*/ 2147483646 h 374"/>
                  <a:gd name="T2" fmla="*/ 2147483646 w 306"/>
                  <a:gd name="T3" fmla="*/ 2147483646 h 374"/>
                  <a:gd name="T4" fmla="*/ 2147483646 w 306"/>
                  <a:gd name="T5" fmla="*/ 2147483646 h 374"/>
                  <a:gd name="T6" fmla="*/ 2147483646 w 306"/>
                  <a:gd name="T7" fmla="*/ 2147483646 h 374"/>
                  <a:gd name="T8" fmla="*/ 2147483646 w 306"/>
                  <a:gd name="T9" fmla="*/ 2147483646 h 374"/>
                  <a:gd name="T10" fmla="*/ 2147483646 w 306"/>
                  <a:gd name="T11" fmla="*/ 2147483646 h 374"/>
                  <a:gd name="T12" fmla="*/ 2147483646 w 306"/>
                  <a:gd name="T13" fmla="*/ 2147483646 h 374"/>
                  <a:gd name="T14" fmla="*/ 2147483646 w 306"/>
                  <a:gd name="T15" fmla="*/ 2147483646 h 374"/>
                  <a:gd name="T16" fmla="*/ 2147483646 w 306"/>
                  <a:gd name="T17" fmla="*/ 2147483646 h 374"/>
                  <a:gd name="T18" fmla="*/ 2147483646 w 306"/>
                  <a:gd name="T19" fmla="*/ 2147483646 h 374"/>
                  <a:gd name="T20" fmla="*/ 2147483646 w 306"/>
                  <a:gd name="T21" fmla="*/ 2147483646 h 374"/>
                  <a:gd name="T22" fmla="*/ 2147483646 w 306"/>
                  <a:gd name="T23" fmla="*/ 2147483646 h 374"/>
                  <a:gd name="T24" fmla="*/ 2147483646 w 306"/>
                  <a:gd name="T25" fmla="*/ 2147483646 h 374"/>
                  <a:gd name="T26" fmla="*/ 2147483646 w 306"/>
                  <a:gd name="T27" fmla="*/ 2147483646 h 374"/>
                  <a:gd name="T28" fmla="*/ 2147483646 w 306"/>
                  <a:gd name="T29" fmla="*/ 2147483646 h 374"/>
                  <a:gd name="T30" fmla="*/ 2147483646 w 306"/>
                  <a:gd name="T31" fmla="*/ 2147483646 h 374"/>
                  <a:gd name="T32" fmla="*/ 2147483646 w 306"/>
                  <a:gd name="T33" fmla="*/ 2147483646 h 374"/>
                  <a:gd name="T34" fmla="*/ 2147483646 w 306"/>
                  <a:gd name="T35" fmla="*/ 2147483646 h 374"/>
                  <a:gd name="T36" fmla="*/ 2147483646 w 306"/>
                  <a:gd name="T37" fmla="*/ 2147483646 h 374"/>
                  <a:gd name="T38" fmla="*/ 2147483646 w 306"/>
                  <a:gd name="T39" fmla="*/ 2147483646 h 374"/>
                  <a:gd name="T40" fmla="*/ 2147483646 w 306"/>
                  <a:gd name="T41" fmla="*/ 2147483646 h 374"/>
                  <a:gd name="T42" fmla="*/ 2147483646 w 306"/>
                  <a:gd name="T43" fmla="*/ 2147483646 h 374"/>
                  <a:gd name="T44" fmla="*/ 2147483646 w 306"/>
                  <a:gd name="T45" fmla="*/ 2147483646 h 374"/>
                  <a:gd name="T46" fmla="*/ 2147483646 w 306"/>
                  <a:gd name="T47" fmla="*/ 2147483646 h 374"/>
                  <a:gd name="T48" fmla="*/ 2147483646 w 306"/>
                  <a:gd name="T49" fmla="*/ 2147483646 h 374"/>
                  <a:gd name="T50" fmla="*/ 2147483646 w 306"/>
                  <a:gd name="T51" fmla="*/ 2147483646 h 374"/>
                  <a:gd name="T52" fmla="*/ 2147483646 w 306"/>
                  <a:gd name="T53" fmla="*/ 2147483646 h 374"/>
                  <a:gd name="T54" fmla="*/ 2147483646 w 306"/>
                  <a:gd name="T55" fmla="*/ 2147483646 h 374"/>
                  <a:gd name="T56" fmla="*/ 2147483646 w 306"/>
                  <a:gd name="T57" fmla="*/ 2147483646 h 374"/>
                  <a:gd name="T58" fmla="*/ 2147483646 w 306"/>
                  <a:gd name="T59" fmla="*/ 2147483646 h 374"/>
                  <a:gd name="T60" fmla="*/ 2147483646 w 306"/>
                  <a:gd name="T61" fmla="*/ 2147483646 h 374"/>
                  <a:gd name="T62" fmla="*/ 2147483646 w 306"/>
                  <a:gd name="T63" fmla="*/ 2147483646 h 374"/>
                  <a:gd name="T64" fmla="*/ 2147483646 w 306"/>
                  <a:gd name="T65" fmla="*/ 2147483646 h 374"/>
                  <a:gd name="T66" fmla="*/ 2147483646 w 306"/>
                  <a:gd name="T67" fmla="*/ 2147483646 h 374"/>
                  <a:gd name="T68" fmla="*/ 2147483646 w 306"/>
                  <a:gd name="T69" fmla="*/ 2147483646 h 374"/>
                  <a:gd name="T70" fmla="*/ 2147483646 w 306"/>
                  <a:gd name="T71" fmla="*/ 2147483646 h 374"/>
                  <a:gd name="T72" fmla="*/ 2147483646 w 306"/>
                  <a:gd name="T73" fmla="*/ 2147483646 h 374"/>
                  <a:gd name="T74" fmla="*/ 2147483646 w 306"/>
                  <a:gd name="T75" fmla="*/ 2147483646 h 374"/>
                  <a:gd name="T76" fmla="*/ 2147483646 w 306"/>
                  <a:gd name="T77" fmla="*/ 2147483646 h 374"/>
                  <a:gd name="T78" fmla="*/ 2147483646 w 306"/>
                  <a:gd name="T79" fmla="*/ 2147483646 h 374"/>
                  <a:gd name="T80" fmla="*/ 2147483646 w 306"/>
                  <a:gd name="T81" fmla="*/ 2147483646 h 374"/>
                  <a:gd name="T82" fmla="*/ 2147483646 w 306"/>
                  <a:gd name="T83" fmla="*/ 2147483646 h 374"/>
                  <a:gd name="T84" fmla="*/ 2147483646 w 306"/>
                  <a:gd name="T85" fmla="*/ 2147483646 h 374"/>
                  <a:gd name="T86" fmla="*/ 2147483646 w 306"/>
                  <a:gd name="T87" fmla="*/ 2147483646 h 374"/>
                  <a:gd name="T88" fmla="*/ 2147483646 w 306"/>
                  <a:gd name="T89" fmla="*/ 2147483646 h 374"/>
                  <a:gd name="T90" fmla="*/ 2147483646 w 306"/>
                  <a:gd name="T91" fmla="*/ 2147483646 h 374"/>
                  <a:gd name="T92" fmla="*/ 2147483646 w 306"/>
                  <a:gd name="T93" fmla="*/ 2147483646 h 374"/>
                  <a:gd name="T94" fmla="*/ 2147483646 w 306"/>
                  <a:gd name="T95" fmla="*/ 2147483646 h 374"/>
                  <a:gd name="T96" fmla="*/ 2147483646 w 306"/>
                  <a:gd name="T97" fmla="*/ 2147483646 h 374"/>
                  <a:gd name="T98" fmla="*/ 2147483646 w 306"/>
                  <a:gd name="T99" fmla="*/ 2147483646 h 374"/>
                  <a:gd name="T100" fmla="*/ 2147483646 w 306"/>
                  <a:gd name="T101" fmla="*/ 2147483646 h 374"/>
                  <a:gd name="T102" fmla="*/ 2147483646 w 306"/>
                  <a:gd name="T103" fmla="*/ 2147483646 h 374"/>
                  <a:gd name="T104" fmla="*/ 2147483646 w 306"/>
                  <a:gd name="T105" fmla="*/ 2147483646 h 374"/>
                  <a:gd name="T106" fmla="*/ 2147483646 w 306"/>
                  <a:gd name="T107" fmla="*/ 2147483646 h 374"/>
                  <a:gd name="T108" fmla="*/ 2147483646 w 306"/>
                  <a:gd name="T109" fmla="*/ 2147483646 h 374"/>
                  <a:gd name="T110" fmla="*/ 2147483646 w 306"/>
                  <a:gd name="T111" fmla="*/ 2147483646 h 374"/>
                  <a:gd name="T112" fmla="*/ 2147483646 w 306"/>
                  <a:gd name="T113" fmla="*/ 2147483646 h 374"/>
                  <a:gd name="T114" fmla="*/ 2147483646 w 306"/>
                  <a:gd name="T115" fmla="*/ 2147483646 h 37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306" h="374">
                    <a:moveTo>
                      <a:pt x="192" y="106"/>
                    </a:moveTo>
                    <a:lnTo>
                      <a:pt x="192" y="106"/>
                    </a:lnTo>
                    <a:lnTo>
                      <a:pt x="186" y="86"/>
                    </a:lnTo>
                    <a:lnTo>
                      <a:pt x="180" y="70"/>
                    </a:lnTo>
                    <a:lnTo>
                      <a:pt x="174" y="60"/>
                    </a:lnTo>
                    <a:lnTo>
                      <a:pt x="170" y="56"/>
                    </a:lnTo>
                    <a:lnTo>
                      <a:pt x="142" y="46"/>
                    </a:lnTo>
                    <a:lnTo>
                      <a:pt x="122" y="40"/>
                    </a:lnTo>
                    <a:lnTo>
                      <a:pt x="110" y="34"/>
                    </a:lnTo>
                    <a:lnTo>
                      <a:pt x="104" y="30"/>
                    </a:lnTo>
                    <a:lnTo>
                      <a:pt x="96" y="22"/>
                    </a:lnTo>
                    <a:lnTo>
                      <a:pt x="80" y="0"/>
                    </a:lnTo>
                    <a:lnTo>
                      <a:pt x="74" y="0"/>
                    </a:lnTo>
                    <a:lnTo>
                      <a:pt x="76" y="2"/>
                    </a:lnTo>
                    <a:lnTo>
                      <a:pt x="82" y="14"/>
                    </a:lnTo>
                    <a:lnTo>
                      <a:pt x="96" y="34"/>
                    </a:lnTo>
                    <a:lnTo>
                      <a:pt x="98" y="36"/>
                    </a:lnTo>
                    <a:lnTo>
                      <a:pt x="98" y="38"/>
                    </a:lnTo>
                    <a:lnTo>
                      <a:pt x="86" y="60"/>
                    </a:lnTo>
                    <a:lnTo>
                      <a:pt x="78" y="70"/>
                    </a:lnTo>
                    <a:lnTo>
                      <a:pt x="74" y="72"/>
                    </a:lnTo>
                    <a:lnTo>
                      <a:pt x="72" y="72"/>
                    </a:lnTo>
                    <a:lnTo>
                      <a:pt x="64" y="66"/>
                    </a:lnTo>
                    <a:lnTo>
                      <a:pt x="52" y="50"/>
                    </a:lnTo>
                    <a:lnTo>
                      <a:pt x="38" y="46"/>
                    </a:lnTo>
                    <a:lnTo>
                      <a:pt x="40" y="54"/>
                    </a:lnTo>
                    <a:lnTo>
                      <a:pt x="46" y="70"/>
                    </a:lnTo>
                    <a:lnTo>
                      <a:pt x="46" y="72"/>
                    </a:lnTo>
                    <a:lnTo>
                      <a:pt x="46" y="74"/>
                    </a:lnTo>
                    <a:lnTo>
                      <a:pt x="44" y="82"/>
                    </a:lnTo>
                    <a:lnTo>
                      <a:pt x="28" y="88"/>
                    </a:lnTo>
                    <a:lnTo>
                      <a:pt x="24" y="90"/>
                    </a:lnTo>
                    <a:lnTo>
                      <a:pt x="22" y="94"/>
                    </a:lnTo>
                    <a:lnTo>
                      <a:pt x="22" y="102"/>
                    </a:lnTo>
                    <a:lnTo>
                      <a:pt x="24" y="116"/>
                    </a:lnTo>
                    <a:lnTo>
                      <a:pt x="20" y="124"/>
                    </a:lnTo>
                    <a:lnTo>
                      <a:pt x="18" y="126"/>
                    </a:lnTo>
                    <a:lnTo>
                      <a:pt x="16" y="126"/>
                    </a:lnTo>
                    <a:lnTo>
                      <a:pt x="0" y="122"/>
                    </a:lnTo>
                    <a:lnTo>
                      <a:pt x="2" y="126"/>
                    </a:lnTo>
                    <a:lnTo>
                      <a:pt x="8" y="130"/>
                    </a:lnTo>
                    <a:lnTo>
                      <a:pt x="18" y="144"/>
                    </a:lnTo>
                    <a:lnTo>
                      <a:pt x="28" y="160"/>
                    </a:lnTo>
                    <a:lnTo>
                      <a:pt x="28" y="162"/>
                    </a:lnTo>
                    <a:lnTo>
                      <a:pt x="36" y="162"/>
                    </a:lnTo>
                    <a:lnTo>
                      <a:pt x="42" y="160"/>
                    </a:lnTo>
                    <a:lnTo>
                      <a:pt x="48" y="162"/>
                    </a:lnTo>
                    <a:lnTo>
                      <a:pt x="54" y="164"/>
                    </a:lnTo>
                    <a:lnTo>
                      <a:pt x="60" y="166"/>
                    </a:lnTo>
                    <a:lnTo>
                      <a:pt x="70" y="178"/>
                    </a:lnTo>
                    <a:lnTo>
                      <a:pt x="68" y="200"/>
                    </a:lnTo>
                    <a:lnTo>
                      <a:pt x="72" y="204"/>
                    </a:lnTo>
                    <a:lnTo>
                      <a:pt x="72" y="210"/>
                    </a:lnTo>
                    <a:lnTo>
                      <a:pt x="68" y="214"/>
                    </a:lnTo>
                    <a:lnTo>
                      <a:pt x="60" y="218"/>
                    </a:lnTo>
                    <a:lnTo>
                      <a:pt x="56" y="218"/>
                    </a:lnTo>
                    <a:lnTo>
                      <a:pt x="54" y="220"/>
                    </a:lnTo>
                    <a:lnTo>
                      <a:pt x="52" y="224"/>
                    </a:lnTo>
                    <a:lnTo>
                      <a:pt x="50" y="230"/>
                    </a:lnTo>
                    <a:lnTo>
                      <a:pt x="44" y="244"/>
                    </a:lnTo>
                    <a:lnTo>
                      <a:pt x="52" y="254"/>
                    </a:lnTo>
                    <a:lnTo>
                      <a:pt x="74" y="258"/>
                    </a:lnTo>
                    <a:lnTo>
                      <a:pt x="76" y="258"/>
                    </a:lnTo>
                    <a:lnTo>
                      <a:pt x="86" y="268"/>
                    </a:lnTo>
                    <a:lnTo>
                      <a:pt x="72" y="288"/>
                    </a:lnTo>
                    <a:lnTo>
                      <a:pt x="102" y="352"/>
                    </a:lnTo>
                    <a:lnTo>
                      <a:pt x="104" y="354"/>
                    </a:lnTo>
                    <a:lnTo>
                      <a:pt x="98" y="358"/>
                    </a:lnTo>
                    <a:lnTo>
                      <a:pt x="100" y="364"/>
                    </a:lnTo>
                    <a:lnTo>
                      <a:pt x="156" y="330"/>
                    </a:lnTo>
                    <a:lnTo>
                      <a:pt x="146" y="346"/>
                    </a:lnTo>
                    <a:lnTo>
                      <a:pt x="138" y="362"/>
                    </a:lnTo>
                    <a:lnTo>
                      <a:pt x="134" y="374"/>
                    </a:lnTo>
                    <a:lnTo>
                      <a:pt x="140" y="372"/>
                    </a:lnTo>
                    <a:lnTo>
                      <a:pt x="146" y="366"/>
                    </a:lnTo>
                    <a:lnTo>
                      <a:pt x="152" y="360"/>
                    </a:lnTo>
                    <a:lnTo>
                      <a:pt x="156" y="350"/>
                    </a:lnTo>
                    <a:lnTo>
                      <a:pt x="158" y="350"/>
                    </a:lnTo>
                    <a:lnTo>
                      <a:pt x="172" y="342"/>
                    </a:lnTo>
                    <a:lnTo>
                      <a:pt x="174" y="340"/>
                    </a:lnTo>
                    <a:lnTo>
                      <a:pt x="196" y="358"/>
                    </a:lnTo>
                    <a:lnTo>
                      <a:pt x="220" y="360"/>
                    </a:lnTo>
                    <a:lnTo>
                      <a:pt x="232" y="368"/>
                    </a:lnTo>
                    <a:lnTo>
                      <a:pt x="260" y="342"/>
                    </a:lnTo>
                    <a:lnTo>
                      <a:pt x="264" y="336"/>
                    </a:lnTo>
                    <a:lnTo>
                      <a:pt x="268" y="326"/>
                    </a:lnTo>
                    <a:lnTo>
                      <a:pt x="272" y="320"/>
                    </a:lnTo>
                    <a:lnTo>
                      <a:pt x="270" y="312"/>
                    </a:lnTo>
                    <a:lnTo>
                      <a:pt x="260" y="296"/>
                    </a:lnTo>
                    <a:lnTo>
                      <a:pt x="254" y="286"/>
                    </a:lnTo>
                    <a:lnTo>
                      <a:pt x="288" y="298"/>
                    </a:lnTo>
                    <a:lnTo>
                      <a:pt x="300" y="292"/>
                    </a:lnTo>
                    <a:lnTo>
                      <a:pt x="288" y="270"/>
                    </a:lnTo>
                    <a:lnTo>
                      <a:pt x="288" y="268"/>
                    </a:lnTo>
                    <a:lnTo>
                      <a:pt x="306" y="246"/>
                    </a:lnTo>
                    <a:lnTo>
                      <a:pt x="298" y="234"/>
                    </a:lnTo>
                    <a:lnTo>
                      <a:pt x="290" y="226"/>
                    </a:lnTo>
                    <a:lnTo>
                      <a:pt x="284" y="222"/>
                    </a:lnTo>
                    <a:lnTo>
                      <a:pt x="282" y="222"/>
                    </a:lnTo>
                    <a:lnTo>
                      <a:pt x="272" y="232"/>
                    </a:lnTo>
                    <a:lnTo>
                      <a:pt x="272" y="230"/>
                    </a:lnTo>
                    <a:lnTo>
                      <a:pt x="270" y="230"/>
                    </a:lnTo>
                    <a:lnTo>
                      <a:pt x="256" y="226"/>
                    </a:lnTo>
                    <a:lnTo>
                      <a:pt x="252" y="214"/>
                    </a:lnTo>
                    <a:lnTo>
                      <a:pt x="244" y="210"/>
                    </a:lnTo>
                    <a:lnTo>
                      <a:pt x="236" y="204"/>
                    </a:lnTo>
                    <a:lnTo>
                      <a:pt x="226" y="198"/>
                    </a:lnTo>
                    <a:lnTo>
                      <a:pt x="218" y="192"/>
                    </a:lnTo>
                    <a:lnTo>
                      <a:pt x="216" y="190"/>
                    </a:lnTo>
                    <a:lnTo>
                      <a:pt x="216" y="186"/>
                    </a:lnTo>
                    <a:lnTo>
                      <a:pt x="214" y="184"/>
                    </a:lnTo>
                    <a:lnTo>
                      <a:pt x="216" y="180"/>
                    </a:lnTo>
                    <a:lnTo>
                      <a:pt x="220" y="170"/>
                    </a:lnTo>
                    <a:lnTo>
                      <a:pt x="230" y="152"/>
                    </a:lnTo>
                    <a:lnTo>
                      <a:pt x="232" y="144"/>
                    </a:lnTo>
                    <a:lnTo>
                      <a:pt x="234" y="138"/>
                    </a:lnTo>
                    <a:lnTo>
                      <a:pt x="234" y="128"/>
                    </a:lnTo>
                    <a:lnTo>
                      <a:pt x="240" y="128"/>
                    </a:lnTo>
                    <a:lnTo>
                      <a:pt x="258" y="130"/>
                    </a:lnTo>
                    <a:lnTo>
                      <a:pt x="260" y="122"/>
                    </a:lnTo>
                    <a:lnTo>
                      <a:pt x="264" y="106"/>
                    </a:lnTo>
                    <a:lnTo>
                      <a:pt x="260" y="104"/>
                    </a:lnTo>
                    <a:lnTo>
                      <a:pt x="242" y="116"/>
                    </a:lnTo>
                    <a:lnTo>
                      <a:pt x="230" y="122"/>
                    </a:lnTo>
                    <a:lnTo>
                      <a:pt x="222" y="122"/>
                    </a:lnTo>
                    <a:lnTo>
                      <a:pt x="214" y="120"/>
                    </a:lnTo>
                    <a:lnTo>
                      <a:pt x="204" y="114"/>
                    </a:lnTo>
                    <a:lnTo>
                      <a:pt x="194" y="108"/>
                    </a:lnTo>
                    <a:lnTo>
                      <a:pt x="194" y="106"/>
                    </a:lnTo>
                    <a:lnTo>
                      <a:pt x="192" y="10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6" name="天津"/>
              <p:cNvSpPr/>
              <p:nvPr/>
            </p:nvSpPr>
            <p:spPr bwMode="auto">
              <a:xfrm>
                <a:off x="4677357" y="3562244"/>
                <a:ext cx="100843" cy="145783"/>
              </a:xfrm>
              <a:custGeom>
                <a:avLst/>
                <a:gdLst>
                  <a:gd name="T0" fmla="*/ 2147483646 w 80"/>
                  <a:gd name="T1" fmla="*/ 2147483646 h 116"/>
                  <a:gd name="T2" fmla="*/ 2147483646 w 80"/>
                  <a:gd name="T3" fmla="*/ 0 h 116"/>
                  <a:gd name="T4" fmla="*/ 2147483646 w 80"/>
                  <a:gd name="T5" fmla="*/ 0 h 116"/>
                  <a:gd name="T6" fmla="*/ 2147483646 w 80"/>
                  <a:gd name="T7" fmla="*/ 2147483646 h 116"/>
                  <a:gd name="T8" fmla="*/ 2147483646 w 80"/>
                  <a:gd name="T9" fmla="*/ 2147483646 h 116"/>
                  <a:gd name="T10" fmla="*/ 2147483646 w 80"/>
                  <a:gd name="T11" fmla="*/ 2147483646 h 116"/>
                  <a:gd name="T12" fmla="*/ 2147483646 w 80"/>
                  <a:gd name="T13" fmla="*/ 2147483646 h 116"/>
                  <a:gd name="T14" fmla="*/ 2147483646 w 80"/>
                  <a:gd name="T15" fmla="*/ 2147483646 h 116"/>
                  <a:gd name="T16" fmla="*/ 2147483646 w 80"/>
                  <a:gd name="T17" fmla="*/ 2147483646 h 116"/>
                  <a:gd name="T18" fmla="*/ 2147483646 w 80"/>
                  <a:gd name="T19" fmla="*/ 2147483646 h 116"/>
                  <a:gd name="T20" fmla="*/ 2147483646 w 80"/>
                  <a:gd name="T21" fmla="*/ 2147483646 h 116"/>
                  <a:gd name="T22" fmla="*/ 2147483646 w 80"/>
                  <a:gd name="T23" fmla="*/ 2147483646 h 116"/>
                  <a:gd name="T24" fmla="*/ 2147483646 w 80"/>
                  <a:gd name="T25" fmla="*/ 2147483646 h 116"/>
                  <a:gd name="T26" fmla="*/ 2147483646 w 80"/>
                  <a:gd name="T27" fmla="*/ 2147483646 h 116"/>
                  <a:gd name="T28" fmla="*/ 2147483646 w 80"/>
                  <a:gd name="T29" fmla="*/ 2147483646 h 116"/>
                  <a:gd name="T30" fmla="*/ 2147483646 w 80"/>
                  <a:gd name="T31" fmla="*/ 2147483646 h 116"/>
                  <a:gd name="T32" fmla="*/ 2147483646 w 80"/>
                  <a:gd name="T33" fmla="*/ 2147483646 h 116"/>
                  <a:gd name="T34" fmla="*/ 0 w 80"/>
                  <a:gd name="T35" fmla="*/ 2147483646 h 116"/>
                  <a:gd name="T36" fmla="*/ 0 w 80"/>
                  <a:gd name="T37" fmla="*/ 2147483646 h 116"/>
                  <a:gd name="T38" fmla="*/ 0 w 80"/>
                  <a:gd name="T39" fmla="*/ 2147483646 h 116"/>
                  <a:gd name="T40" fmla="*/ 0 w 80"/>
                  <a:gd name="T41" fmla="*/ 2147483646 h 116"/>
                  <a:gd name="T42" fmla="*/ 2147483646 w 80"/>
                  <a:gd name="T43" fmla="*/ 2147483646 h 116"/>
                  <a:gd name="T44" fmla="*/ 2147483646 w 80"/>
                  <a:gd name="T45" fmla="*/ 2147483646 h 116"/>
                  <a:gd name="T46" fmla="*/ 2147483646 w 80"/>
                  <a:gd name="T47" fmla="*/ 2147483646 h 116"/>
                  <a:gd name="T48" fmla="*/ 2147483646 w 80"/>
                  <a:gd name="T49" fmla="*/ 2147483646 h 116"/>
                  <a:gd name="T50" fmla="*/ 2147483646 w 80"/>
                  <a:gd name="T51" fmla="*/ 2147483646 h 116"/>
                  <a:gd name="T52" fmla="*/ 2147483646 w 80"/>
                  <a:gd name="T53" fmla="*/ 2147483646 h 116"/>
                  <a:gd name="T54" fmla="*/ 2147483646 w 80"/>
                  <a:gd name="T55" fmla="*/ 2147483646 h 116"/>
                  <a:gd name="T56" fmla="*/ 2147483646 w 80"/>
                  <a:gd name="T57" fmla="*/ 2147483646 h 116"/>
                  <a:gd name="T58" fmla="*/ 2147483646 w 80"/>
                  <a:gd name="T59" fmla="*/ 2147483646 h 116"/>
                  <a:gd name="T60" fmla="*/ 2147483646 w 80"/>
                  <a:gd name="T61" fmla="*/ 2147483646 h 116"/>
                  <a:gd name="T62" fmla="*/ 2147483646 w 80"/>
                  <a:gd name="T63" fmla="*/ 2147483646 h 116"/>
                  <a:gd name="T64" fmla="*/ 2147483646 w 80"/>
                  <a:gd name="T65" fmla="*/ 2147483646 h 116"/>
                  <a:gd name="T66" fmla="*/ 2147483646 w 80"/>
                  <a:gd name="T67" fmla="*/ 2147483646 h 116"/>
                  <a:gd name="T68" fmla="*/ 2147483646 w 80"/>
                  <a:gd name="T69" fmla="*/ 2147483646 h 116"/>
                  <a:gd name="T70" fmla="*/ 2147483646 w 80"/>
                  <a:gd name="T71" fmla="*/ 2147483646 h 116"/>
                  <a:gd name="T72" fmla="*/ 2147483646 w 80"/>
                  <a:gd name="T73" fmla="*/ 2147483646 h 116"/>
                  <a:gd name="T74" fmla="*/ 2147483646 w 80"/>
                  <a:gd name="T75" fmla="*/ 2147483646 h 116"/>
                  <a:gd name="T76" fmla="*/ 2147483646 w 80"/>
                  <a:gd name="T77" fmla="*/ 2147483646 h 116"/>
                  <a:gd name="T78" fmla="*/ 2147483646 w 80"/>
                  <a:gd name="T79" fmla="*/ 2147483646 h 116"/>
                  <a:gd name="T80" fmla="*/ 2147483646 w 80"/>
                  <a:gd name="T81" fmla="*/ 2147483646 h 116"/>
                  <a:gd name="T82" fmla="*/ 2147483646 w 80"/>
                  <a:gd name="T83" fmla="*/ 2147483646 h 116"/>
                  <a:gd name="T84" fmla="*/ 2147483646 w 80"/>
                  <a:gd name="T85" fmla="*/ 2147483646 h 116"/>
                  <a:gd name="T86" fmla="*/ 2147483646 w 80"/>
                  <a:gd name="T87" fmla="*/ 2147483646 h 116"/>
                  <a:gd name="T88" fmla="*/ 2147483646 w 80"/>
                  <a:gd name="T89" fmla="*/ 2147483646 h 116"/>
                  <a:gd name="T90" fmla="*/ 2147483646 w 80"/>
                  <a:gd name="T91" fmla="*/ 2147483646 h 116"/>
                  <a:gd name="T92" fmla="*/ 2147483646 w 80"/>
                  <a:gd name="T93" fmla="*/ 2147483646 h 116"/>
                  <a:gd name="T94" fmla="*/ 2147483646 w 80"/>
                  <a:gd name="T95" fmla="*/ 2147483646 h 11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80" h="116">
                    <a:moveTo>
                      <a:pt x="46" y="2"/>
                    </a:moveTo>
                    <a:lnTo>
                      <a:pt x="44" y="0"/>
                    </a:lnTo>
                    <a:lnTo>
                      <a:pt x="40" y="2"/>
                    </a:lnTo>
                    <a:lnTo>
                      <a:pt x="38" y="4"/>
                    </a:lnTo>
                    <a:lnTo>
                      <a:pt x="32" y="14"/>
                    </a:lnTo>
                    <a:lnTo>
                      <a:pt x="28" y="12"/>
                    </a:lnTo>
                    <a:lnTo>
                      <a:pt x="28" y="14"/>
                    </a:lnTo>
                    <a:lnTo>
                      <a:pt x="22" y="20"/>
                    </a:lnTo>
                    <a:lnTo>
                      <a:pt x="18" y="22"/>
                    </a:lnTo>
                    <a:lnTo>
                      <a:pt x="10" y="26"/>
                    </a:lnTo>
                    <a:lnTo>
                      <a:pt x="8" y="32"/>
                    </a:lnTo>
                    <a:lnTo>
                      <a:pt x="8" y="44"/>
                    </a:lnTo>
                    <a:lnTo>
                      <a:pt x="6" y="48"/>
                    </a:lnTo>
                    <a:lnTo>
                      <a:pt x="4" y="50"/>
                    </a:lnTo>
                    <a:lnTo>
                      <a:pt x="0" y="60"/>
                    </a:lnTo>
                    <a:lnTo>
                      <a:pt x="0" y="66"/>
                    </a:lnTo>
                    <a:lnTo>
                      <a:pt x="0" y="78"/>
                    </a:lnTo>
                    <a:lnTo>
                      <a:pt x="4" y="102"/>
                    </a:lnTo>
                    <a:lnTo>
                      <a:pt x="8" y="106"/>
                    </a:lnTo>
                    <a:lnTo>
                      <a:pt x="18" y="112"/>
                    </a:lnTo>
                    <a:lnTo>
                      <a:pt x="36" y="116"/>
                    </a:lnTo>
                    <a:lnTo>
                      <a:pt x="44" y="114"/>
                    </a:lnTo>
                    <a:lnTo>
                      <a:pt x="54" y="110"/>
                    </a:lnTo>
                    <a:lnTo>
                      <a:pt x="50" y="100"/>
                    </a:lnTo>
                    <a:lnTo>
                      <a:pt x="50" y="98"/>
                    </a:lnTo>
                    <a:lnTo>
                      <a:pt x="52" y="90"/>
                    </a:lnTo>
                    <a:lnTo>
                      <a:pt x="60" y="74"/>
                    </a:lnTo>
                    <a:lnTo>
                      <a:pt x="76" y="74"/>
                    </a:lnTo>
                    <a:lnTo>
                      <a:pt x="80" y="74"/>
                    </a:lnTo>
                    <a:lnTo>
                      <a:pt x="74" y="64"/>
                    </a:lnTo>
                    <a:lnTo>
                      <a:pt x="64" y="48"/>
                    </a:lnTo>
                    <a:lnTo>
                      <a:pt x="58" y="40"/>
                    </a:lnTo>
                    <a:lnTo>
                      <a:pt x="54" y="30"/>
                    </a:lnTo>
                    <a:lnTo>
                      <a:pt x="52" y="18"/>
                    </a:lnTo>
                    <a:lnTo>
                      <a:pt x="48" y="8"/>
                    </a:lnTo>
                    <a:lnTo>
                      <a:pt x="46" y="2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8" name="辽宁"/>
              <p:cNvSpPr/>
              <p:nvPr/>
            </p:nvSpPr>
            <p:spPr bwMode="auto">
              <a:xfrm>
                <a:off x="4803412" y="3211485"/>
                <a:ext cx="474619" cy="451601"/>
              </a:xfrm>
              <a:custGeom>
                <a:avLst/>
                <a:gdLst>
                  <a:gd name="T0" fmla="*/ 2147483646 w 376"/>
                  <a:gd name="T1" fmla="*/ 2147483646 h 358"/>
                  <a:gd name="T2" fmla="*/ 2147483646 w 376"/>
                  <a:gd name="T3" fmla="*/ 2147483646 h 358"/>
                  <a:gd name="T4" fmla="*/ 2147483646 w 376"/>
                  <a:gd name="T5" fmla="*/ 2147483646 h 358"/>
                  <a:gd name="T6" fmla="*/ 2147483646 w 376"/>
                  <a:gd name="T7" fmla="*/ 2147483646 h 358"/>
                  <a:gd name="T8" fmla="*/ 2147483646 w 376"/>
                  <a:gd name="T9" fmla="*/ 2147483646 h 358"/>
                  <a:gd name="T10" fmla="*/ 2147483646 w 376"/>
                  <a:gd name="T11" fmla="*/ 2147483646 h 358"/>
                  <a:gd name="T12" fmla="*/ 2147483646 w 376"/>
                  <a:gd name="T13" fmla="*/ 2147483646 h 358"/>
                  <a:gd name="T14" fmla="*/ 2147483646 w 376"/>
                  <a:gd name="T15" fmla="*/ 2147483646 h 358"/>
                  <a:gd name="T16" fmla="*/ 2147483646 w 376"/>
                  <a:gd name="T17" fmla="*/ 2147483646 h 358"/>
                  <a:gd name="T18" fmla="*/ 2147483646 w 376"/>
                  <a:gd name="T19" fmla="*/ 2147483646 h 358"/>
                  <a:gd name="T20" fmla="*/ 2147483646 w 376"/>
                  <a:gd name="T21" fmla="*/ 2147483646 h 358"/>
                  <a:gd name="T22" fmla="*/ 2147483646 w 376"/>
                  <a:gd name="T23" fmla="*/ 2147483646 h 358"/>
                  <a:gd name="T24" fmla="*/ 2147483646 w 376"/>
                  <a:gd name="T25" fmla="*/ 2147483646 h 358"/>
                  <a:gd name="T26" fmla="*/ 2147483646 w 376"/>
                  <a:gd name="T27" fmla="*/ 2147483646 h 358"/>
                  <a:gd name="T28" fmla="*/ 2147483646 w 376"/>
                  <a:gd name="T29" fmla="*/ 2147483646 h 358"/>
                  <a:gd name="T30" fmla="*/ 2147483646 w 376"/>
                  <a:gd name="T31" fmla="*/ 2147483646 h 358"/>
                  <a:gd name="T32" fmla="*/ 2147483646 w 376"/>
                  <a:gd name="T33" fmla="*/ 2147483646 h 358"/>
                  <a:gd name="T34" fmla="*/ 2147483646 w 376"/>
                  <a:gd name="T35" fmla="*/ 2147483646 h 358"/>
                  <a:gd name="T36" fmla="*/ 2147483646 w 376"/>
                  <a:gd name="T37" fmla="*/ 2147483646 h 358"/>
                  <a:gd name="T38" fmla="*/ 2147483646 w 376"/>
                  <a:gd name="T39" fmla="*/ 2147483646 h 358"/>
                  <a:gd name="T40" fmla="*/ 2147483646 w 376"/>
                  <a:gd name="T41" fmla="*/ 2147483646 h 358"/>
                  <a:gd name="T42" fmla="*/ 2147483646 w 376"/>
                  <a:gd name="T43" fmla="*/ 2147483646 h 358"/>
                  <a:gd name="T44" fmla="*/ 2147483646 w 376"/>
                  <a:gd name="T45" fmla="*/ 2147483646 h 358"/>
                  <a:gd name="T46" fmla="*/ 2147483646 w 376"/>
                  <a:gd name="T47" fmla="*/ 2147483646 h 358"/>
                  <a:gd name="T48" fmla="*/ 2147483646 w 376"/>
                  <a:gd name="T49" fmla="*/ 2147483646 h 358"/>
                  <a:gd name="T50" fmla="*/ 2147483646 w 376"/>
                  <a:gd name="T51" fmla="*/ 2147483646 h 358"/>
                  <a:gd name="T52" fmla="*/ 2147483646 w 376"/>
                  <a:gd name="T53" fmla="*/ 2147483646 h 358"/>
                  <a:gd name="T54" fmla="*/ 2147483646 w 376"/>
                  <a:gd name="T55" fmla="*/ 2147483646 h 358"/>
                  <a:gd name="T56" fmla="*/ 2147483646 w 376"/>
                  <a:gd name="T57" fmla="*/ 2147483646 h 358"/>
                  <a:gd name="T58" fmla="*/ 2147483646 w 376"/>
                  <a:gd name="T59" fmla="*/ 2147483646 h 358"/>
                  <a:gd name="T60" fmla="*/ 2147483646 w 376"/>
                  <a:gd name="T61" fmla="*/ 2147483646 h 358"/>
                  <a:gd name="T62" fmla="*/ 2147483646 w 376"/>
                  <a:gd name="T63" fmla="*/ 2147483646 h 358"/>
                  <a:gd name="T64" fmla="*/ 2147483646 w 376"/>
                  <a:gd name="T65" fmla="*/ 2147483646 h 358"/>
                  <a:gd name="T66" fmla="*/ 2147483646 w 376"/>
                  <a:gd name="T67" fmla="*/ 2147483646 h 358"/>
                  <a:gd name="T68" fmla="*/ 2147483646 w 376"/>
                  <a:gd name="T69" fmla="*/ 2147483646 h 358"/>
                  <a:gd name="T70" fmla="*/ 2147483646 w 376"/>
                  <a:gd name="T71" fmla="*/ 2147483646 h 358"/>
                  <a:gd name="T72" fmla="*/ 2147483646 w 376"/>
                  <a:gd name="T73" fmla="*/ 2147483646 h 358"/>
                  <a:gd name="T74" fmla="*/ 2147483646 w 376"/>
                  <a:gd name="T75" fmla="*/ 2147483646 h 358"/>
                  <a:gd name="T76" fmla="*/ 2147483646 w 376"/>
                  <a:gd name="T77" fmla="*/ 2147483646 h 358"/>
                  <a:gd name="T78" fmla="*/ 2147483646 w 376"/>
                  <a:gd name="T79" fmla="*/ 2147483646 h 358"/>
                  <a:gd name="T80" fmla="*/ 2147483646 w 376"/>
                  <a:gd name="T81" fmla="*/ 2147483646 h 358"/>
                  <a:gd name="T82" fmla="*/ 2147483646 w 376"/>
                  <a:gd name="T83" fmla="*/ 2147483646 h 358"/>
                  <a:gd name="T84" fmla="*/ 2147483646 w 376"/>
                  <a:gd name="T85" fmla="*/ 2147483646 h 358"/>
                  <a:gd name="T86" fmla="*/ 2147483646 w 376"/>
                  <a:gd name="T87" fmla="*/ 2147483646 h 358"/>
                  <a:gd name="T88" fmla="*/ 2147483646 w 376"/>
                  <a:gd name="T89" fmla="*/ 2147483646 h 358"/>
                  <a:gd name="T90" fmla="*/ 2147483646 w 376"/>
                  <a:gd name="T91" fmla="*/ 2147483646 h 358"/>
                  <a:gd name="T92" fmla="*/ 2147483646 w 376"/>
                  <a:gd name="T93" fmla="*/ 2147483646 h 358"/>
                  <a:gd name="T94" fmla="*/ 2147483646 w 376"/>
                  <a:gd name="T95" fmla="*/ 2147483646 h 358"/>
                  <a:gd name="T96" fmla="*/ 2147483646 w 376"/>
                  <a:gd name="T97" fmla="*/ 2147483646 h 358"/>
                  <a:gd name="T98" fmla="*/ 2147483646 w 376"/>
                  <a:gd name="T99" fmla="*/ 2147483646 h 358"/>
                  <a:gd name="T100" fmla="*/ 2147483646 w 376"/>
                  <a:gd name="T101" fmla="*/ 2147483646 h 358"/>
                  <a:gd name="T102" fmla="*/ 2147483646 w 376"/>
                  <a:gd name="T103" fmla="*/ 2147483646 h 358"/>
                  <a:gd name="T104" fmla="*/ 2147483646 w 376"/>
                  <a:gd name="T105" fmla="*/ 0 h 358"/>
                  <a:gd name="T106" fmla="*/ 2147483646 w 376"/>
                  <a:gd name="T107" fmla="*/ 2147483646 h 358"/>
                  <a:gd name="T108" fmla="*/ 2147483646 w 376"/>
                  <a:gd name="T109" fmla="*/ 2147483646 h 358"/>
                  <a:gd name="T110" fmla="*/ 2147483646 w 376"/>
                  <a:gd name="T111" fmla="*/ 2147483646 h 358"/>
                  <a:gd name="T112" fmla="*/ 2147483646 w 376"/>
                  <a:gd name="T113" fmla="*/ 2147483646 h 35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76" h="358">
                    <a:moveTo>
                      <a:pt x="172" y="46"/>
                    </a:moveTo>
                    <a:lnTo>
                      <a:pt x="162" y="60"/>
                    </a:lnTo>
                    <a:lnTo>
                      <a:pt x="160" y="64"/>
                    </a:lnTo>
                    <a:lnTo>
                      <a:pt x="160" y="74"/>
                    </a:lnTo>
                    <a:lnTo>
                      <a:pt x="160" y="80"/>
                    </a:lnTo>
                    <a:lnTo>
                      <a:pt x="142" y="80"/>
                    </a:lnTo>
                    <a:lnTo>
                      <a:pt x="140" y="80"/>
                    </a:lnTo>
                    <a:lnTo>
                      <a:pt x="128" y="76"/>
                    </a:lnTo>
                    <a:lnTo>
                      <a:pt x="116" y="92"/>
                    </a:lnTo>
                    <a:lnTo>
                      <a:pt x="102" y="100"/>
                    </a:lnTo>
                    <a:lnTo>
                      <a:pt x="92" y="112"/>
                    </a:lnTo>
                    <a:lnTo>
                      <a:pt x="90" y="116"/>
                    </a:lnTo>
                    <a:lnTo>
                      <a:pt x="70" y="138"/>
                    </a:lnTo>
                    <a:lnTo>
                      <a:pt x="70" y="140"/>
                    </a:lnTo>
                    <a:lnTo>
                      <a:pt x="68" y="140"/>
                    </a:lnTo>
                    <a:lnTo>
                      <a:pt x="54" y="148"/>
                    </a:lnTo>
                    <a:lnTo>
                      <a:pt x="42" y="140"/>
                    </a:lnTo>
                    <a:lnTo>
                      <a:pt x="42" y="138"/>
                    </a:lnTo>
                    <a:lnTo>
                      <a:pt x="30" y="126"/>
                    </a:lnTo>
                    <a:lnTo>
                      <a:pt x="24" y="122"/>
                    </a:lnTo>
                    <a:lnTo>
                      <a:pt x="28" y="156"/>
                    </a:lnTo>
                    <a:lnTo>
                      <a:pt x="34" y="172"/>
                    </a:lnTo>
                    <a:lnTo>
                      <a:pt x="22" y="184"/>
                    </a:lnTo>
                    <a:lnTo>
                      <a:pt x="4" y="208"/>
                    </a:lnTo>
                    <a:lnTo>
                      <a:pt x="4" y="220"/>
                    </a:lnTo>
                    <a:lnTo>
                      <a:pt x="0" y="226"/>
                    </a:lnTo>
                    <a:lnTo>
                      <a:pt x="2" y="232"/>
                    </a:lnTo>
                    <a:lnTo>
                      <a:pt x="8" y="232"/>
                    </a:lnTo>
                    <a:lnTo>
                      <a:pt x="32" y="238"/>
                    </a:lnTo>
                    <a:lnTo>
                      <a:pt x="34" y="238"/>
                    </a:lnTo>
                    <a:lnTo>
                      <a:pt x="34" y="240"/>
                    </a:lnTo>
                    <a:lnTo>
                      <a:pt x="40" y="244"/>
                    </a:lnTo>
                    <a:lnTo>
                      <a:pt x="46" y="248"/>
                    </a:lnTo>
                    <a:lnTo>
                      <a:pt x="48" y="248"/>
                    </a:lnTo>
                    <a:lnTo>
                      <a:pt x="50" y="252"/>
                    </a:lnTo>
                    <a:lnTo>
                      <a:pt x="52" y="258"/>
                    </a:lnTo>
                    <a:lnTo>
                      <a:pt x="54" y="264"/>
                    </a:lnTo>
                    <a:lnTo>
                      <a:pt x="78" y="272"/>
                    </a:lnTo>
                    <a:lnTo>
                      <a:pt x="86" y="270"/>
                    </a:lnTo>
                    <a:lnTo>
                      <a:pt x="92" y="260"/>
                    </a:lnTo>
                    <a:lnTo>
                      <a:pt x="112" y="224"/>
                    </a:lnTo>
                    <a:lnTo>
                      <a:pt x="122" y="212"/>
                    </a:lnTo>
                    <a:lnTo>
                      <a:pt x="122" y="210"/>
                    </a:lnTo>
                    <a:lnTo>
                      <a:pt x="138" y="204"/>
                    </a:lnTo>
                    <a:lnTo>
                      <a:pt x="148" y="202"/>
                    </a:lnTo>
                    <a:lnTo>
                      <a:pt x="154" y="196"/>
                    </a:lnTo>
                    <a:lnTo>
                      <a:pt x="160" y="192"/>
                    </a:lnTo>
                    <a:lnTo>
                      <a:pt x="164" y="194"/>
                    </a:lnTo>
                    <a:lnTo>
                      <a:pt x="172" y="198"/>
                    </a:lnTo>
                    <a:lnTo>
                      <a:pt x="174" y="198"/>
                    </a:lnTo>
                    <a:lnTo>
                      <a:pt x="174" y="200"/>
                    </a:lnTo>
                    <a:lnTo>
                      <a:pt x="188" y="220"/>
                    </a:lnTo>
                    <a:lnTo>
                      <a:pt x="188" y="222"/>
                    </a:lnTo>
                    <a:lnTo>
                      <a:pt x="190" y="238"/>
                    </a:lnTo>
                    <a:lnTo>
                      <a:pt x="188" y="254"/>
                    </a:lnTo>
                    <a:lnTo>
                      <a:pt x="184" y="268"/>
                    </a:lnTo>
                    <a:lnTo>
                      <a:pt x="184" y="270"/>
                    </a:lnTo>
                    <a:lnTo>
                      <a:pt x="174" y="284"/>
                    </a:lnTo>
                    <a:lnTo>
                      <a:pt x="168" y="294"/>
                    </a:lnTo>
                    <a:lnTo>
                      <a:pt x="170" y="312"/>
                    </a:lnTo>
                    <a:lnTo>
                      <a:pt x="172" y="312"/>
                    </a:lnTo>
                    <a:lnTo>
                      <a:pt x="176" y="308"/>
                    </a:lnTo>
                    <a:lnTo>
                      <a:pt x="184" y="304"/>
                    </a:lnTo>
                    <a:lnTo>
                      <a:pt x="184" y="302"/>
                    </a:lnTo>
                    <a:lnTo>
                      <a:pt x="186" y="300"/>
                    </a:lnTo>
                    <a:lnTo>
                      <a:pt x="194" y="308"/>
                    </a:lnTo>
                    <a:lnTo>
                      <a:pt x="194" y="320"/>
                    </a:lnTo>
                    <a:lnTo>
                      <a:pt x="192" y="320"/>
                    </a:lnTo>
                    <a:lnTo>
                      <a:pt x="186" y="324"/>
                    </a:lnTo>
                    <a:lnTo>
                      <a:pt x="184" y="328"/>
                    </a:lnTo>
                    <a:lnTo>
                      <a:pt x="184" y="334"/>
                    </a:lnTo>
                    <a:lnTo>
                      <a:pt x="182" y="336"/>
                    </a:lnTo>
                    <a:lnTo>
                      <a:pt x="178" y="344"/>
                    </a:lnTo>
                    <a:lnTo>
                      <a:pt x="176" y="344"/>
                    </a:lnTo>
                    <a:lnTo>
                      <a:pt x="168" y="346"/>
                    </a:lnTo>
                    <a:lnTo>
                      <a:pt x="162" y="348"/>
                    </a:lnTo>
                    <a:lnTo>
                      <a:pt x="158" y="356"/>
                    </a:lnTo>
                    <a:lnTo>
                      <a:pt x="158" y="358"/>
                    </a:lnTo>
                    <a:lnTo>
                      <a:pt x="184" y="354"/>
                    </a:lnTo>
                    <a:lnTo>
                      <a:pt x="190" y="350"/>
                    </a:lnTo>
                    <a:lnTo>
                      <a:pt x="198" y="328"/>
                    </a:lnTo>
                    <a:lnTo>
                      <a:pt x="258" y="266"/>
                    </a:lnTo>
                    <a:lnTo>
                      <a:pt x="260" y="266"/>
                    </a:lnTo>
                    <a:lnTo>
                      <a:pt x="272" y="260"/>
                    </a:lnTo>
                    <a:lnTo>
                      <a:pt x="284" y="260"/>
                    </a:lnTo>
                    <a:lnTo>
                      <a:pt x="294" y="258"/>
                    </a:lnTo>
                    <a:lnTo>
                      <a:pt x="304" y="252"/>
                    </a:lnTo>
                    <a:lnTo>
                      <a:pt x="312" y="244"/>
                    </a:lnTo>
                    <a:lnTo>
                      <a:pt x="326" y="208"/>
                    </a:lnTo>
                    <a:lnTo>
                      <a:pt x="376" y="156"/>
                    </a:lnTo>
                    <a:lnTo>
                      <a:pt x="372" y="128"/>
                    </a:lnTo>
                    <a:lnTo>
                      <a:pt x="368" y="126"/>
                    </a:lnTo>
                    <a:lnTo>
                      <a:pt x="364" y="122"/>
                    </a:lnTo>
                    <a:lnTo>
                      <a:pt x="364" y="120"/>
                    </a:lnTo>
                    <a:lnTo>
                      <a:pt x="364" y="122"/>
                    </a:lnTo>
                    <a:lnTo>
                      <a:pt x="356" y="122"/>
                    </a:lnTo>
                    <a:lnTo>
                      <a:pt x="350" y="120"/>
                    </a:lnTo>
                    <a:lnTo>
                      <a:pt x="346" y="116"/>
                    </a:lnTo>
                    <a:lnTo>
                      <a:pt x="344" y="110"/>
                    </a:lnTo>
                    <a:lnTo>
                      <a:pt x="342" y="108"/>
                    </a:lnTo>
                    <a:lnTo>
                      <a:pt x="342" y="66"/>
                    </a:lnTo>
                    <a:lnTo>
                      <a:pt x="336" y="62"/>
                    </a:lnTo>
                    <a:lnTo>
                      <a:pt x="328" y="56"/>
                    </a:lnTo>
                    <a:lnTo>
                      <a:pt x="316" y="44"/>
                    </a:lnTo>
                    <a:lnTo>
                      <a:pt x="308" y="30"/>
                    </a:lnTo>
                    <a:lnTo>
                      <a:pt x="306" y="24"/>
                    </a:lnTo>
                    <a:lnTo>
                      <a:pt x="306" y="16"/>
                    </a:lnTo>
                    <a:lnTo>
                      <a:pt x="308" y="12"/>
                    </a:lnTo>
                    <a:lnTo>
                      <a:pt x="302" y="4"/>
                    </a:lnTo>
                    <a:lnTo>
                      <a:pt x="300" y="10"/>
                    </a:lnTo>
                    <a:lnTo>
                      <a:pt x="294" y="24"/>
                    </a:lnTo>
                    <a:lnTo>
                      <a:pt x="292" y="24"/>
                    </a:lnTo>
                    <a:lnTo>
                      <a:pt x="282" y="24"/>
                    </a:lnTo>
                    <a:lnTo>
                      <a:pt x="274" y="20"/>
                    </a:lnTo>
                    <a:lnTo>
                      <a:pt x="270" y="16"/>
                    </a:lnTo>
                    <a:lnTo>
                      <a:pt x="268" y="10"/>
                    </a:lnTo>
                    <a:lnTo>
                      <a:pt x="268" y="8"/>
                    </a:lnTo>
                    <a:lnTo>
                      <a:pt x="264" y="8"/>
                    </a:lnTo>
                    <a:lnTo>
                      <a:pt x="248" y="12"/>
                    </a:lnTo>
                    <a:lnTo>
                      <a:pt x="236" y="0"/>
                    </a:lnTo>
                    <a:lnTo>
                      <a:pt x="232" y="0"/>
                    </a:lnTo>
                    <a:lnTo>
                      <a:pt x="228" y="4"/>
                    </a:lnTo>
                    <a:lnTo>
                      <a:pt x="234" y="12"/>
                    </a:lnTo>
                    <a:lnTo>
                      <a:pt x="236" y="14"/>
                    </a:lnTo>
                    <a:lnTo>
                      <a:pt x="228" y="30"/>
                    </a:lnTo>
                    <a:lnTo>
                      <a:pt x="226" y="30"/>
                    </a:lnTo>
                    <a:lnTo>
                      <a:pt x="226" y="32"/>
                    </a:lnTo>
                    <a:lnTo>
                      <a:pt x="212" y="48"/>
                    </a:lnTo>
                    <a:lnTo>
                      <a:pt x="210" y="48"/>
                    </a:lnTo>
                    <a:lnTo>
                      <a:pt x="208" y="48"/>
                    </a:lnTo>
                    <a:lnTo>
                      <a:pt x="186" y="50"/>
                    </a:lnTo>
                    <a:lnTo>
                      <a:pt x="172" y="4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9" name="吉林"/>
              <p:cNvSpPr/>
              <p:nvPr/>
            </p:nvSpPr>
            <p:spPr bwMode="auto">
              <a:xfrm>
                <a:off x="4909735" y="2938552"/>
                <a:ext cx="676306" cy="459275"/>
              </a:xfrm>
              <a:custGeom>
                <a:avLst/>
                <a:gdLst>
                  <a:gd name="T0" fmla="*/ 2147483646 w 536"/>
                  <a:gd name="T1" fmla="*/ 2147483646 h 364"/>
                  <a:gd name="T2" fmla="*/ 2147483646 w 536"/>
                  <a:gd name="T3" fmla="*/ 2147483646 h 364"/>
                  <a:gd name="T4" fmla="*/ 2147483646 w 536"/>
                  <a:gd name="T5" fmla="*/ 2147483646 h 364"/>
                  <a:gd name="T6" fmla="*/ 2147483646 w 536"/>
                  <a:gd name="T7" fmla="*/ 2147483646 h 364"/>
                  <a:gd name="T8" fmla="*/ 2147483646 w 536"/>
                  <a:gd name="T9" fmla="*/ 2147483646 h 364"/>
                  <a:gd name="T10" fmla="*/ 2147483646 w 536"/>
                  <a:gd name="T11" fmla="*/ 2147483646 h 364"/>
                  <a:gd name="T12" fmla="*/ 2147483646 w 536"/>
                  <a:gd name="T13" fmla="*/ 2147483646 h 364"/>
                  <a:gd name="T14" fmla="*/ 2147483646 w 536"/>
                  <a:gd name="T15" fmla="*/ 2147483646 h 364"/>
                  <a:gd name="T16" fmla="*/ 2147483646 w 536"/>
                  <a:gd name="T17" fmla="*/ 2147483646 h 364"/>
                  <a:gd name="T18" fmla="*/ 2147483646 w 536"/>
                  <a:gd name="T19" fmla="*/ 2147483646 h 364"/>
                  <a:gd name="T20" fmla="*/ 2147483646 w 536"/>
                  <a:gd name="T21" fmla="*/ 2147483646 h 364"/>
                  <a:gd name="T22" fmla="*/ 2147483646 w 536"/>
                  <a:gd name="T23" fmla="*/ 2147483646 h 364"/>
                  <a:gd name="T24" fmla="*/ 2147483646 w 536"/>
                  <a:gd name="T25" fmla="*/ 2147483646 h 364"/>
                  <a:gd name="T26" fmla="*/ 2147483646 w 536"/>
                  <a:gd name="T27" fmla="*/ 2147483646 h 364"/>
                  <a:gd name="T28" fmla="*/ 2147483646 w 536"/>
                  <a:gd name="T29" fmla="*/ 2147483646 h 364"/>
                  <a:gd name="T30" fmla="*/ 2147483646 w 536"/>
                  <a:gd name="T31" fmla="*/ 2147483646 h 364"/>
                  <a:gd name="T32" fmla="*/ 2147483646 w 536"/>
                  <a:gd name="T33" fmla="*/ 2147483646 h 364"/>
                  <a:gd name="T34" fmla="*/ 2147483646 w 536"/>
                  <a:gd name="T35" fmla="*/ 2147483646 h 364"/>
                  <a:gd name="T36" fmla="*/ 2147483646 w 536"/>
                  <a:gd name="T37" fmla="*/ 2147483646 h 364"/>
                  <a:gd name="T38" fmla="*/ 2147483646 w 536"/>
                  <a:gd name="T39" fmla="*/ 2147483646 h 364"/>
                  <a:gd name="T40" fmla="*/ 2147483646 w 536"/>
                  <a:gd name="T41" fmla="*/ 2147483646 h 364"/>
                  <a:gd name="T42" fmla="*/ 2147483646 w 536"/>
                  <a:gd name="T43" fmla="*/ 2147483646 h 364"/>
                  <a:gd name="T44" fmla="*/ 2147483646 w 536"/>
                  <a:gd name="T45" fmla="*/ 2147483646 h 364"/>
                  <a:gd name="T46" fmla="*/ 2147483646 w 536"/>
                  <a:gd name="T47" fmla="*/ 2147483646 h 364"/>
                  <a:gd name="T48" fmla="*/ 2147483646 w 536"/>
                  <a:gd name="T49" fmla="*/ 2147483646 h 364"/>
                  <a:gd name="T50" fmla="*/ 2147483646 w 536"/>
                  <a:gd name="T51" fmla="*/ 2147483646 h 364"/>
                  <a:gd name="T52" fmla="*/ 2147483646 w 536"/>
                  <a:gd name="T53" fmla="*/ 2147483646 h 364"/>
                  <a:gd name="T54" fmla="*/ 2147483646 w 536"/>
                  <a:gd name="T55" fmla="*/ 2147483646 h 364"/>
                  <a:gd name="T56" fmla="*/ 2147483646 w 536"/>
                  <a:gd name="T57" fmla="*/ 2147483646 h 364"/>
                  <a:gd name="T58" fmla="*/ 2147483646 w 536"/>
                  <a:gd name="T59" fmla="*/ 2147483646 h 364"/>
                  <a:gd name="T60" fmla="*/ 2147483646 w 536"/>
                  <a:gd name="T61" fmla="*/ 2147483646 h 364"/>
                  <a:gd name="T62" fmla="*/ 2147483646 w 536"/>
                  <a:gd name="T63" fmla="*/ 2147483646 h 364"/>
                  <a:gd name="T64" fmla="*/ 2147483646 w 536"/>
                  <a:gd name="T65" fmla="*/ 2147483646 h 364"/>
                  <a:gd name="T66" fmla="*/ 2147483646 w 536"/>
                  <a:gd name="T67" fmla="*/ 2147483646 h 364"/>
                  <a:gd name="T68" fmla="*/ 2147483646 w 536"/>
                  <a:gd name="T69" fmla="*/ 2147483646 h 364"/>
                  <a:gd name="T70" fmla="*/ 2147483646 w 536"/>
                  <a:gd name="T71" fmla="*/ 2147483646 h 364"/>
                  <a:gd name="T72" fmla="*/ 2147483646 w 536"/>
                  <a:gd name="T73" fmla="*/ 2147483646 h 364"/>
                  <a:gd name="T74" fmla="*/ 2147483646 w 536"/>
                  <a:gd name="T75" fmla="*/ 2147483646 h 364"/>
                  <a:gd name="T76" fmla="*/ 2147483646 w 536"/>
                  <a:gd name="T77" fmla="*/ 2147483646 h 364"/>
                  <a:gd name="T78" fmla="*/ 2147483646 w 536"/>
                  <a:gd name="T79" fmla="*/ 2147483646 h 364"/>
                  <a:gd name="T80" fmla="*/ 2147483646 w 536"/>
                  <a:gd name="T81" fmla="*/ 2147483646 h 364"/>
                  <a:gd name="T82" fmla="*/ 2147483646 w 536"/>
                  <a:gd name="T83" fmla="*/ 2147483646 h 364"/>
                  <a:gd name="T84" fmla="*/ 2147483646 w 536"/>
                  <a:gd name="T85" fmla="*/ 2147483646 h 364"/>
                  <a:gd name="T86" fmla="*/ 2147483646 w 536"/>
                  <a:gd name="T87" fmla="*/ 2147483646 h 364"/>
                  <a:gd name="T88" fmla="*/ 2147483646 w 536"/>
                  <a:gd name="T89" fmla="*/ 2147483646 h 364"/>
                  <a:gd name="T90" fmla="*/ 2147483646 w 536"/>
                  <a:gd name="T91" fmla="*/ 2147483646 h 364"/>
                  <a:gd name="T92" fmla="*/ 2147483646 w 536"/>
                  <a:gd name="T93" fmla="*/ 2147483646 h 364"/>
                  <a:gd name="T94" fmla="*/ 2147483646 w 536"/>
                  <a:gd name="T95" fmla="*/ 2147483646 h 364"/>
                  <a:gd name="T96" fmla="*/ 2147483646 w 536"/>
                  <a:gd name="T97" fmla="*/ 2147483646 h 364"/>
                  <a:gd name="T98" fmla="*/ 2147483646 w 536"/>
                  <a:gd name="T99" fmla="*/ 2147483646 h 364"/>
                  <a:gd name="T100" fmla="*/ 2147483646 w 536"/>
                  <a:gd name="T101" fmla="*/ 2147483646 h 364"/>
                  <a:gd name="T102" fmla="*/ 2147483646 w 536"/>
                  <a:gd name="T103" fmla="*/ 2147483646 h 36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536" h="364">
                    <a:moveTo>
                      <a:pt x="104" y="18"/>
                    </a:moveTo>
                    <a:lnTo>
                      <a:pt x="102" y="0"/>
                    </a:lnTo>
                    <a:lnTo>
                      <a:pt x="94" y="6"/>
                    </a:lnTo>
                    <a:lnTo>
                      <a:pt x="92" y="6"/>
                    </a:lnTo>
                    <a:lnTo>
                      <a:pt x="74" y="12"/>
                    </a:lnTo>
                    <a:lnTo>
                      <a:pt x="72" y="12"/>
                    </a:lnTo>
                    <a:lnTo>
                      <a:pt x="70" y="10"/>
                    </a:lnTo>
                    <a:lnTo>
                      <a:pt x="70" y="20"/>
                    </a:lnTo>
                    <a:lnTo>
                      <a:pt x="68" y="20"/>
                    </a:lnTo>
                    <a:lnTo>
                      <a:pt x="60" y="34"/>
                    </a:lnTo>
                    <a:lnTo>
                      <a:pt x="58" y="34"/>
                    </a:lnTo>
                    <a:lnTo>
                      <a:pt x="58" y="36"/>
                    </a:lnTo>
                    <a:lnTo>
                      <a:pt x="44" y="48"/>
                    </a:lnTo>
                    <a:lnTo>
                      <a:pt x="42" y="48"/>
                    </a:lnTo>
                    <a:lnTo>
                      <a:pt x="40" y="48"/>
                    </a:lnTo>
                    <a:lnTo>
                      <a:pt x="28" y="40"/>
                    </a:lnTo>
                    <a:lnTo>
                      <a:pt x="22" y="34"/>
                    </a:lnTo>
                    <a:lnTo>
                      <a:pt x="18" y="32"/>
                    </a:lnTo>
                    <a:lnTo>
                      <a:pt x="8" y="34"/>
                    </a:lnTo>
                    <a:lnTo>
                      <a:pt x="0" y="40"/>
                    </a:lnTo>
                    <a:lnTo>
                      <a:pt x="18" y="54"/>
                    </a:lnTo>
                    <a:lnTo>
                      <a:pt x="32" y="60"/>
                    </a:lnTo>
                    <a:lnTo>
                      <a:pt x="34" y="62"/>
                    </a:lnTo>
                    <a:lnTo>
                      <a:pt x="34" y="64"/>
                    </a:lnTo>
                    <a:lnTo>
                      <a:pt x="36" y="80"/>
                    </a:lnTo>
                    <a:lnTo>
                      <a:pt x="36" y="104"/>
                    </a:lnTo>
                    <a:lnTo>
                      <a:pt x="40" y="118"/>
                    </a:lnTo>
                    <a:lnTo>
                      <a:pt x="50" y="140"/>
                    </a:lnTo>
                    <a:lnTo>
                      <a:pt x="60" y="152"/>
                    </a:lnTo>
                    <a:lnTo>
                      <a:pt x="70" y="144"/>
                    </a:lnTo>
                    <a:lnTo>
                      <a:pt x="76" y="136"/>
                    </a:lnTo>
                    <a:lnTo>
                      <a:pt x="88" y="122"/>
                    </a:lnTo>
                    <a:lnTo>
                      <a:pt x="98" y="132"/>
                    </a:lnTo>
                    <a:lnTo>
                      <a:pt x="108" y="152"/>
                    </a:lnTo>
                    <a:lnTo>
                      <a:pt x="120" y="156"/>
                    </a:lnTo>
                    <a:lnTo>
                      <a:pt x="126" y="176"/>
                    </a:lnTo>
                    <a:lnTo>
                      <a:pt x="124" y="194"/>
                    </a:lnTo>
                    <a:lnTo>
                      <a:pt x="124" y="196"/>
                    </a:lnTo>
                    <a:lnTo>
                      <a:pt x="120" y="212"/>
                    </a:lnTo>
                    <a:lnTo>
                      <a:pt x="128" y="220"/>
                    </a:lnTo>
                    <a:lnTo>
                      <a:pt x="138" y="214"/>
                    </a:lnTo>
                    <a:lnTo>
                      <a:pt x="148" y="204"/>
                    </a:lnTo>
                    <a:lnTo>
                      <a:pt x="150" y="206"/>
                    </a:lnTo>
                    <a:lnTo>
                      <a:pt x="158" y="208"/>
                    </a:lnTo>
                    <a:lnTo>
                      <a:pt x="168" y="218"/>
                    </a:lnTo>
                    <a:lnTo>
                      <a:pt x="178" y="216"/>
                    </a:lnTo>
                    <a:lnTo>
                      <a:pt x="184" y="214"/>
                    </a:lnTo>
                    <a:lnTo>
                      <a:pt x="188" y="216"/>
                    </a:lnTo>
                    <a:lnTo>
                      <a:pt x="190" y="218"/>
                    </a:lnTo>
                    <a:lnTo>
                      <a:pt x="192" y="220"/>
                    </a:lnTo>
                    <a:lnTo>
                      <a:pt x="192" y="228"/>
                    </a:lnTo>
                    <a:lnTo>
                      <a:pt x="194" y="228"/>
                    </a:lnTo>
                    <a:lnTo>
                      <a:pt x="204" y="232"/>
                    </a:lnTo>
                    <a:lnTo>
                      <a:pt x="210" y="222"/>
                    </a:lnTo>
                    <a:lnTo>
                      <a:pt x="210" y="218"/>
                    </a:lnTo>
                    <a:lnTo>
                      <a:pt x="210" y="214"/>
                    </a:lnTo>
                    <a:lnTo>
                      <a:pt x="212" y="210"/>
                    </a:lnTo>
                    <a:lnTo>
                      <a:pt x="220" y="212"/>
                    </a:lnTo>
                    <a:lnTo>
                      <a:pt x="226" y="214"/>
                    </a:lnTo>
                    <a:lnTo>
                      <a:pt x="230" y="218"/>
                    </a:lnTo>
                    <a:lnTo>
                      <a:pt x="232" y="222"/>
                    </a:lnTo>
                    <a:lnTo>
                      <a:pt x="232" y="228"/>
                    </a:lnTo>
                    <a:lnTo>
                      <a:pt x="232" y="232"/>
                    </a:lnTo>
                    <a:lnTo>
                      <a:pt x="232" y="242"/>
                    </a:lnTo>
                    <a:lnTo>
                      <a:pt x="240" y="256"/>
                    </a:lnTo>
                    <a:lnTo>
                      <a:pt x="250" y="266"/>
                    </a:lnTo>
                    <a:lnTo>
                      <a:pt x="256" y="272"/>
                    </a:lnTo>
                    <a:lnTo>
                      <a:pt x="262" y="274"/>
                    </a:lnTo>
                    <a:lnTo>
                      <a:pt x="264" y="274"/>
                    </a:lnTo>
                    <a:lnTo>
                      <a:pt x="266" y="278"/>
                    </a:lnTo>
                    <a:lnTo>
                      <a:pt x="268" y="288"/>
                    </a:lnTo>
                    <a:lnTo>
                      <a:pt x="268" y="324"/>
                    </a:lnTo>
                    <a:lnTo>
                      <a:pt x="270" y="328"/>
                    </a:lnTo>
                    <a:lnTo>
                      <a:pt x="274" y="330"/>
                    </a:lnTo>
                    <a:lnTo>
                      <a:pt x="276" y="330"/>
                    </a:lnTo>
                    <a:lnTo>
                      <a:pt x="282" y="330"/>
                    </a:lnTo>
                    <a:lnTo>
                      <a:pt x="288" y="332"/>
                    </a:lnTo>
                    <a:lnTo>
                      <a:pt x="290" y="334"/>
                    </a:lnTo>
                    <a:lnTo>
                      <a:pt x="294" y="338"/>
                    </a:lnTo>
                    <a:lnTo>
                      <a:pt x="298" y="344"/>
                    </a:lnTo>
                    <a:lnTo>
                      <a:pt x="300" y="364"/>
                    </a:lnTo>
                    <a:lnTo>
                      <a:pt x="318" y="328"/>
                    </a:lnTo>
                    <a:lnTo>
                      <a:pt x="322" y="314"/>
                    </a:lnTo>
                    <a:lnTo>
                      <a:pt x="326" y="304"/>
                    </a:lnTo>
                    <a:lnTo>
                      <a:pt x="332" y="296"/>
                    </a:lnTo>
                    <a:lnTo>
                      <a:pt x="338" y="294"/>
                    </a:lnTo>
                    <a:lnTo>
                      <a:pt x="344" y="294"/>
                    </a:lnTo>
                    <a:lnTo>
                      <a:pt x="352" y="294"/>
                    </a:lnTo>
                    <a:lnTo>
                      <a:pt x="372" y="304"/>
                    </a:lnTo>
                    <a:lnTo>
                      <a:pt x="424" y="308"/>
                    </a:lnTo>
                    <a:lnTo>
                      <a:pt x="424" y="296"/>
                    </a:lnTo>
                    <a:lnTo>
                      <a:pt x="400" y="272"/>
                    </a:lnTo>
                    <a:lnTo>
                      <a:pt x="388" y="264"/>
                    </a:lnTo>
                    <a:lnTo>
                      <a:pt x="386" y="262"/>
                    </a:lnTo>
                    <a:lnTo>
                      <a:pt x="386" y="258"/>
                    </a:lnTo>
                    <a:lnTo>
                      <a:pt x="404" y="260"/>
                    </a:lnTo>
                    <a:lnTo>
                      <a:pt x="412" y="260"/>
                    </a:lnTo>
                    <a:lnTo>
                      <a:pt x="418" y="260"/>
                    </a:lnTo>
                    <a:lnTo>
                      <a:pt x="424" y="260"/>
                    </a:lnTo>
                    <a:lnTo>
                      <a:pt x="430" y="256"/>
                    </a:lnTo>
                    <a:lnTo>
                      <a:pt x="436" y="252"/>
                    </a:lnTo>
                    <a:lnTo>
                      <a:pt x="442" y="246"/>
                    </a:lnTo>
                    <a:lnTo>
                      <a:pt x="452" y="228"/>
                    </a:lnTo>
                    <a:lnTo>
                      <a:pt x="454" y="228"/>
                    </a:lnTo>
                    <a:lnTo>
                      <a:pt x="472" y="212"/>
                    </a:lnTo>
                    <a:lnTo>
                      <a:pt x="474" y="174"/>
                    </a:lnTo>
                    <a:lnTo>
                      <a:pt x="474" y="170"/>
                    </a:lnTo>
                    <a:lnTo>
                      <a:pt x="476" y="170"/>
                    </a:lnTo>
                    <a:lnTo>
                      <a:pt x="478" y="170"/>
                    </a:lnTo>
                    <a:lnTo>
                      <a:pt x="492" y="168"/>
                    </a:lnTo>
                    <a:lnTo>
                      <a:pt x="494" y="168"/>
                    </a:lnTo>
                    <a:lnTo>
                      <a:pt x="496" y="168"/>
                    </a:lnTo>
                    <a:lnTo>
                      <a:pt x="524" y="198"/>
                    </a:lnTo>
                    <a:lnTo>
                      <a:pt x="532" y="196"/>
                    </a:lnTo>
                    <a:lnTo>
                      <a:pt x="532" y="190"/>
                    </a:lnTo>
                    <a:lnTo>
                      <a:pt x="518" y="176"/>
                    </a:lnTo>
                    <a:lnTo>
                      <a:pt x="516" y="174"/>
                    </a:lnTo>
                    <a:lnTo>
                      <a:pt x="514" y="172"/>
                    </a:lnTo>
                    <a:lnTo>
                      <a:pt x="536" y="158"/>
                    </a:lnTo>
                    <a:lnTo>
                      <a:pt x="536" y="124"/>
                    </a:lnTo>
                    <a:lnTo>
                      <a:pt x="526" y="126"/>
                    </a:lnTo>
                    <a:lnTo>
                      <a:pt x="524" y="126"/>
                    </a:lnTo>
                    <a:lnTo>
                      <a:pt x="512" y="120"/>
                    </a:lnTo>
                    <a:lnTo>
                      <a:pt x="504" y="118"/>
                    </a:lnTo>
                    <a:lnTo>
                      <a:pt x="492" y="110"/>
                    </a:lnTo>
                    <a:lnTo>
                      <a:pt x="486" y="106"/>
                    </a:lnTo>
                    <a:lnTo>
                      <a:pt x="484" y="102"/>
                    </a:lnTo>
                    <a:lnTo>
                      <a:pt x="484" y="104"/>
                    </a:lnTo>
                    <a:lnTo>
                      <a:pt x="482" y="108"/>
                    </a:lnTo>
                    <a:lnTo>
                      <a:pt x="480" y="108"/>
                    </a:lnTo>
                    <a:lnTo>
                      <a:pt x="476" y="110"/>
                    </a:lnTo>
                    <a:lnTo>
                      <a:pt x="470" y="112"/>
                    </a:lnTo>
                    <a:lnTo>
                      <a:pt x="468" y="112"/>
                    </a:lnTo>
                    <a:lnTo>
                      <a:pt x="468" y="110"/>
                    </a:lnTo>
                    <a:lnTo>
                      <a:pt x="456" y="102"/>
                    </a:lnTo>
                    <a:lnTo>
                      <a:pt x="446" y="110"/>
                    </a:lnTo>
                    <a:lnTo>
                      <a:pt x="440" y="116"/>
                    </a:lnTo>
                    <a:lnTo>
                      <a:pt x="438" y="120"/>
                    </a:lnTo>
                    <a:lnTo>
                      <a:pt x="444" y="132"/>
                    </a:lnTo>
                    <a:lnTo>
                      <a:pt x="446" y="136"/>
                    </a:lnTo>
                    <a:lnTo>
                      <a:pt x="444" y="138"/>
                    </a:lnTo>
                    <a:lnTo>
                      <a:pt x="440" y="142"/>
                    </a:lnTo>
                    <a:lnTo>
                      <a:pt x="434" y="144"/>
                    </a:lnTo>
                    <a:lnTo>
                      <a:pt x="428" y="146"/>
                    </a:lnTo>
                    <a:lnTo>
                      <a:pt x="422" y="148"/>
                    </a:lnTo>
                    <a:lnTo>
                      <a:pt x="418" y="146"/>
                    </a:lnTo>
                    <a:lnTo>
                      <a:pt x="416" y="144"/>
                    </a:lnTo>
                    <a:lnTo>
                      <a:pt x="414" y="140"/>
                    </a:lnTo>
                    <a:lnTo>
                      <a:pt x="392" y="120"/>
                    </a:lnTo>
                    <a:lnTo>
                      <a:pt x="382" y="114"/>
                    </a:lnTo>
                    <a:lnTo>
                      <a:pt x="376" y="108"/>
                    </a:lnTo>
                    <a:lnTo>
                      <a:pt x="374" y="104"/>
                    </a:lnTo>
                    <a:lnTo>
                      <a:pt x="374" y="100"/>
                    </a:lnTo>
                    <a:lnTo>
                      <a:pt x="372" y="92"/>
                    </a:lnTo>
                    <a:lnTo>
                      <a:pt x="370" y="86"/>
                    </a:lnTo>
                    <a:lnTo>
                      <a:pt x="366" y="88"/>
                    </a:lnTo>
                    <a:lnTo>
                      <a:pt x="364" y="90"/>
                    </a:lnTo>
                    <a:lnTo>
                      <a:pt x="366" y="94"/>
                    </a:lnTo>
                    <a:lnTo>
                      <a:pt x="368" y="98"/>
                    </a:lnTo>
                    <a:lnTo>
                      <a:pt x="368" y="100"/>
                    </a:lnTo>
                    <a:lnTo>
                      <a:pt x="370" y="100"/>
                    </a:lnTo>
                    <a:lnTo>
                      <a:pt x="368" y="102"/>
                    </a:lnTo>
                    <a:lnTo>
                      <a:pt x="358" y="120"/>
                    </a:lnTo>
                    <a:lnTo>
                      <a:pt x="340" y="116"/>
                    </a:lnTo>
                    <a:lnTo>
                      <a:pt x="336" y="114"/>
                    </a:lnTo>
                    <a:lnTo>
                      <a:pt x="336" y="112"/>
                    </a:lnTo>
                    <a:lnTo>
                      <a:pt x="336" y="106"/>
                    </a:lnTo>
                    <a:lnTo>
                      <a:pt x="336" y="100"/>
                    </a:lnTo>
                    <a:lnTo>
                      <a:pt x="332" y="94"/>
                    </a:lnTo>
                    <a:lnTo>
                      <a:pt x="318" y="84"/>
                    </a:lnTo>
                    <a:lnTo>
                      <a:pt x="316" y="82"/>
                    </a:lnTo>
                    <a:lnTo>
                      <a:pt x="314" y="84"/>
                    </a:lnTo>
                    <a:lnTo>
                      <a:pt x="312" y="86"/>
                    </a:lnTo>
                    <a:lnTo>
                      <a:pt x="298" y="84"/>
                    </a:lnTo>
                    <a:lnTo>
                      <a:pt x="292" y="82"/>
                    </a:lnTo>
                    <a:lnTo>
                      <a:pt x="288" y="80"/>
                    </a:lnTo>
                    <a:lnTo>
                      <a:pt x="288" y="76"/>
                    </a:lnTo>
                    <a:lnTo>
                      <a:pt x="288" y="70"/>
                    </a:lnTo>
                    <a:lnTo>
                      <a:pt x="290" y="68"/>
                    </a:lnTo>
                    <a:lnTo>
                      <a:pt x="284" y="56"/>
                    </a:lnTo>
                    <a:lnTo>
                      <a:pt x="256" y="58"/>
                    </a:lnTo>
                    <a:lnTo>
                      <a:pt x="256" y="64"/>
                    </a:lnTo>
                    <a:lnTo>
                      <a:pt x="254" y="68"/>
                    </a:lnTo>
                    <a:lnTo>
                      <a:pt x="252" y="70"/>
                    </a:lnTo>
                    <a:lnTo>
                      <a:pt x="248" y="72"/>
                    </a:lnTo>
                    <a:lnTo>
                      <a:pt x="240" y="72"/>
                    </a:lnTo>
                    <a:lnTo>
                      <a:pt x="234" y="68"/>
                    </a:lnTo>
                    <a:lnTo>
                      <a:pt x="234" y="66"/>
                    </a:lnTo>
                    <a:lnTo>
                      <a:pt x="226" y="56"/>
                    </a:lnTo>
                    <a:lnTo>
                      <a:pt x="224" y="48"/>
                    </a:lnTo>
                    <a:lnTo>
                      <a:pt x="220" y="40"/>
                    </a:lnTo>
                    <a:lnTo>
                      <a:pt x="212" y="46"/>
                    </a:lnTo>
                    <a:lnTo>
                      <a:pt x="202" y="50"/>
                    </a:lnTo>
                    <a:lnTo>
                      <a:pt x="200" y="50"/>
                    </a:lnTo>
                    <a:lnTo>
                      <a:pt x="196" y="48"/>
                    </a:lnTo>
                    <a:lnTo>
                      <a:pt x="194" y="46"/>
                    </a:lnTo>
                    <a:lnTo>
                      <a:pt x="186" y="48"/>
                    </a:lnTo>
                    <a:lnTo>
                      <a:pt x="164" y="54"/>
                    </a:lnTo>
                    <a:lnTo>
                      <a:pt x="158" y="58"/>
                    </a:lnTo>
                    <a:lnTo>
                      <a:pt x="152" y="58"/>
                    </a:lnTo>
                    <a:lnTo>
                      <a:pt x="150" y="58"/>
                    </a:lnTo>
                    <a:lnTo>
                      <a:pt x="140" y="56"/>
                    </a:lnTo>
                    <a:lnTo>
                      <a:pt x="134" y="52"/>
                    </a:lnTo>
                    <a:lnTo>
                      <a:pt x="120" y="42"/>
                    </a:lnTo>
                    <a:lnTo>
                      <a:pt x="104" y="18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0" name="黑龙江"/>
              <p:cNvSpPr/>
              <p:nvPr/>
            </p:nvSpPr>
            <p:spPr bwMode="auto">
              <a:xfrm>
                <a:off x="4766144" y="2289649"/>
                <a:ext cx="905394" cy="823186"/>
              </a:xfrm>
              <a:custGeom>
                <a:avLst/>
                <a:gdLst>
                  <a:gd name="T0" fmla="*/ 2147483646 w 718"/>
                  <a:gd name="T1" fmla="*/ 2147483646 h 652"/>
                  <a:gd name="T2" fmla="*/ 2147483646 w 718"/>
                  <a:gd name="T3" fmla="*/ 2147483646 h 652"/>
                  <a:gd name="T4" fmla="*/ 2147483646 w 718"/>
                  <a:gd name="T5" fmla="*/ 2147483646 h 652"/>
                  <a:gd name="T6" fmla="*/ 2147483646 w 718"/>
                  <a:gd name="T7" fmla="*/ 2147483646 h 652"/>
                  <a:gd name="T8" fmla="*/ 2147483646 w 718"/>
                  <a:gd name="T9" fmla="*/ 2147483646 h 652"/>
                  <a:gd name="T10" fmla="*/ 2147483646 w 718"/>
                  <a:gd name="T11" fmla="*/ 2147483646 h 652"/>
                  <a:gd name="T12" fmla="*/ 2147483646 w 718"/>
                  <a:gd name="T13" fmla="*/ 2147483646 h 652"/>
                  <a:gd name="T14" fmla="*/ 2147483646 w 718"/>
                  <a:gd name="T15" fmla="*/ 2147483646 h 652"/>
                  <a:gd name="T16" fmla="*/ 2147483646 w 718"/>
                  <a:gd name="T17" fmla="*/ 2147483646 h 652"/>
                  <a:gd name="T18" fmla="*/ 2147483646 w 718"/>
                  <a:gd name="T19" fmla="*/ 2147483646 h 652"/>
                  <a:gd name="T20" fmla="*/ 2147483646 w 718"/>
                  <a:gd name="T21" fmla="*/ 2147483646 h 652"/>
                  <a:gd name="T22" fmla="*/ 2147483646 w 718"/>
                  <a:gd name="T23" fmla="*/ 2147483646 h 652"/>
                  <a:gd name="T24" fmla="*/ 2147483646 w 718"/>
                  <a:gd name="T25" fmla="*/ 2147483646 h 652"/>
                  <a:gd name="T26" fmla="*/ 2147483646 w 718"/>
                  <a:gd name="T27" fmla="*/ 0 h 652"/>
                  <a:gd name="T28" fmla="*/ 2147483646 w 718"/>
                  <a:gd name="T29" fmla="*/ 2147483646 h 652"/>
                  <a:gd name="T30" fmla="*/ 2147483646 w 718"/>
                  <a:gd name="T31" fmla="*/ 2147483646 h 652"/>
                  <a:gd name="T32" fmla="*/ 0 w 718"/>
                  <a:gd name="T33" fmla="*/ 2147483646 h 652"/>
                  <a:gd name="T34" fmla="*/ 2147483646 w 718"/>
                  <a:gd name="T35" fmla="*/ 2147483646 h 652"/>
                  <a:gd name="T36" fmla="*/ 2147483646 w 718"/>
                  <a:gd name="T37" fmla="*/ 2147483646 h 652"/>
                  <a:gd name="T38" fmla="*/ 2147483646 w 718"/>
                  <a:gd name="T39" fmla="*/ 2147483646 h 652"/>
                  <a:gd name="T40" fmla="*/ 2147483646 w 718"/>
                  <a:gd name="T41" fmla="*/ 2147483646 h 652"/>
                  <a:gd name="T42" fmla="*/ 2147483646 w 718"/>
                  <a:gd name="T43" fmla="*/ 2147483646 h 652"/>
                  <a:gd name="T44" fmla="*/ 2147483646 w 718"/>
                  <a:gd name="T45" fmla="*/ 2147483646 h 652"/>
                  <a:gd name="T46" fmla="*/ 2147483646 w 718"/>
                  <a:gd name="T47" fmla="*/ 2147483646 h 652"/>
                  <a:gd name="T48" fmla="*/ 2147483646 w 718"/>
                  <a:gd name="T49" fmla="*/ 2147483646 h 652"/>
                  <a:gd name="T50" fmla="*/ 2147483646 w 718"/>
                  <a:gd name="T51" fmla="*/ 2147483646 h 652"/>
                  <a:gd name="T52" fmla="*/ 2147483646 w 718"/>
                  <a:gd name="T53" fmla="*/ 2147483646 h 652"/>
                  <a:gd name="T54" fmla="*/ 2147483646 w 718"/>
                  <a:gd name="T55" fmla="*/ 2147483646 h 652"/>
                  <a:gd name="T56" fmla="*/ 2147483646 w 718"/>
                  <a:gd name="T57" fmla="*/ 2147483646 h 652"/>
                  <a:gd name="T58" fmla="*/ 2147483646 w 718"/>
                  <a:gd name="T59" fmla="*/ 2147483646 h 652"/>
                  <a:gd name="T60" fmla="*/ 2147483646 w 718"/>
                  <a:gd name="T61" fmla="*/ 2147483646 h 652"/>
                  <a:gd name="T62" fmla="*/ 2147483646 w 718"/>
                  <a:gd name="T63" fmla="*/ 2147483646 h 652"/>
                  <a:gd name="T64" fmla="*/ 2147483646 w 718"/>
                  <a:gd name="T65" fmla="*/ 2147483646 h 652"/>
                  <a:gd name="T66" fmla="*/ 2147483646 w 718"/>
                  <a:gd name="T67" fmla="*/ 2147483646 h 652"/>
                  <a:gd name="T68" fmla="*/ 2147483646 w 718"/>
                  <a:gd name="T69" fmla="*/ 2147483646 h 652"/>
                  <a:gd name="T70" fmla="*/ 2147483646 w 718"/>
                  <a:gd name="T71" fmla="*/ 2147483646 h 652"/>
                  <a:gd name="T72" fmla="*/ 2147483646 w 718"/>
                  <a:gd name="T73" fmla="*/ 2147483646 h 652"/>
                  <a:gd name="T74" fmla="*/ 2147483646 w 718"/>
                  <a:gd name="T75" fmla="*/ 2147483646 h 652"/>
                  <a:gd name="T76" fmla="*/ 2147483646 w 718"/>
                  <a:gd name="T77" fmla="*/ 2147483646 h 652"/>
                  <a:gd name="T78" fmla="*/ 2147483646 w 718"/>
                  <a:gd name="T79" fmla="*/ 2147483646 h 652"/>
                  <a:gd name="T80" fmla="*/ 2147483646 w 718"/>
                  <a:gd name="T81" fmla="*/ 2147483646 h 652"/>
                  <a:gd name="T82" fmla="*/ 2147483646 w 718"/>
                  <a:gd name="T83" fmla="*/ 2147483646 h 652"/>
                  <a:gd name="T84" fmla="*/ 2147483646 w 718"/>
                  <a:gd name="T85" fmla="*/ 2147483646 h 652"/>
                  <a:gd name="T86" fmla="*/ 2147483646 w 718"/>
                  <a:gd name="T87" fmla="*/ 2147483646 h 652"/>
                  <a:gd name="T88" fmla="*/ 2147483646 w 718"/>
                  <a:gd name="T89" fmla="*/ 2147483646 h 652"/>
                  <a:gd name="T90" fmla="*/ 2147483646 w 718"/>
                  <a:gd name="T91" fmla="*/ 2147483646 h 652"/>
                  <a:gd name="T92" fmla="*/ 2147483646 w 718"/>
                  <a:gd name="T93" fmla="*/ 2147483646 h 652"/>
                  <a:gd name="T94" fmla="*/ 2147483646 w 718"/>
                  <a:gd name="T95" fmla="*/ 2147483646 h 652"/>
                  <a:gd name="T96" fmla="*/ 2147483646 w 718"/>
                  <a:gd name="T97" fmla="*/ 2147483646 h 652"/>
                  <a:gd name="T98" fmla="*/ 2147483646 w 718"/>
                  <a:gd name="T99" fmla="*/ 2147483646 h 652"/>
                  <a:gd name="T100" fmla="*/ 2147483646 w 718"/>
                  <a:gd name="T101" fmla="*/ 2147483646 h 652"/>
                  <a:gd name="T102" fmla="*/ 2147483646 w 718"/>
                  <a:gd name="T103" fmla="*/ 2147483646 h 652"/>
                  <a:gd name="T104" fmla="*/ 2147483646 w 718"/>
                  <a:gd name="T105" fmla="*/ 2147483646 h 652"/>
                  <a:gd name="T106" fmla="*/ 2147483646 w 718"/>
                  <a:gd name="T107" fmla="*/ 2147483646 h 652"/>
                  <a:gd name="T108" fmla="*/ 2147483646 w 718"/>
                  <a:gd name="T109" fmla="*/ 2147483646 h 652"/>
                  <a:gd name="T110" fmla="*/ 2147483646 w 718"/>
                  <a:gd name="T111" fmla="*/ 2147483646 h 652"/>
                  <a:gd name="T112" fmla="*/ 2147483646 w 718"/>
                  <a:gd name="T113" fmla="*/ 2147483646 h 652"/>
                  <a:gd name="T114" fmla="*/ 2147483646 w 718"/>
                  <a:gd name="T115" fmla="*/ 2147483646 h 652"/>
                  <a:gd name="T116" fmla="*/ 2147483646 w 718"/>
                  <a:gd name="T117" fmla="*/ 2147483646 h 652"/>
                  <a:gd name="T118" fmla="*/ 2147483646 w 718"/>
                  <a:gd name="T119" fmla="*/ 2147483646 h 652"/>
                  <a:gd name="T120" fmla="*/ 2147483646 w 718"/>
                  <a:gd name="T121" fmla="*/ 2147483646 h 652"/>
                  <a:gd name="T122" fmla="*/ 2147483646 w 718"/>
                  <a:gd name="T123" fmla="*/ 2147483646 h 65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718" h="652">
                    <a:moveTo>
                      <a:pt x="716" y="382"/>
                    </a:moveTo>
                    <a:lnTo>
                      <a:pt x="704" y="302"/>
                    </a:lnTo>
                    <a:lnTo>
                      <a:pt x="706" y="302"/>
                    </a:lnTo>
                    <a:lnTo>
                      <a:pt x="712" y="290"/>
                    </a:lnTo>
                    <a:lnTo>
                      <a:pt x="714" y="284"/>
                    </a:lnTo>
                    <a:lnTo>
                      <a:pt x="714" y="280"/>
                    </a:lnTo>
                    <a:lnTo>
                      <a:pt x="710" y="274"/>
                    </a:lnTo>
                    <a:lnTo>
                      <a:pt x="704" y="270"/>
                    </a:lnTo>
                    <a:lnTo>
                      <a:pt x="700" y="260"/>
                    </a:lnTo>
                    <a:lnTo>
                      <a:pt x="700" y="250"/>
                    </a:lnTo>
                    <a:lnTo>
                      <a:pt x="700" y="234"/>
                    </a:lnTo>
                    <a:lnTo>
                      <a:pt x="692" y="234"/>
                    </a:lnTo>
                    <a:lnTo>
                      <a:pt x="684" y="236"/>
                    </a:lnTo>
                    <a:lnTo>
                      <a:pt x="674" y="240"/>
                    </a:lnTo>
                    <a:lnTo>
                      <a:pt x="666" y="248"/>
                    </a:lnTo>
                    <a:lnTo>
                      <a:pt x="662" y="254"/>
                    </a:lnTo>
                    <a:lnTo>
                      <a:pt x="660" y="262"/>
                    </a:lnTo>
                    <a:lnTo>
                      <a:pt x="652" y="268"/>
                    </a:lnTo>
                    <a:lnTo>
                      <a:pt x="644" y="272"/>
                    </a:lnTo>
                    <a:lnTo>
                      <a:pt x="632" y="276"/>
                    </a:lnTo>
                    <a:lnTo>
                      <a:pt x="628" y="302"/>
                    </a:lnTo>
                    <a:lnTo>
                      <a:pt x="626" y="302"/>
                    </a:lnTo>
                    <a:lnTo>
                      <a:pt x="618" y="318"/>
                    </a:lnTo>
                    <a:lnTo>
                      <a:pt x="618" y="320"/>
                    </a:lnTo>
                    <a:lnTo>
                      <a:pt x="616" y="320"/>
                    </a:lnTo>
                    <a:lnTo>
                      <a:pt x="536" y="334"/>
                    </a:lnTo>
                    <a:lnTo>
                      <a:pt x="534" y="334"/>
                    </a:lnTo>
                    <a:lnTo>
                      <a:pt x="510" y="308"/>
                    </a:lnTo>
                    <a:lnTo>
                      <a:pt x="518" y="302"/>
                    </a:lnTo>
                    <a:lnTo>
                      <a:pt x="508" y="290"/>
                    </a:lnTo>
                    <a:lnTo>
                      <a:pt x="498" y="282"/>
                    </a:lnTo>
                    <a:lnTo>
                      <a:pt x="496" y="280"/>
                    </a:lnTo>
                    <a:lnTo>
                      <a:pt x="496" y="278"/>
                    </a:lnTo>
                    <a:lnTo>
                      <a:pt x="492" y="258"/>
                    </a:lnTo>
                    <a:lnTo>
                      <a:pt x="470" y="258"/>
                    </a:lnTo>
                    <a:lnTo>
                      <a:pt x="452" y="246"/>
                    </a:lnTo>
                    <a:lnTo>
                      <a:pt x="388" y="236"/>
                    </a:lnTo>
                    <a:lnTo>
                      <a:pt x="336" y="234"/>
                    </a:lnTo>
                    <a:lnTo>
                      <a:pt x="334" y="234"/>
                    </a:lnTo>
                    <a:lnTo>
                      <a:pt x="332" y="234"/>
                    </a:lnTo>
                    <a:lnTo>
                      <a:pt x="330" y="232"/>
                    </a:lnTo>
                    <a:lnTo>
                      <a:pt x="298" y="164"/>
                    </a:lnTo>
                    <a:lnTo>
                      <a:pt x="286" y="146"/>
                    </a:lnTo>
                    <a:lnTo>
                      <a:pt x="258" y="110"/>
                    </a:lnTo>
                    <a:lnTo>
                      <a:pt x="230" y="76"/>
                    </a:lnTo>
                    <a:lnTo>
                      <a:pt x="216" y="62"/>
                    </a:lnTo>
                    <a:lnTo>
                      <a:pt x="170" y="18"/>
                    </a:lnTo>
                    <a:lnTo>
                      <a:pt x="164" y="14"/>
                    </a:lnTo>
                    <a:lnTo>
                      <a:pt x="108" y="12"/>
                    </a:lnTo>
                    <a:lnTo>
                      <a:pt x="106" y="12"/>
                    </a:lnTo>
                    <a:lnTo>
                      <a:pt x="106" y="10"/>
                    </a:lnTo>
                    <a:lnTo>
                      <a:pt x="94" y="6"/>
                    </a:lnTo>
                    <a:lnTo>
                      <a:pt x="80" y="0"/>
                    </a:lnTo>
                    <a:lnTo>
                      <a:pt x="76" y="0"/>
                    </a:lnTo>
                    <a:lnTo>
                      <a:pt x="70" y="0"/>
                    </a:lnTo>
                    <a:lnTo>
                      <a:pt x="54" y="4"/>
                    </a:lnTo>
                    <a:lnTo>
                      <a:pt x="34" y="12"/>
                    </a:lnTo>
                    <a:lnTo>
                      <a:pt x="8" y="24"/>
                    </a:lnTo>
                    <a:lnTo>
                      <a:pt x="6" y="26"/>
                    </a:lnTo>
                    <a:lnTo>
                      <a:pt x="8" y="36"/>
                    </a:lnTo>
                    <a:lnTo>
                      <a:pt x="8" y="38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0" y="62"/>
                    </a:lnTo>
                    <a:lnTo>
                      <a:pt x="0" y="72"/>
                    </a:lnTo>
                    <a:lnTo>
                      <a:pt x="4" y="82"/>
                    </a:lnTo>
                    <a:lnTo>
                      <a:pt x="10" y="86"/>
                    </a:lnTo>
                    <a:lnTo>
                      <a:pt x="22" y="86"/>
                    </a:lnTo>
                    <a:lnTo>
                      <a:pt x="32" y="88"/>
                    </a:lnTo>
                    <a:lnTo>
                      <a:pt x="36" y="86"/>
                    </a:lnTo>
                    <a:lnTo>
                      <a:pt x="38" y="76"/>
                    </a:lnTo>
                    <a:lnTo>
                      <a:pt x="42" y="70"/>
                    </a:lnTo>
                    <a:lnTo>
                      <a:pt x="50" y="70"/>
                    </a:lnTo>
                    <a:lnTo>
                      <a:pt x="78" y="78"/>
                    </a:lnTo>
                    <a:lnTo>
                      <a:pt x="84" y="80"/>
                    </a:lnTo>
                    <a:lnTo>
                      <a:pt x="74" y="94"/>
                    </a:lnTo>
                    <a:lnTo>
                      <a:pt x="74" y="114"/>
                    </a:lnTo>
                    <a:lnTo>
                      <a:pt x="76" y="118"/>
                    </a:lnTo>
                    <a:lnTo>
                      <a:pt x="80" y="124"/>
                    </a:lnTo>
                    <a:lnTo>
                      <a:pt x="96" y="140"/>
                    </a:lnTo>
                    <a:lnTo>
                      <a:pt x="108" y="148"/>
                    </a:lnTo>
                    <a:lnTo>
                      <a:pt x="116" y="150"/>
                    </a:lnTo>
                    <a:lnTo>
                      <a:pt x="120" y="150"/>
                    </a:lnTo>
                    <a:lnTo>
                      <a:pt x="124" y="148"/>
                    </a:lnTo>
                    <a:lnTo>
                      <a:pt x="138" y="134"/>
                    </a:lnTo>
                    <a:lnTo>
                      <a:pt x="148" y="128"/>
                    </a:lnTo>
                    <a:lnTo>
                      <a:pt x="170" y="124"/>
                    </a:lnTo>
                    <a:lnTo>
                      <a:pt x="176" y="110"/>
                    </a:lnTo>
                    <a:lnTo>
                      <a:pt x="194" y="100"/>
                    </a:lnTo>
                    <a:lnTo>
                      <a:pt x="212" y="110"/>
                    </a:lnTo>
                    <a:lnTo>
                      <a:pt x="214" y="110"/>
                    </a:lnTo>
                    <a:lnTo>
                      <a:pt x="230" y="138"/>
                    </a:lnTo>
                    <a:lnTo>
                      <a:pt x="236" y="156"/>
                    </a:lnTo>
                    <a:lnTo>
                      <a:pt x="236" y="158"/>
                    </a:lnTo>
                    <a:lnTo>
                      <a:pt x="232" y="182"/>
                    </a:lnTo>
                    <a:lnTo>
                      <a:pt x="238" y="196"/>
                    </a:lnTo>
                    <a:lnTo>
                      <a:pt x="238" y="198"/>
                    </a:lnTo>
                    <a:lnTo>
                      <a:pt x="234" y="216"/>
                    </a:lnTo>
                    <a:lnTo>
                      <a:pt x="234" y="232"/>
                    </a:lnTo>
                    <a:lnTo>
                      <a:pt x="240" y="250"/>
                    </a:lnTo>
                    <a:lnTo>
                      <a:pt x="242" y="258"/>
                    </a:lnTo>
                    <a:lnTo>
                      <a:pt x="240" y="272"/>
                    </a:lnTo>
                    <a:lnTo>
                      <a:pt x="240" y="274"/>
                    </a:lnTo>
                    <a:lnTo>
                      <a:pt x="232" y="284"/>
                    </a:lnTo>
                    <a:lnTo>
                      <a:pt x="232" y="286"/>
                    </a:lnTo>
                    <a:lnTo>
                      <a:pt x="224" y="294"/>
                    </a:lnTo>
                    <a:lnTo>
                      <a:pt x="222" y="312"/>
                    </a:lnTo>
                    <a:lnTo>
                      <a:pt x="228" y="330"/>
                    </a:lnTo>
                    <a:lnTo>
                      <a:pt x="228" y="332"/>
                    </a:lnTo>
                    <a:lnTo>
                      <a:pt x="222" y="360"/>
                    </a:lnTo>
                    <a:lnTo>
                      <a:pt x="218" y="364"/>
                    </a:lnTo>
                    <a:lnTo>
                      <a:pt x="214" y="366"/>
                    </a:lnTo>
                    <a:lnTo>
                      <a:pt x="206" y="364"/>
                    </a:lnTo>
                    <a:lnTo>
                      <a:pt x="198" y="356"/>
                    </a:lnTo>
                    <a:lnTo>
                      <a:pt x="190" y="358"/>
                    </a:lnTo>
                    <a:lnTo>
                      <a:pt x="180" y="370"/>
                    </a:lnTo>
                    <a:lnTo>
                      <a:pt x="168" y="402"/>
                    </a:lnTo>
                    <a:lnTo>
                      <a:pt x="168" y="404"/>
                    </a:lnTo>
                    <a:lnTo>
                      <a:pt x="156" y="414"/>
                    </a:lnTo>
                    <a:lnTo>
                      <a:pt x="154" y="414"/>
                    </a:lnTo>
                    <a:lnTo>
                      <a:pt x="148" y="414"/>
                    </a:lnTo>
                    <a:lnTo>
                      <a:pt x="136" y="434"/>
                    </a:lnTo>
                    <a:lnTo>
                      <a:pt x="142" y="446"/>
                    </a:lnTo>
                    <a:lnTo>
                      <a:pt x="144" y="446"/>
                    </a:lnTo>
                    <a:lnTo>
                      <a:pt x="160" y="466"/>
                    </a:lnTo>
                    <a:lnTo>
                      <a:pt x="160" y="468"/>
                    </a:lnTo>
                    <a:lnTo>
                      <a:pt x="160" y="474"/>
                    </a:lnTo>
                    <a:lnTo>
                      <a:pt x="178" y="476"/>
                    </a:lnTo>
                    <a:lnTo>
                      <a:pt x="180" y="492"/>
                    </a:lnTo>
                    <a:lnTo>
                      <a:pt x="180" y="494"/>
                    </a:lnTo>
                    <a:lnTo>
                      <a:pt x="182" y="512"/>
                    </a:lnTo>
                    <a:lnTo>
                      <a:pt x="188" y="516"/>
                    </a:lnTo>
                    <a:lnTo>
                      <a:pt x="204" y="512"/>
                    </a:lnTo>
                    <a:lnTo>
                      <a:pt x="218" y="502"/>
                    </a:lnTo>
                    <a:lnTo>
                      <a:pt x="222" y="502"/>
                    </a:lnTo>
                    <a:lnTo>
                      <a:pt x="226" y="528"/>
                    </a:lnTo>
                    <a:lnTo>
                      <a:pt x="234" y="538"/>
                    </a:lnTo>
                    <a:lnTo>
                      <a:pt x="236" y="540"/>
                    </a:lnTo>
                    <a:lnTo>
                      <a:pt x="242" y="550"/>
                    </a:lnTo>
                    <a:lnTo>
                      <a:pt x="254" y="560"/>
                    </a:lnTo>
                    <a:lnTo>
                      <a:pt x="258" y="562"/>
                    </a:lnTo>
                    <a:lnTo>
                      <a:pt x="262" y="562"/>
                    </a:lnTo>
                    <a:lnTo>
                      <a:pt x="266" y="564"/>
                    </a:lnTo>
                    <a:lnTo>
                      <a:pt x="274" y="560"/>
                    </a:lnTo>
                    <a:lnTo>
                      <a:pt x="282" y="558"/>
                    </a:lnTo>
                    <a:lnTo>
                      <a:pt x="292" y="554"/>
                    </a:lnTo>
                    <a:lnTo>
                      <a:pt x="296" y="552"/>
                    </a:lnTo>
                    <a:lnTo>
                      <a:pt x="308" y="552"/>
                    </a:lnTo>
                    <a:lnTo>
                      <a:pt x="312" y="552"/>
                    </a:lnTo>
                    <a:lnTo>
                      <a:pt x="316" y="554"/>
                    </a:lnTo>
                    <a:lnTo>
                      <a:pt x="332" y="544"/>
                    </a:lnTo>
                    <a:lnTo>
                      <a:pt x="334" y="544"/>
                    </a:lnTo>
                    <a:lnTo>
                      <a:pt x="334" y="546"/>
                    </a:lnTo>
                    <a:lnTo>
                      <a:pt x="336" y="544"/>
                    </a:lnTo>
                    <a:lnTo>
                      <a:pt x="338" y="546"/>
                    </a:lnTo>
                    <a:lnTo>
                      <a:pt x="344" y="556"/>
                    </a:lnTo>
                    <a:lnTo>
                      <a:pt x="346" y="562"/>
                    </a:lnTo>
                    <a:lnTo>
                      <a:pt x="354" y="574"/>
                    </a:lnTo>
                    <a:lnTo>
                      <a:pt x="360" y="576"/>
                    </a:lnTo>
                    <a:lnTo>
                      <a:pt x="362" y="576"/>
                    </a:lnTo>
                    <a:lnTo>
                      <a:pt x="360" y="574"/>
                    </a:lnTo>
                    <a:lnTo>
                      <a:pt x="360" y="570"/>
                    </a:lnTo>
                    <a:lnTo>
                      <a:pt x="360" y="566"/>
                    </a:lnTo>
                    <a:lnTo>
                      <a:pt x="364" y="564"/>
                    </a:lnTo>
                    <a:lnTo>
                      <a:pt x="370" y="562"/>
                    </a:lnTo>
                    <a:lnTo>
                      <a:pt x="398" y="562"/>
                    </a:lnTo>
                    <a:lnTo>
                      <a:pt x="400" y="562"/>
                    </a:lnTo>
                    <a:lnTo>
                      <a:pt x="402" y="562"/>
                    </a:lnTo>
                    <a:lnTo>
                      <a:pt x="412" y="580"/>
                    </a:lnTo>
                    <a:lnTo>
                      <a:pt x="410" y="588"/>
                    </a:lnTo>
                    <a:lnTo>
                      <a:pt x="422" y="590"/>
                    </a:lnTo>
                    <a:lnTo>
                      <a:pt x="422" y="588"/>
                    </a:lnTo>
                    <a:lnTo>
                      <a:pt x="422" y="586"/>
                    </a:lnTo>
                    <a:lnTo>
                      <a:pt x="426" y="584"/>
                    </a:lnTo>
                    <a:lnTo>
                      <a:pt x="454" y="602"/>
                    </a:lnTo>
                    <a:lnTo>
                      <a:pt x="456" y="608"/>
                    </a:lnTo>
                    <a:lnTo>
                      <a:pt x="458" y="612"/>
                    </a:lnTo>
                    <a:lnTo>
                      <a:pt x="458" y="624"/>
                    </a:lnTo>
                    <a:lnTo>
                      <a:pt x="468" y="626"/>
                    </a:lnTo>
                    <a:lnTo>
                      <a:pt x="474" y="616"/>
                    </a:lnTo>
                    <a:lnTo>
                      <a:pt x="470" y="608"/>
                    </a:lnTo>
                    <a:lnTo>
                      <a:pt x="470" y="602"/>
                    </a:lnTo>
                    <a:lnTo>
                      <a:pt x="472" y="598"/>
                    </a:lnTo>
                    <a:lnTo>
                      <a:pt x="474" y="596"/>
                    </a:lnTo>
                    <a:lnTo>
                      <a:pt x="478" y="594"/>
                    </a:lnTo>
                    <a:lnTo>
                      <a:pt x="478" y="592"/>
                    </a:lnTo>
                    <a:lnTo>
                      <a:pt x="480" y="590"/>
                    </a:lnTo>
                    <a:lnTo>
                      <a:pt x="486" y="590"/>
                    </a:lnTo>
                    <a:lnTo>
                      <a:pt x="490" y="594"/>
                    </a:lnTo>
                    <a:lnTo>
                      <a:pt x="492" y="598"/>
                    </a:lnTo>
                    <a:lnTo>
                      <a:pt x="496" y="614"/>
                    </a:lnTo>
                    <a:lnTo>
                      <a:pt x="496" y="616"/>
                    </a:lnTo>
                    <a:lnTo>
                      <a:pt x="498" y="618"/>
                    </a:lnTo>
                    <a:lnTo>
                      <a:pt x="502" y="622"/>
                    </a:lnTo>
                    <a:lnTo>
                      <a:pt x="510" y="626"/>
                    </a:lnTo>
                    <a:lnTo>
                      <a:pt x="512" y="626"/>
                    </a:lnTo>
                    <a:lnTo>
                      <a:pt x="538" y="652"/>
                    </a:lnTo>
                    <a:lnTo>
                      <a:pt x="550" y="648"/>
                    </a:lnTo>
                    <a:lnTo>
                      <a:pt x="548" y="644"/>
                    </a:lnTo>
                    <a:lnTo>
                      <a:pt x="544" y="638"/>
                    </a:lnTo>
                    <a:lnTo>
                      <a:pt x="544" y="634"/>
                    </a:lnTo>
                    <a:lnTo>
                      <a:pt x="544" y="630"/>
                    </a:lnTo>
                    <a:lnTo>
                      <a:pt x="546" y="626"/>
                    </a:lnTo>
                    <a:lnTo>
                      <a:pt x="556" y="618"/>
                    </a:lnTo>
                    <a:lnTo>
                      <a:pt x="570" y="606"/>
                    </a:lnTo>
                    <a:lnTo>
                      <a:pt x="586" y="616"/>
                    </a:lnTo>
                    <a:lnTo>
                      <a:pt x="588" y="616"/>
                    </a:lnTo>
                    <a:lnTo>
                      <a:pt x="592" y="598"/>
                    </a:lnTo>
                    <a:lnTo>
                      <a:pt x="592" y="596"/>
                    </a:lnTo>
                    <a:lnTo>
                      <a:pt x="594" y="594"/>
                    </a:lnTo>
                    <a:lnTo>
                      <a:pt x="608" y="596"/>
                    </a:lnTo>
                    <a:lnTo>
                      <a:pt x="610" y="600"/>
                    </a:lnTo>
                    <a:lnTo>
                      <a:pt x="612" y="606"/>
                    </a:lnTo>
                    <a:lnTo>
                      <a:pt x="610" y="610"/>
                    </a:lnTo>
                    <a:lnTo>
                      <a:pt x="606" y="616"/>
                    </a:lnTo>
                    <a:lnTo>
                      <a:pt x="610" y="618"/>
                    </a:lnTo>
                    <a:lnTo>
                      <a:pt x="620" y="622"/>
                    </a:lnTo>
                    <a:lnTo>
                      <a:pt x="628" y="626"/>
                    </a:lnTo>
                    <a:lnTo>
                      <a:pt x="630" y="626"/>
                    </a:lnTo>
                    <a:lnTo>
                      <a:pt x="640" y="630"/>
                    </a:lnTo>
                    <a:lnTo>
                      <a:pt x="648" y="630"/>
                    </a:lnTo>
                    <a:lnTo>
                      <a:pt x="636" y="572"/>
                    </a:lnTo>
                    <a:lnTo>
                      <a:pt x="630" y="568"/>
                    </a:lnTo>
                    <a:lnTo>
                      <a:pt x="624" y="562"/>
                    </a:lnTo>
                    <a:lnTo>
                      <a:pt x="614" y="546"/>
                    </a:lnTo>
                    <a:lnTo>
                      <a:pt x="610" y="538"/>
                    </a:lnTo>
                    <a:lnTo>
                      <a:pt x="612" y="528"/>
                    </a:lnTo>
                    <a:lnTo>
                      <a:pt x="616" y="518"/>
                    </a:lnTo>
                    <a:lnTo>
                      <a:pt x="624" y="506"/>
                    </a:lnTo>
                    <a:lnTo>
                      <a:pt x="636" y="494"/>
                    </a:lnTo>
                    <a:lnTo>
                      <a:pt x="650" y="482"/>
                    </a:lnTo>
                    <a:lnTo>
                      <a:pt x="662" y="482"/>
                    </a:lnTo>
                    <a:lnTo>
                      <a:pt x="672" y="486"/>
                    </a:lnTo>
                    <a:lnTo>
                      <a:pt x="692" y="486"/>
                    </a:lnTo>
                    <a:lnTo>
                      <a:pt x="698" y="482"/>
                    </a:lnTo>
                    <a:lnTo>
                      <a:pt x="704" y="476"/>
                    </a:lnTo>
                    <a:lnTo>
                      <a:pt x="714" y="452"/>
                    </a:lnTo>
                    <a:lnTo>
                      <a:pt x="718" y="442"/>
                    </a:lnTo>
                    <a:lnTo>
                      <a:pt x="718" y="426"/>
                    </a:lnTo>
                    <a:lnTo>
                      <a:pt x="716" y="382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2" name="上海"/>
              <p:cNvSpPr/>
              <p:nvPr/>
            </p:nvSpPr>
            <p:spPr bwMode="auto">
              <a:xfrm>
                <a:off x="5098267" y="4337200"/>
                <a:ext cx="86594" cy="75633"/>
              </a:xfrm>
              <a:custGeom>
                <a:avLst/>
                <a:gdLst>
                  <a:gd name="T0" fmla="*/ 2147483646 w 68"/>
                  <a:gd name="T1" fmla="*/ 2147483646 h 60"/>
                  <a:gd name="T2" fmla="*/ 2147483646 w 68"/>
                  <a:gd name="T3" fmla="*/ 2147483646 h 60"/>
                  <a:gd name="T4" fmla="*/ 2147483646 w 68"/>
                  <a:gd name="T5" fmla="*/ 2147483646 h 60"/>
                  <a:gd name="T6" fmla="*/ 2147483646 w 68"/>
                  <a:gd name="T7" fmla="*/ 2147483646 h 60"/>
                  <a:gd name="T8" fmla="*/ 2147483646 w 68"/>
                  <a:gd name="T9" fmla="*/ 2147483646 h 60"/>
                  <a:gd name="T10" fmla="*/ 2147483646 w 68"/>
                  <a:gd name="T11" fmla="*/ 2147483646 h 60"/>
                  <a:gd name="T12" fmla="*/ 2147483646 w 68"/>
                  <a:gd name="T13" fmla="*/ 2147483646 h 60"/>
                  <a:gd name="T14" fmla="*/ 2147483646 w 68"/>
                  <a:gd name="T15" fmla="*/ 2147483646 h 60"/>
                  <a:gd name="T16" fmla="*/ 2147483646 w 68"/>
                  <a:gd name="T17" fmla="*/ 0 h 60"/>
                  <a:gd name="T18" fmla="*/ 2147483646 w 68"/>
                  <a:gd name="T19" fmla="*/ 0 h 60"/>
                  <a:gd name="T20" fmla="*/ 2147483646 w 68"/>
                  <a:gd name="T21" fmla="*/ 0 h 60"/>
                  <a:gd name="T22" fmla="*/ 2147483646 w 68"/>
                  <a:gd name="T23" fmla="*/ 2147483646 h 60"/>
                  <a:gd name="T24" fmla="*/ 2147483646 w 68"/>
                  <a:gd name="T25" fmla="*/ 2147483646 h 60"/>
                  <a:gd name="T26" fmla="*/ 2147483646 w 68"/>
                  <a:gd name="T27" fmla="*/ 2147483646 h 60"/>
                  <a:gd name="T28" fmla="*/ 2147483646 w 68"/>
                  <a:gd name="T29" fmla="*/ 2147483646 h 60"/>
                  <a:gd name="T30" fmla="*/ 2147483646 w 68"/>
                  <a:gd name="T31" fmla="*/ 2147483646 h 60"/>
                  <a:gd name="T32" fmla="*/ 0 w 68"/>
                  <a:gd name="T33" fmla="*/ 2147483646 h 60"/>
                  <a:gd name="T34" fmla="*/ 2147483646 w 68"/>
                  <a:gd name="T35" fmla="*/ 2147483646 h 60"/>
                  <a:gd name="T36" fmla="*/ 2147483646 w 68"/>
                  <a:gd name="T37" fmla="*/ 2147483646 h 60"/>
                  <a:gd name="T38" fmla="*/ 2147483646 w 68"/>
                  <a:gd name="T39" fmla="*/ 2147483646 h 60"/>
                  <a:gd name="T40" fmla="*/ 2147483646 w 68"/>
                  <a:gd name="T41" fmla="*/ 2147483646 h 60"/>
                  <a:gd name="T42" fmla="*/ 2147483646 w 68"/>
                  <a:gd name="T43" fmla="*/ 2147483646 h 60"/>
                  <a:gd name="T44" fmla="*/ 2147483646 w 68"/>
                  <a:gd name="T45" fmla="*/ 2147483646 h 60"/>
                  <a:gd name="T46" fmla="*/ 2147483646 w 68"/>
                  <a:gd name="T47" fmla="*/ 2147483646 h 60"/>
                  <a:gd name="T48" fmla="*/ 2147483646 w 68"/>
                  <a:gd name="T49" fmla="*/ 2147483646 h 60"/>
                  <a:gd name="T50" fmla="*/ 2147483646 w 68"/>
                  <a:gd name="T51" fmla="*/ 2147483646 h 60"/>
                  <a:gd name="T52" fmla="*/ 2147483646 w 68"/>
                  <a:gd name="T53" fmla="*/ 2147483646 h 60"/>
                  <a:gd name="T54" fmla="*/ 2147483646 w 68"/>
                  <a:gd name="T55" fmla="*/ 2147483646 h 60"/>
                  <a:gd name="T56" fmla="*/ 2147483646 w 68"/>
                  <a:gd name="T57" fmla="*/ 2147483646 h 60"/>
                  <a:gd name="T58" fmla="*/ 2147483646 w 68"/>
                  <a:gd name="T59" fmla="*/ 2147483646 h 60"/>
                  <a:gd name="T60" fmla="*/ 2147483646 w 68"/>
                  <a:gd name="T61" fmla="*/ 2147483646 h 60"/>
                  <a:gd name="T62" fmla="*/ 2147483646 w 68"/>
                  <a:gd name="T63" fmla="*/ 2147483646 h 6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68" h="60">
                    <a:moveTo>
                      <a:pt x="62" y="32"/>
                    </a:moveTo>
                    <a:lnTo>
                      <a:pt x="68" y="24"/>
                    </a:lnTo>
                    <a:lnTo>
                      <a:pt x="48" y="8"/>
                    </a:lnTo>
                    <a:lnTo>
                      <a:pt x="40" y="4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14" y="2"/>
                    </a:lnTo>
                    <a:lnTo>
                      <a:pt x="14" y="20"/>
                    </a:lnTo>
                    <a:lnTo>
                      <a:pt x="10" y="28"/>
                    </a:lnTo>
                    <a:lnTo>
                      <a:pt x="4" y="36"/>
                    </a:lnTo>
                    <a:lnTo>
                      <a:pt x="0" y="40"/>
                    </a:lnTo>
                    <a:lnTo>
                      <a:pt x="8" y="48"/>
                    </a:lnTo>
                    <a:lnTo>
                      <a:pt x="10" y="48"/>
                    </a:lnTo>
                    <a:lnTo>
                      <a:pt x="12" y="56"/>
                    </a:lnTo>
                    <a:lnTo>
                      <a:pt x="22" y="60"/>
                    </a:lnTo>
                    <a:lnTo>
                      <a:pt x="28" y="56"/>
                    </a:lnTo>
                    <a:lnTo>
                      <a:pt x="34" y="54"/>
                    </a:lnTo>
                    <a:lnTo>
                      <a:pt x="52" y="58"/>
                    </a:lnTo>
                    <a:lnTo>
                      <a:pt x="52" y="52"/>
                    </a:lnTo>
                    <a:lnTo>
                      <a:pt x="54" y="44"/>
                    </a:lnTo>
                    <a:lnTo>
                      <a:pt x="56" y="38"/>
                    </a:lnTo>
                    <a:lnTo>
                      <a:pt x="58" y="34"/>
                    </a:lnTo>
                    <a:lnTo>
                      <a:pt x="62" y="32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4" name="河北"/>
              <p:cNvSpPr/>
              <p:nvPr/>
            </p:nvSpPr>
            <p:spPr bwMode="auto">
              <a:xfrm>
                <a:off x="4448269" y="3341924"/>
                <a:ext cx="443928" cy="633557"/>
              </a:xfrm>
              <a:custGeom>
                <a:avLst/>
                <a:gdLst>
                  <a:gd name="T0" fmla="*/ 2147483646 w 352"/>
                  <a:gd name="T1" fmla="*/ 2147483646 h 502"/>
                  <a:gd name="T2" fmla="*/ 2147483646 w 352"/>
                  <a:gd name="T3" fmla="*/ 2147483646 h 502"/>
                  <a:gd name="T4" fmla="*/ 2147483646 w 352"/>
                  <a:gd name="T5" fmla="*/ 2147483646 h 502"/>
                  <a:gd name="T6" fmla="*/ 2147483646 w 352"/>
                  <a:gd name="T7" fmla="*/ 2147483646 h 502"/>
                  <a:gd name="T8" fmla="*/ 2147483646 w 352"/>
                  <a:gd name="T9" fmla="*/ 2147483646 h 502"/>
                  <a:gd name="T10" fmla="*/ 2147483646 w 352"/>
                  <a:gd name="T11" fmla="*/ 2147483646 h 502"/>
                  <a:gd name="T12" fmla="*/ 2147483646 w 352"/>
                  <a:gd name="T13" fmla="*/ 2147483646 h 502"/>
                  <a:gd name="T14" fmla="*/ 2147483646 w 352"/>
                  <a:gd name="T15" fmla="*/ 2147483646 h 502"/>
                  <a:gd name="T16" fmla="*/ 2147483646 w 352"/>
                  <a:gd name="T17" fmla="*/ 2147483646 h 502"/>
                  <a:gd name="T18" fmla="*/ 2147483646 w 352"/>
                  <a:gd name="T19" fmla="*/ 2147483646 h 502"/>
                  <a:gd name="T20" fmla="*/ 2147483646 w 352"/>
                  <a:gd name="T21" fmla="*/ 2147483646 h 502"/>
                  <a:gd name="T22" fmla="*/ 2147483646 w 352"/>
                  <a:gd name="T23" fmla="*/ 2147483646 h 502"/>
                  <a:gd name="T24" fmla="*/ 2147483646 w 352"/>
                  <a:gd name="T25" fmla="*/ 2147483646 h 502"/>
                  <a:gd name="T26" fmla="*/ 2147483646 w 352"/>
                  <a:gd name="T27" fmla="*/ 2147483646 h 502"/>
                  <a:gd name="T28" fmla="*/ 2147483646 w 352"/>
                  <a:gd name="T29" fmla="*/ 2147483646 h 502"/>
                  <a:gd name="T30" fmla="*/ 2147483646 w 352"/>
                  <a:gd name="T31" fmla="*/ 2147483646 h 502"/>
                  <a:gd name="T32" fmla="*/ 2147483646 w 352"/>
                  <a:gd name="T33" fmla="*/ 2147483646 h 502"/>
                  <a:gd name="T34" fmla="*/ 2147483646 w 352"/>
                  <a:gd name="T35" fmla="*/ 2147483646 h 502"/>
                  <a:gd name="T36" fmla="*/ 2147483646 w 352"/>
                  <a:gd name="T37" fmla="*/ 2147483646 h 502"/>
                  <a:gd name="T38" fmla="*/ 2147483646 w 352"/>
                  <a:gd name="T39" fmla="*/ 2147483646 h 502"/>
                  <a:gd name="T40" fmla="*/ 2147483646 w 352"/>
                  <a:gd name="T41" fmla="*/ 2147483646 h 502"/>
                  <a:gd name="T42" fmla="*/ 2147483646 w 352"/>
                  <a:gd name="T43" fmla="*/ 2147483646 h 502"/>
                  <a:gd name="T44" fmla="*/ 2147483646 w 352"/>
                  <a:gd name="T45" fmla="*/ 2147483646 h 502"/>
                  <a:gd name="T46" fmla="*/ 2147483646 w 352"/>
                  <a:gd name="T47" fmla="*/ 2147483646 h 502"/>
                  <a:gd name="T48" fmla="*/ 2147483646 w 352"/>
                  <a:gd name="T49" fmla="*/ 2147483646 h 502"/>
                  <a:gd name="T50" fmla="*/ 2147483646 w 352"/>
                  <a:gd name="T51" fmla="*/ 2147483646 h 502"/>
                  <a:gd name="T52" fmla="*/ 2147483646 w 352"/>
                  <a:gd name="T53" fmla="*/ 2147483646 h 502"/>
                  <a:gd name="T54" fmla="*/ 2147483646 w 352"/>
                  <a:gd name="T55" fmla="*/ 2147483646 h 502"/>
                  <a:gd name="T56" fmla="*/ 2147483646 w 352"/>
                  <a:gd name="T57" fmla="*/ 2147483646 h 502"/>
                  <a:gd name="T58" fmla="*/ 2147483646 w 352"/>
                  <a:gd name="T59" fmla="*/ 2147483646 h 502"/>
                  <a:gd name="T60" fmla="*/ 2147483646 w 352"/>
                  <a:gd name="T61" fmla="*/ 2147483646 h 502"/>
                  <a:gd name="T62" fmla="*/ 2147483646 w 352"/>
                  <a:gd name="T63" fmla="*/ 2147483646 h 502"/>
                  <a:gd name="T64" fmla="*/ 2147483646 w 352"/>
                  <a:gd name="T65" fmla="*/ 2147483646 h 502"/>
                  <a:gd name="T66" fmla="*/ 2147483646 w 352"/>
                  <a:gd name="T67" fmla="*/ 2147483646 h 502"/>
                  <a:gd name="T68" fmla="*/ 2147483646 w 352"/>
                  <a:gd name="T69" fmla="*/ 2147483646 h 502"/>
                  <a:gd name="T70" fmla="*/ 2147483646 w 352"/>
                  <a:gd name="T71" fmla="*/ 2147483646 h 502"/>
                  <a:gd name="T72" fmla="*/ 2147483646 w 352"/>
                  <a:gd name="T73" fmla="*/ 2147483646 h 502"/>
                  <a:gd name="T74" fmla="*/ 2147483646 w 352"/>
                  <a:gd name="T75" fmla="*/ 2147483646 h 502"/>
                  <a:gd name="T76" fmla="*/ 2147483646 w 352"/>
                  <a:gd name="T77" fmla="*/ 2147483646 h 502"/>
                  <a:gd name="T78" fmla="*/ 2147483646 w 352"/>
                  <a:gd name="T79" fmla="*/ 2147483646 h 502"/>
                  <a:gd name="T80" fmla="*/ 2147483646 w 352"/>
                  <a:gd name="T81" fmla="*/ 2147483646 h 502"/>
                  <a:gd name="T82" fmla="*/ 2147483646 w 352"/>
                  <a:gd name="T83" fmla="*/ 2147483646 h 502"/>
                  <a:gd name="T84" fmla="*/ 2147483646 w 352"/>
                  <a:gd name="T85" fmla="*/ 2147483646 h 502"/>
                  <a:gd name="T86" fmla="*/ 2147483646 w 352"/>
                  <a:gd name="T87" fmla="*/ 2147483646 h 502"/>
                  <a:gd name="T88" fmla="*/ 2147483646 w 352"/>
                  <a:gd name="T89" fmla="*/ 2147483646 h 502"/>
                  <a:gd name="T90" fmla="*/ 2147483646 w 352"/>
                  <a:gd name="T91" fmla="*/ 2147483646 h 502"/>
                  <a:gd name="T92" fmla="*/ 2147483646 w 352"/>
                  <a:gd name="T93" fmla="*/ 2147483646 h 502"/>
                  <a:gd name="T94" fmla="*/ 2147483646 w 352"/>
                  <a:gd name="T95" fmla="*/ 2147483646 h 502"/>
                  <a:gd name="T96" fmla="*/ 2147483646 w 352"/>
                  <a:gd name="T97" fmla="*/ 2147483646 h 502"/>
                  <a:gd name="T98" fmla="*/ 2147483646 w 352"/>
                  <a:gd name="T99" fmla="*/ 2147483646 h 502"/>
                  <a:gd name="T100" fmla="*/ 2147483646 w 352"/>
                  <a:gd name="T101" fmla="*/ 2147483646 h 502"/>
                  <a:gd name="T102" fmla="*/ 2147483646 w 352"/>
                  <a:gd name="T103" fmla="*/ 2147483646 h 502"/>
                  <a:gd name="T104" fmla="*/ 2147483646 w 352"/>
                  <a:gd name="T105" fmla="*/ 2147483646 h 502"/>
                  <a:gd name="T106" fmla="*/ 2147483646 w 352"/>
                  <a:gd name="T107" fmla="*/ 2147483646 h 502"/>
                  <a:gd name="T108" fmla="*/ 2147483646 w 352"/>
                  <a:gd name="T109" fmla="*/ 2147483646 h 50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352" h="502">
                    <a:moveTo>
                      <a:pt x="324" y="152"/>
                    </a:moveTo>
                    <a:lnTo>
                      <a:pt x="318" y="148"/>
                    </a:lnTo>
                    <a:lnTo>
                      <a:pt x="316" y="148"/>
                    </a:lnTo>
                    <a:lnTo>
                      <a:pt x="312" y="144"/>
                    </a:lnTo>
                    <a:lnTo>
                      <a:pt x="290" y="136"/>
                    </a:lnTo>
                    <a:lnTo>
                      <a:pt x="284" y="136"/>
                    </a:lnTo>
                    <a:lnTo>
                      <a:pt x="280" y="138"/>
                    </a:lnTo>
                    <a:lnTo>
                      <a:pt x="270" y="122"/>
                    </a:lnTo>
                    <a:lnTo>
                      <a:pt x="272" y="120"/>
                    </a:lnTo>
                    <a:lnTo>
                      <a:pt x="278" y="112"/>
                    </a:lnTo>
                    <a:lnTo>
                      <a:pt x="278" y="104"/>
                    </a:lnTo>
                    <a:lnTo>
                      <a:pt x="278" y="102"/>
                    </a:lnTo>
                    <a:lnTo>
                      <a:pt x="282" y="96"/>
                    </a:lnTo>
                    <a:lnTo>
                      <a:pt x="280" y="94"/>
                    </a:lnTo>
                    <a:lnTo>
                      <a:pt x="268" y="92"/>
                    </a:lnTo>
                    <a:lnTo>
                      <a:pt x="246" y="88"/>
                    </a:lnTo>
                    <a:lnTo>
                      <a:pt x="234" y="76"/>
                    </a:lnTo>
                    <a:lnTo>
                      <a:pt x="230" y="68"/>
                    </a:lnTo>
                    <a:lnTo>
                      <a:pt x="228" y="64"/>
                    </a:lnTo>
                    <a:lnTo>
                      <a:pt x="234" y="48"/>
                    </a:lnTo>
                    <a:lnTo>
                      <a:pt x="234" y="36"/>
                    </a:lnTo>
                    <a:lnTo>
                      <a:pt x="234" y="32"/>
                    </a:lnTo>
                    <a:lnTo>
                      <a:pt x="228" y="40"/>
                    </a:lnTo>
                    <a:lnTo>
                      <a:pt x="226" y="40"/>
                    </a:lnTo>
                    <a:lnTo>
                      <a:pt x="226" y="42"/>
                    </a:lnTo>
                    <a:lnTo>
                      <a:pt x="224" y="40"/>
                    </a:lnTo>
                    <a:lnTo>
                      <a:pt x="222" y="40"/>
                    </a:lnTo>
                    <a:lnTo>
                      <a:pt x="210" y="30"/>
                    </a:lnTo>
                    <a:lnTo>
                      <a:pt x="208" y="28"/>
                    </a:lnTo>
                    <a:lnTo>
                      <a:pt x="208" y="26"/>
                    </a:lnTo>
                    <a:lnTo>
                      <a:pt x="206" y="8"/>
                    </a:lnTo>
                    <a:lnTo>
                      <a:pt x="200" y="0"/>
                    </a:lnTo>
                    <a:lnTo>
                      <a:pt x="188" y="0"/>
                    </a:lnTo>
                    <a:lnTo>
                      <a:pt x="180" y="14"/>
                    </a:lnTo>
                    <a:lnTo>
                      <a:pt x="180" y="16"/>
                    </a:lnTo>
                    <a:lnTo>
                      <a:pt x="178" y="16"/>
                    </a:lnTo>
                    <a:lnTo>
                      <a:pt x="160" y="12"/>
                    </a:lnTo>
                    <a:lnTo>
                      <a:pt x="156" y="30"/>
                    </a:lnTo>
                    <a:lnTo>
                      <a:pt x="156" y="48"/>
                    </a:lnTo>
                    <a:lnTo>
                      <a:pt x="146" y="64"/>
                    </a:lnTo>
                    <a:lnTo>
                      <a:pt x="146" y="66"/>
                    </a:lnTo>
                    <a:lnTo>
                      <a:pt x="144" y="66"/>
                    </a:lnTo>
                    <a:lnTo>
                      <a:pt x="142" y="66"/>
                    </a:lnTo>
                    <a:lnTo>
                      <a:pt x="130" y="68"/>
                    </a:lnTo>
                    <a:lnTo>
                      <a:pt x="118" y="76"/>
                    </a:lnTo>
                    <a:lnTo>
                      <a:pt x="118" y="78"/>
                    </a:lnTo>
                    <a:lnTo>
                      <a:pt x="116" y="78"/>
                    </a:lnTo>
                    <a:lnTo>
                      <a:pt x="114" y="78"/>
                    </a:lnTo>
                    <a:lnTo>
                      <a:pt x="92" y="70"/>
                    </a:lnTo>
                    <a:lnTo>
                      <a:pt x="90" y="78"/>
                    </a:lnTo>
                    <a:lnTo>
                      <a:pt x="90" y="80"/>
                    </a:lnTo>
                    <a:lnTo>
                      <a:pt x="80" y="96"/>
                    </a:lnTo>
                    <a:lnTo>
                      <a:pt x="76" y="100"/>
                    </a:lnTo>
                    <a:lnTo>
                      <a:pt x="74" y="100"/>
                    </a:lnTo>
                    <a:lnTo>
                      <a:pt x="64" y="100"/>
                    </a:lnTo>
                    <a:lnTo>
                      <a:pt x="50" y="94"/>
                    </a:lnTo>
                    <a:lnTo>
                      <a:pt x="48" y="92"/>
                    </a:lnTo>
                    <a:lnTo>
                      <a:pt x="48" y="90"/>
                    </a:lnTo>
                    <a:lnTo>
                      <a:pt x="46" y="72"/>
                    </a:lnTo>
                    <a:lnTo>
                      <a:pt x="42" y="56"/>
                    </a:lnTo>
                    <a:lnTo>
                      <a:pt x="38" y="52"/>
                    </a:lnTo>
                    <a:lnTo>
                      <a:pt x="34" y="64"/>
                    </a:lnTo>
                    <a:lnTo>
                      <a:pt x="24" y="76"/>
                    </a:lnTo>
                    <a:lnTo>
                      <a:pt x="16" y="96"/>
                    </a:lnTo>
                    <a:lnTo>
                      <a:pt x="14" y="96"/>
                    </a:lnTo>
                    <a:lnTo>
                      <a:pt x="8" y="108"/>
                    </a:lnTo>
                    <a:lnTo>
                      <a:pt x="6" y="114"/>
                    </a:lnTo>
                    <a:lnTo>
                      <a:pt x="0" y="122"/>
                    </a:lnTo>
                    <a:lnTo>
                      <a:pt x="6" y="140"/>
                    </a:lnTo>
                    <a:lnTo>
                      <a:pt x="30" y="168"/>
                    </a:lnTo>
                    <a:lnTo>
                      <a:pt x="38" y="184"/>
                    </a:lnTo>
                    <a:lnTo>
                      <a:pt x="38" y="186"/>
                    </a:lnTo>
                    <a:lnTo>
                      <a:pt x="36" y="188"/>
                    </a:lnTo>
                    <a:lnTo>
                      <a:pt x="30" y="196"/>
                    </a:lnTo>
                    <a:lnTo>
                      <a:pt x="28" y="196"/>
                    </a:lnTo>
                    <a:lnTo>
                      <a:pt x="12" y="200"/>
                    </a:lnTo>
                    <a:lnTo>
                      <a:pt x="14" y="212"/>
                    </a:lnTo>
                    <a:lnTo>
                      <a:pt x="26" y="220"/>
                    </a:lnTo>
                    <a:lnTo>
                      <a:pt x="42" y="224"/>
                    </a:lnTo>
                    <a:lnTo>
                      <a:pt x="48" y="240"/>
                    </a:lnTo>
                    <a:lnTo>
                      <a:pt x="44" y="268"/>
                    </a:lnTo>
                    <a:lnTo>
                      <a:pt x="38" y="280"/>
                    </a:lnTo>
                    <a:lnTo>
                      <a:pt x="38" y="284"/>
                    </a:lnTo>
                    <a:lnTo>
                      <a:pt x="36" y="284"/>
                    </a:lnTo>
                    <a:lnTo>
                      <a:pt x="16" y="286"/>
                    </a:lnTo>
                    <a:lnTo>
                      <a:pt x="16" y="294"/>
                    </a:lnTo>
                    <a:lnTo>
                      <a:pt x="10" y="312"/>
                    </a:lnTo>
                    <a:lnTo>
                      <a:pt x="8" y="332"/>
                    </a:lnTo>
                    <a:lnTo>
                      <a:pt x="12" y="344"/>
                    </a:lnTo>
                    <a:lnTo>
                      <a:pt x="36" y="358"/>
                    </a:lnTo>
                    <a:lnTo>
                      <a:pt x="38" y="360"/>
                    </a:lnTo>
                    <a:lnTo>
                      <a:pt x="48" y="376"/>
                    </a:lnTo>
                    <a:lnTo>
                      <a:pt x="48" y="378"/>
                    </a:lnTo>
                    <a:lnTo>
                      <a:pt x="48" y="380"/>
                    </a:lnTo>
                    <a:lnTo>
                      <a:pt x="34" y="408"/>
                    </a:lnTo>
                    <a:lnTo>
                      <a:pt x="32" y="416"/>
                    </a:lnTo>
                    <a:lnTo>
                      <a:pt x="24" y="434"/>
                    </a:lnTo>
                    <a:lnTo>
                      <a:pt x="20" y="448"/>
                    </a:lnTo>
                    <a:lnTo>
                      <a:pt x="20" y="450"/>
                    </a:lnTo>
                    <a:lnTo>
                      <a:pt x="14" y="456"/>
                    </a:lnTo>
                    <a:lnTo>
                      <a:pt x="12" y="462"/>
                    </a:lnTo>
                    <a:lnTo>
                      <a:pt x="12" y="464"/>
                    </a:lnTo>
                    <a:lnTo>
                      <a:pt x="12" y="466"/>
                    </a:lnTo>
                    <a:lnTo>
                      <a:pt x="14" y="468"/>
                    </a:lnTo>
                    <a:lnTo>
                      <a:pt x="22" y="476"/>
                    </a:lnTo>
                    <a:lnTo>
                      <a:pt x="26" y="482"/>
                    </a:lnTo>
                    <a:lnTo>
                      <a:pt x="28" y="484"/>
                    </a:lnTo>
                    <a:lnTo>
                      <a:pt x="28" y="488"/>
                    </a:lnTo>
                    <a:lnTo>
                      <a:pt x="30" y="492"/>
                    </a:lnTo>
                    <a:lnTo>
                      <a:pt x="36" y="496"/>
                    </a:lnTo>
                    <a:lnTo>
                      <a:pt x="66" y="502"/>
                    </a:lnTo>
                    <a:lnTo>
                      <a:pt x="80" y="500"/>
                    </a:lnTo>
                    <a:lnTo>
                      <a:pt x="94" y="496"/>
                    </a:lnTo>
                    <a:lnTo>
                      <a:pt x="108" y="492"/>
                    </a:lnTo>
                    <a:lnTo>
                      <a:pt x="122" y="492"/>
                    </a:lnTo>
                    <a:lnTo>
                      <a:pt x="122" y="486"/>
                    </a:lnTo>
                    <a:lnTo>
                      <a:pt x="114" y="464"/>
                    </a:lnTo>
                    <a:lnTo>
                      <a:pt x="112" y="464"/>
                    </a:lnTo>
                    <a:lnTo>
                      <a:pt x="114" y="464"/>
                    </a:lnTo>
                    <a:lnTo>
                      <a:pt x="158" y="400"/>
                    </a:lnTo>
                    <a:lnTo>
                      <a:pt x="208" y="352"/>
                    </a:lnTo>
                    <a:lnTo>
                      <a:pt x="224" y="348"/>
                    </a:lnTo>
                    <a:lnTo>
                      <a:pt x="232" y="338"/>
                    </a:lnTo>
                    <a:lnTo>
                      <a:pt x="240" y="332"/>
                    </a:lnTo>
                    <a:lnTo>
                      <a:pt x="250" y="328"/>
                    </a:lnTo>
                    <a:lnTo>
                      <a:pt x="246" y="324"/>
                    </a:lnTo>
                    <a:lnTo>
                      <a:pt x="234" y="312"/>
                    </a:lnTo>
                    <a:lnTo>
                      <a:pt x="226" y="302"/>
                    </a:lnTo>
                    <a:lnTo>
                      <a:pt x="226" y="300"/>
                    </a:lnTo>
                    <a:lnTo>
                      <a:pt x="230" y="294"/>
                    </a:lnTo>
                    <a:lnTo>
                      <a:pt x="218" y="296"/>
                    </a:lnTo>
                    <a:lnTo>
                      <a:pt x="196" y="292"/>
                    </a:lnTo>
                    <a:lnTo>
                      <a:pt x="186" y="284"/>
                    </a:lnTo>
                    <a:lnTo>
                      <a:pt x="182" y="280"/>
                    </a:lnTo>
                    <a:lnTo>
                      <a:pt x="180" y="276"/>
                    </a:lnTo>
                    <a:lnTo>
                      <a:pt x="176" y="256"/>
                    </a:lnTo>
                    <a:lnTo>
                      <a:pt x="174" y="238"/>
                    </a:lnTo>
                    <a:lnTo>
                      <a:pt x="170" y="242"/>
                    </a:lnTo>
                    <a:lnTo>
                      <a:pt x="164" y="244"/>
                    </a:lnTo>
                    <a:lnTo>
                      <a:pt x="146" y="240"/>
                    </a:lnTo>
                    <a:lnTo>
                      <a:pt x="136" y="232"/>
                    </a:lnTo>
                    <a:lnTo>
                      <a:pt x="122" y="228"/>
                    </a:lnTo>
                    <a:lnTo>
                      <a:pt x="116" y="228"/>
                    </a:lnTo>
                    <a:lnTo>
                      <a:pt x="110" y="226"/>
                    </a:lnTo>
                    <a:lnTo>
                      <a:pt x="104" y="224"/>
                    </a:lnTo>
                    <a:lnTo>
                      <a:pt x="98" y="218"/>
                    </a:lnTo>
                    <a:lnTo>
                      <a:pt x="96" y="214"/>
                    </a:lnTo>
                    <a:lnTo>
                      <a:pt x="96" y="210"/>
                    </a:lnTo>
                    <a:lnTo>
                      <a:pt x="96" y="206"/>
                    </a:lnTo>
                    <a:lnTo>
                      <a:pt x="98" y="202"/>
                    </a:lnTo>
                    <a:lnTo>
                      <a:pt x="102" y="200"/>
                    </a:lnTo>
                    <a:lnTo>
                      <a:pt x="110" y="192"/>
                    </a:lnTo>
                    <a:lnTo>
                      <a:pt x="118" y="180"/>
                    </a:lnTo>
                    <a:lnTo>
                      <a:pt x="116" y="176"/>
                    </a:lnTo>
                    <a:lnTo>
                      <a:pt x="114" y="170"/>
                    </a:lnTo>
                    <a:lnTo>
                      <a:pt x="112" y="164"/>
                    </a:lnTo>
                    <a:lnTo>
                      <a:pt x="114" y="160"/>
                    </a:lnTo>
                    <a:lnTo>
                      <a:pt x="114" y="158"/>
                    </a:lnTo>
                    <a:lnTo>
                      <a:pt x="116" y="156"/>
                    </a:lnTo>
                    <a:lnTo>
                      <a:pt x="120" y="152"/>
                    </a:lnTo>
                    <a:lnTo>
                      <a:pt x="134" y="148"/>
                    </a:lnTo>
                    <a:lnTo>
                      <a:pt x="136" y="142"/>
                    </a:lnTo>
                    <a:lnTo>
                      <a:pt x="138" y="140"/>
                    </a:lnTo>
                    <a:lnTo>
                      <a:pt x="150" y="140"/>
                    </a:lnTo>
                    <a:lnTo>
                      <a:pt x="148" y="140"/>
                    </a:lnTo>
                    <a:lnTo>
                      <a:pt x="142" y="136"/>
                    </a:lnTo>
                    <a:lnTo>
                      <a:pt x="140" y="132"/>
                    </a:lnTo>
                    <a:lnTo>
                      <a:pt x="140" y="128"/>
                    </a:lnTo>
                    <a:lnTo>
                      <a:pt x="142" y="122"/>
                    </a:lnTo>
                    <a:lnTo>
                      <a:pt x="148" y="118"/>
                    </a:lnTo>
                    <a:lnTo>
                      <a:pt x="154" y="116"/>
                    </a:lnTo>
                    <a:lnTo>
                      <a:pt x="160" y="116"/>
                    </a:lnTo>
                    <a:lnTo>
                      <a:pt x="166" y="118"/>
                    </a:lnTo>
                    <a:lnTo>
                      <a:pt x="172" y="120"/>
                    </a:lnTo>
                    <a:lnTo>
                      <a:pt x="190" y="134"/>
                    </a:lnTo>
                    <a:lnTo>
                      <a:pt x="208" y="134"/>
                    </a:lnTo>
                    <a:lnTo>
                      <a:pt x="214" y="138"/>
                    </a:lnTo>
                    <a:lnTo>
                      <a:pt x="214" y="144"/>
                    </a:lnTo>
                    <a:lnTo>
                      <a:pt x="214" y="150"/>
                    </a:lnTo>
                    <a:lnTo>
                      <a:pt x="210" y="152"/>
                    </a:lnTo>
                    <a:lnTo>
                      <a:pt x="206" y="152"/>
                    </a:lnTo>
                    <a:lnTo>
                      <a:pt x="204" y="154"/>
                    </a:lnTo>
                    <a:lnTo>
                      <a:pt x="202" y="160"/>
                    </a:lnTo>
                    <a:lnTo>
                      <a:pt x="210" y="180"/>
                    </a:lnTo>
                    <a:lnTo>
                      <a:pt x="218" y="170"/>
                    </a:lnTo>
                    <a:lnTo>
                      <a:pt x="226" y="168"/>
                    </a:lnTo>
                    <a:lnTo>
                      <a:pt x="230" y="168"/>
                    </a:lnTo>
                    <a:lnTo>
                      <a:pt x="234" y="172"/>
                    </a:lnTo>
                    <a:lnTo>
                      <a:pt x="236" y="180"/>
                    </a:lnTo>
                    <a:lnTo>
                      <a:pt x="240" y="190"/>
                    </a:lnTo>
                    <a:lnTo>
                      <a:pt x="242" y="202"/>
                    </a:lnTo>
                    <a:lnTo>
                      <a:pt x="246" y="210"/>
                    </a:lnTo>
                    <a:lnTo>
                      <a:pt x="252" y="220"/>
                    </a:lnTo>
                    <a:lnTo>
                      <a:pt x="264" y="236"/>
                    </a:lnTo>
                    <a:lnTo>
                      <a:pt x="268" y="248"/>
                    </a:lnTo>
                    <a:lnTo>
                      <a:pt x="300" y="244"/>
                    </a:lnTo>
                    <a:lnTo>
                      <a:pt x="314" y="236"/>
                    </a:lnTo>
                    <a:lnTo>
                      <a:pt x="326" y="220"/>
                    </a:lnTo>
                    <a:lnTo>
                      <a:pt x="332" y="204"/>
                    </a:lnTo>
                    <a:lnTo>
                      <a:pt x="336" y="188"/>
                    </a:lnTo>
                    <a:lnTo>
                      <a:pt x="336" y="186"/>
                    </a:lnTo>
                    <a:lnTo>
                      <a:pt x="336" y="184"/>
                    </a:lnTo>
                    <a:lnTo>
                      <a:pt x="338" y="184"/>
                    </a:lnTo>
                    <a:lnTo>
                      <a:pt x="350" y="176"/>
                    </a:lnTo>
                    <a:lnTo>
                      <a:pt x="352" y="176"/>
                    </a:lnTo>
                    <a:lnTo>
                      <a:pt x="350" y="174"/>
                    </a:lnTo>
                    <a:lnTo>
                      <a:pt x="330" y="168"/>
                    </a:lnTo>
                    <a:lnTo>
                      <a:pt x="326" y="156"/>
                    </a:lnTo>
                    <a:lnTo>
                      <a:pt x="324" y="152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5" name="河南"/>
              <p:cNvSpPr/>
              <p:nvPr/>
            </p:nvSpPr>
            <p:spPr bwMode="auto">
              <a:xfrm>
                <a:off x="4245485" y="3950270"/>
                <a:ext cx="466947" cy="462562"/>
              </a:xfrm>
              <a:custGeom>
                <a:avLst/>
                <a:gdLst>
                  <a:gd name="T0" fmla="*/ 2147483646 w 370"/>
                  <a:gd name="T1" fmla="*/ 2147483646 h 366"/>
                  <a:gd name="T2" fmla="*/ 0 w 370"/>
                  <a:gd name="T3" fmla="*/ 2147483646 h 366"/>
                  <a:gd name="T4" fmla="*/ 2147483646 w 370"/>
                  <a:gd name="T5" fmla="*/ 2147483646 h 366"/>
                  <a:gd name="T6" fmla="*/ 2147483646 w 370"/>
                  <a:gd name="T7" fmla="*/ 2147483646 h 366"/>
                  <a:gd name="T8" fmla="*/ 2147483646 w 370"/>
                  <a:gd name="T9" fmla="*/ 2147483646 h 366"/>
                  <a:gd name="T10" fmla="*/ 2147483646 w 370"/>
                  <a:gd name="T11" fmla="*/ 2147483646 h 366"/>
                  <a:gd name="T12" fmla="*/ 2147483646 w 370"/>
                  <a:gd name="T13" fmla="*/ 2147483646 h 366"/>
                  <a:gd name="T14" fmla="*/ 2147483646 w 370"/>
                  <a:gd name="T15" fmla="*/ 2147483646 h 366"/>
                  <a:gd name="T16" fmla="*/ 2147483646 w 370"/>
                  <a:gd name="T17" fmla="*/ 2147483646 h 366"/>
                  <a:gd name="T18" fmla="*/ 2147483646 w 370"/>
                  <a:gd name="T19" fmla="*/ 2147483646 h 366"/>
                  <a:gd name="T20" fmla="*/ 2147483646 w 370"/>
                  <a:gd name="T21" fmla="*/ 2147483646 h 366"/>
                  <a:gd name="T22" fmla="*/ 2147483646 w 370"/>
                  <a:gd name="T23" fmla="*/ 2147483646 h 366"/>
                  <a:gd name="T24" fmla="*/ 2147483646 w 370"/>
                  <a:gd name="T25" fmla="*/ 2147483646 h 366"/>
                  <a:gd name="T26" fmla="*/ 2147483646 w 370"/>
                  <a:gd name="T27" fmla="*/ 2147483646 h 366"/>
                  <a:gd name="T28" fmla="*/ 2147483646 w 370"/>
                  <a:gd name="T29" fmla="*/ 2147483646 h 366"/>
                  <a:gd name="T30" fmla="*/ 2147483646 w 370"/>
                  <a:gd name="T31" fmla="*/ 2147483646 h 366"/>
                  <a:gd name="T32" fmla="*/ 2147483646 w 370"/>
                  <a:gd name="T33" fmla="*/ 2147483646 h 366"/>
                  <a:gd name="T34" fmla="*/ 2147483646 w 370"/>
                  <a:gd name="T35" fmla="*/ 2147483646 h 366"/>
                  <a:gd name="T36" fmla="*/ 2147483646 w 370"/>
                  <a:gd name="T37" fmla="*/ 2147483646 h 366"/>
                  <a:gd name="T38" fmla="*/ 2147483646 w 370"/>
                  <a:gd name="T39" fmla="*/ 2147483646 h 366"/>
                  <a:gd name="T40" fmla="*/ 2147483646 w 370"/>
                  <a:gd name="T41" fmla="*/ 2147483646 h 366"/>
                  <a:gd name="T42" fmla="*/ 2147483646 w 370"/>
                  <a:gd name="T43" fmla="*/ 2147483646 h 366"/>
                  <a:gd name="T44" fmla="*/ 2147483646 w 370"/>
                  <a:gd name="T45" fmla="*/ 2147483646 h 366"/>
                  <a:gd name="T46" fmla="*/ 2147483646 w 370"/>
                  <a:gd name="T47" fmla="*/ 2147483646 h 366"/>
                  <a:gd name="T48" fmla="*/ 2147483646 w 370"/>
                  <a:gd name="T49" fmla="*/ 2147483646 h 366"/>
                  <a:gd name="T50" fmla="*/ 2147483646 w 370"/>
                  <a:gd name="T51" fmla="*/ 2147483646 h 366"/>
                  <a:gd name="T52" fmla="*/ 2147483646 w 370"/>
                  <a:gd name="T53" fmla="*/ 2147483646 h 366"/>
                  <a:gd name="T54" fmla="*/ 2147483646 w 370"/>
                  <a:gd name="T55" fmla="*/ 2147483646 h 366"/>
                  <a:gd name="T56" fmla="*/ 2147483646 w 370"/>
                  <a:gd name="T57" fmla="*/ 2147483646 h 366"/>
                  <a:gd name="T58" fmla="*/ 2147483646 w 370"/>
                  <a:gd name="T59" fmla="*/ 2147483646 h 366"/>
                  <a:gd name="T60" fmla="*/ 2147483646 w 370"/>
                  <a:gd name="T61" fmla="*/ 2147483646 h 366"/>
                  <a:gd name="T62" fmla="*/ 2147483646 w 370"/>
                  <a:gd name="T63" fmla="*/ 2147483646 h 366"/>
                  <a:gd name="T64" fmla="*/ 2147483646 w 370"/>
                  <a:gd name="T65" fmla="*/ 2147483646 h 366"/>
                  <a:gd name="T66" fmla="*/ 2147483646 w 370"/>
                  <a:gd name="T67" fmla="*/ 2147483646 h 366"/>
                  <a:gd name="T68" fmla="*/ 2147483646 w 370"/>
                  <a:gd name="T69" fmla="*/ 2147483646 h 366"/>
                  <a:gd name="T70" fmla="*/ 2147483646 w 370"/>
                  <a:gd name="T71" fmla="*/ 2147483646 h 366"/>
                  <a:gd name="T72" fmla="*/ 2147483646 w 370"/>
                  <a:gd name="T73" fmla="*/ 2147483646 h 366"/>
                  <a:gd name="T74" fmla="*/ 2147483646 w 370"/>
                  <a:gd name="T75" fmla="*/ 2147483646 h 366"/>
                  <a:gd name="T76" fmla="*/ 2147483646 w 370"/>
                  <a:gd name="T77" fmla="*/ 2147483646 h 366"/>
                  <a:gd name="T78" fmla="*/ 2147483646 w 370"/>
                  <a:gd name="T79" fmla="*/ 2147483646 h 366"/>
                  <a:gd name="T80" fmla="*/ 2147483646 w 370"/>
                  <a:gd name="T81" fmla="*/ 2147483646 h 366"/>
                  <a:gd name="T82" fmla="*/ 2147483646 w 370"/>
                  <a:gd name="T83" fmla="*/ 2147483646 h 366"/>
                  <a:gd name="T84" fmla="*/ 2147483646 w 370"/>
                  <a:gd name="T85" fmla="*/ 2147483646 h 366"/>
                  <a:gd name="T86" fmla="*/ 2147483646 w 370"/>
                  <a:gd name="T87" fmla="*/ 2147483646 h 366"/>
                  <a:gd name="T88" fmla="*/ 2147483646 w 370"/>
                  <a:gd name="T89" fmla="*/ 2147483646 h 366"/>
                  <a:gd name="T90" fmla="*/ 2147483646 w 370"/>
                  <a:gd name="T91" fmla="*/ 2147483646 h 366"/>
                  <a:gd name="T92" fmla="*/ 2147483646 w 370"/>
                  <a:gd name="T93" fmla="*/ 2147483646 h 366"/>
                  <a:gd name="T94" fmla="*/ 2147483646 w 370"/>
                  <a:gd name="T95" fmla="*/ 0 h 366"/>
                  <a:gd name="T96" fmla="*/ 2147483646 w 370"/>
                  <a:gd name="T97" fmla="*/ 2147483646 h 366"/>
                  <a:gd name="T98" fmla="*/ 2147483646 w 370"/>
                  <a:gd name="T99" fmla="*/ 2147483646 h 366"/>
                  <a:gd name="T100" fmla="*/ 2147483646 w 370"/>
                  <a:gd name="T101" fmla="*/ 2147483646 h 366"/>
                  <a:gd name="T102" fmla="*/ 2147483646 w 370"/>
                  <a:gd name="T103" fmla="*/ 2147483646 h 366"/>
                  <a:gd name="T104" fmla="*/ 2147483646 w 370"/>
                  <a:gd name="T105" fmla="*/ 2147483646 h 366"/>
                  <a:gd name="T106" fmla="*/ 2147483646 w 370"/>
                  <a:gd name="T107" fmla="*/ 2147483646 h 366"/>
                  <a:gd name="T108" fmla="*/ 2147483646 w 370"/>
                  <a:gd name="T109" fmla="*/ 2147483646 h 36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370" h="366">
                    <a:moveTo>
                      <a:pt x="82" y="120"/>
                    </a:moveTo>
                    <a:lnTo>
                      <a:pt x="80" y="120"/>
                    </a:lnTo>
                    <a:lnTo>
                      <a:pt x="20" y="146"/>
                    </a:lnTo>
                    <a:lnTo>
                      <a:pt x="2" y="162"/>
                    </a:lnTo>
                    <a:lnTo>
                      <a:pt x="0" y="182"/>
                    </a:lnTo>
                    <a:lnTo>
                      <a:pt x="2" y="196"/>
                    </a:lnTo>
                    <a:lnTo>
                      <a:pt x="4" y="206"/>
                    </a:lnTo>
                    <a:lnTo>
                      <a:pt x="10" y="210"/>
                    </a:lnTo>
                    <a:lnTo>
                      <a:pt x="28" y="222"/>
                    </a:lnTo>
                    <a:lnTo>
                      <a:pt x="30" y="222"/>
                    </a:lnTo>
                    <a:lnTo>
                      <a:pt x="34" y="252"/>
                    </a:lnTo>
                    <a:lnTo>
                      <a:pt x="54" y="276"/>
                    </a:lnTo>
                    <a:lnTo>
                      <a:pt x="60" y="282"/>
                    </a:lnTo>
                    <a:lnTo>
                      <a:pt x="66" y="286"/>
                    </a:lnTo>
                    <a:lnTo>
                      <a:pt x="82" y="290"/>
                    </a:lnTo>
                    <a:lnTo>
                      <a:pt x="86" y="290"/>
                    </a:lnTo>
                    <a:lnTo>
                      <a:pt x="92" y="296"/>
                    </a:lnTo>
                    <a:lnTo>
                      <a:pt x="104" y="300"/>
                    </a:lnTo>
                    <a:lnTo>
                      <a:pt x="152" y="302"/>
                    </a:lnTo>
                    <a:lnTo>
                      <a:pt x="194" y="304"/>
                    </a:lnTo>
                    <a:lnTo>
                      <a:pt x="204" y="306"/>
                    </a:lnTo>
                    <a:lnTo>
                      <a:pt x="210" y="310"/>
                    </a:lnTo>
                    <a:lnTo>
                      <a:pt x="214" y="312"/>
                    </a:lnTo>
                    <a:lnTo>
                      <a:pt x="214" y="318"/>
                    </a:lnTo>
                    <a:lnTo>
                      <a:pt x="214" y="332"/>
                    </a:lnTo>
                    <a:lnTo>
                      <a:pt x="214" y="342"/>
                    </a:lnTo>
                    <a:lnTo>
                      <a:pt x="216" y="346"/>
                    </a:lnTo>
                    <a:lnTo>
                      <a:pt x="234" y="342"/>
                    </a:lnTo>
                    <a:lnTo>
                      <a:pt x="242" y="340"/>
                    </a:lnTo>
                    <a:lnTo>
                      <a:pt x="250" y="338"/>
                    </a:lnTo>
                    <a:lnTo>
                      <a:pt x="256" y="340"/>
                    </a:lnTo>
                    <a:lnTo>
                      <a:pt x="258" y="342"/>
                    </a:lnTo>
                    <a:lnTo>
                      <a:pt x="266" y="350"/>
                    </a:lnTo>
                    <a:lnTo>
                      <a:pt x="278" y="362"/>
                    </a:lnTo>
                    <a:lnTo>
                      <a:pt x="280" y="364"/>
                    </a:lnTo>
                    <a:lnTo>
                      <a:pt x="282" y="366"/>
                    </a:lnTo>
                    <a:lnTo>
                      <a:pt x="290" y="360"/>
                    </a:lnTo>
                    <a:lnTo>
                      <a:pt x="298" y="350"/>
                    </a:lnTo>
                    <a:lnTo>
                      <a:pt x="300" y="348"/>
                    </a:lnTo>
                    <a:lnTo>
                      <a:pt x="314" y="358"/>
                    </a:lnTo>
                    <a:lnTo>
                      <a:pt x="324" y="350"/>
                    </a:lnTo>
                    <a:lnTo>
                      <a:pt x="326" y="342"/>
                    </a:lnTo>
                    <a:lnTo>
                      <a:pt x="330" y="338"/>
                    </a:lnTo>
                    <a:lnTo>
                      <a:pt x="334" y="334"/>
                    </a:lnTo>
                    <a:lnTo>
                      <a:pt x="342" y="332"/>
                    </a:lnTo>
                    <a:lnTo>
                      <a:pt x="346" y="330"/>
                    </a:lnTo>
                    <a:lnTo>
                      <a:pt x="344" y="328"/>
                    </a:lnTo>
                    <a:lnTo>
                      <a:pt x="342" y="326"/>
                    </a:lnTo>
                    <a:lnTo>
                      <a:pt x="344" y="306"/>
                    </a:lnTo>
                    <a:lnTo>
                      <a:pt x="338" y="300"/>
                    </a:lnTo>
                    <a:lnTo>
                      <a:pt x="334" y="296"/>
                    </a:lnTo>
                    <a:lnTo>
                      <a:pt x="328" y="294"/>
                    </a:lnTo>
                    <a:lnTo>
                      <a:pt x="320" y="294"/>
                    </a:lnTo>
                    <a:lnTo>
                      <a:pt x="310" y="296"/>
                    </a:lnTo>
                    <a:lnTo>
                      <a:pt x="306" y="296"/>
                    </a:lnTo>
                    <a:lnTo>
                      <a:pt x="302" y="294"/>
                    </a:lnTo>
                    <a:lnTo>
                      <a:pt x="302" y="290"/>
                    </a:lnTo>
                    <a:lnTo>
                      <a:pt x="302" y="286"/>
                    </a:lnTo>
                    <a:lnTo>
                      <a:pt x="292" y="272"/>
                    </a:lnTo>
                    <a:lnTo>
                      <a:pt x="282" y="262"/>
                    </a:lnTo>
                    <a:lnTo>
                      <a:pt x="278" y="256"/>
                    </a:lnTo>
                    <a:lnTo>
                      <a:pt x="274" y="250"/>
                    </a:lnTo>
                    <a:lnTo>
                      <a:pt x="272" y="244"/>
                    </a:lnTo>
                    <a:lnTo>
                      <a:pt x="274" y="238"/>
                    </a:lnTo>
                    <a:lnTo>
                      <a:pt x="274" y="236"/>
                    </a:lnTo>
                    <a:lnTo>
                      <a:pt x="298" y="240"/>
                    </a:lnTo>
                    <a:lnTo>
                      <a:pt x="296" y="226"/>
                    </a:lnTo>
                    <a:lnTo>
                      <a:pt x="296" y="216"/>
                    </a:lnTo>
                    <a:lnTo>
                      <a:pt x="298" y="212"/>
                    </a:lnTo>
                    <a:lnTo>
                      <a:pt x="300" y="210"/>
                    </a:lnTo>
                    <a:lnTo>
                      <a:pt x="304" y="206"/>
                    </a:lnTo>
                    <a:lnTo>
                      <a:pt x="310" y="204"/>
                    </a:lnTo>
                    <a:lnTo>
                      <a:pt x="318" y="200"/>
                    </a:lnTo>
                    <a:lnTo>
                      <a:pt x="318" y="196"/>
                    </a:lnTo>
                    <a:lnTo>
                      <a:pt x="312" y="178"/>
                    </a:lnTo>
                    <a:lnTo>
                      <a:pt x="312" y="170"/>
                    </a:lnTo>
                    <a:lnTo>
                      <a:pt x="312" y="166"/>
                    </a:lnTo>
                    <a:lnTo>
                      <a:pt x="318" y="162"/>
                    </a:lnTo>
                    <a:lnTo>
                      <a:pt x="324" y="162"/>
                    </a:lnTo>
                    <a:lnTo>
                      <a:pt x="338" y="166"/>
                    </a:lnTo>
                    <a:lnTo>
                      <a:pt x="340" y="166"/>
                    </a:lnTo>
                    <a:lnTo>
                      <a:pt x="340" y="168"/>
                    </a:lnTo>
                    <a:lnTo>
                      <a:pt x="356" y="186"/>
                    </a:lnTo>
                    <a:lnTo>
                      <a:pt x="370" y="162"/>
                    </a:lnTo>
                    <a:lnTo>
                      <a:pt x="356" y="140"/>
                    </a:lnTo>
                    <a:lnTo>
                      <a:pt x="348" y="128"/>
                    </a:lnTo>
                    <a:lnTo>
                      <a:pt x="336" y="136"/>
                    </a:lnTo>
                    <a:lnTo>
                      <a:pt x="334" y="134"/>
                    </a:lnTo>
                    <a:lnTo>
                      <a:pt x="302" y="126"/>
                    </a:lnTo>
                    <a:lnTo>
                      <a:pt x="292" y="122"/>
                    </a:lnTo>
                    <a:lnTo>
                      <a:pt x="286" y="116"/>
                    </a:lnTo>
                    <a:lnTo>
                      <a:pt x="280" y="110"/>
                    </a:lnTo>
                    <a:lnTo>
                      <a:pt x="278" y="106"/>
                    </a:lnTo>
                    <a:lnTo>
                      <a:pt x="260" y="96"/>
                    </a:lnTo>
                    <a:lnTo>
                      <a:pt x="260" y="78"/>
                    </a:lnTo>
                    <a:lnTo>
                      <a:pt x="294" y="58"/>
                    </a:lnTo>
                    <a:lnTo>
                      <a:pt x="292" y="44"/>
                    </a:lnTo>
                    <a:lnTo>
                      <a:pt x="286" y="30"/>
                    </a:lnTo>
                    <a:lnTo>
                      <a:pt x="282" y="18"/>
                    </a:lnTo>
                    <a:lnTo>
                      <a:pt x="258" y="22"/>
                    </a:lnTo>
                    <a:lnTo>
                      <a:pt x="242" y="26"/>
                    </a:lnTo>
                    <a:lnTo>
                      <a:pt x="226" y="28"/>
                    </a:lnTo>
                    <a:lnTo>
                      <a:pt x="200" y="22"/>
                    </a:lnTo>
                    <a:lnTo>
                      <a:pt x="200" y="14"/>
                    </a:lnTo>
                    <a:lnTo>
                      <a:pt x="196" y="14"/>
                    </a:lnTo>
                    <a:lnTo>
                      <a:pt x="190" y="10"/>
                    </a:lnTo>
                    <a:lnTo>
                      <a:pt x="188" y="6"/>
                    </a:lnTo>
                    <a:lnTo>
                      <a:pt x="186" y="2"/>
                    </a:lnTo>
                    <a:lnTo>
                      <a:pt x="186" y="0"/>
                    </a:lnTo>
                    <a:lnTo>
                      <a:pt x="184" y="22"/>
                    </a:lnTo>
                    <a:lnTo>
                      <a:pt x="182" y="28"/>
                    </a:lnTo>
                    <a:lnTo>
                      <a:pt x="180" y="34"/>
                    </a:lnTo>
                    <a:lnTo>
                      <a:pt x="182" y="36"/>
                    </a:lnTo>
                    <a:lnTo>
                      <a:pt x="184" y="40"/>
                    </a:lnTo>
                    <a:lnTo>
                      <a:pt x="184" y="46"/>
                    </a:lnTo>
                    <a:lnTo>
                      <a:pt x="182" y="50"/>
                    </a:lnTo>
                    <a:lnTo>
                      <a:pt x="180" y="54"/>
                    </a:lnTo>
                    <a:lnTo>
                      <a:pt x="184" y="68"/>
                    </a:lnTo>
                    <a:lnTo>
                      <a:pt x="182" y="68"/>
                    </a:lnTo>
                    <a:lnTo>
                      <a:pt x="182" y="70"/>
                    </a:lnTo>
                    <a:lnTo>
                      <a:pt x="172" y="78"/>
                    </a:lnTo>
                    <a:lnTo>
                      <a:pt x="172" y="96"/>
                    </a:lnTo>
                    <a:lnTo>
                      <a:pt x="170" y="98"/>
                    </a:lnTo>
                    <a:lnTo>
                      <a:pt x="148" y="106"/>
                    </a:lnTo>
                    <a:lnTo>
                      <a:pt x="132" y="110"/>
                    </a:lnTo>
                    <a:lnTo>
                      <a:pt x="98" y="106"/>
                    </a:lnTo>
                    <a:lnTo>
                      <a:pt x="82" y="12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6" name="台湾"/>
              <p:cNvSpPr/>
              <p:nvPr/>
            </p:nvSpPr>
            <p:spPr bwMode="auto">
              <a:xfrm>
                <a:off x="5123476" y="4937873"/>
                <a:ext cx="133727" cy="323355"/>
              </a:xfrm>
              <a:custGeom>
                <a:avLst/>
                <a:gdLst>
                  <a:gd name="T0" fmla="*/ 2147483646 w 106"/>
                  <a:gd name="T1" fmla="*/ 0 h 256"/>
                  <a:gd name="T2" fmla="*/ 2147483646 w 106"/>
                  <a:gd name="T3" fmla="*/ 0 h 256"/>
                  <a:gd name="T4" fmla="*/ 2147483646 w 106"/>
                  <a:gd name="T5" fmla="*/ 2147483646 h 256"/>
                  <a:gd name="T6" fmla="*/ 2147483646 w 106"/>
                  <a:gd name="T7" fmla="*/ 2147483646 h 256"/>
                  <a:gd name="T8" fmla="*/ 2147483646 w 106"/>
                  <a:gd name="T9" fmla="*/ 2147483646 h 256"/>
                  <a:gd name="T10" fmla="*/ 2147483646 w 106"/>
                  <a:gd name="T11" fmla="*/ 2147483646 h 256"/>
                  <a:gd name="T12" fmla="*/ 2147483646 w 106"/>
                  <a:gd name="T13" fmla="*/ 2147483646 h 256"/>
                  <a:gd name="T14" fmla="*/ 2147483646 w 106"/>
                  <a:gd name="T15" fmla="*/ 2147483646 h 256"/>
                  <a:gd name="T16" fmla="*/ 2147483646 w 106"/>
                  <a:gd name="T17" fmla="*/ 2147483646 h 256"/>
                  <a:gd name="T18" fmla="*/ 0 w 106"/>
                  <a:gd name="T19" fmla="*/ 2147483646 h 256"/>
                  <a:gd name="T20" fmla="*/ 2147483646 w 106"/>
                  <a:gd name="T21" fmla="*/ 2147483646 h 256"/>
                  <a:gd name="T22" fmla="*/ 2147483646 w 106"/>
                  <a:gd name="T23" fmla="*/ 2147483646 h 256"/>
                  <a:gd name="T24" fmla="*/ 2147483646 w 106"/>
                  <a:gd name="T25" fmla="*/ 2147483646 h 256"/>
                  <a:gd name="T26" fmla="*/ 2147483646 w 106"/>
                  <a:gd name="T27" fmla="*/ 2147483646 h 256"/>
                  <a:gd name="T28" fmla="*/ 2147483646 w 106"/>
                  <a:gd name="T29" fmla="*/ 2147483646 h 256"/>
                  <a:gd name="T30" fmla="*/ 2147483646 w 106"/>
                  <a:gd name="T31" fmla="*/ 2147483646 h 256"/>
                  <a:gd name="T32" fmla="*/ 2147483646 w 106"/>
                  <a:gd name="T33" fmla="*/ 2147483646 h 256"/>
                  <a:gd name="T34" fmla="*/ 2147483646 w 106"/>
                  <a:gd name="T35" fmla="*/ 2147483646 h 256"/>
                  <a:gd name="T36" fmla="*/ 2147483646 w 106"/>
                  <a:gd name="T37" fmla="*/ 2147483646 h 256"/>
                  <a:gd name="T38" fmla="*/ 2147483646 w 106"/>
                  <a:gd name="T39" fmla="*/ 2147483646 h 256"/>
                  <a:gd name="T40" fmla="*/ 2147483646 w 106"/>
                  <a:gd name="T41" fmla="*/ 2147483646 h 256"/>
                  <a:gd name="T42" fmla="*/ 2147483646 w 106"/>
                  <a:gd name="T43" fmla="*/ 2147483646 h 256"/>
                  <a:gd name="T44" fmla="*/ 2147483646 w 106"/>
                  <a:gd name="T45" fmla="*/ 2147483646 h 256"/>
                  <a:gd name="T46" fmla="*/ 2147483646 w 106"/>
                  <a:gd name="T47" fmla="*/ 2147483646 h 256"/>
                  <a:gd name="T48" fmla="*/ 2147483646 w 106"/>
                  <a:gd name="T49" fmla="*/ 2147483646 h 256"/>
                  <a:gd name="T50" fmla="*/ 2147483646 w 106"/>
                  <a:gd name="T51" fmla="*/ 2147483646 h 256"/>
                  <a:gd name="T52" fmla="*/ 2147483646 w 106"/>
                  <a:gd name="T53" fmla="*/ 2147483646 h 256"/>
                  <a:gd name="T54" fmla="*/ 2147483646 w 106"/>
                  <a:gd name="T55" fmla="*/ 2147483646 h 256"/>
                  <a:gd name="T56" fmla="*/ 2147483646 w 106"/>
                  <a:gd name="T57" fmla="*/ 2147483646 h 256"/>
                  <a:gd name="T58" fmla="*/ 2147483646 w 106"/>
                  <a:gd name="T59" fmla="*/ 2147483646 h 256"/>
                  <a:gd name="T60" fmla="*/ 2147483646 w 106"/>
                  <a:gd name="T61" fmla="*/ 2147483646 h 256"/>
                  <a:gd name="T62" fmla="*/ 2147483646 w 106"/>
                  <a:gd name="T63" fmla="*/ 2147483646 h 256"/>
                  <a:gd name="T64" fmla="*/ 2147483646 w 106"/>
                  <a:gd name="T65" fmla="*/ 2147483646 h 256"/>
                  <a:gd name="T66" fmla="*/ 2147483646 w 106"/>
                  <a:gd name="T67" fmla="*/ 2147483646 h 256"/>
                  <a:gd name="T68" fmla="*/ 2147483646 w 106"/>
                  <a:gd name="T69" fmla="*/ 2147483646 h 256"/>
                  <a:gd name="T70" fmla="*/ 2147483646 w 106"/>
                  <a:gd name="T71" fmla="*/ 2147483646 h 256"/>
                  <a:gd name="T72" fmla="*/ 2147483646 w 106"/>
                  <a:gd name="T73" fmla="*/ 2147483646 h 256"/>
                  <a:gd name="T74" fmla="*/ 2147483646 w 106"/>
                  <a:gd name="T75" fmla="*/ 2147483646 h 256"/>
                  <a:gd name="T76" fmla="*/ 2147483646 w 106"/>
                  <a:gd name="T77" fmla="*/ 2147483646 h 256"/>
                  <a:gd name="T78" fmla="*/ 2147483646 w 106"/>
                  <a:gd name="T79" fmla="*/ 2147483646 h 256"/>
                  <a:gd name="T80" fmla="*/ 2147483646 w 106"/>
                  <a:gd name="T81" fmla="*/ 2147483646 h 256"/>
                  <a:gd name="T82" fmla="*/ 2147483646 w 106"/>
                  <a:gd name="T83" fmla="*/ 2147483646 h 256"/>
                  <a:gd name="T84" fmla="*/ 2147483646 w 106"/>
                  <a:gd name="T85" fmla="*/ 2147483646 h 256"/>
                  <a:gd name="T86" fmla="*/ 2147483646 w 106"/>
                  <a:gd name="T87" fmla="*/ 2147483646 h 256"/>
                  <a:gd name="T88" fmla="*/ 2147483646 w 106"/>
                  <a:gd name="T89" fmla="*/ 0 h 25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06" h="256">
                    <a:moveTo>
                      <a:pt x="80" y="0"/>
                    </a:moveTo>
                    <a:lnTo>
                      <a:pt x="80" y="0"/>
                    </a:lnTo>
                    <a:lnTo>
                      <a:pt x="62" y="14"/>
                    </a:lnTo>
                    <a:lnTo>
                      <a:pt x="46" y="32"/>
                    </a:lnTo>
                    <a:lnTo>
                      <a:pt x="34" y="50"/>
                    </a:lnTo>
                    <a:lnTo>
                      <a:pt x="24" y="70"/>
                    </a:lnTo>
                    <a:lnTo>
                      <a:pt x="10" y="98"/>
                    </a:lnTo>
                    <a:lnTo>
                      <a:pt x="4" y="104"/>
                    </a:lnTo>
                    <a:lnTo>
                      <a:pt x="0" y="108"/>
                    </a:lnTo>
                    <a:lnTo>
                      <a:pt x="6" y="152"/>
                    </a:lnTo>
                    <a:lnTo>
                      <a:pt x="6" y="154"/>
                    </a:lnTo>
                    <a:lnTo>
                      <a:pt x="2" y="184"/>
                    </a:lnTo>
                    <a:lnTo>
                      <a:pt x="2" y="196"/>
                    </a:lnTo>
                    <a:lnTo>
                      <a:pt x="2" y="200"/>
                    </a:lnTo>
                    <a:lnTo>
                      <a:pt x="4" y="202"/>
                    </a:lnTo>
                    <a:lnTo>
                      <a:pt x="36" y="224"/>
                    </a:lnTo>
                    <a:lnTo>
                      <a:pt x="38" y="224"/>
                    </a:lnTo>
                    <a:lnTo>
                      <a:pt x="38" y="226"/>
                    </a:lnTo>
                    <a:lnTo>
                      <a:pt x="42" y="236"/>
                    </a:lnTo>
                    <a:lnTo>
                      <a:pt x="50" y="248"/>
                    </a:lnTo>
                    <a:lnTo>
                      <a:pt x="56" y="252"/>
                    </a:lnTo>
                    <a:lnTo>
                      <a:pt x="62" y="256"/>
                    </a:lnTo>
                    <a:lnTo>
                      <a:pt x="66" y="204"/>
                    </a:lnTo>
                    <a:lnTo>
                      <a:pt x="66" y="202"/>
                    </a:lnTo>
                    <a:lnTo>
                      <a:pt x="90" y="146"/>
                    </a:lnTo>
                    <a:lnTo>
                      <a:pt x="98" y="80"/>
                    </a:lnTo>
                    <a:lnTo>
                      <a:pt x="98" y="78"/>
                    </a:lnTo>
                    <a:lnTo>
                      <a:pt x="106" y="60"/>
                    </a:lnTo>
                    <a:lnTo>
                      <a:pt x="100" y="44"/>
                    </a:lnTo>
                    <a:lnTo>
                      <a:pt x="98" y="44"/>
                    </a:lnTo>
                    <a:lnTo>
                      <a:pt x="98" y="24"/>
                    </a:lnTo>
                    <a:lnTo>
                      <a:pt x="98" y="22"/>
                    </a:lnTo>
                    <a:lnTo>
                      <a:pt x="102" y="16"/>
                    </a:lnTo>
                    <a:lnTo>
                      <a:pt x="106" y="1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7" name="海南"/>
              <p:cNvSpPr/>
              <p:nvPr/>
            </p:nvSpPr>
            <p:spPr bwMode="auto">
              <a:xfrm>
                <a:off x="4140256" y="5511143"/>
                <a:ext cx="201686" cy="176475"/>
              </a:xfrm>
              <a:custGeom>
                <a:avLst/>
                <a:gdLst>
                  <a:gd name="T0" fmla="*/ 2147483646 w 160"/>
                  <a:gd name="T1" fmla="*/ 2147483646 h 140"/>
                  <a:gd name="T2" fmla="*/ 2147483646 w 160"/>
                  <a:gd name="T3" fmla="*/ 2147483646 h 140"/>
                  <a:gd name="T4" fmla="*/ 2147483646 w 160"/>
                  <a:gd name="T5" fmla="*/ 2147483646 h 140"/>
                  <a:gd name="T6" fmla="*/ 2147483646 w 160"/>
                  <a:gd name="T7" fmla="*/ 2147483646 h 140"/>
                  <a:gd name="T8" fmla="*/ 2147483646 w 160"/>
                  <a:gd name="T9" fmla="*/ 2147483646 h 140"/>
                  <a:gd name="T10" fmla="*/ 2147483646 w 160"/>
                  <a:gd name="T11" fmla="*/ 2147483646 h 140"/>
                  <a:gd name="T12" fmla="*/ 2147483646 w 160"/>
                  <a:gd name="T13" fmla="*/ 2147483646 h 140"/>
                  <a:gd name="T14" fmla="*/ 2147483646 w 160"/>
                  <a:gd name="T15" fmla="*/ 2147483646 h 140"/>
                  <a:gd name="T16" fmla="*/ 2147483646 w 160"/>
                  <a:gd name="T17" fmla="*/ 2147483646 h 140"/>
                  <a:gd name="T18" fmla="*/ 2147483646 w 160"/>
                  <a:gd name="T19" fmla="*/ 2147483646 h 140"/>
                  <a:gd name="T20" fmla="*/ 2147483646 w 160"/>
                  <a:gd name="T21" fmla="*/ 2147483646 h 140"/>
                  <a:gd name="T22" fmla="*/ 2147483646 w 160"/>
                  <a:gd name="T23" fmla="*/ 2147483646 h 140"/>
                  <a:gd name="T24" fmla="*/ 2147483646 w 160"/>
                  <a:gd name="T25" fmla="*/ 2147483646 h 140"/>
                  <a:gd name="T26" fmla="*/ 0 w 160"/>
                  <a:gd name="T27" fmla="*/ 2147483646 h 140"/>
                  <a:gd name="T28" fmla="*/ 2147483646 w 160"/>
                  <a:gd name="T29" fmla="*/ 2147483646 h 140"/>
                  <a:gd name="T30" fmla="*/ 2147483646 w 160"/>
                  <a:gd name="T31" fmla="*/ 2147483646 h 140"/>
                  <a:gd name="T32" fmla="*/ 2147483646 w 160"/>
                  <a:gd name="T33" fmla="*/ 2147483646 h 140"/>
                  <a:gd name="T34" fmla="*/ 2147483646 w 160"/>
                  <a:gd name="T35" fmla="*/ 2147483646 h 140"/>
                  <a:gd name="T36" fmla="*/ 2147483646 w 160"/>
                  <a:gd name="T37" fmla="*/ 2147483646 h 140"/>
                  <a:gd name="T38" fmla="*/ 2147483646 w 160"/>
                  <a:gd name="T39" fmla="*/ 2147483646 h 140"/>
                  <a:gd name="T40" fmla="*/ 2147483646 w 160"/>
                  <a:gd name="T41" fmla="*/ 2147483646 h 140"/>
                  <a:gd name="T42" fmla="*/ 2147483646 w 160"/>
                  <a:gd name="T43" fmla="*/ 2147483646 h 140"/>
                  <a:gd name="T44" fmla="*/ 2147483646 w 160"/>
                  <a:gd name="T45" fmla="*/ 2147483646 h 140"/>
                  <a:gd name="T46" fmla="*/ 2147483646 w 160"/>
                  <a:gd name="T47" fmla="*/ 2147483646 h 140"/>
                  <a:gd name="T48" fmla="*/ 2147483646 w 160"/>
                  <a:gd name="T49" fmla="*/ 2147483646 h 140"/>
                  <a:gd name="T50" fmla="*/ 2147483646 w 160"/>
                  <a:gd name="T51" fmla="*/ 2147483646 h 140"/>
                  <a:gd name="T52" fmla="*/ 2147483646 w 160"/>
                  <a:gd name="T53" fmla="*/ 2147483646 h 140"/>
                  <a:gd name="T54" fmla="*/ 2147483646 w 160"/>
                  <a:gd name="T55" fmla="*/ 2147483646 h 140"/>
                  <a:gd name="T56" fmla="*/ 2147483646 w 160"/>
                  <a:gd name="T57" fmla="*/ 2147483646 h 140"/>
                  <a:gd name="T58" fmla="*/ 2147483646 w 160"/>
                  <a:gd name="T59" fmla="*/ 2147483646 h 140"/>
                  <a:gd name="T60" fmla="*/ 2147483646 w 160"/>
                  <a:gd name="T61" fmla="*/ 2147483646 h 140"/>
                  <a:gd name="T62" fmla="*/ 2147483646 w 160"/>
                  <a:gd name="T63" fmla="*/ 2147483646 h 140"/>
                  <a:gd name="T64" fmla="*/ 2147483646 w 160"/>
                  <a:gd name="T65" fmla="*/ 2147483646 h 140"/>
                  <a:gd name="T66" fmla="*/ 2147483646 w 160"/>
                  <a:gd name="T67" fmla="*/ 2147483646 h 140"/>
                  <a:gd name="T68" fmla="*/ 2147483646 w 160"/>
                  <a:gd name="T69" fmla="*/ 2147483646 h 140"/>
                  <a:gd name="T70" fmla="*/ 2147483646 w 160"/>
                  <a:gd name="T71" fmla="*/ 2147483646 h 140"/>
                  <a:gd name="T72" fmla="*/ 2147483646 w 160"/>
                  <a:gd name="T73" fmla="*/ 2147483646 h 140"/>
                  <a:gd name="T74" fmla="*/ 2147483646 w 160"/>
                  <a:gd name="T75" fmla="*/ 2147483646 h 140"/>
                  <a:gd name="T76" fmla="*/ 2147483646 w 160"/>
                  <a:gd name="T77" fmla="*/ 2147483646 h 140"/>
                  <a:gd name="T78" fmla="*/ 2147483646 w 160"/>
                  <a:gd name="T79" fmla="*/ 2147483646 h 140"/>
                  <a:gd name="T80" fmla="*/ 2147483646 w 160"/>
                  <a:gd name="T81" fmla="*/ 2147483646 h 140"/>
                  <a:gd name="T82" fmla="*/ 2147483646 w 160"/>
                  <a:gd name="T83" fmla="*/ 0 h 140"/>
                  <a:gd name="T84" fmla="*/ 2147483646 w 160"/>
                  <a:gd name="T85" fmla="*/ 2147483646 h 140"/>
                  <a:gd name="T86" fmla="*/ 2147483646 w 160"/>
                  <a:gd name="T87" fmla="*/ 2147483646 h 140"/>
                  <a:gd name="T88" fmla="*/ 2147483646 w 160"/>
                  <a:gd name="T89" fmla="*/ 2147483646 h 140"/>
                  <a:gd name="T90" fmla="*/ 2147483646 w 160"/>
                  <a:gd name="T91" fmla="*/ 2147483646 h 140"/>
                  <a:gd name="T92" fmla="*/ 2147483646 w 160"/>
                  <a:gd name="T93" fmla="*/ 2147483646 h 140"/>
                  <a:gd name="T94" fmla="*/ 2147483646 w 160"/>
                  <a:gd name="T95" fmla="*/ 2147483646 h 14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160" h="140">
                    <a:moveTo>
                      <a:pt x="72" y="14"/>
                    </a:moveTo>
                    <a:lnTo>
                      <a:pt x="70" y="18"/>
                    </a:lnTo>
                    <a:lnTo>
                      <a:pt x="68" y="20"/>
                    </a:lnTo>
                    <a:lnTo>
                      <a:pt x="36" y="28"/>
                    </a:lnTo>
                    <a:lnTo>
                      <a:pt x="38" y="32"/>
                    </a:lnTo>
                    <a:lnTo>
                      <a:pt x="48" y="44"/>
                    </a:lnTo>
                    <a:lnTo>
                      <a:pt x="44" y="46"/>
                    </a:lnTo>
                    <a:lnTo>
                      <a:pt x="30" y="54"/>
                    </a:lnTo>
                    <a:lnTo>
                      <a:pt x="6" y="72"/>
                    </a:lnTo>
                    <a:lnTo>
                      <a:pt x="2" y="80"/>
                    </a:lnTo>
                    <a:lnTo>
                      <a:pt x="0" y="92"/>
                    </a:lnTo>
                    <a:lnTo>
                      <a:pt x="4" y="108"/>
                    </a:lnTo>
                    <a:lnTo>
                      <a:pt x="10" y="126"/>
                    </a:lnTo>
                    <a:lnTo>
                      <a:pt x="34" y="128"/>
                    </a:lnTo>
                    <a:lnTo>
                      <a:pt x="36" y="128"/>
                    </a:lnTo>
                    <a:lnTo>
                      <a:pt x="60" y="140"/>
                    </a:lnTo>
                    <a:lnTo>
                      <a:pt x="86" y="136"/>
                    </a:lnTo>
                    <a:lnTo>
                      <a:pt x="94" y="132"/>
                    </a:lnTo>
                    <a:lnTo>
                      <a:pt x="102" y="126"/>
                    </a:lnTo>
                    <a:lnTo>
                      <a:pt x="112" y="118"/>
                    </a:lnTo>
                    <a:lnTo>
                      <a:pt x="122" y="106"/>
                    </a:lnTo>
                    <a:lnTo>
                      <a:pt x="124" y="106"/>
                    </a:lnTo>
                    <a:lnTo>
                      <a:pt x="126" y="104"/>
                    </a:lnTo>
                    <a:lnTo>
                      <a:pt x="136" y="100"/>
                    </a:lnTo>
                    <a:lnTo>
                      <a:pt x="134" y="66"/>
                    </a:lnTo>
                    <a:lnTo>
                      <a:pt x="148" y="44"/>
                    </a:lnTo>
                    <a:lnTo>
                      <a:pt x="160" y="34"/>
                    </a:lnTo>
                    <a:lnTo>
                      <a:pt x="160" y="22"/>
                    </a:lnTo>
                    <a:lnTo>
                      <a:pt x="158" y="14"/>
                    </a:lnTo>
                    <a:lnTo>
                      <a:pt x="156" y="10"/>
                    </a:lnTo>
                    <a:lnTo>
                      <a:pt x="152" y="2"/>
                    </a:lnTo>
                    <a:lnTo>
                      <a:pt x="146" y="0"/>
                    </a:lnTo>
                    <a:lnTo>
                      <a:pt x="146" y="12"/>
                    </a:lnTo>
                    <a:lnTo>
                      <a:pt x="126" y="8"/>
                    </a:lnTo>
                    <a:lnTo>
                      <a:pt x="116" y="14"/>
                    </a:lnTo>
                    <a:lnTo>
                      <a:pt x="114" y="14"/>
                    </a:lnTo>
                    <a:lnTo>
                      <a:pt x="72" y="1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135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</p:grpSp>
      <p:graphicFrame>
        <p:nvGraphicFramePr>
          <p:cNvPr id="248" name="图表 247"/>
          <p:cNvGraphicFramePr/>
          <p:nvPr/>
        </p:nvGraphicFramePr>
        <p:xfrm>
          <a:off x="5803260" y="2579728"/>
          <a:ext cx="5105380" cy="2964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2" name="文本框 41"/>
          <p:cNvSpPr txBox="1"/>
          <p:nvPr/>
        </p:nvSpPr>
        <p:spPr bwMode="auto">
          <a:xfrm>
            <a:off x="1137959" y="566133"/>
            <a:ext cx="3547604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>
              <a:tabLst>
                <a:tab pos="180975" algn="l"/>
              </a:tabLst>
              <a:defRPr/>
            </a:pPr>
            <a:r>
              <a:rPr lang="zh-CN" altLang="en-US" sz="2665" b="1" spc="400" dirty="0">
                <a:solidFill>
                  <a:schemeClr val="accent1"/>
                </a:solidFill>
                <a:cs typeface="+mn-ea"/>
                <a:sym typeface="+mn-lt"/>
              </a:rPr>
              <a:t>工作完成情况</a:t>
            </a:r>
          </a:p>
        </p:txBody>
      </p:sp>
      <p:cxnSp>
        <p:nvCxnSpPr>
          <p:cNvPr id="44" name="直接连接符 43"/>
          <p:cNvCxnSpPr/>
          <p:nvPr/>
        </p:nvCxnSpPr>
        <p:spPr>
          <a:xfrm>
            <a:off x="1245910" y="1071731"/>
            <a:ext cx="1021425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椭圆 44"/>
          <p:cNvSpPr/>
          <p:nvPr/>
        </p:nvSpPr>
        <p:spPr>
          <a:xfrm>
            <a:off x="731838" y="411395"/>
            <a:ext cx="812242" cy="812242"/>
          </a:xfrm>
          <a:prstGeom prst="ellipse">
            <a:avLst/>
          </a:prstGeom>
          <a:noFill/>
          <a:ln w="25400" cap="rnd">
            <a:gradFill>
              <a:gsLst>
                <a:gs pos="0">
                  <a:schemeClr val="accent6"/>
                </a:gs>
                <a:gs pos="90000">
                  <a:schemeClr val="accent6">
                    <a:alpha val="0"/>
                  </a:schemeClr>
                </a:gs>
              </a:gsLst>
              <a:lin ang="0" scaled="0"/>
            </a:gra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1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1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41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000">
                                          <p:cBhvr additive="base">
                                            <p:cTn id="19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000">
                                          <p:cBhvr additive="base">
                                            <p:cTn id="20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4" grpId="0"/>
          <p:bldGraphic spid="248" grpId="0">
            <p:bldAsOne/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1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1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4" grpId="0"/>
          <p:bldGraphic spid="248" grpId="0">
            <p:bldAsOne/>
          </p:bldGraphic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>
            <a:off x="1719837" y="2000069"/>
            <a:ext cx="2028007" cy="325511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202718" y="2000069"/>
            <a:ext cx="2028007" cy="325511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444159" y="2000069"/>
            <a:ext cx="2028007" cy="325511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654263" y="1507286"/>
            <a:ext cx="2642035" cy="4240680"/>
            <a:chOff x="3654263" y="1832406"/>
            <a:chExt cx="2642034" cy="4240679"/>
          </a:xfrm>
        </p:grpSpPr>
        <p:sp>
          <p:nvSpPr>
            <p:cNvPr id="53" name="矩形 52"/>
            <p:cNvSpPr/>
            <p:nvPr/>
          </p:nvSpPr>
          <p:spPr>
            <a:xfrm>
              <a:off x="3654263" y="1832406"/>
              <a:ext cx="2642034" cy="4211999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 w="3175">
              <a:solidFill>
                <a:schemeClr val="accent1"/>
              </a:solidFill>
            </a:ln>
            <a:effectLst>
              <a:outerShdw blurRad="546100" dist="101600" dir="48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3654263" y="4401424"/>
              <a:ext cx="2642034" cy="1671661"/>
              <a:chOff x="3654263" y="4401424"/>
              <a:chExt cx="2642034" cy="1671661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3654263" y="4718050"/>
                <a:ext cx="2642034" cy="1355035"/>
              </a:xfrm>
              <a:prstGeom prst="rect">
                <a:avLst/>
              </a:prstGeom>
              <a:solidFill>
                <a:schemeClr val="accent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cs typeface="+mn-ea"/>
                  <a:sym typeface="+mn-lt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3654263" y="4401424"/>
                <a:ext cx="2642034" cy="46355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cs typeface="+mn-ea"/>
                  <a:sym typeface="+mn-lt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3906921" y="4433144"/>
                <a:ext cx="213671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spc="400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添加标题内容</a:t>
                </a: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864999" y="5026235"/>
                <a:ext cx="2220562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点击输入简要文字内容文字内容概括精炼</a:t>
                </a: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,</a:t>
                </a:r>
                <a:r>
                  <a:rPr lang="zh-CN" altLang="en-US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不用多余的文字</a:t>
                </a:r>
              </a:p>
            </p:txBody>
          </p:sp>
        </p:grpSp>
      </p:grpSp>
      <p:sp>
        <p:nvSpPr>
          <p:cNvPr id="17" name="文本框 16"/>
          <p:cNvSpPr txBox="1"/>
          <p:nvPr/>
        </p:nvSpPr>
        <p:spPr bwMode="auto">
          <a:xfrm>
            <a:off x="1137959" y="566133"/>
            <a:ext cx="3547604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>
              <a:tabLst>
                <a:tab pos="180975" algn="l"/>
              </a:tabLst>
              <a:defRPr/>
            </a:pPr>
            <a:r>
              <a:rPr lang="zh-CN" altLang="en-US" sz="2665" b="1" spc="400" dirty="0">
                <a:solidFill>
                  <a:schemeClr val="accent1"/>
                </a:solidFill>
                <a:cs typeface="+mn-ea"/>
                <a:sym typeface="+mn-lt"/>
              </a:rPr>
              <a:t>工作完成情况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1245910" y="1071731"/>
            <a:ext cx="1021425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731838" y="411395"/>
            <a:ext cx="812242" cy="812242"/>
          </a:xfrm>
          <a:prstGeom prst="ellipse">
            <a:avLst/>
          </a:prstGeom>
          <a:noFill/>
          <a:ln w="25400" cap="rnd">
            <a:gradFill>
              <a:gsLst>
                <a:gs pos="0">
                  <a:schemeClr val="accent6"/>
                </a:gs>
                <a:gs pos="90000">
                  <a:schemeClr val="accent6">
                    <a:alpha val="0"/>
                  </a:schemeClr>
                </a:gs>
              </a:gsLst>
              <a:lin ang="0" scaled="0"/>
            </a:gra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4" name="组合 21503"/>
          <p:cNvGrpSpPr/>
          <p:nvPr/>
        </p:nvGrpSpPr>
        <p:grpSpPr>
          <a:xfrm>
            <a:off x="1127972" y="1942394"/>
            <a:ext cx="5383107" cy="1144305"/>
            <a:chOff x="808990" y="1473518"/>
            <a:chExt cx="4037330" cy="858229"/>
          </a:xfrm>
        </p:grpSpPr>
        <p:sp>
          <p:nvSpPr>
            <p:cNvPr id="52" name="矩形 16"/>
            <p:cNvSpPr>
              <a:spLocks noChangeArrowheads="1"/>
            </p:cNvSpPr>
            <p:nvPr/>
          </p:nvSpPr>
          <p:spPr bwMode="auto">
            <a:xfrm>
              <a:off x="808990" y="1805305"/>
              <a:ext cx="4037330" cy="526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buNone/>
              </a:pPr>
              <a:r>
                <a:rPr lang="zh-CN" altLang="en-US" sz="1465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点击输入简要文字内容，文字内容概括精炼，不用多余的文字言简意赅的说明分项内容。点击输入简要文字内容，文字内容概括精炼，不用多余的文字，言简意赅的说明分项内容</a:t>
              </a:r>
            </a:p>
          </p:txBody>
        </p:sp>
        <p:sp>
          <p:nvSpPr>
            <p:cNvPr id="53" name="矩形 17"/>
            <p:cNvSpPr>
              <a:spLocks noChangeArrowheads="1"/>
            </p:cNvSpPr>
            <p:nvPr/>
          </p:nvSpPr>
          <p:spPr bwMode="auto">
            <a:xfrm>
              <a:off x="808990" y="1473518"/>
              <a:ext cx="1783180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点击此处添加标题</a:t>
              </a:r>
              <a:endParaRPr lang="zh-CN" altLang="en-US" sz="1600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49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2199" y="2024483"/>
            <a:ext cx="4481831" cy="2809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grpSp>
        <p:nvGrpSpPr>
          <p:cNvPr id="21505" name="组合 21504"/>
          <p:cNvGrpSpPr/>
          <p:nvPr/>
        </p:nvGrpSpPr>
        <p:grpSpPr>
          <a:xfrm>
            <a:off x="1127972" y="3740714"/>
            <a:ext cx="5383107" cy="1144305"/>
            <a:chOff x="808990" y="2822258"/>
            <a:chExt cx="4037330" cy="858229"/>
          </a:xfrm>
        </p:grpSpPr>
        <p:sp>
          <p:nvSpPr>
            <p:cNvPr id="50" name="矩形 16"/>
            <p:cNvSpPr>
              <a:spLocks noChangeArrowheads="1"/>
            </p:cNvSpPr>
            <p:nvPr/>
          </p:nvSpPr>
          <p:spPr bwMode="auto">
            <a:xfrm>
              <a:off x="808990" y="3154045"/>
              <a:ext cx="4037330" cy="526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buNone/>
              </a:pPr>
              <a:r>
                <a:rPr lang="zh-CN" altLang="en-US" sz="1465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点击输入简要文字内容，文字内容概括精炼，不用多余的文字言简意赅的说明分项内容。点击输入简要文字内容，文字内容概括精炼，不用多余的文字，言简意赅的说明分项内容</a:t>
              </a:r>
            </a:p>
          </p:txBody>
        </p:sp>
        <p:sp>
          <p:nvSpPr>
            <p:cNvPr id="51" name="矩形 17"/>
            <p:cNvSpPr>
              <a:spLocks noChangeArrowheads="1"/>
            </p:cNvSpPr>
            <p:nvPr/>
          </p:nvSpPr>
          <p:spPr bwMode="auto">
            <a:xfrm>
              <a:off x="808990" y="2822258"/>
              <a:ext cx="1783180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点击此处添加标题</a:t>
              </a:r>
              <a:endParaRPr lang="zh-CN" altLang="en-US" sz="1600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8" name="文本框 17"/>
          <p:cNvSpPr txBox="1"/>
          <p:nvPr/>
        </p:nvSpPr>
        <p:spPr bwMode="auto">
          <a:xfrm>
            <a:off x="1137959" y="566133"/>
            <a:ext cx="3547604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>
              <a:tabLst>
                <a:tab pos="180975" algn="l"/>
              </a:tabLst>
              <a:defRPr/>
            </a:pPr>
            <a:r>
              <a:rPr lang="zh-CN" altLang="en-US" sz="2665" b="1" spc="400" dirty="0">
                <a:solidFill>
                  <a:schemeClr val="accent1"/>
                </a:solidFill>
                <a:cs typeface="+mn-ea"/>
                <a:sym typeface="+mn-lt"/>
              </a:rPr>
              <a:t>工作完成情况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1245910" y="1071731"/>
            <a:ext cx="1021425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731838" y="411395"/>
            <a:ext cx="812242" cy="812242"/>
          </a:xfrm>
          <a:prstGeom prst="ellipse">
            <a:avLst/>
          </a:prstGeom>
          <a:noFill/>
          <a:ln w="25400" cap="rnd">
            <a:gradFill>
              <a:gsLst>
                <a:gs pos="0">
                  <a:schemeClr val="accent6"/>
                </a:gs>
                <a:gs pos="90000">
                  <a:schemeClr val="accent6">
                    <a:alpha val="0"/>
                  </a:schemeClr>
                </a:gs>
              </a:gsLst>
              <a:lin ang="0" scaled="0"/>
            </a:gra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1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705009" y="1505808"/>
            <a:ext cx="3360000" cy="3360000"/>
            <a:chOff x="1705009" y="1505808"/>
            <a:chExt cx="3360000" cy="3360000"/>
          </a:xfrm>
        </p:grpSpPr>
        <p:sp>
          <p:nvSpPr>
            <p:cNvPr id="2" name="KSO_Shape"/>
            <p:cNvSpPr/>
            <p:nvPr/>
          </p:nvSpPr>
          <p:spPr bwMode="auto">
            <a:xfrm>
              <a:off x="1705009" y="1505808"/>
              <a:ext cx="3360000" cy="336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913765">
                <a:defRPr/>
              </a:pPr>
              <a:endParaRPr lang="zh-CN" altLang="en-US" sz="1465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 bwMode="auto">
            <a:xfrm>
              <a:off x="1945153" y="2334372"/>
              <a:ext cx="287971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3765">
                <a:defRPr/>
              </a:pPr>
              <a:r>
                <a:rPr lang="en-US" altLang="zh-CN" sz="9600" b="1" spc="400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9600" b="1" spc="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5665300" y="2264726"/>
            <a:ext cx="43260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>
              <a:defRPr/>
            </a:pPr>
            <a:r>
              <a:rPr lang="zh-CN" altLang="en-US" sz="4800" b="1" kern="100" spc="400" dirty="0">
                <a:solidFill>
                  <a:schemeClr val="bg1">
                    <a:lumMod val="10000"/>
                  </a:schemeClr>
                </a:solidFill>
                <a:cs typeface="+mn-ea"/>
                <a:sym typeface="+mn-lt"/>
              </a:rPr>
              <a:t>工作成果展示</a:t>
            </a:r>
            <a:endParaRPr lang="zh-CN" altLang="zh-CN" sz="4800" b="1" kern="100" spc="400" dirty="0">
              <a:solidFill>
                <a:schemeClr val="bg1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弧形 6"/>
          <p:cNvSpPr/>
          <p:nvPr/>
        </p:nvSpPr>
        <p:spPr>
          <a:xfrm>
            <a:off x="1488476" y="1289275"/>
            <a:ext cx="3793067" cy="3793067"/>
          </a:xfrm>
          <a:prstGeom prst="arc">
            <a:avLst>
              <a:gd name="adj1" fmla="val 17845598"/>
              <a:gd name="adj2" fmla="val 3803747"/>
            </a:avLst>
          </a:prstGeom>
          <a:ln w="15875" cap="rnd">
            <a:solidFill>
              <a:schemeClr val="accent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98404" y="3185808"/>
            <a:ext cx="5405120" cy="0"/>
          </a:xfrm>
          <a:prstGeom prst="line">
            <a:avLst/>
          </a:prstGeom>
          <a:ln w="15875" cap="rnd">
            <a:solidFill>
              <a:schemeClr val="accent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6096000" y="3300477"/>
            <a:ext cx="3785011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913765">
              <a:buFont typeface="Wingdings" panose="05000000000000000000" pitchFamily="2" charset="2"/>
              <a:buChar char="l"/>
              <a:defRPr/>
            </a:pPr>
            <a:r>
              <a:rPr lang="zh-CN" altLang="en-US" sz="2135" b="1" kern="100" spc="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点击添加简要文字内容</a:t>
            </a:r>
          </a:p>
        </p:txBody>
      </p:sp>
      <p:sp>
        <p:nvSpPr>
          <p:cNvPr id="14" name="矩形 13"/>
          <p:cNvSpPr/>
          <p:nvPr/>
        </p:nvSpPr>
        <p:spPr>
          <a:xfrm>
            <a:off x="6096000" y="3702697"/>
            <a:ext cx="3785011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913765">
              <a:buFont typeface="Wingdings" panose="05000000000000000000" pitchFamily="2" charset="2"/>
              <a:buChar char="l"/>
              <a:defRPr/>
            </a:pPr>
            <a:r>
              <a:rPr lang="zh-CN" altLang="en-US" sz="2135" b="1" kern="100" spc="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点击添加简要文字内容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组合 135"/>
          <p:cNvGrpSpPr/>
          <p:nvPr/>
        </p:nvGrpSpPr>
        <p:grpSpPr>
          <a:xfrm>
            <a:off x="1847911" y="1545168"/>
            <a:ext cx="9133356" cy="2843953"/>
            <a:chOff x="1212849" y="1671391"/>
            <a:chExt cx="10747887" cy="3616756"/>
          </a:xfrm>
        </p:grpSpPr>
        <p:graphicFrame>
          <p:nvGraphicFramePr>
            <p:cNvPr id="137" name="图表 136"/>
            <p:cNvGraphicFramePr/>
            <p:nvPr/>
          </p:nvGraphicFramePr>
          <p:xfrm>
            <a:off x="1212849" y="1943100"/>
            <a:ext cx="9998076" cy="33450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38" name="直接连接符 137"/>
            <p:cNvCxnSpPr/>
            <p:nvPr/>
          </p:nvCxnSpPr>
          <p:spPr>
            <a:xfrm>
              <a:off x="1563629" y="4892971"/>
              <a:ext cx="10397107" cy="0"/>
            </a:xfrm>
            <a:prstGeom prst="line">
              <a:avLst/>
            </a:prstGeom>
            <a:ln w="25400">
              <a:gradFill>
                <a:gsLst>
                  <a:gs pos="5600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 flipV="1">
              <a:off x="1584303" y="1671391"/>
              <a:ext cx="0" cy="3242403"/>
            </a:xfrm>
            <a:prstGeom prst="line">
              <a:avLst/>
            </a:prstGeom>
            <a:ln w="25400">
              <a:gradFill>
                <a:gsLst>
                  <a:gs pos="3700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矩形 56"/>
          <p:cNvSpPr/>
          <p:nvPr/>
        </p:nvSpPr>
        <p:spPr>
          <a:xfrm>
            <a:off x="1" y="4443309"/>
            <a:ext cx="12192000" cy="12914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827502" y="4658146"/>
            <a:ext cx="30382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cs typeface="+mn-ea"/>
                <a:sym typeface="+mn-lt"/>
              </a:rPr>
              <a:t>TOP NO.1</a:t>
            </a:r>
            <a:endParaRPr lang="zh-CN" altLang="en-US" sz="4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359905" y="4658145"/>
            <a:ext cx="6004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点击输入简要文字内容，文字内容概括精炼，不用多余的文字，言简意赅的说明分项内容。点击输入简要文字内容，文字内容概括精炼，不用多余的文字，言简意赅的说明分项内容</a:t>
            </a:r>
          </a:p>
        </p:txBody>
      </p:sp>
      <p:sp>
        <p:nvSpPr>
          <p:cNvPr id="18" name="文本框 17"/>
          <p:cNvSpPr txBox="1"/>
          <p:nvPr/>
        </p:nvSpPr>
        <p:spPr bwMode="auto">
          <a:xfrm>
            <a:off x="1137959" y="566133"/>
            <a:ext cx="3547604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>
              <a:tabLst>
                <a:tab pos="180975" algn="l"/>
              </a:tabLst>
              <a:defRPr/>
            </a:pPr>
            <a:r>
              <a:rPr lang="zh-CN" altLang="en-US" sz="2665" b="1" spc="400" dirty="0">
                <a:solidFill>
                  <a:schemeClr val="accent1"/>
                </a:solidFill>
                <a:cs typeface="+mn-ea"/>
                <a:sym typeface="+mn-lt"/>
              </a:rPr>
              <a:t>工作不足之处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1245910" y="1071731"/>
            <a:ext cx="1021425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731838" y="411395"/>
            <a:ext cx="812242" cy="812242"/>
          </a:xfrm>
          <a:prstGeom prst="ellipse">
            <a:avLst/>
          </a:prstGeom>
          <a:noFill/>
          <a:ln w="25400" cap="rnd">
            <a:gradFill>
              <a:gsLst>
                <a:gs pos="0">
                  <a:schemeClr val="accent6"/>
                </a:gs>
                <a:gs pos="90000">
                  <a:schemeClr val="accent6">
                    <a:alpha val="0"/>
                  </a:schemeClr>
                </a:gs>
              </a:gsLst>
              <a:lin ang="0" scaled="0"/>
            </a:gra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弧形 105"/>
          <p:cNvSpPr/>
          <p:nvPr/>
        </p:nvSpPr>
        <p:spPr>
          <a:xfrm rot="20754260" flipH="1" flipV="1">
            <a:off x="1936361" y="1923858"/>
            <a:ext cx="4233517" cy="3613181"/>
          </a:xfrm>
          <a:prstGeom prst="arc">
            <a:avLst>
              <a:gd name="adj1" fmla="val 14305919"/>
              <a:gd name="adj2" fmla="val 65250"/>
            </a:avLst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7" name="弧形 106"/>
          <p:cNvSpPr/>
          <p:nvPr/>
        </p:nvSpPr>
        <p:spPr>
          <a:xfrm rot="845740" flipH="1">
            <a:off x="5907964" y="2994896"/>
            <a:ext cx="3669275" cy="3131617"/>
          </a:xfrm>
          <a:prstGeom prst="arc">
            <a:avLst>
              <a:gd name="adj1" fmla="val 16050566"/>
              <a:gd name="adj2" fmla="val 21376969"/>
            </a:avLst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2472264" y="2379141"/>
            <a:ext cx="2705783" cy="1398622"/>
            <a:chOff x="1658316" y="4101907"/>
            <a:chExt cx="3039856" cy="1580483"/>
          </a:xfrm>
        </p:grpSpPr>
        <p:sp>
          <p:nvSpPr>
            <p:cNvPr id="109" name="文本框 108"/>
            <p:cNvSpPr txBox="1"/>
            <p:nvPr/>
          </p:nvSpPr>
          <p:spPr>
            <a:xfrm>
              <a:off x="1658316" y="4101907"/>
              <a:ext cx="1817489" cy="4290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65" b="1" dirty="0">
                  <a:solidFill>
                    <a:schemeClr val="accent1"/>
                  </a:solidFill>
                  <a:cs typeface="+mn-ea"/>
                  <a:sym typeface="+mn-lt"/>
                </a:rPr>
                <a:t>添加标题文字</a:t>
              </a:r>
            </a:p>
          </p:txBody>
        </p:sp>
        <p:sp>
          <p:nvSpPr>
            <p:cNvPr id="110" name="矩形 109"/>
            <p:cNvSpPr/>
            <p:nvPr/>
          </p:nvSpPr>
          <p:spPr>
            <a:xfrm>
              <a:off x="1658316" y="4604004"/>
              <a:ext cx="3039856" cy="1078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65" dirty="0">
                  <a:solidFill>
                    <a:schemeClr val="accent1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865" dirty="0">
                <a:solidFill>
                  <a:schemeClr val="accent1"/>
                </a:solidFill>
                <a:cs typeface="+mn-ea"/>
                <a:sym typeface="+mn-lt"/>
              </a:endParaRPr>
            </a:p>
            <a:p>
              <a:r>
                <a:rPr lang="zh-CN" altLang="en-US" sz="1865" dirty="0">
                  <a:solidFill>
                    <a:schemeClr val="accent1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865" dirty="0">
                <a:solidFill>
                  <a:schemeClr val="accent1"/>
                </a:solidFill>
                <a:cs typeface="+mn-ea"/>
                <a:sym typeface="+mn-lt"/>
              </a:endParaRPr>
            </a:p>
            <a:p>
              <a:r>
                <a:rPr lang="zh-CN" altLang="en-US" sz="1865" dirty="0">
                  <a:solidFill>
                    <a:schemeClr val="accent1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865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6395116" y="4469564"/>
            <a:ext cx="2623411" cy="1396631"/>
            <a:chOff x="1658317" y="4193756"/>
            <a:chExt cx="2481482" cy="596533"/>
          </a:xfrm>
        </p:grpSpPr>
        <p:sp>
          <p:nvSpPr>
            <p:cNvPr id="112" name="文本框 111"/>
            <p:cNvSpPr txBox="1"/>
            <p:nvPr/>
          </p:nvSpPr>
          <p:spPr>
            <a:xfrm>
              <a:off x="1658317" y="4193756"/>
              <a:ext cx="1530229" cy="162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65" b="1" dirty="0">
                  <a:solidFill>
                    <a:schemeClr val="accent1"/>
                  </a:solidFill>
                  <a:cs typeface="+mn-ea"/>
                  <a:sym typeface="+mn-lt"/>
                </a:rPr>
                <a:t>添加标题文字</a:t>
              </a:r>
            </a:p>
          </p:txBody>
        </p:sp>
        <p:sp>
          <p:nvSpPr>
            <p:cNvPr id="113" name="矩形 112"/>
            <p:cNvSpPr/>
            <p:nvPr/>
          </p:nvSpPr>
          <p:spPr>
            <a:xfrm>
              <a:off x="1658317" y="4382686"/>
              <a:ext cx="2481482" cy="4076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65" dirty="0">
                  <a:solidFill>
                    <a:schemeClr val="accent1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865" dirty="0">
                <a:solidFill>
                  <a:schemeClr val="accent1"/>
                </a:solidFill>
                <a:cs typeface="+mn-ea"/>
                <a:sym typeface="+mn-lt"/>
              </a:endParaRPr>
            </a:p>
            <a:p>
              <a:r>
                <a:rPr lang="zh-CN" altLang="en-US" sz="1865" dirty="0">
                  <a:solidFill>
                    <a:schemeClr val="accent1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865" dirty="0">
                <a:solidFill>
                  <a:schemeClr val="accent1"/>
                </a:solidFill>
                <a:cs typeface="+mn-ea"/>
                <a:sym typeface="+mn-lt"/>
              </a:endParaRPr>
            </a:p>
            <a:p>
              <a:r>
                <a:rPr lang="zh-CN" altLang="en-US" sz="1865" dirty="0">
                  <a:solidFill>
                    <a:schemeClr val="accent1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865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8108524" y="1494537"/>
            <a:ext cx="2688003" cy="1388463"/>
            <a:chOff x="1658317" y="4113388"/>
            <a:chExt cx="3019881" cy="1569003"/>
          </a:xfrm>
        </p:grpSpPr>
        <p:sp>
          <p:nvSpPr>
            <p:cNvPr id="115" name="文本框 114"/>
            <p:cNvSpPr txBox="1"/>
            <p:nvPr/>
          </p:nvSpPr>
          <p:spPr>
            <a:xfrm>
              <a:off x="1658317" y="4113388"/>
              <a:ext cx="1817489" cy="4290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65" b="1" dirty="0">
                  <a:solidFill>
                    <a:schemeClr val="accent1"/>
                  </a:solidFill>
                  <a:cs typeface="+mn-ea"/>
                  <a:sym typeface="+mn-lt"/>
                </a:rPr>
                <a:t>添加标题文字</a:t>
              </a:r>
            </a:p>
          </p:txBody>
        </p:sp>
        <p:sp>
          <p:nvSpPr>
            <p:cNvPr id="116" name="矩形 115"/>
            <p:cNvSpPr/>
            <p:nvPr/>
          </p:nvSpPr>
          <p:spPr>
            <a:xfrm>
              <a:off x="1658317" y="4604005"/>
              <a:ext cx="3019881" cy="1078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65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8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r>
                <a:rPr lang="zh-CN" altLang="en-US" sz="1865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8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r>
                <a:rPr lang="zh-CN" altLang="en-US" sz="1865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8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1326297" y="3075129"/>
            <a:ext cx="1160780" cy="1160780"/>
            <a:chOff x="968150" y="2469711"/>
            <a:chExt cx="1311714" cy="1311714"/>
          </a:xfrm>
        </p:grpSpPr>
        <p:sp>
          <p:nvSpPr>
            <p:cNvPr id="118" name="椭圆 117"/>
            <p:cNvSpPr/>
            <p:nvPr/>
          </p:nvSpPr>
          <p:spPr>
            <a:xfrm>
              <a:off x="968150" y="2469711"/>
              <a:ext cx="1311714" cy="131171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19" name="Freeform 243"/>
            <p:cNvSpPr>
              <a:spLocks noEditPoints="1"/>
            </p:cNvSpPr>
            <p:nvPr/>
          </p:nvSpPr>
          <p:spPr bwMode="auto">
            <a:xfrm>
              <a:off x="1355253" y="2856814"/>
              <a:ext cx="537508" cy="537508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264 w 288"/>
                <a:gd name="T11" fmla="*/ 144 h 288"/>
                <a:gd name="T12" fmla="*/ 144 w 288"/>
                <a:gd name="T13" fmla="*/ 264 h 288"/>
                <a:gd name="T14" fmla="*/ 24 w 288"/>
                <a:gd name="T15" fmla="*/ 144 h 288"/>
                <a:gd name="T16" fmla="*/ 144 w 288"/>
                <a:gd name="T17" fmla="*/ 24 h 288"/>
                <a:gd name="T18" fmla="*/ 144 w 288"/>
                <a:gd name="T19" fmla="*/ 144 h 288"/>
                <a:gd name="T20" fmla="*/ 264 w 288"/>
                <a:gd name="T2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224"/>
                    <a:pt x="65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64" y="144"/>
                  </a:moveTo>
                  <a:cubicBezTo>
                    <a:pt x="264" y="210"/>
                    <a:pt x="211" y="264"/>
                    <a:pt x="144" y="264"/>
                  </a:cubicBezTo>
                  <a:cubicBezTo>
                    <a:pt x="78" y="264"/>
                    <a:pt x="24" y="210"/>
                    <a:pt x="24" y="144"/>
                  </a:cubicBezTo>
                  <a:cubicBezTo>
                    <a:pt x="24" y="78"/>
                    <a:pt x="78" y="24"/>
                    <a:pt x="144" y="24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264" y="144"/>
                    <a:pt x="264" y="144"/>
                    <a:pt x="264" y="1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5094228" y="3966669"/>
            <a:ext cx="1160780" cy="1160780"/>
            <a:chOff x="4379466" y="3793686"/>
            <a:chExt cx="1311714" cy="1311714"/>
          </a:xfrm>
        </p:grpSpPr>
        <p:sp>
          <p:nvSpPr>
            <p:cNvPr id="121" name="椭圆 120"/>
            <p:cNvSpPr/>
            <p:nvPr/>
          </p:nvSpPr>
          <p:spPr>
            <a:xfrm>
              <a:off x="4379466" y="3793686"/>
              <a:ext cx="1311714" cy="131171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2" name="Freeform 220"/>
            <p:cNvSpPr/>
            <p:nvPr/>
          </p:nvSpPr>
          <p:spPr bwMode="auto">
            <a:xfrm>
              <a:off x="4787301" y="4264935"/>
              <a:ext cx="496043" cy="369215"/>
            </a:xfrm>
            <a:custGeom>
              <a:avLst/>
              <a:gdLst>
                <a:gd name="T0" fmla="*/ 160 w 176"/>
                <a:gd name="T1" fmla="*/ 118 h 131"/>
                <a:gd name="T2" fmla="*/ 160 w 176"/>
                <a:gd name="T3" fmla="*/ 0 h 131"/>
                <a:gd name="T4" fmla="*/ 125 w 176"/>
                <a:gd name="T5" fmla="*/ 0 h 131"/>
                <a:gd name="T6" fmla="*/ 125 w 176"/>
                <a:gd name="T7" fmla="*/ 118 h 131"/>
                <a:gd name="T8" fmla="*/ 105 w 176"/>
                <a:gd name="T9" fmla="*/ 118 h 131"/>
                <a:gd name="T10" fmla="*/ 105 w 176"/>
                <a:gd name="T11" fmla="*/ 72 h 131"/>
                <a:gd name="T12" fmla="*/ 70 w 176"/>
                <a:gd name="T13" fmla="*/ 72 h 131"/>
                <a:gd name="T14" fmla="*/ 70 w 176"/>
                <a:gd name="T15" fmla="*/ 118 h 131"/>
                <a:gd name="T16" fmla="*/ 51 w 176"/>
                <a:gd name="T17" fmla="*/ 118 h 131"/>
                <a:gd name="T18" fmla="*/ 51 w 176"/>
                <a:gd name="T19" fmla="*/ 32 h 131"/>
                <a:gd name="T20" fmla="*/ 15 w 176"/>
                <a:gd name="T21" fmla="*/ 32 h 131"/>
                <a:gd name="T22" fmla="*/ 15 w 176"/>
                <a:gd name="T23" fmla="*/ 118 h 131"/>
                <a:gd name="T24" fmla="*/ 0 w 176"/>
                <a:gd name="T25" fmla="*/ 118 h 131"/>
                <a:gd name="T26" fmla="*/ 0 w 176"/>
                <a:gd name="T27" fmla="*/ 131 h 131"/>
                <a:gd name="T28" fmla="*/ 176 w 176"/>
                <a:gd name="T29" fmla="*/ 131 h 131"/>
                <a:gd name="T30" fmla="*/ 176 w 176"/>
                <a:gd name="T31" fmla="*/ 118 h 131"/>
                <a:gd name="T32" fmla="*/ 160 w 176"/>
                <a:gd name="T33" fmla="*/ 11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6" h="131">
                  <a:moveTo>
                    <a:pt x="160" y="118"/>
                  </a:moveTo>
                  <a:lnTo>
                    <a:pt x="160" y="0"/>
                  </a:lnTo>
                  <a:lnTo>
                    <a:pt x="125" y="0"/>
                  </a:lnTo>
                  <a:lnTo>
                    <a:pt x="125" y="118"/>
                  </a:lnTo>
                  <a:lnTo>
                    <a:pt x="105" y="118"/>
                  </a:lnTo>
                  <a:lnTo>
                    <a:pt x="105" y="72"/>
                  </a:lnTo>
                  <a:lnTo>
                    <a:pt x="70" y="72"/>
                  </a:lnTo>
                  <a:lnTo>
                    <a:pt x="70" y="118"/>
                  </a:lnTo>
                  <a:lnTo>
                    <a:pt x="51" y="118"/>
                  </a:lnTo>
                  <a:lnTo>
                    <a:pt x="51" y="32"/>
                  </a:lnTo>
                  <a:lnTo>
                    <a:pt x="15" y="32"/>
                  </a:lnTo>
                  <a:lnTo>
                    <a:pt x="15" y="118"/>
                  </a:lnTo>
                  <a:lnTo>
                    <a:pt x="0" y="118"/>
                  </a:lnTo>
                  <a:lnTo>
                    <a:pt x="0" y="131"/>
                  </a:lnTo>
                  <a:lnTo>
                    <a:pt x="176" y="131"/>
                  </a:lnTo>
                  <a:lnTo>
                    <a:pt x="176" y="118"/>
                  </a:lnTo>
                  <a:lnTo>
                    <a:pt x="160" y="1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8076181" y="2918757"/>
            <a:ext cx="1160780" cy="1160780"/>
            <a:chOff x="7790783" y="2481972"/>
            <a:chExt cx="1311714" cy="1311714"/>
          </a:xfrm>
        </p:grpSpPr>
        <p:sp>
          <p:nvSpPr>
            <p:cNvPr id="124" name="椭圆 123"/>
            <p:cNvSpPr/>
            <p:nvPr/>
          </p:nvSpPr>
          <p:spPr>
            <a:xfrm>
              <a:off x="7790783" y="2481972"/>
              <a:ext cx="1311714" cy="131171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5" name="任意多边形 124"/>
            <p:cNvSpPr>
              <a:spLocks noChangeArrowheads="1"/>
            </p:cNvSpPr>
            <p:nvPr/>
          </p:nvSpPr>
          <p:spPr bwMode="auto">
            <a:xfrm>
              <a:off x="8186903" y="2867542"/>
              <a:ext cx="519474" cy="516052"/>
            </a:xfrm>
            <a:custGeom>
              <a:avLst/>
              <a:gdLst>
                <a:gd name="connsiteX0" fmla="*/ 26988 w 306388"/>
                <a:gd name="connsiteY0" fmla="*/ 254000 h 334963"/>
                <a:gd name="connsiteX1" fmla="*/ 71438 w 306388"/>
                <a:gd name="connsiteY1" fmla="*/ 254000 h 334963"/>
                <a:gd name="connsiteX2" fmla="*/ 71438 w 306388"/>
                <a:gd name="connsiteY2" fmla="*/ 334963 h 334963"/>
                <a:gd name="connsiteX3" fmla="*/ 26988 w 306388"/>
                <a:gd name="connsiteY3" fmla="*/ 334963 h 334963"/>
                <a:gd name="connsiteX4" fmla="*/ 100013 w 306388"/>
                <a:gd name="connsiteY4" fmla="*/ 214312 h 334963"/>
                <a:gd name="connsiteX5" fmla="*/ 144463 w 306388"/>
                <a:gd name="connsiteY5" fmla="*/ 214312 h 334963"/>
                <a:gd name="connsiteX6" fmla="*/ 144463 w 306388"/>
                <a:gd name="connsiteY6" fmla="*/ 334962 h 334963"/>
                <a:gd name="connsiteX7" fmla="*/ 100013 w 306388"/>
                <a:gd name="connsiteY7" fmla="*/ 334962 h 334963"/>
                <a:gd name="connsiteX8" fmla="*/ 174625 w 306388"/>
                <a:gd name="connsiteY8" fmla="*/ 174625 h 334963"/>
                <a:gd name="connsiteX9" fmla="*/ 219075 w 306388"/>
                <a:gd name="connsiteY9" fmla="*/ 174625 h 334963"/>
                <a:gd name="connsiteX10" fmla="*/ 219075 w 306388"/>
                <a:gd name="connsiteY10" fmla="*/ 334963 h 334963"/>
                <a:gd name="connsiteX11" fmla="*/ 174625 w 306388"/>
                <a:gd name="connsiteY11" fmla="*/ 334963 h 334963"/>
                <a:gd name="connsiteX12" fmla="*/ 247650 w 306388"/>
                <a:gd name="connsiteY12" fmla="*/ 134937 h 334963"/>
                <a:gd name="connsiteX13" fmla="*/ 292100 w 306388"/>
                <a:gd name="connsiteY13" fmla="*/ 134937 h 334963"/>
                <a:gd name="connsiteX14" fmla="*/ 292100 w 306388"/>
                <a:gd name="connsiteY14" fmla="*/ 334962 h 334963"/>
                <a:gd name="connsiteX15" fmla="*/ 247650 w 306388"/>
                <a:gd name="connsiteY15" fmla="*/ 334962 h 334963"/>
                <a:gd name="connsiteX16" fmla="*/ 306388 w 306388"/>
                <a:gd name="connsiteY16" fmla="*/ 0 h 334963"/>
                <a:gd name="connsiteX17" fmla="*/ 284163 w 306388"/>
                <a:gd name="connsiteY17" fmla="*/ 85725 h 334963"/>
                <a:gd name="connsiteX18" fmla="*/ 265113 w 306388"/>
                <a:gd name="connsiteY18" fmla="*/ 65087 h 334963"/>
                <a:gd name="connsiteX19" fmla="*/ 157163 w 306388"/>
                <a:gd name="connsiteY19" fmla="*/ 171451 h 334963"/>
                <a:gd name="connsiteX20" fmla="*/ 122238 w 306388"/>
                <a:gd name="connsiteY20" fmla="*/ 138113 h 334963"/>
                <a:gd name="connsiteX21" fmla="*/ 23813 w 306388"/>
                <a:gd name="connsiteY21" fmla="*/ 236538 h 334963"/>
                <a:gd name="connsiteX22" fmla="*/ 0 w 306388"/>
                <a:gd name="connsiteY22" fmla="*/ 212726 h 334963"/>
                <a:gd name="connsiteX23" fmla="*/ 122238 w 306388"/>
                <a:gd name="connsiteY23" fmla="*/ 90487 h 334963"/>
                <a:gd name="connsiteX24" fmla="*/ 157163 w 306388"/>
                <a:gd name="connsiteY24" fmla="*/ 125413 h 334963"/>
                <a:gd name="connsiteX25" fmla="*/ 241300 w 306388"/>
                <a:gd name="connsiteY25" fmla="*/ 42862 h 334963"/>
                <a:gd name="connsiteX26" fmla="*/ 219075 w 306388"/>
                <a:gd name="connsiteY26" fmla="*/ 20637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06388" h="334963">
                  <a:moveTo>
                    <a:pt x="26988" y="254000"/>
                  </a:moveTo>
                  <a:lnTo>
                    <a:pt x="71438" y="254000"/>
                  </a:lnTo>
                  <a:lnTo>
                    <a:pt x="71438" y="334963"/>
                  </a:lnTo>
                  <a:lnTo>
                    <a:pt x="26988" y="334963"/>
                  </a:lnTo>
                  <a:close/>
                  <a:moveTo>
                    <a:pt x="100013" y="214312"/>
                  </a:moveTo>
                  <a:lnTo>
                    <a:pt x="144463" y="214312"/>
                  </a:lnTo>
                  <a:lnTo>
                    <a:pt x="144463" y="334962"/>
                  </a:lnTo>
                  <a:lnTo>
                    <a:pt x="100013" y="334962"/>
                  </a:lnTo>
                  <a:close/>
                  <a:moveTo>
                    <a:pt x="174625" y="174625"/>
                  </a:moveTo>
                  <a:lnTo>
                    <a:pt x="219075" y="174625"/>
                  </a:lnTo>
                  <a:lnTo>
                    <a:pt x="219075" y="334963"/>
                  </a:lnTo>
                  <a:lnTo>
                    <a:pt x="174625" y="334963"/>
                  </a:lnTo>
                  <a:close/>
                  <a:moveTo>
                    <a:pt x="247650" y="134937"/>
                  </a:moveTo>
                  <a:lnTo>
                    <a:pt x="292100" y="134937"/>
                  </a:lnTo>
                  <a:lnTo>
                    <a:pt x="292100" y="334962"/>
                  </a:lnTo>
                  <a:lnTo>
                    <a:pt x="247650" y="334962"/>
                  </a:lnTo>
                  <a:close/>
                  <a:moveTo>
                    <a:pt x="306388" y="0"/>
                  </a:moveTo>
                  <a:lnTo>
                    <a:pt x="284163" y="85725"/>
                  </a:lnTo>
                  <a:lnTo>
                    <a:pt x="265113" y="65087"/>
                  </a:lnTo>
                  <a:lnTo>
                    <a:pt x="157163" y="171451"/>
                  </a:lnTo>
                  <a:lnTo>
                    <a:pt x="122238" y="138113"/>
                  </a:lnTo>
                  <a:lnTo>
                    <a:pt x="23813" y="236538"/>
                  </a:lnTo>
                  <a:lnTo>
                    <a:pt x="0" y="212726"/>
                  </a:lnTo>
                  <a:lnTo>
                    <a:pt x="122238" y="90487"/>
                  </a:lnTo>
                  <a:lnTo>
                    <a:pt x="157163" y="125413"/>
                  </a:lnTo>
                  <a:lnTo>
                    <a:pt x="241300" y="42862"/>
                  </a:lnTo>
                  <a:lnTo>
                    <a:pt x="219075" y="206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31" name="文本框 30"/>
          <p:cNvSpPr txBox="1"/>
          <p:nvPr/>
        </p:nvSpPr>
        <p:spPr bwMode="auto">
          <a:xfrm>
            <a:off x="1137959" y="566133"/>
            <a:ext cx="3547604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>
              <a:tabLst>
                <a:tab pos="180975" algn="l"/>
              </a:tabLst>
              <a:defRPr/>
            </a:pPr>
            <a:r>
              <a:rPr lang="zh-CN" altLang="en-US" sz="2665" b="1" spc="400" dirty="0">
                <a:solidFill>
                  <a:schemeClr val="accent1"/>
                </a:solidFill>
                <a:cs typeface="+mn-ea"/>
                <a:sym typeface="+mn-lt"/>
              </a:rPr>
              <a:t>工作成果展示</a:t>
            </a:r>
          </a:p>
        </p:txBody>
      </p:sp>
      <p:cxnSp>
        <p:nvCxnSpPr>
          <p:cNvPr id="33" name="直接连接符 32"/>
          <p:cNvCxnSpPr/>
          <p:nvPr/>
        </p:nvCxnSpPr>
        <p:spPr>
          <a:xfrm>
            <a:off x="1245910" y="1071731"/>
            <a:ext cx="1021425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731838" y="411395"/>
            <a:ext cx="812242" cy="812242"/>
          </a:xfrm>
          <a:prstGeom prst="ellipse">
            <a:avLst/>
          </a:prstGeom>
          <a:noFill/>
          <a:ln w="25400" cap="rnd">
            <a:gradFill>
              <a:gsLst>
                <a:gs pos="0">
                  <a:schemeClr val="accent6"/>
                </a:gs>
                <a:gs pos="90000">
                  <a:schemeClr val="accent6">
                    <a:alpha val="0"/>
                  </a:schemeClr>
                </a:gs>
              </a:gsLst>
              <a:lin ang="0" scaled="0"/>
            </a:gra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98" name="Rectangle 2"/>
          <p:cNvSpPr>
            <a:spLocks noChangeArrowheads="1"/>
          </p:cNvSpPr>
          <p:nvPr/>
        </p:nvSpPr>
        <p:spPr bwMode="auto">
          <a:xfrm>
            <a:off x="6317713" y="2501332"/>
            <a:ext cx="4880608" cy="2376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ts val="335"/>
              </a:spcBef>
            </a:pPr>
            <a:endParaRPr lang="id-ID" altLang="zh-CN" sz="1400" b="1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endParaRPr lang="en-US" altLang="zh-CN" sz="1400" b="1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id-ID" altLang="zh-CN" sz="1400" b="1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endParaRPr lang="en-US" altLang="zh-CN" sz="1400" b="1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id-ID" altLang="zh-CN" sz="1400" b="1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endParaRPr lang="id-ID" altLang="zh-CN" sz="1400" b="1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6358353" y="1980632"/>
            <a:ext cx="2604769" cy="461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spc="400" dirty="0">
                <a:solidFill>
                  <a:schemeClr val="accent1"/>
                </a:solidFill>
                <a:cs typeface="+mn-ea"/>
                <a:sym typeface="+mn-lt"/>
              </a:rPr>
              <a:t>点击添加标题</a:t>
            </a:r>
          </a:p>
        </p:txBody>
      </p:sp>
      <p:sp>
        <p:nvSpPr>
          <p:cNvPr id="35" name="文本框 34"/>
          <p:cNvSpPr txBox="1"/>
          <p:nvPr/>
        </p:nvSpPr>
        <p:spPr bwMode="auto">
          <a:xfrm>
            <a:off x="1137959" y="566133"/>
            <a:ext cx="3547604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>
              <a:tabLst>
                <a:tab pos="180975" algn="l"/>
              </a:tabLst>
              <a:defRPr/>
            </a:pPr>
            <a:r>
              <a:rPr lang="zh-CN" altLang="en-US" sz="2665" b="1" spc="400" dirty="0">
                <a:solidFill>
                  <a:schemeClr val="accent1"/>
                </a:solidFill>
                <a:cs typeface="+mn-ea"/>
                <a:sym typeface="+mn-lt"/>
              </a:rPr>
              <a:t>工作成果展示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1245910" y="1071731"/>
            <a:ext cx="1021425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图表 37"/>
          <p:cNvGraphicFramePr/>
          <p:nvPr/>
        </p:nvGraphicFramePr>
        <p:xfrm>
          <a:off x="898938" y="2036820"/>
          <a:ext cx="5459415" cy="3135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" name="椭圆 39"/>
          <p:cNvSpPr/>
          <p:nvPr/>
        </p:nvSpPr>
        <p:spPr>
          <a:xfrm>
            <a:off x="731838" y="411395"/>
            <a:ext cx="812242" cy="812242"/>
          </a:xfrm>
          <a:prstGeom prst="ellipse">
            <a:avLst/>
          </a:prstGeom>
          <a:noFill/>
          <a:ln w="25400" cap="rnd">
            <a:gradFill>
              <a:gsLst>
                <a:gs pos="0">
                  <a:schemeClr val="accent6"/>
                </a:gs>
                <a:gs pos="90000">
                  <a:schemeClr val="accent6">
                    <a:alpha val="0"/>
                  </a:schemeClr>
                </a:gs>
              </a:gsLst>
              <a:lin ang="0" scaled="0"/>
            </a:gra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8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98" grpId="0"/>
      <p:bldP spid="16" grpId="0"/>
      <p:bldGraphic spid="38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图表 33"/>
          <p:cNvGraphicFramePr/>
          <p:nvPr/>
        </p:nvGraphicFramePr>
        <p:xfrm>
          <a:off x="1478373" y="1676400"/>
          <a:ext cx="3728376" cy="2665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5" name="图表 34"/>
          <p:cNvGraphicFramePr/>
          <p:nvPr/>
        </p:nvGraphicFramePr>
        <p:xfrm>
          <a:off x="6858396" y="1668497"/>
          <a:ext cx="3728376" cy="2665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6" name="组合 35"/>
          <p:cNvGrpSpPr/>
          <p:nvPr/>
        </p:nvGrpSpPr>
        <p:grpSpPr>
          <a:xfrm>
            <a:off x="5738538" y="3063255"/>
            <a:ext cx="650839" cy="650839"/>
            <a:chOff x="5846883" y="3086100"/>
            <a:chExt cx="624253" cy="624253"/>
          </a:xfrm>
        </p:grpSpPr>
        <p:sp>
          <p:nvSpPr>
            <p:cNvPr id="37" name="椭圆 36"/>
            <p:cNvSpPr/>
            <p:nvPr/>
          </p:nvSpPr>
          <p:spPr>
            <a:xfrm>
              <a:off x="5846883" y="3086100"/>
              <a:ext cx="624253" cy="62425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8" name="燕尾形 37"/>
            <p:cNvSpPr/>
            <p:nvPr/>
          </p:nvSpPr>
          <p:spPr>
            <a:xfrm>
              <a:off x="5990135" y="3229352"/>
              <a:ext cx="337748" cy="337748"/>
            </a:xfrm>
            <a:prstGeom prst="chevron">
              <a:avLst>
                <a:gd name="adj" fmla="val 59871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395428" y="4342003"/>
            <a:ext cx="1894266" cy="379656"/>
            <a:chOff x="2653080" y="4395627"/>
            <a:chExt cx="1816890" cy="364148"/>
          </a:xfrm>
        </p:grpSpPr>
        <p:sp>
          <p:nvSpPr>
            <p:cNvPr id="40" name="矩形 39"/>
            <p:cNvSpPr/>
            <p:nvPr/>
          </p:nvSpPr>
          <p:spPr>
            <a:xfrm>
              <a:off x="2653080" y="4409183"/>
              <a:ext cx="1816890" cy="33703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785691" y="4395627"/>
              <a:ext cx="1551670" cy="3641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865" b="1" dirty="0">
                  <a:solidFill>
                    <a:schemeClr val="bg1"/>
                  </a:solidFill>
                  <a:cs typeface="+mn-ea"/>
                  <a:sym typeface="+mn-lt"/>
                </a:rPr>
                <a:t>添加标题文字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775784" y="4327870"/>
            <a:ext cx="1893600" cy="379656"/>
            <a:chOff x="2653080" y="4395627"/>
            <a:chExt cx="1816250" cy="364148"/>
          </a:xfrm>
        </p:grpSpPr>
        <p:sp>
          <p:nvSpPr>
            <p:cNvPr id="43" name="矩形 42"/>
            <p:cNvSpPr/>
            <p:nvPr/>
          </p:nvSpPr>
          <p:spPr>
            <a:xfrm>
              <a:off x="2653080" y="4409183"/>
              <a:ext cx="1816250" cy="33703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785371" y="4395627"/>
              <a:ext cx="1551669" cy="3641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65" b="1" dirty="0">
                  <a:solidFill>
                    <a:schemeClr val="bg1"/>
                  </a:solidFill>
                  <a:cs typeface="+mn-ea"/>
                  <a:sym typeface="+mn-lt"/>
                </a:rPr>
                <a:t>添加标题文字</a:t>
              </a:r>
            </a:p>
          </p:txBody>
        </p:sp>
      </p:grpSp>
      <p:sp>
        <p:nvSpPr>
          <p:cNvPr id="45" name="矩形 44"/>
          <p:cNvSpPr/>
          <p:nvPr/>
        </p:nvSpPr>
        <p:spPr>
          <a:xfrm>
            <a:off x="1814666" y="4891312"/>
            <a:ext cx="30557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1"/>
                </a:solidFill>
                <a:cs typeface="+mn-ea"/>
                <a:sym typeface="+mn-lt"/>
              </a:rPr>
              <a:t>点击输入简要文字内容文字内容概括精炼，不用多余的文字，言简意赅的说明分项内容</a:t>
            </a:r>
          </a:p>
        </p:txBody>
      </p:sp>
      <p:sp>
        <p:nvSpPr>
          <p:cNvPr id="46" name="矩形 45"/>
          <p:cNvSpPr/>
          <p:nvPr/>
        </p:nvSpPr>
        <p:spPr>
          <a:xfrm>
            <a:off x="7220936" y="4893571"/>
            <a:ext cx="3003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1"/>
                </a:solidFill>
                <a:cs typeface="+mn-ea"/>
                <a:sym typeface="+mn-lt"/>
              </a:rPr>
              <a:t>点击输入简要文字内容文字内容概括精炼，不用多余的文字，言简意赅的说明分项内容</a:t>
            </a:r>
          </a:p>
        </p:txBody>
      </p:sp>
      <p:sp>
        <p:nvSpPr>
          <p:cNvPr id="20" name="文本框 19"/>
          <p:cNvSpPr txBox="1"/>
          <p:nvPr/>
        </p:nvSpPr>
        <p:spPr bwMode="auto">
          <a:xfrm>
            <a:off x="1137959" y="566133"/>
            <a:ext cx="3547604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>
              <a:tabLst>
                <a:tab pos="180975" algn="l"/>
              </a:tabLst>
              <a:defRPr/>
            </a:pPr>
            <a:r>
              <a:rPr lang="zh-CN" altLang="en-US" sz="2665" b="1" spc="400" dirty="0">
                <a:solidFill>
                  <a:schemeClr val="accent1"/>
                </a:solidFill>
                <a:cs typeface="+mn-ea"/>
                <a:sym typeface="+mn-lt"/>
              </a:rPr>
              <a:t>工作成果展示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1245910" y="1071731"/>
            <a:ext cx="1021425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731838" y="411395"/>
            <a:ext cx="812242" cy="812242"/>
          </a:xfrm>
          <a:prstGeom prst="ellipse">
            <a:avLst/>
          </a:prstGeom>
          <a:noFill/>
          <a:ln w="25400" cap="rnd">
            <a:gradFill>
              <a:gsLst>
                <a:gs pos="0">
                  <a:schemeClr val="accent6"/>
                </a:gs>
                <a:gs pos="90000">
                  <a:schemeClr val="accent6">
                    <a:alpha val="0"/>
                  </a:schemeClr>
                </a:gs>
              </a:gsLst>
              <a:lin ang="0" scaled="0"/>
            </a:gra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4" grpId="0">
        <p:bldAsOne/>
      </p:bldGraphic>
      <p:bldGraphic spid="35" grpId="0">
        <p:bldAsOne/>
      </p:bldGraphic>
      <p:bldP spid="45" grpId="0"/>
      <p:bldP spid="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665300" y="2264726"/>
            <a:ext cx="43260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>
              <a:defRPr/>
            </a:pPr>
            <a:r>
              <a:rPr lang="zh-CN" altLang="en-US" sz="4800" b="1" kern="100" spc="400" dirty="0">
                <a:solidFill>
                  <a:schemeClr val="bg1">
                    <a:lumMod val="10000"/>
                  </a:schemeClr>
                </a:solidFill>
                <a:cs typeface="+mn-ea"/>
                <a:sym typeface="+mn-lt"/>
              </a:rPr>
              <a:t>工作不足之处</a:t>
            </a:r>
            <a:endParaRPr lang="zh-CN" altLang="zh-CN" sz="4800" b="1" kern="100" spc="400" dirty="0">
              <a:solidFill>
                <a:schemeClr val="bg1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弧形 6"/>
          <p:cNvSpPr/>
          <p:nvPr/>
        </p:nvSpPr>
        <p:spPr>
          <a:xfrm>
            <a:off x="1488476" y="1289275"/>
            <a:ext cx="3793067" cy="3793067"/>
          </a:xfrm>
          <a:prstGeom prst="arc">
            <a:avLst>
              <a:gd name="adj1" fmla="val 17845598"/>
              <a:gd name="adj2" fmla="val 3803747"/>
            </a:avLst>
          </a:prstGeom>
          <a:ln w="15875" cap="rnd">
            <a:solidFill>
              <a:schemeClr val="accent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98404" y="3185808"/>
            <a:ext cx="5405120" cy="0"/>
          </a:xfrm>
          <a:prstGeom prst="line">
            <a:avLst/>
          </a:prstGeom>
          <a:ln w="15875" cap="rnd">
            <a:solidFill>
              <a:schemeClr val="accent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6096000" y="3300477"/>
            <a:ext cx="3785011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913765">
              <a:buFont typeface="Wingdings" panose="05000000000000000000" pitchFamily="2" charset="2"/>
              <a:buChar char="l"/>
              <a:defRPr/>
            </a:pPr>
            <a:r>
              <a:rPr lang="zh-CN" altLang="en-US" sz="2135" b="1" kern="100" spc="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点击添加简要文字内容</a:t>
            </a:r>
          </a:p>
        </p:txBody>
      </p:sp>
      <p:sp>
        <p:nvSpPr>
          <p:cNvPr id="14" name="矩形 13"/>
          <p:cNvSpPr/>
          <p:nvPr/>
        </p:nvSpPr>
        <p:spPr>
          <a:xfrm>
            <a:off x="6096000" y="3702697"/>
            <a:ext cx="3785011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913765">
              <a:buFont typeface="Wingdings" panose="05000000000000000000" pitchFamily="2" charset="2"/>
              <a:buChar char="l"/>
              <a:defRPr/>
            </a:pPr>
            <a:r>
              <a:rPr lang="zh-CN" altLang="en-US" sz="2135" b="1" kern="100" spc="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点击添加简要文字内容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705009" y="1505808"/>
            <a:ext cx="3360000" cy="3360000"/>
            <a:chOff x="1705009" y="1505808"/>
            <a:chExt cx="3360000" cy="3360000"/>
          </a:xfrm>
        </p:grpSpPr>
        <p:sp>
          <p:nvSpPr>
            <p:cNvPr id="13" name="KSO_Shape"/>
            <p:cNvSpPr/>
            <p:nvPr/>
          </p:nvSpPr>
          <p:spPr bwMode="auto">
            <a:xfrm>
              <a:off x="1705009" y="1505808"/>
              <a:ext cx="3360000" cy="336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913765">
                <a:defRPr/>
              </a:pPr>
              <a:endParaRPr lang="zh-CN" altLang="en-US" sz="1465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 bwMode="auto">
            <a:xfrm>
              <a:off x="1945153" y="2350436"/>
              <a:ext cx="287971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3765">
                <a:defRPr/>
              </a:pPr>
              <a:r>
                <a:rPr lang="en-US" altLang="zh-CN" sz="9600" b="1" spc="400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9600" b="1" spc="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02080" y="1656080"/>
            <a:ext cx="2092960" cy="4124960"/>
            <a:chOff x="1051560" y="1242060"/>
            <a:chExt cx="1569720" cy="3093720"/>
          </a:xfrm>
        </p:grpSpPr>
        <p:sp>
          <p:nvSpPr>
            <p:cNvPr id="23552" name="矩形 23551"/>
            <p:cNvSpPr/>
            <p:nvPr/>
          </p:nvSpPr>
          <p:spPr>
            <a:xfrm>
              <a:off x="1051560" y="1242060"/>
              <a:ext cx="1569720" cy="3093720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3554" name="椭圆 23553"/>
            <p:cNvSpPr/>
            <p:nvPr/>
          </p:nvSpPr>
          <p:spPr>
            <a:xfrm>
              <a:off x="1259840" y="1418590"/>
              <a:ext cx="1153160" cy="1153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613" name="Freeform 157"/>
            <p:cNvSpPr>
              <a:spLocks noEditPoints="1"/>
            </p:cNvSpPr>
            <p:nvPr/>
          </p:nvSpPr>
          <p:spPr bwMode="auto">
            <a:xfrm>
              <a:off x="1565160" y="1695891"/>
              <a:ext cx="542521" cy="598559"/>
            </a:xfrm>
            <a:custGeom>
              <a:avLst/>
              <a:gdLst>
                <a:gd name="T0" fmla="*/ 25 w 99"/>
                <a:gd name="T1" fmla="*/ 58 h 109"/>
                <a:gd name="T2" fmla="*/ 15 w 99"/>
                <a:gd name="T3" fmla="*/ 61 h 109"/>
                <a:gd name="T4" fmla="*/ 51 w 99"/>
                <a:gd name="T5" fmla="*/ 55 h 109"/>
                <a:gd name="T6" fmla="*/ 63 w 99"/>
                <a:gd name="T7" fmla="*/ 46 h 109"/>
                <a:gd name="T8" fmla="*/ 56 w 99"/>
                <a:gd name="T9" fmla="*/ 59 h 109"/>
                <a:gd name="T10" fmla="*/ 51 w 99"/>
                <a:gd name="T11" fmla="*/ 67 h 109"/>
                <a:gd name="T12" fmla="*/ 46 w 99"/>
                <a:gd name="T13" fmla="*/ 57 h 109"/>
                <a:gd name="T14" fmla="*/ 38 w 99"/>
                <a:gd name="T15" fmla="*/ 37 h 109"/>
                <a:gd name="T16" fmla="*/ 51 w 99"/>
                <a:gd name="T17" fmla="*/ 55 h 109"/>
                <a:gd name="T18" fmla="*/ 42 w 99"/>
                <a:gd name="T19" fmla="*/ 33 h 109"/>
                <a:gd name="T20" fmla="*/ 42 w 99"/>
                <a:gd name="T21" fmla="*/ 0 h 109"/>
                <a:gd name="T22" fmla="*/ 15 w 99"/>
                <a:gd name="T23" fmla="*/ 25 h 109"/>
                <a:gd name="T24" fmla="*/ 15 w 99"/>
                <a:gd name="T25" fmla="*/ 94 h 109"/>
                <a:gd name="T26" fmla="*/ 84 w 99"/>
                <a:gd name="T27" fmla="*/ 94 h 109"/>
                <a:gd name="T28" fmla="*/ 97 w 99"/>
                <a:gd name="T29" fmla="*/ 73 h 109"/>
                <a:gd name="T30" fmla="*/ 85 w 99"/>
                <a:gd name="T31" fmla="*/ 71 h 109"/>
                <a:gd name="T32" fmla="*/ 49 w 99"/>
                <a:gd name="T33" fmla="*/ 97 h 109"/>
                <a:gd name="T34" fmla="*/ 12 w 99"/>
                <a:gd name="T35" fmla="*/ 60 h 109"/>
                <a:gd name="T36" fmla="*/ 42 w 99"/>
                <a:gd name="T37" fmla="*/ 22 h 109"/>
                <a:gd name="T38" fmla="*/ 85 w 99"/>
                <a:gd name="T39" fmla="*/ 47 h 109"/>
                <a:gd name="T40" fmla="*/ 95 w 99"/>
                <a:gd name="T41" fmla="*/ 41 h 109"/>
                <a:gd name="T42" fmla="*/ 98 w 99"/>
                <a:gd name="T43" fmla="*/ 53 h 109"/>
                <a:gd name="T44" fmla="*/ 87 w 99"/>
                <a:gd name="T45" fmla="*/ 56 h 109"/>
                <a:gd name="T46" fmla="*/ 87 w 99"/>
                <a:gd name="T47" fmla="*/ 67 h 109"/>
                <a:gd name="T48" fmla="*/ 87 w 99"/>
                <a:gd name="T49" fmla="*/ 59 h 109"/>
                <a:gd name="T50" fmla="*/ 99 w 99"/>
                <a:gd name="T51" fmla="*/ 57 h 109"/>
                <a:gd name="T52" fmla="*/ 99 w 99"/>
                <a:gd name="T53" fmla="*/ 60 h 109"/>
                <a:gd name="T54" fmla="*/ 97 w 99"/>
                <a:gd name="T55" fmla="*/ 71 h 109"/>
                <a:gd name="T56" fmla="*/ 87 w 99"/>
                <a:gd name="T57" fmla="*/ 67 h 109"/>
                <a:gd name="T58" fmla="*/ 80 w 99"/>
                <a:gd name="T59" fmla="*/ 37 h 109"/>
                <a:gd name="T60" fmla="*/ 88 w 99"/>
                <a:gd name="T61" fmla="*/ 28 h 109"/>
                <a:gd name="T62" fmla="*/ 94 w 99"/>
                <a:gd name="T63" fmla="*/ 38 h 109"/>
                <a:gd name="T64" fmla="*/ 84 w 99"/>
                <a:gd name="T65" fmla="*/ 44 h 109"/>
                <a:gd name="T66" fmla="*/ 77 w 99"/>
                <a:gd name="T67" fmla="*/ 34 h 109"/>
                <a:gd name="T68" fmla="*/ 71 w 99"/>
                <a:gd name="T69" fmla="*/ 28 h 109"/>
                <a:gd name="T70" fmla="*/ 76 w 99"/>
                <a:gd name="T71" fmla="*/ 18 h 109"/>
                <a:gd name="T72" fmla="*/ 84 w 99"/>
                <a:gd name="T73" fmla="*/ 25 h 109"/>
                <a:gd name="T74" fmla="*/ 86 w 99"/>
                <a:gd name="T75" fmla="*/ 27 h 109"/>
                <a:gd name="T76" fmla="*/ 50 w 99"/>
                <a:gd name="T77" fmla="*/ 93 h 109"/>
                <a:gd name="T78" fmla="*/ 53 w 99"/>
                <a:gd name="T79" fmla="*/ 83 h 109"/>
                <a:gd name="T80" fmla="*/ 50 w 99"/>
                <a:gd name="T81" fmla="*/ 93 h 109"/>
                <a:gd name="T82" fmla="*/ 67 w 99"/>
                <a:gd name="T83" fmla="*/ 76 h 109"/>
                <a:gd name="T84" fmla="*/ 77 w 99"/>
                <a:gd name="T85" fmla="*/ 81 h 109"/>
                <a:gd name="T86" fmla="*/ 25 w 99"/>
                <a:gd name="T87" fmla="*/ 83 h 109"/>
                <a:gd name="T88" fmla="*/ 34 w 99"/>
                <a:gd name="T89" fmla="*/ 78 h 109"/>
                <a:gd name="T90" fmla="*/ 25 w 99"/>
                <a:gd name="T91" fmla="*/ 83 h 109"/>
                <a:gd name="T92" fmla="*/ 33 w 99"/>
                <a:gd name="T93" fmla="*/ 40 h 109"/>
                <a:gd name="T94" fmla="*/ 23 w 99"/>
                <a:gd name="T95" fmla="*/ 36 h 109"/>
                <a:gd name="T96" fmla="*/ 75 w 99"/>
                <a:gd name="T97" fmla="*/ 34 h 109"/>
                <a:gd name="T98" fmla="*/ 66 w 99"/>
                <a:gd name="T99" fmla="*/ 39 h 109"/>
                <a:gd name="T100" fmla="*/ 75 w 99"/>
                <a:gd name="T101" fmla="*/ 34 h 109"/>
                <a:gd name="T102" fmla="*/ 75 w 99"/>
                <a:gd name="T103" fmla="*/ 59 h 109"/>
                <a:gd name="T104" fmla="*/ 85 w 99"/>
                <a:gd name="T105" fmla="*/ 5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109">
                  <a:moveTo>
                    <a:pt x="15" y="58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51" y="55"/>
                  </a:moveTo>
                  <a:cubicBezTo>
                    <a:pt x="52" y="55"/>
                    <a:pt x="52" y="55"/>
                    <a:pt x="53" y="55"/>
                  </a:cubicBezTo>
                  <a:cubicBezTo>
                    <a:pt x="56" y="52"/>
                    <a:pt x="60" y="48"/>
                    <a:pt x="63" y="46"/>
                  </a:cubicBezTo>
                  <a:cubicBezTo>
                    <a:pt x="64" y="46"/>
                    <a:pt x="65" y="47"/>
                    <a:pt x="66" y="48"/>
                  </a:cubicBezTo>
                  <a:cubicBezTo>
                    <a:pt x="63" y="53"/>
                    <a:pt x="60" y="56"/>
                    <a:pt x="56" y="59"/>
                  </a:cubicBezTo>
                  <a:cubicBezTo>
                    <a:pt x="57" y="60"/>
                    <a:pt x="57" y="60"/>
                    <a:pt x="57" y="61"/>
                  </a:cubicBezTo>
                  <a:cubicBezTo>
                    <a:pt x="57" y="64"/>
                    <a:pt x="54" y="67"/>
                    <a:pt x="51" y="67"/>
                  </a:cubicBezTo>
                  <a:cubicBezTo>
                    <a:pt x="47" y="67"/>
                    <a:pt x="45" y="64"/>
                    <a:pt x="45" y="61"/>
                  </a:cubicBezTo>
                  <a:cubicBezTo>
                    <a:pt x="45" y="59"/>
                    <a:pt x="45" y="58"/>
                    <a:pt x="46" y="57"/>
                  </a:cubicBezTo>
                  <a:cubicBezTo>
                    <a:pt x="41" y="51"/>
                    <a:pt x="38" y="45"/>
                    <a:pt x="35" y="38"/>
                  </a:cubicBezTo>
                  <a:cubicBezTo>
                    <a:pt x="36" y="38"/>
                    <a:pt x="37" y="37"/>
                    <a:pt x="38" y="37"/>
                  </a:cubicBezTo>
                  <a:cubicBezTo>
                    <a:pt x="42" y="42"/>
                    <a:pt x="46" y="49"/>
                    <a:pt x="49" y="55"/>
                  </a:cubicBezTo>
                  <a:cubicBezTo>
                    <a:pt x="49" y="55"/>
                    <a:pt x="50" y="55"/>
                    <a:pt x="51" y="55"/>
                  </a:cubicBezTo>
                  <a:close/>
                  <a:moveTo>
                    <a:pt x="42" y="2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2" y="12"/>
                    <a:pt x="22" y="17"/>
                    <a:pt x="15" y="25"/>
                  </a:cubicBezTo>
                  <a:cubicBezTo>
                    <a:pt x="5" y="34"/>
                    <a:pt x="0" y="46"/>
                    <a:pt x="0" y="60"/>
                  </a:cubicBezTo>
                  <a:cubicBezTo>
                    <a:pt x="0" y="73"/>
                    <a:pt x="5" y="85"/>
                    <a:pt x="15" y="94"/>
                  </a:cubicBezTo>
                  <a:cubicBezTo>
                    <a:pt x="24" y="104"/>
                    <a:pt x="36" y="109"/>
                    <a:pt x="49" y="109"/>
                  </a:cubicBezTo>
                  <a:cubicBezTo>
                    <a:pt x="63" y="109"/>
                    <a:pt x="75" y="104"/>
                    <a:pt x="84" y="94"/>
                  </a:cubicBezTo>
                  <a:cubicBezTo>
                    <a:pt x="90" y="89"/>
                    <a:pt x="94" y="82"/>
                    <a:pt x="96" y="75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4" y="77"/>
                    <a:pt x="80" y="82"/>
                    <a:pt x="76" y="86"/>
                  </a:cubicBezTo>
                  <a:cubicBezTo>
                    <a:pt x="69" y="93"/>
                    <a:pt x="60" y="97"/>
                    <a:pt x="49" y="97"/>
                  </a:cubicBezTo>
                  <a:cubicBezTo>
                    <a:pt x="39" y="97"/>
                    <a:pt x="30" y="93"/>
                    <a:pt x="23" y="86"/>
                  </a:cubicBezTo>
                  <a:cubicBezTo>
                    <a:pt x="16" y="79"/>
                    <a:pt x="12" y="70"/>
                    <a:pt x="12" y="60"/>
                  </a:cubicBezTo>
                  <a:cubicBezTo>
                    <a:pt x="12" y="50"/>
                    <a:pt x="16" y="40"/>
                    <a:pt x="23" y="33"/>
                  </a:cubicBezTo>
                  <a:cubicBezTo>
                    <a:pt x="28" y="28"/>
                    <a:pt x="35" y="24"/>
                    <a:pt x="42" y="22"/>
                  </a:cubicBezTo>
                  <a:close/>
                  <a:moveTo>
                    <a:pt x="87" y="54"/>
                  </a:moveTo>
                  <a:cubicBezTo>
                    <a:pt x="87" y="52"/>
                    <a:pt x="86" y="49"/>
                    <a:pt x="85" y="47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7" y="46"/>
                    <a:pt x="98" y="50"/>
                    <a:pt x="98" y="5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7" y="54"/>
                    <a:pt x="87" y="54"/>
                    <a:pt x="87" y="54"/>
                  </a:cubicBezTo>
                  <a:close/>
                  <a:moveTo>
                    <a:pt x="87" y="67"/>
                  </a:moveTo>
                  <a:cubicBezTo>
                    <a:pt x="87" y="64"/>
                    <a:pt x="87" y="62"/>
                    <a:pt x="87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99" y="63"/>
                    <a:pt x="99" y="66"/>
                    <a:pt x="98" y="6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7" y="67"/>
                    <a:pt x="87" y="67"/>
                    <a:pt x="87" y="67"/>
                  </a:cubicBezTo>
                  <a:close/>
                  <a:moveTo>
                    <a:pt x="83" y="42"/>
                  </a:moveTo>
                  <a:cubicBezTo>
                    <a:pt x="82" y="40"/>
                    <a:pt x="81" y="38"/>
                    <a:pt x="80" y="37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91" y="32"/>
                    <a:pt x="92" y="35"/>
                    <a:pt x="94" y="38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77" y="34"/>
                  </a:moveTo>
                  <a:cubicBezTo>
                    <a:pt x="76" y="33"/>
                    <a:pt x="76" y="33"/>
                    <a:pt x="76" y="33"/>
                  </a:cubicBezTo>
                  <a:cubicBezTo>
                    <a:pt x="75" y="31"/>
                    <a:pt x="73" y="30"/>
                    <a:pt x="71" y="28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0" y="21"/>
                    <a:pt x="82" y="23"/>
                    <a:pt x="84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77" y="34"/>
                    <a:pt x="77" y="34"/>
                    <a:pt x="77" y="34"/>
                  </a:cubicBezTo>
                  <a:close/>
                  <a:moveTo>
                    <a:pt x="50" y="93"/>
                  </a:moveTo>
                  <a:cubicBezTo>
                    <a:pt x="50" y="83"/>
                    <a:pt x="50" y="83"/>
                    <a:pt x="50" y="8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0" y="93"/>
                    <a:pt x="50" y="93"/>
                    <a:pt x="50" y="93"/>
                  </a:cubicBezTo>
                  <a:close/>
                  <a:moveTo>
                    <a:pt x="74" y="83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4" y="83"/>
                    <a:pt x="74" y="83"/>
                    <a:pt x="74" y="83"/>
                  </a:cubicBezTo>
                  <a:close/>
                  <a:moveTo>
                    <a:pt x="25" y="83"/>
                  </a:moveTo>
                  <a:cubicBezTo>
                    <a:pt x="32" y="76"/>
                    <a:pt x="32" y="76"/>
                    <a:pt x="32" y="76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5" y="83"/>
                    <a:pt x="25" y="83"/>
                    <a:pt x="25" y="83"/>
                  </a:cubicBezTo>
                  <a:close/>
                  <a:moveTo>
                    <a:pt x="26" y="33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75" y="34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75" y="34"/>
                    <a:pt x="75" y="34"/>
                    <a:pt x="75" y="34"/>
                  </a:cubicBezTo>
                  <a:close/>
                  <a:moveTo>
                    <a:pt x="85" y="59"/>
                  </a:moveTo>
                  <a:cubicBezTo>
                    <a:pt x="75" y="59"/>
                    <a:pt x="75" y="59"/>
                    <a:pt x="75" y="59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5" y="56"/>
                    <a:pt x="85" y="56"/>
                    <a:pt x="85" y="56"/>
                  </a:cubicBezTo>
                  <a:lnTo>
                    <a:pt x="85" y="5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335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65333" y="1656080"/>
            <a:ext cx="2092960" cy="4124960"/>
            <a:chOff x="4699000" y="1242060"/>
            <a:chExt cx="1569720" cy="3093720"/>
          </a:xfrm>
        </p:grpSpPr>
        <p:sp>
          <p:nvSpPr>
            <p:cNvPr id="610" name="矩形 609"/>
            <p:cNvSpPr/>
            <p:nvPr/>
          </p:nvSpPr>
          <p:spPr>
            <a:xfrm>
              <a:off x="4699000" y="1242060"/>
              <a:ext cx="1569720" cy="3093720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618" name="椭圆 617"/>
            <p:cNvSpPr/>
            <p:nvPr/>
          </p:nvSpPr>
          <p:spPr>
            <a:xfrm>
              <a:off x="4907280" y="1418590"/>
              <a:ext cx="1153160" cy="1153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614" name="Freeform 190"/>
            <p:cNvSpPr>
              <a:spLocks noEditPoints="1"/>
            </p:cNvSpPr>
            <p:nvPr/>
          </p:nvSpPr>
          <p:spPr bwMode="auto">
            <a:xfrm>
              <a:off x="5197903" y="1757218"/>
              <a:ext cx="571915" cy="462400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335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33707" y="1656080"/>
            <a:ext cx="2092960" cy="4124960"/>
            <a:chOff x="2875280" y="1242060"/>
            <a:chExt cx="1569720" cy="3093720"/>
          </a:xfrm>
        </p:grpSpPr>
        <p:sp>
          <p:nvSpPr>
            <p:cNvPr id="609" name="矩形 608"/>
            <p:cNvSpPr/>
            <p:nvPr/>
          </p:nvSpPr>
          <p:spPr>
            <a:xfrm>
              <a:off x="2875280" y="1242060"/>
              <a:ext cx="1569720" cy="3093720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617" name="椭圆 616"/>
            <p:cNvSpPr/>
            <p:nvPr/>
          </p:nvSpPr>
          <p:spPr>
            <a:xfrm>
              <a:off x="3083560" y="1418590"/>
              <a:ext cx="1153160" cy="1153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615" name="Freeform 181"/>
            <p:cNvSpPr>
              <a:spLocks noEditPoints="1"/>
            </p:cNvSpPr>
            <p:nvPr/>
          </p:nvSpPr>
          <p:spPr bwMode="auto">
            <a:xfrm>
              <a:off x="3356462" y="1729877"/>
              <a:ext cx="607357" cy="595952"/>
            </a:xfrm>
            <a:custGeom>
              <a:avLst/>
              <a:gdLst>
                <a:gd name="T0" fmla="*/ 31 w 99"/>
                <a:gd name="T1" fmla="*/ 1 h 97"/>
                <a:gd name="T2" fmla="*/ 50 w 99"/>
                <a:gd name="T3" fmla="*/ 21 h 97"/>
                <a:gd name="T4" fmla="*/ 50 w 99"/>
                <a:gd name="T5" fmla="*/ 23 h 97"/>
                <a:gd name="T6" fmla="*/ 44 w 99"/>
                <a:gd name="T7" fmla="*/ 37 h 97"/>
                <a:gd name="T8" fmla="*/ 37 w 99"/>
                <a:gd name="T9" fmla="*/ 30 h 97"/>
                <a:gd name="T10" fmla="*/ 34 w 99"/>
                <a:gd name="T11" fmla="*/ 20 h 97"/>
                <a:gd name="T12" fmla="*/ 24 w 99"/>
                <a:gd name="T13" fmla="*/ 16 h 97"/>
                <a:gd name="T14" fmla="*/ 17 w 99"/>
                <a:gd name="T15" fmla="*/ 9 h 97"/>
                <a:gd name="T16" fmla="*/ 31 w 99"/>
                <a:gd name="T17" fmla="*/ 1 h 97"/>
                <a:gd name="T18" fmla="*/ 23 w 99"/>
                <a:gd name="T19" fmla="*/ 21 h 97"/>
                <a:gd name="T20" fmla="*/ 24 w 99"/>
                <a:gd name="T21" fmla="*/ 30 h 97"/>
                <a:gd name="T22" fmla="*/ 33 w 99"/>
                <a:gd name="T23" fmla="*/ 31 h 97"/>
                <a:gd name="T24" fmla="*/ 32 w 99"/>
                <a:gd name="T25" fmla="*/ 22 h 97"/>
                <a:gd name="T26" fmla="*/ 23 w 99"/>
                <a:gd name="T27" fmla="*/ 21 h 97"/>
                <a:gd name="T28" fmla="*/ 2 w 99"/>
                <a:gd name="T29" fmla="*/ 35 h 97"/>
                <a:gd name="T30" fmla="*/ 0 w 99"/>
                <a:gd name="T31" fmla="*/ 40 h 97"/>
                <a:gd name="T32" fmla="*/ 48 w 99"/>
                <a:gd name="T33" fmla="*/ 88 h 97"/>
                <a:gd name="T34" fmla="*/ 89 w 99"/>
                <a:gd name="T35" fmla="*/ 47 h 97"/>
                <a:gd name="T36" fmla="*/ 42 w 99"/>
                <a:gd name="T37" fmla="*/ 0 h 97"/>
                <a:gd name="T38" fmla="*/ 37 w 99"/>
                <a:gd name="T39" fmla="*/ 1 h 97"/>
                <a:gd name="T40" fmla="*/ 53 w 99"/>
                <a:gd name="T41" fmla="*/ 18 h 97"/>
                <a:gd name="T42" fmla="*/ 54 w 99"/>
                <a:gd name="T43" fmla="*/ 19 h 97"/>
                <a:gd name="T44" fmla="*/ 54 w 99"/>
                <a:gd name="T45" fmla="*/ 20 h 97"/>
                <a:gd name="T46" fmla="*/ 54 w 99"/>
                <a:gd name="T47" fmla="*/ 24 h 97"/>
                <a:gd name="T48" fmla="*/ 44 w 99"/>
                <a:gd name="T49" fmla="*/ 44 h 97"/>
                <a:gd name="T50" fmla="*/ 25 w 99"/>
                <a:gd name="T51" fmla="*/ 53 h 97"/>
                <a:gd name="T52" fmla="*/ 21 w 99"/>
                <a:gd name="T53" fmla="*/ 53 h 97"/>
                <a:gd name="T54" fmla="*/ 20 w 99"/>
                <a:gd name="T55" fmla="*/ 53 h 97"/>
                <a:gd name="T56" fmla="*/ 19 w 99"/>
                <a:gd name="T57" fmla="*/ 52 h 97"/>
                <a:gd name="T58" fmla="*/ 2 w 99"/>
                <a:gd name="T59" fmla="*/ 35 h 97"/>
                <a:gd name="T60" fmla="*/ 12 w 99"/>
                <a:gd name="T61" fmla="*/ 14 h 97"/>
                <a:gd name="T62" fmla="*/ 3 w 99"/>
                <a:gd name="T63" fmla="*/ 28 h 97"/>
                <a:gd name="T64" fmla="*/ 23 w 99"/>
                <a:gd name="T65" fmla="*/ 48 h 97"/>
                <a:gd name="T66" fmla="*/ 24 w 99"/>
                <a:gd name="T67" fmla="*/ 48 h 97"/>
                <a:gd name="T68" fmla="*/ 39 w 99"/>
                <a:gd name="T69" fmla="*/ 42 h 97"/>
                <a:gd name="T70" fmla="*/ 32 w 99"/>
                <a:gd name="T71" fmla="*/ 35 h 97"/>
                <a:gd name="T72" fmla="*/ 22 w 99"/>
                <a:gd name="T73" fmla="*/ 31 h 97"/>
                <a:gd name="T74" fmla="*/ 18 w 99"/>
                <a:gd name="T75" fmla="*/ 21 h 97"/>
                <a:gd name="T76" fmla="*/ 12 w 99"/>
                <a:gd name="T77" fmla="*/ 1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9" h="97">
                  <a:moveTo>
                    <a:pt x="31" y="1"/>
                  </a:moveTo>
                  <a:cubicBezTo>
                    <a:pt x="50" y="21"/>
                    <a:pt x="50" y="21"/>
                    <a:pt x="50" y="21"/>
                  </a:cubicBezTo>
                  <a:cubicBezTo>
                    <a:pt x="50" y="21"/>
                    <a:pt x="50" y="22"/>
                    <a:pt x="50" y="23"/>
                  </a:cubicBezTo>
                  <a:cubicBezTo>
                    <a:pt x="50" y="28"/>
                    <a:pt x="48" y="33"/>
                    <a:pt x="44" y="37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8" y="27"/>
                    <a:pt x="36" y="23"/>
                    <a:pt x="34" y="20"/>
                  </a:cubicBezTo>
                  <a:cubicBezTo>
                    <a:pt x="31" y="17"/>
                    <a:pt x="27" y="16"/>
                    <a:pt x="24" y="1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1" y="6"/>
                    <a:pt x="25" y="3"/>
                    <a:pt x="31" y="1"/>
                  </a:cubicBezTo>
                  <a:close/>
                  <a:moveTo>
                    <a:pt x="23" y="21"/>
                  </a:moveTo>
                  <a:cubicBezTo>
                    <a:pt x="21" y="23"/>
                    <a:pt x="21" y="27"/>
                    <a:pt x="24" y="30"/>
                  </a:cubicBezTo>
                  <a:cubicBezTo>
                    <a:pt x="27" y="32"/>
                    <a:pt x="31" y="33"/>
                    <a:pt x="33" y="31"/>
                  </a:cubicBezTo>
                  <a:cubicBezTo>
                    <a:pt x="35" y="29"/>
                    <a:pt x="34" y="25"/>
                    <a:pt x="32" y="22"/>
                  </a:cubicBezTo>
                  <a:cubicBezTo>
                    <a:pt x="29" y="19"/>
                    <a:pt x="25" y="18"/>
                    <a:pt x="23" y="21"/>
                  </a:cubicBezTo>
                  <a:close/>
                  <a:moveTo>
                    <a:pt x="2" y="35"/>
                  </a:moveTo>
                  <a:cubicBezTo>
                    <a:pt x="1" y="36"/>
                    <a:pt x="1" y="38"/>
                    <a:pt x="0" y="4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70" y="97"/>
                    <a:pt x="99" y="72"/>
                    <a:pt x="89" y="4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8" y="0"/>
                    <a:pt x="37" y="1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1"/>
                    <a:pt x="54" y="22"/>
                    <a:pt x="54" y="24"/>
                  </a:cubicBezTo>
                  <a:cubicBezTo>
                    <a:pt x="54" y="31"/>
                    <a:pt x="50" y="38"/>
                    <a:pt x="44" y="44"/>
                  </a:cubicBezTo>
                  <a:cubicBezTo>
                    <a:pt x="39" y="49"/>
                    <a:pt x="32" y="52"/>
                    <a:pt x="25" y="53"/>
                  </a:cubicBezTo>
                  <a:cubicBezTo>
                    <a:pt x="24" y="53"/>
                    <a:pt x="22" y="53"/>
                    <a:pt x="21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" y="35"/>
                    <a:pt x="2" y="35"/>
                    <a:pt x="2" y="35"/>
                  </a:cubicBezTo>
                  <a:close/>
                  <a:moveTo>
                    <a:pt x="12" y="14"/>
                  </a:moveTo>
                  <a:cubicBezTo>
                    <a:pt x="8" y="18"/>
                    <a:pt x="5" y="23"/>
                    <a:pt x="3" y="2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4" y="48"/>
                    <a:pt x="24" y="48"/>
                  </a:cubicBezTo>
                  <a:cubicBezTo>
                    <a:pt x="29" y="48"/>
                    <a:pt x="35" y="46"/>
                    <a:pt x="39" y="4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9" y="36"/>
                    <a:pt x="25" y="34"/>
                    <a:pt x="22" y="31"/>
                  </a:cubicBezTo>
                  <a:cubicBezTo>
                    <a:pt x="19" y="28"/>
                    <a:pt x="18" y="24"/>
                    <a:pt x="18" y="21"/>
                  </a:cubicBezTo>
                  <a:lnTo>
                    <a:pt x="12" y="1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335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696960" y="1656080"/>
            <a:ext cx="2092960" cy="4124960"/>
            <a:chOff x="6522720" y="1242060"/>
            <a:chExt cx="1569720" cy="3093720"/>
          </a:xfrm>
        </p:grpSpPr>
        <p:sp>
          <p:nvSpPr>
            <p:cNvPr id="611" name="矩形 610"/>
            <p:cNvSpPr/>
            <p:nvPr/>
          </p:nvSpPr>
          <p:spPr>
            <a:xfrm>
              <a:off x="6522720" y="1242060"/>
              <a:ext cx="1569720" cy="3093720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619" name="椭圆 618"/>
            <p:cNvSpPr/>
            <p:nvPr/>
          </p:nvSpPr>
          <p:spPr>
            <a:xfrm>
              <a:off x="6731000" y="1418590"/>
              <a:ext cx="1153160" cy="1153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616" name="Freeform 140"/>
            <p:cNvSpPr>
              <a:spLocks noEditPoints="1"/>
            </p:cNvSpPr>
            <p:nvPr/>
          </p:nvSpPr>
          <p:spPr bwMode="auto">
            <a:xfrm>
              <a:off x="7044978" y="1711975"/>
              <a:ext cx="525204" cy="600650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335" dirty="0">
                <a:cs typeface="+mn-ea"/>
                <a:sym typeface="+mn-lt"/>
              </a:endParaRPr>
            </a:p>
          </p:txBody>
        </p:sp>
      </p:grpSp>
      <p:sp>
        <p:nvSpPr>
          <p:cNvPr id="23555" name="文本框 23554"/>
          <p:cNvSpPr txBox="1"/>
          <p:nvPr/>
        </p:nvSpPr>
        <p:spPr>
          <a:xfrm>
            <a:off x="1577552" y="3634925"/>
            <a:ext cx="1742016" cy="1785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5" dirty="0">
                <a:solidFill>
                  <a:schemeClr val="bg1"/>
                </a:solidFill>
                <a:cs typeface="+mn-ea"/>
                <a:sym typeface="+mn-lt"/>
              </a:rPr>
              <a:t>点击输入简要文字内容，文字内容概括精炼，不用多余的文字，言简意赅的说明分项内容。</a:t>
            </a:r>
          </a:p>
        </p:txBody>
      </p:sp>
      <p:sp>
        <p:nvSpPr>
          <p:cNvPr id="621" name="文本框 620"/>
          <p:cNvSpPr txBox="1"/>
          <p:nvPr/>
        </p:nvSpPr>
        <p:spPr>
          <a:xfrm>
            <a:off x="4009179" y="3634925"/>
            <a:ext cx="1742016" cy="1785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5" dirty="0">
                <a:solidFill>
                  <a:schemeClr val="bg1"/>
                </a:solidFill>
                <a:cs typeface="+mn-ea"/>
                <a:sym typeface="+mn-lt"/>
              </a:rPr>
              <a:t>点击输入简要文字内容，文字内容概括精炼，不用多余的文字，言简意赅的说明分项内容。</a:t>
            </a:r>
          </a:p>
        </p:txBody>
      </p:sp>
      <p:sp>
        <p:nvSpPr>
          <p:cNvPr id="622" name="文本框 621"/>
          <p:cNvSpPr txBox="1"/>
          <p:nvPr/>
        </p:nvSpPr>
        <p:spPr>
          <a:xfrm>
            <a:off x="6440805" y="3634925"/>
            <a:ext cx="1742016" cy="1785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5" dirty="0">
                <a:solidFill>
                  <a:schemeClr val="bg1"/>
                </a:solidFill>
                <a:cs typeface="+mn-ea"/>
                <a:sym typeface="+mn-lt"/>
              </a:rPr>
              <a:t>点击输入简要文字内容，文字内容概括精炼，不用多余的文字，言简意赅的说明分项内容。</a:t>
            </a:r>
          </a:p>
        </p:txBody>
      </p:sp>
      <p:sp>
        <p:nvSpPr>
          <p:cNvPr id="623" name="文本框 622"/>
          <p:cNvSpPr txBox="1"/>
          <p:nvPr/>
        </p:nvSpPr>
        <p:spPr>
          <a:xfrm>
            <a:off x="8872432" y="3634925"/>
            <a:ext cx="1742016" cy="1785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5" dirty="0">
                <a:solidFill>
                  <a:schemeClr val="bg1"/>
                </a:solidFill>
                <a:cs typeface="+mn-ea"/>
                <a:sym typeface="+mn-lt"/>
              </a:rPr>
              <a:t>点击输入简要文字内容，文字内容概括精炼，不用多余的文字，言简意赅的说明分项内容。</a:t>
            </a:r>
          </a:p>
        </p:txBody>
      </p:sp>
      <p:sp>
        <p:nvSpPr>
          <p:cNvPr id="31" name="文本框 30"/>
          <p:cNvSpPr txBox="1"/>
          <p:nvPr/>
        </p:nvSpPr>
        <p:spPr bwMode="auto">
          <a:xfrm>
            <a:off x="1137959" y="566133"/>
            <a:ext cx="3547604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>
              <a:tabLst>
                <a:tab pos="180975" algn="l"/>
              </a:tabLst>
              <a:defRPr/>
            </a:pPr>
            <a:r>
              <a:rPr lang="zh-CN" altLang="en-US" sz="2665" b="1" spc="400" dirty="0">
                <a:solidFill>
                  <a:schemeClr val="accent1"/>
                </a:solidFill>
                <a:cs typeface="+mn-ea"/>
                <a:sym typeface="+mn-lt"/>
              </a:rPr>
              <a:t>工作成果展示</a:t>
            </a:r>
          </a:p>
        </p:txBody>
      </p:sp>
      <p:cxnSp>
        <p:nvCxnSpPr>
          <p:cNvPr id="33" name="直接连接符 32"/>
          <p:cNvCxnSpPr/>
          <p:nvPr/>
        </p:nvCxnSpPr>
        <p:spPr>
          <a:xfrm>
            <a:off x="1245910" y="1071731"/>
            <a:ext cx="1021425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731838" y="411395"/>
            <a:ext cx="812242" cy="812242"/>
          </a:xfrm>
          <a:prstGeom prst="ellipse">
            <a:avLst/>
          </a:prstGeom>
          <a:noFill/>
          <a:ln w="25400" cap="rnd">
            <a:gradFill>
              <a:gsLst>
                <a:gs pos="0">
                  <a:schemeClr val="accent6"/>
                </a:gs>
                <a:gs pos="90000">
                  <a:schemeClr val="accent6">
                    <a:alpha val="0"/>
                  </a:schemeClr>
                </a:gs>
              </a:gsLst>
              <a:lin ang="0" scaled="0"/>
            </a:gra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2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2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235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6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6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6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6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555" grpId="0"/>
          <p:bldP spid="621" grpId="0"/>
          <p:bldP spid="622" grpId="0"/>
          <p:bldP spid="6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235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6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6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6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6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555" grpId="0"/>
          <p:bldP spid="621" grpId="0"/>
          <p:bldP spid="622" grpId="0"/>
          <p:bldP spid="623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矩形 105"/>
          <p:cNvSpPr/>
          <p:nvPr/>
        </p:nvSpPr>
        <p:spPr>
          <a:xfrm>
            <a:off x="3452887" y="1933604"/>
            <a:ext cx="5346107" cy="199462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56727" y="1933604"/>
            <a:ext cx="2696351" cy="1994621"/>
            <a:chOff x="867545" y="1450203"/>
            <a:chExt cx="2022263" cy="1495966"/>
          </a:xfrm>
        </p:grpSpPr>
        <p:sp>
          <p:nvSpPr>
            <p:cNvPr id="105" name="任意多边形 104"/>
            <p:cNvSpPr/>
            <p:nvPr/>
          </p:nvSpPr>
          <p:spPr>
            <a:xfrm>
              <a:off x="867545" y="1450203"/>
              <a:ext cx="2022263" cy="1495966"/>
            </a:xfrm>
            <a:custGeom>
              <a:avLst/>
              <a:gdLst>
                <a:gd name="connsiteX0" fmla="*/ 0 w 2022263"/>
                <a:gd name="connsiteY0" fmla="*/ 0 h 1147088"/>
                <a:gd name="connsiteX1" fmla="*/ 1748864 w 2022263"/>
                <a:gd name="connsiteY1" fmla="*/ 0 h 1147088"/>
                <a:gd name="connsiteX2" fmla="*/ 1748864 w 2022263"/>
                <a:gd name="connsiteY2" fmla="*/ 301709 h 1147088"/>
                <a:gd name="connsiteX3" fmla="*/ 2022263 w 2022263"/>
                <a:gd name="connsiteY3" fmla="*/ 572231 h 1147088"/>
                <a:gd name="connsiteX4" fmla="*/ 1748864 w 2022263"/>
                <a:gd name="connsiteY4" fmla="*/ 848538 h 1147088"/>
                <a:gd name="connsiteX5" fmla="*/ 1748864 w 2022263"/>
                <a:gd name="connsiteY5" fmla="*/ 1147088 h 1147088"/>
                <a:gd name="connsiteX6" fmla="*/ 0 w 2022263"/>
                <a:gd name="connsiteY6" fmla="*/ 1147088 h 1147088"/>
                <a:gd name="connsiteX7" fmla="*/ 0 w 2022263"/>
                <a:gd name="connsiteY7" fmla="*/ 0 h 114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2263" h="1147088">
                  <a:moveTo>
                    <a:pt x="0" y="0"/>
                  </a:moveTo>
                  <a:lnTo>
                    <a:pt x="1748864" y="0"/>
                  </a:lnTo>
                  <a:lnTo>
                    <a:pt x="1748864" y="301709"/>
                  </a:lnTo>
                  <a:lnTo>
                    <a:pt x="2022263" y="572231"/>
                  </a:lnTo>
                  <a:lnTo>
                    <a:pt x="1748864" y="848538"/>
                  </a:lnTo>
                  <a:lnTo>
                    <a:pt x="1748864" y="1147088"/>
                  </a:lnTo>
                  <a:lnTo>
                    <a:pt x="0" y="11470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30722" name="组合 30721"/>
            <p:cNvGrpSpPr/>
            <p:nvPr/>
          </p:nvGrpSpPr>
          <p:grpSpPr>
            <a:xfrm>
              <a:off x="1142077" y="1729960"/>
              <a:ext cx="1256453" cy="913369"/>
              <a:chOff x="1141307" y="1635298"/>
              <a:chExt cx="1256453" cy="913369"/>
            </a:xfrm>
          </p:grpSpPr>
          <p:sp>
            <p:nvSpPr>
              <p:cNvPr id="110" name="Freeform 190"/>
              <p:cNvSpPr>
                <a:spLocks noEditPoints="1"/>
              </p:cNvSpPr>
              <p:nvPr/>
            </p:nvSpPr>
            <p:spPr bwMode="auto">
              <a:xfrm>
                <a:off x="1483576" y="1635298"/>
                <a:ext cx="571915" cy="462400"/>
              </a:xfrm>
              <a:custGeom>
                <a:avLst/>
                <a:gdLst>
                  <a:gd name="T0" fmla="*/ 86 w 109"/>
                  <a:gd name="T1" fmla="*/ 88 h 88"/>
                  <a:gd name="T2" fmla="*/ 84 w 109"/>
                  <a:gd name="T3" fmla="*/ 44 h 88"/>
                  <a:gd name="T4" fmla="*/ 80 w 109"/>
                  <a:gd name="T5" fmla="*/ 71 h 88"/>
                  <a:gd name="T6" fmla="*/ 109 w 109"/>
                  <a:gd name="T7" fmla="*/ 0 h 88"/>
                  <a:gd name="T8" fmla="*/ 92 w 109"/>
                  <a:gd name="T9" fmla="*/ 33 h 88"/>
                  <a:gd name="T10" fmla="*/ 80 w 109"/>
                  <a:gd name="T11" fmla="*/ 25 h 88"/>
                  <a:gd name="T12" fmla="*/ 67 w 109"/>
                  <a:gd name="T13" fmla="*/ 68 h 88"/>
                  <a:gd name="T14" fmla="*/ 37 w 109"/>
                  <a:gd name="T15" fmla="*/ 73 h 88"/>
                  <a:gd name="T16" fmla="*/ 19 w 109"/>
                  <a:gd name="T17" fmla="*/ 63 h 88"/>
                  <a:gd name="T18" fmla="*/ 0 w 109"/>
                  <a:gd name="T19" fmla="*/ 56 h 88"/>
                  <a:gd name="T20" fmla="*/ 25 w 109"/>
                  <a:gd name="T21" fmla="*/ 48 h 88"/>
                  <a:gd name="T22" fmla="*/ 30 w 109"/>
                  <a:gd name="T23" fmla="*/ 57 h 88"/>
                  <a:gd name="T24" fmla="*/ 44 w 109"/>
                  <a:gd name="T25" fmla="*/ 29 h 88"/>
                  <a:gd name="T26" fmla="*/ 66 w 109"/>
                  <a:gd name="T27" fmla="*/ 50 h 88"/>
                  <a:gd name="T28" fmla="*/ 68 w 109"/>
                  <a:gd name="T29" fmla="*/ 18 h 88"/>
                  <a:gd name="T30" fmla="*/ 78 w 109"/>
                  <a:gd name="T31" fmla="*/ 12 h 88"/>
                  <a:gd name="T32" fmla="*/ 90 w 109"/>
                  <a:gd name="T33" fmla="*/ 1 h 88"/>
                  <a:gd name="T34" fmla="*/ 22 w 109"/>
                  <a:gd name="T35" fmla="*/ 88 h 88"/>
                  <a:gd name="T36" fmla="*/ 29 w 109"/>
                  <a:gd name="T37" fmla="*/ 80 h 88"/>
                  <a:gd name="T38" fmla="*/ 22 w 109"/>
                  <a:gd name="T39" fmla="*/ 79 h 88"/>
                  <a:gd name="T40" fmla="*/ 11 w 109"/>
                  <a:gd name="T41" fmla="*/ 88 h 88"/>
                  <a:gd name="T42" fmla="*/ 17 w 109"/>
                  <a:gd name="T43" fmla="*/ 71 h 88"/>
                  <a:gd name="T44" fmla="*/ 11 w 109"/>
                  <a:gd name="T45" fmla="*/ 73 h 88"/>
                  <a:gd name="T46" fmla="*/ 34 w 109"/>
                  <a:gd name="T47" fmla="*/ 88 h 88"/>
                  <a:gd name="T48" fmla="*/ 40 w 109"/>
                  <a:gd name="T49" fmla="*/ 79 h 88"/>
                  <a:gd name="T50" fmla="*/ 34 w 109"/>
                  <a:gd name="T51" fmla="*/ 80 h 88"/>
                  <a:gd name="T52" fmla="*/ 45 w 109"/>
                  <a:gd name="T53" fmla="*/ 88 h 88"/>
                  <a:gd name="T54" fmla="*/ 52 w 109"/>
                  <a:gd name="T55" fmla="*/ 63 h 88"/>
                  <a:gd name="T56" fmla="*/ 45 w 109"/>
                  <a:gd name="T57" fmla="*/ 69 h 88"/>
                  <a:gd name="T58" fmla="*/ 57 w 109"/>
                  <a:gd name="T59" fmla="*/ 88 h 88"/>
                  <a:gd name="T60" fmla="*/ 63 w 109"/>
                  <a:gd name="T61" fmla="*/ 73 h 88"/>
                  <a:gd name="T62" fmla="*/ 57 w 109"/>
                  <a:gd name="T63" fmla="*/ 88 h 88"/>
                  <a:gd name="T64" fmla="*/ 75 w 109"/>
                  <a:gd name="T65" fmla="*/ 88 h 88"/>
                  <a:gd name="T66" fmla="*/ 68 w 109"/>
                  <a:gd name="T67" fmla="*/ 7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9" h="88">
                    <a:moveTo>
                      <a:pt x="80" y="88"/>
                    </a:moveTo>
                    <a:cubicBezTo>
                      <a:pt x="86" y="88"/>
                      <a:pt x="86" y="88"/>
                      <a:pt x="86" y="88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0" y="88"/>
                      <a:pt x="80" y="88"/>
                      <a:pt x="80" y="88"/>
                    </a:cubicBezTo>
                    <a:close/>
                    <a:moveTo>
                      <a:pt x="109" y="0"/>
                    </a:moveTo>
                    <a:cubicBezTo>
                      <a:pt x="100" y="17"/>
                      <a:pt x="100" y="17"/>
                      <a:pt x="100" y="17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109" y="0"/>
                      <a:pt x="109" y="0"/>
                      <a:pt x="109" y="0"/>
                    </a:cubicBezTo>
                    <a:close/>
                    <a:moveTo>
                      <a:pt x="22" y="88"/>
                    </a:moveTo>
                    <a:cubicBezTo>
                      <a:pt x="24" y="88"/>
                      <a:pt x="27" y="88"/>
                      <a:pt x="29" y="88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2" y="88"/>
                      <a:pt x="22" y="88"/>
                      <a:pt x="22" y="88"/>
                    </a:cubicBezTo>
                    <a:close/>
                    <a:moveTo>
                      <a:pt x="11" y="88"/>
                    </a:move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1" y="88"/>
                      <a:pt x="11" y="88"/>
                      <a:pt x="11" y="88"/>
                    </a:cubicBezTo>
                    <a:close/>
                    <a:moveTo>
                      <a:pt x="34" y="88"/>
                    </a:moveTo>
                    <a:cubicBezTo>
                      <a:pt x="36" y="88"/>
                      <a:pt x="38" y="88"/>
                      <a:pt x="40" y="88"/>
                    </a:cubicBezTo>
                    <a:cubicBezTo>
                      <a:pt x="40" y="79"/>
                      <a:pt x="40" y="79"/>
                      <a:pt x="40" y="79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34" y="80"/>
                      <a:pt x="34" y="80"/>
                      <a:pt x="34" y="80"/>
                    </a:cubicBezTo>
                    <a:cubicBezTo>
                      <a:pt x="34" y="88"/>
                      <a:pt x="34" y="88"/>
                      <a:pt x="34" y="88"/>
                    </a:cubicBezTo>
                    <a:close/>
                    <a:moveTo>
                      <a:pt x="45" y="88"/>
                    </a:moveTo>
                    <a:cubicBezTo>
                      <a:pt x="47" y="88"/>
                      <a:pt x="50" y="88"/>
                      <a:pt x="52" y="88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49" y="60"/>
                      <a:pt x="49" y="60"/>
                      <a:pt x="49" y="60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88"/>
                      <a:pt x="45" y="88"/>
                      <a:pt x="45" y="88"/>
                    </a:cubicBezTo>
                    <a:close/>
                    <a:moveTo>
                      <a:pt x="57" y="88"/>
                    </a:moveTo>
                    <a:cubicBezTo>
                      <a:pt x="59" y="88"/>
                      <a:pt x="61" y="88"/>
                      <a:pt x="63" y="88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57" y="88"/>
                      <a:pt x="57" y="88"/>
                      <a:pt x="57" y="88"/>
                    </a:cubicBezTo>
                    <a:close/>
                    <a:moveTo>
                      <a:pt x="68" y="88"/>
                    </a:moveTo>
                    <a:cubicBezTo>
                      <a:pt x="70" y="88"/>
                      <a:pt x="73" y="88"/>
                      <a:pt x="75" y="88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68" y="75"/>
                      <a:pt x="68" y="75"/>
                      <a:pt x="68" y="75"/>
                    </a:cubicBezTo>
                    <a:lnTo>
                      <a:pt x="68" y="8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335">
                  <a:cs typeface="+mn-ea"/>
                  <a:sym typeface="+mn-lt"/>
                </a:endParaRPr>
              </a:p>
            </p:txBody>
          </p:sp>
          <p:sp>
            <p:nvSpPr>
              <p:cNvPr id="111" name="Rectangle 15"/>
              <p:cNvSpPr/>
              <p:nvPr/>
            </p:nvSpPr>
            <p:spPr bwMode="auto">
              <a:xfrm>
                <a:off x="1141307" y="2202418"/>
                <a:ext cx="1256453" cy="3462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spc="400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8338923" y="1933604"/>
            <a:ext cx="2696351" cy="1994621"/>
            <a:chOff x="6254192" y="1450203"/>
            <a:chExt cx="2022263" cy="1495966"/>
          </a:xfrm>
        </p:grpSpPr>
        <p:sp>
          <p:nvSpPr>
            <p:cNvPr id="107" name="任意多边形 106"/>
            <p:cNvSpPr/>
            <p:nvPr/>
          </p:nvSpPr>
          <p:spPr>
            <a:xfrm flipH="1">
              <a:off x="6254192" y="1450203"/>
              <a:ext cx="2022263" cy="1495966"/>
            </a:xfrm>
            <a:custGeom>
              <a:avLst/>
              <a:gdLst>
                <a:gd name="connsiteX0" fmla="*/ 0 w 2022263"/>
                <a:gd name="connsiteY0" fmla="*/ 0 h 1147088"/>
                <a:gd name="connsiteX1" fmla="*/ 1748864 w 2022263"/>
                <a:gd name="connsiteY1" fmla="*/ 0 h 1147088"/>
                <a:gd name="connsiteX2" fmla="*/ 1748864 w 2022263"/>
                <a:gd name="connsiteY2" fmla="*/ 301709 h 1147088"/>
                <a:gd name="connsiteX3" fmla="*/ 2022263 w 2022263"/>
                <a:gd name="connsiteY3" fmla="*/ 572231 h 1147088"/>
                <a:gd name="connsiteX4" fmla="*/ 1748864 w 2022263"/>
                <a:gd name="connsiteY4" fmla="*/ 848538 h 1147088"/>
                <a:gd name="connsiteX5" fmla="*/ 1748864 w 2022263"/>
                <a:gd name="connsiteY5" fmla="*/ 1147088 h 1147088"/>
                <a:gd name="connsiteX6" fmla="*/ 0 w 2022263"/>
                <a:gd name="connsiteY6" fmla="*/ 1147088 h 1147088"/>
                <a:gd name="connsiteX7" fmla="*/ 0 w 2022263"/>
                <a:gd name="connsiteY7" fmla="*/ 0 h 114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2263" h="1147088">
                  <a:moveTo>
                    <a:pt x="0" y="0"/>
                  </a:moveTo>
                  <a:lnTo>
                    <a:pt x="1748864" y="0"/>
                  </a:lnTo>
                  <a:lnTo>
                    <a:pt x="1748864" y="301709"/>
                  </a:lnTo>
                  <a:lnTo>
                    <a:pt x="2022263" y="572231"/>
                  </a:lnTo>
                  <a:lnTo>
                    <a:pt x="1748864" y="848538"/>
                  </a:lnTo>
                  <a:lnTo>
                    <a:pt x="1748864" y="1147088"/>
                  </a:lnTo>
                  <a:lnTo>
                    <a:pt x="0" y="11470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13" name="矩形 112"/>
            <p:cNvSpPr/>
            <p:nvPr/>
          </p:nvSpPr>
          <p:spPr>
            <a:xfrm>
              <a:off x="6593831" y="1771146"/>
              <a:ext cx="1615450" cy="8312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65" b="1" dirty="0">
                  <a:solidFill>
                    <a:schemeClr val="bg1"/>
                  </a:solidFill>
                  <a:cs typeface="+mn-ea"/>
                  <a:sym typeface="+mn-lt"/>
                </a:rPr>
                <a:t>点击输入简要文字内容文字内容概括精炼，不用多余的文字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91360" y="4295520"/>
            <a:ext cx="8209280" cy="1203888"/>
            <a:chOff x="1493520" y="3221639"/>
            <a:chExt cx="6156960" cy="902916"/>
          </a:xfrm>
        </p:grpSpPr>
        <p:sp>
          <p:nvSpPr>
            <p:cNvPr id="114" name="文本框 113"/>
            <p:cNvSpPr txBox="1"/>
            <p:nvPr/>
          </p:nvSpPr>
          <p:spPr>
            <a:xfrm>
              <a:off x="1493520" y="3534249"/>
              <a:ext cx="6156960" cy="5903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点击输入简要文字内容，文字内容概括精炼，不用多余的文字，言简意赅的说明分项内容</a:t>
              </a:r>
              <a:endParaRPr lang="en-US" altLang="zh-CN" sz="1600" dirty="0">
                <a:solidFill>
                  <a:schemeClr val="accent6"/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点击输入简要文字内容，文字内容概括精炼，不用多余的文字，言简意赅的说明分项内容</a:t>
              </a:r>
            </a:p>
          </p:txBody>
        </p:sp>
        <p:sp>
          <p:nvSpPr>
            <p:cNvPr id="115" name="Rectangle 15"/>
            <p:cNvSpPr/>
            <p:nvPr/>
          </p:nvSpPr>
          <p:spPr bwMode="auto">
            <a:xfrm>
              <a:off x="1493520" y="3221639"/>
              <a:ext cx="2592097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l"/>
              </a:pPr>
              <a:r>
                <a:rPr lang="zh-CN" altLang="en-US" sz="2400" b="1" spc="400" dirty="0">
                  <a:solidFill>
                    <a:schemeClr val="accent6"/>
                  </a:solidFill>
                  <a:cs typeface="+mn-ea"/>
                  <a:sym typeface="+mn-lt"/>
                </a:rPr>
                <a:t>点击添加文字内容</a:t>
              </a:r>
            </a:p>
          </p:txBody>
        </p:sp>
      </p:grpSp>
      <p:sp>
        <p:nvSpPr>
          <p:cNvPr id="19" name="文本框 18"/>
          <p:cNvSpPr txBox="1"/>
          <p:nvPr/>
        </p:nvSpPr>
        <p:spPr bwMode="auto">
          <a:xfrm>
            <a:off x="1137959" y="566133"/>
            <a:ext cx="3547604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>
              <a:tabLst>
                <a:tab pos="180975" algn="l"/>
              </a:tabLst>
              <a:defRPr/>
            </a:pPr>
            <a:r>
              <a:rPr lang="zh-CN" altLang="en-US" sz="2665" b="1" spc="400" dirty="0">
                <a:solidFill>
                  <a:schemeClr val="accent1"/>
                </a:solidFill>
                <a:cs typeface="+mn-ea"/>
                <a:sym typeface="+mn-lt"/>
              </a:rPr>
              <a:t>工作不足之处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1245910" y="1071731"/>
            <a:ext cx="1021425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>
            <a:off x="731838" y="411395"/>
            <a:ext cx="812242" cy="812242"/>
          </a:xfrm>
          <a:prstGeom prst="ellipse">
            <a:avLst/>
          </a:prstGeom>
          <a:noFill/>
          <a:ln w="25400" cap="rnd">
            <a:gradFill>
              <a:gsLst>
                <a:gs pos="0">
                  <a:schemeClr val="accent6"/>
                </a:gs>
                <a:gs pos="90000">
                  <a:schemeClr val="accent6">
                    <a:alpha val="0"/>
                  </a:schemeClr>
                </a:gs>
              </a:gsLst>
              <a:lin ang="0" scaled="0"/>
            </a:gra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6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5165794" y="1598370"/>
            <a:ext cx="606353" cy="606353"/>
            <a:chOff x="4065581" y="1605072"/>
            <a:chExt cx="914400" cy="914400"/>
          </a:xfrm>
        </p:grpSpPr>
        <p:sp>
          <p:nvSpPr>
            <p:cNvPr id="69" name="椭圆 68"/>
            <p:cNvSpPr/>
            <p:nvPr/>
          </p:nvSpPr>
          <p:spPr>
            <a:xfrm>
              <a:off x="4065581" y="1605072"/>
              <a:ext cx="914400" cy="91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70" name="KSO_Shape"/>
            <p:cNvSpPr/>
            <p:nvPr/>
          </p:nvSpPr>
          <p:spPr bwMode="auto">
            <a:xfrm flipH="1">
              <a:off x="4372572" y="1700323"/>
              <a:ext cx="300418" cy="723899"/>
            </a:xfrm>
            <a:custGeom>
              <a:avLst/>
              <a:gdLst/>
              <a:ahLst/>
              <a:cxnLst/>
              <a:rect l="0" t="0" r="r" b="b"/>
              <a:pathLst>
                <a:path w="1366838" h="3292475">
                  <a:moveTo>
                    <a:pt x="402179" y="752475"/>
                  </a:moveTo>
                  <a:lnTo>
                    <a:pt x="964659" y="752475"/>
                  </a:lnTo>
                  <a:lnTo>
                    <a:pt x="971008" y="752793"/>
                  </a:lnTo>
                  <a:lnTo>
                    <a:pt x="977673" y="753427"/>
                  </a:lnTo>
                  <a:lnTo>
                    <a:pt x="983387" y="754380"/>
                  </a:lnTo>
                  <a:lnTo>
                    <a:pt x="989736" y="755332"/>
                  </a:lnTo>
                  <a:lnTo>
                    <a:pt x="999893" y="756920"/>
                  </a:lnTo>
                  <a:lnTo>
                    <a:pt x="1010368" y="759142"/>
                  </a:lnTo>
                  <a:lnTo>
                    <a:pt x="1021796" y="761681"/>
                  </a:lnTo>
                  <a:lnTo>
                    <a:pt x="1033541" y="765174"/>
                  </a:lnTo>
                  <a:lnTo>
                    <a:pt x="1045920" y="769300"/>
                  </a:lnTo>
                  <a:lnTo>
                    <a:pt x="1058617" y="774697"/>
                  </a:lnTo>
                  <a:lnTo>
                    <a:pt x="1071632" y="780729"/>
                  </a:lnTo>
                  <a:lnTo>
                    <a:pt x="1078298" y="784221"/>
                  </a:lnTo>
                  <a:lnTo>
                    <a:pt x="1084646" y="788031"/>
                  </a:lnTo>
                  <a:lnTo>
                    <a:pt x="1093851" y="793110"/>
                  </a:lnTo>
                  <a:lnTo>
                    <a:pt x="1102739" y="799142"/>
                  </a:lnTo>
                  <a:lnTo>
                    <a:pt x="1111627" y="805491"/>
                  </a:lnTo>
                  <a:lnTo>
                    <a:pt x="1121150" y="812158"/>
                  </a:lnTo>
                  <a:lnTo>
                    <a:pt x="1130038" y="819459"/>
                  </a:lnTo>
                  <a:lnTo>
                    <a:pt x="1138926" y="827396"/>
                  </a:lnTo>
                  <a:lnTo>
                    <a:pt x="1147814" y="835650"/>
                  </a:lnTo>
                  <a:lnTo>
                    <a:pt x="1156702" y="844539"/>
                  </a:lnTo>
                  <a:lnTo>
                    <a:pt x="1165590" y="853745"/>
                  </a:lnTo>
                  <a:lnTo>
                    <a:pt x="1174160" y="863586"/>
                  </a:lnTo>
                  <a:lnTo>
                    <a:pt x="1182731" y="874062"/>
                  </a:lnTo>
                  <a:lnTo>
                    <a:pt x="1190984" y="884856"/>
                  </a:lnTo>
                  <a:lnTo>
                    <a:pt x="1199554" y="896285"/>
                  </a:lnTo>
                  <a:lnTo>
                    <a:pt x="1207808" y="908348"/>
                  </a:lnTo>
                  <a:lnTo>
                    <a:pt x="1215743" y="920729"/>
                  </a:lnTo>
                  <a:lnTo>
                    <a:pt x="1223361" y="933745"/>
                  </a:lnTo>
                  <a:lnTo>
                    <a:pt x="1230980" y="947713"/>
                  </a:lnTo>
                  <a:lnTo>
                    <a:pt x="1238598" y="961999"/>
                  </a:lnTo>
                  <a:lnTo>
                    <a:pt x="1245899" y="976920"/>
                  </a:lnTo>
                  <a:lnTo>
                    <a:pt x="1253200" y="992158"/>
                  </a:lnTo>
                  <a:lnTo>
                    <a:pt x="1260183" y="1008666"/>
                  </a:lnTo>
                  <a:lnTo>
                    <a:pt x="1267166" y="1025173"/>
                  </a:lnTo>
                  <a:lnTo>
                    <a:pt x="1274150" y="1042316"/>
                  </a:lnTo>
                  <a:lnTo>
                    <a:pt x="1280498" y="1060729"/>
                  </a:lnTo>
                  <a:lnTo>
                    <a:pt x="1286847" y="1079459"/>
                  </a:lnTo>
                  <a:lnTo>
                    <a:pt x="1293195" y="1098824"/>
                  </a:lnTo>
                  <a:lnTo>
                    <a:pt x="1298909" y="1119142"/>
                  </a:lnTo>
                  <a:lnTo>
                    <a:pt x="1304623" y="1140094"/>
                  </a:lnTo>
                  <a:lnTo>
                    <a:pt x="1310336" y="1161681"/>
                  </a:lnTo>
                  <a:lnTo>
                    <a:pt x="1315733" y="1184221"/>
                  </a:lnTo>
                  <a:lnTo>
                    <a:pt x="1320811" y="1207713"/>
                  </a:lnTo>
                  <a:lnTo>
                    <a:pt x="1325573" y="1231840"/>
                  </a:lnTo>
                  <a:lnTo>
                    <a:pt x="1330334" y="1256602"/>
                  </a:lnTo>
                  <a:lnTo>
                    <a:pt x="1334778" y="1282634"/>
                  </a:lnTo>
                  <a:lnTo>
                    <a:pt x="1338905" y="1309300"/>
                  </a:lnTo>
                  <a:lnTo>
                    <a:pt x="1343031" y="1336920"/>
                  </a:lnTo>
                  <a:lnTo>
                    <a:pt x="1346523" y="1365491"/>
                  </a:lnTo>
                  <a:lnTo>
                    <a:pt x="1350015" y="1395015"/>
                  </a:lnTo>
                  <a:lnTo>
                    <a:pt x="1352871" y="1425491"/>
                  </a:lnTo>
                  <a:lnTo>
                    <a:pt x="1355411" y="1456920"/>
                  </a:lnTo>
                  <a:lnTo>
                    <a:pt x="1358268" y="1489300"/>
                  </a:lnTo>
                  <a:lnTo>
                    <a:pt x="1360490" y="1522634"/>
                  </a:lnTo>
                  <a:lnTo>
                    <a:pt x="1362077" y="1557237"/>
                  </a:lnTo>
                  <a:lnTo>
                    <a:pt x="1363664" y="1592793"/>
                  </a:lnTo>
                  <a:lnTo>
                    <a:pt x="1365251" y="1629300"/>
                  </a:lnTo>
                  <a:lnTo>
                    <a:pt x="1365886" y="1667078"/>
                  </a:lnTo>
                  <a:lnTo>
                    <a:pt x="1366521" y="1705808"/>
                  </a:lnTo>
                  <a:lnTo>
                    <a:pt x="1366838" y="1745491"/>
                  </a:lnTo>
                  <a:lnTo>
                    <a:pt x="1366521" y="1779459"/>
                  </a:lnTo>
                  <a:lnTo>
                    <a:pt x="1366203" y="1813745"/>
                  </a:lnTo>
                  <a:lnTo>
                    <a:pt x="1365568" y="1848983"/>
                  </a:lnTo>
                  <a:lnTo>
                    <a:pt x="1364934" y="1884856"/>
                  </a:lnTo>
                  <a:lnTo>
                    <a:pt x="1363346" y="1921681"/>
                  </a:lnTo>
                  <a:lnTo>
                    <a:pt x="1362077" y="1959142"/>
                  </a:lnTo>
                  <a:lnTo>
                    <a:pt x="1360490" y="1997872"/>
                  </a:lnTo>
                  <a:lnTo>
                    <a:pt x="1358585" y="2037237"/>
                  </a:lnTo>
                  <a:lnTo>
                    <a:pt x="1357950" y="2042951"/>
                  </a:lnTo>
                  <a:lnTo>
                    <a:pt x="1357315" y="2048666"/>
                  </a:lnTo>
                  <a:lnTo>
                    <a:pt x="1356046" y="2054062"/>
                  </a:lnTo>
                  <a:lnTo>
                    <a:pt x="1354776" y="2059777"/>
                  </a:lnTo>
                  <a:lnTo>
                    <a:pt x="1353506" y="2065173"/>
                  </a:lnTo>
                  <a:lnTo>
                    <a:pt x="1351602" y="2070570"/>
                  </a:lnTo>
                  <a:lnTo>
                    <a:pt x="1349380" y="2075332"/>
                  </a:lnTo>
                  <a:lnTo>
                    <a:pt x="1347475" y="2080412"/>
                  </a:lnTo>
                  <a:lnTo>
                    <a:pt x="1344936" y="2085491"/>
                  </a:lnTo>
                  <a:lnTo>
                    <a:pt x="1342079" y="2090253"/>
                  </a:lnTo>
                  <a:lnTo>
                    <a:pt x="1339540" y="2094697"/>
                  </a:lnTo>
                  <a:lnTo>
                    <a:pt x="1336365" y="2099459"/>
                  </a:lnTo>
                  <a:lnTo>
                    <a:pt x="1332874" y="2103586"/>
                  </a:lnTo>
                  <a:lnTo>
                    <a:pt x="1329699" y="2107713"/>
                  </a:lnTo>
                  <a:lnTo>
                    <a:pt x="1325890" y="2111840"/>
                  </a:lnTo>
                  <a:lnTo>
                    <a:pt x="1322081" y="2115650"/>
                  </a:lnTo>
                  <a:lnTo>
                    <a:pt x="1317955" y="2119142"/>
                  </a:lnTo>
                  <a:lnTo>
                    <a:pt x="1314145" y="2122634"/>
                  </a:lnTo>
                  <a:lnTo>
                    <a:pt x="1309701" y="2125809"/>
                  </a:lnTo>
                  <a:lnTo>
                    <a:pt x="1304940" y="2128983"/>
                  </a:lnTo>
                  <a:lnTo>
                    <a:pt x="1300496" y="2131523"/>
                  </a:lnTo>
                  <a:lnTo>
                    <a:pt x="1295735" y="2134380"/>
                  </a:lnTo>
                  <a:lnTo>
                    <a:pt x="1290656" y="2136602"/>
                  </a:lnTo>
                  <a:lnTo>
                    <a:pt x="1285894" y="2138824"/>
                  </a:lnTo>
                  <a:lnTo>
                    <a:pt x="1280816" y="2141047"/>
                  </a:lnTo>
                  <a:lnTo>
                    <a:pt x="1275419" y="2142634"/>
                  </a:lnTo>
                  <a:lnTo>
                    <a:pt x="1270023" y="2143904"/>
                  </a:lnTo>
                  <a:lnTo>
                    <a:pt x="1264627" y="2145174"/>
                  </a:lnTo>
                  <a:lnTo>
                    <a:pt x="1259231" y="2145809"/>
                  </a:lnTo>
                  <a:lnTo>
                    <a:pt x="1253517" y="2146761"/>
                  </a:lnTo>
                  <a:lnTo>
                    <a:pt x="1247803" y="2147396"/>
                  </a:lnTo>
                  <a:lnTo>
                    <a:pt x="1242090" y="2147396"/>
                  </a:lnTo>
                  <a:lnTo>
                    <a:pt x="1236059" y="2147396"/>
                  </a:lnTo>
                  <a:lnTo>
                    <a:pt x="1230027" y="2146443"/>
                  </a:lnTo>
                  <a:lnTo>
                    <a:pt x="1223996" y="2145809"/>
                  </a:lnTo>
                  <a:lnTo>
                    <a:pt x="1218283" y="2144856"/>
                  </a:lnTo>
                  <a:lnTo>
                    <a:pt x="1212252" y="2143586"/>
                  </a:lnTo>
                  <a:lnTo>
                    <a:pt x="1207173" y="2141999"/>
                  </a:lnTo>
                  <a:lnTo>
                    <a:pt x="1201459" y="2140094"/>
                  </a:lnTo>
                  <a:lnTo>
                    <a:pt x="1196063" y="2137872"/>
                  </a:lnTo>
                  <a:lnTo>
                    <a:pt x="1190984" y="2135650"/>
                  </a:lnTo>
                  <a:lnTo>
                    <a:pt x="1186223" y="2133110"/>
                  </a:lnTo>
                  <a:lnTo>
                    <a:pt x="1181144" y="2129936"/>
                  </a:lnTo>
                  <a:lnTo>
                    <a:pt x="1176382" y="2127078"/>
                  </a:lnTo>
                  <a:lnTo>
                    <a:pt x="1171938" y="2123586"/>
                  </a:lnTo>
                  <a:lnTo>
                    <a:pt x="1167494" y="2120412"/>
                  </a:lnTo>
                  <a:lnTo>
                    <a:pt x="1163050" y="2116602"/>
                  </a:lnTo>
                  <a:lnTo>
                    <a:pt x="1159241" y="2112793"/>
                  </a:lnTo>
                  <a:lnTo>
                    <a:pt x="1155432" y="2108666"/>
                  </a:lnTo>
                  <a:lnTo>
                    <a:pt x="1151941" y="2104539"/>
                  </a:lnTo>
                  <a:lnTo>
                    <a:pt x="1148131" y="2100094"/>
                  </a:lnTo>
                  <a:lnTo>
                    <a:pt x="1145275" y="2095332"/>
                  </a:lnTo>
                  <a:lnTo>
                    <a:pt x="1142418" y="2090888"/>
                  </a:lnTo>
                  <a:lnTo>
                    <a:pt x="1139243" y="2085808"/>
                  </a:lnTo>
                  <a:lnTo>
                    <a:pt x="1137021" y="2080729"/>
                  </a:lnTo>
                  <a:lnTo>
                    <a:pt x="1134482" y="2075332"/>
                  </a:lnTo>
                  <a:lnTo>
                    <a:pt x="1132578" y="2070253"/>
                  </a:lnTo>
                  <a:lnTo>
                    <a:pt x="1130673" y="2064856"/>
                  </a:lnTo>
                  <a:lnTo>
                    <a:pt x="1129403" y="2059459"/>
                  </a:lnTo>
                  <a:lnTo>
                    <a:pt x="1128134" y="2053745"/>
                  </a:lnTo>
                  <a:lnTo>
                    <a:pt x="1126864" y="2048348"/>
                  </a:lnTo>
                  <a:lnTo>
                    <a:pt x="1126229" y="2042316"/>
                  </a:lnTo>
                  <a:lnTo>
                    <a:pt x="1125594" y="2036602"/>
                  </a:lnTo>
                  <a:lnTo>
                    <a:pt x="1125594" y="2030570"/>
                  </a:lnTo>
                  <a:lnTo>
                    <a:pt x="1125912" y="2024539"/>
                  </a:lnTo>
                  <a:lnTo>
                    <a:pt x="1127499" y="1986761"/>
                  </a:lnTo>
                  <a:lnTo>
                    <a:pt x="1129403" y="1949618"/>
                  </a:lnTo>
                  <a:lnTo>
                    <a:pt x="1130990" y="1913745"/>
                  </a:lnTo>
                  <a:lnTo>
                    <a:pt x="1131943" y="1878189"/>
                  </a:lnTo>
                  <a:lnTo>
                    <a:pt x="1132895" y="1843904"/>
                  </a:lnTo>
                  <a:lnTo>
                    <a:pt x="1133212" y="1810253"/>
                  </a:lnTo>
                  <a:lnTo>
                    <a:pt x="1133530" y="1777554"/>
                  </a:lnTo>
                  <a:lnTo>
                    <a:pt x="1133847" y="1745491"/>
                  </a:lnTo>
                  <a:lnTo>
                    <a:pt x="1133530" y="1697237"/>
                  </a:lnTo>
                  <a:lnTo>
                    <a:pt x="1132578" y="1650888"/>
                  </a:lnTo>
                  <a:lnTo>
                    <a:pt x="1131308" y="1606443"/>
                  </a:lnTo>
                  <a:lnTo>
                    <a:pt x="1129721" y="1563904"/>
                  </a:lnTo>
                  <a:lnTo>
                    <a:pt x="1127181" y="1522951"/>
                  </a:lnTo>
                  <a:lnTo>
                    <a:pt x="1124324" y="1483904"/>
                  </a:lnTo>
                  <a:lnTo>
                    <a:pt x="1121150" y="1447078"/>
                  </a:lnTo>
                  <a:lnTo>
                    <a:pt x="1117341" y="1411840"/>
                  </a:lnTo>
                  <a:lnTo>
                    <a:pt x="1113215" y="1378507"/>
                  </a:lnTo>
                  <a:lnTo>
                    <a:pt x="1109088" y="1346443"/>
                  </a:lnTo>
                  <a:lnTo>
                    <a:pt x="1104327" y="1316285"/>
                  </a:lnTo>
                  <a:lnTo>
                    <a:pt x="1099565" y="1288031"/>
                  </a:lnTo>
                  <a:lnTo>
                    <a:pt x="1094169" y="1261047"/>
                  </a:lnTo>
                  <a:lnTo>
                    <a:pt x="1088455" y="1235332"/>
                  </a:lnTo>
                  <a:lnTo>
                    <a:pt x="1082742" y="1211840"/>
                  </a:lnTo>
                  <a:lnTo>
                    <a:pt x="1076710" y="1189300"/>
                  </a:lnTo>
                  <a:lnTo>
                    <a:pt x="1076710" y="1585174"/>
                  </a:lnTo>
                  <a:lnTo>
                    <a:pt x="1076710" y="1860412"/>
                  </a:lnTo>
                  <a:lnTo>
                    <a:pt x="1076710" y="3112475"/>
                  </a:lnTo>
                  <a:lnTo>
                    <a:pt x="1076710" y="3121681"/>
                  </a:lnTo>
                  <a:lnTo>
                    <a:pt x="1075758" y="3130888"/>
                  </a:lnTo>
                  <a:lnTo>
                    <a:pt x="1074806" y="3139777"/>
                  </a:lnTo>
                  <a:lnTo>
                    <a:pt x="1073219" y="3148666"/>
                  </a:lnTo>
                  <a:lnTo>
                    <a:pt x="1071314" y="3157237"/>
                  </a:lnTo>
                  <a:lnTo>
                    <a:pt x="1068775" y="3166126"/>
                  </a:lnTo>
                  <a:lnTo>
                    <a:pt x="1065918" y="3174380"/>
                  </a:lnTo>
                  <a:lnTo>
                    <a:pt x="1062744" y="3182634"/>
                  </a:lnTo>
                  <a:lnTo>
                    <a:pt x="1059252" y="3190570"/>
                  </a:lnTo>
                  <a:lnTo>
                    <a:pt x="1055125" y="3198189"/>
                  </a:lnTo>
                  <a:lnTo>
                    <a:pt x="1050999" y="3205808"/>
                  </a:lnTo>
                  <a:lnTo>
                    <a:pt x="1046238" y="3213110"/>
                  </a:lnTo>
                  <a:lnTo>
                    <a:pt x="1041159" y="3220094"/>
                  </a:lnTo>
                  <a:lnTo>
                    <a:pt x="1036080" y="3226761"/>
                  </a:lnTo>
                  <a:lnTo>
                    <a:pt x="1030366" y="3233428"/>
                  </a:lnTo>
                  <a:lnTo>
                    <a:pt x="1024335" y="3239777"/>
                  </a:lnTo>
                  <a:lnTo>
                    <a:pt x="1017987" y="3245808"/>
                  </a:lnTo>
                  <a:lnTo>
                    <a:pt x="1011321" y="3251523"/>
                  </a:lnTo>
                  <a:lnTo>
                    <a:pt x="1004655" y="3256602"/>
                  </a:lnTo>
                  <a:lnTo>
                    <a:pt x="997354" y="3261681"/>
                  </a:lnTo>
                  <a:lnTo>
                    <a:pt x="990053" y="3266443"/>
                  </a:lnTo>
                  <a:lnTo>
                    <a:pt x="982752" y="3270570"/>
                  </a:lnTo>
                  <a:lnTo>
                    <a:pt x="974817" y="3274697"/>
                  </a:lnTo>
                  <a:lnTo>
                    <a:pt x="966881" y="3278189"/>
                  </a:lnTo>
                  <a:lnTo>
                    <a:pt x="958945" y="3281681"/>
                  </a:lnTo>
                  <a:lnTo>
                    <a:pt x="950692" y="3284221"/>
                  </a:lnTo>
                  <a:lnTo>
                    <a:pt x="942122" y="3287078"/>
                  </a:lnTo>
                  <a:lnTo>
                    <a:pt x="933234" y="3288983"/>
                  </a:lnTo>
                  <a:lnTo>
                    <a:pt x="924346" y="3290253"/>
                  </a:lnTo>
                  <a:lnTo>
                    <a:pt x="915458" y="3291523"/>
                  </a:lnTo>
                  <a:lnTo>
                    <a:pt x="906570" y="3292158"/>
                  </a:lnTo>
                  <a:lnTo>
                    <a:pt x="897047" y="3292475"/>
                  </a:lnTo>
                  <a:lnTo>
                    <a:pt x="887842" y="3292158"/>
                  </a:lnTo>
                  <a:lnTo>
                    <a:pt x="878636" y="3291523"/>
                  </a:lnTo>
                  <a:lnTo>
                    <a:pt x="869431" y="3290253"/>
                  </a:lnTo>
                  <a:lnTo>
                    <a:pt x="860543" y="3288983"/>
                  </a:lnTo>
                  <a:lnTo>
                    <a:pt x="851973" y="3287078"/>
                  </a:lnTo>
                  <a:lnTo>
                    <a:pt x="843719" y="3284221"/>
                  </a:lnTo>
                  <a:lnTo>
                    <a:pt x="835149" y="3281681"/>
                  </a:lnTo>
                  <a:lnTo>
                    <a:pt x="826896" y="3278189"/>
                  </a:lnTo>
                  <a:lnTo>
                    <a:pt x="818960" y="3274697"/>
                  </a:lnTo>
                  <a:lnTo>
                    <a:pt x="811025" y="3270570"/>
                  </a:lnTo>
                  <a:lnTo>
                    <a:pt x="803724" y="3266443"/>
                  </a:lnTo>
                  <a:lnTo>
                    <a:pt x="796423" y="3261681"/>
                  </a:lnTo>
                  <a:lnTo>
                    <a:pt x="789440" y="3256602"/>
                  </a:lnTo>
                  <a:lnTo>
                    <a:pt x="782456" y="3251523"/>
                  </a:lnTo>
                  <a:lnTo>
                    <a:pt x="775790" y="3245808"/>
                  </a:lnTo>
                  <a:lnTo>
                    <a:pt x="770077" y="3239777"/>
                  </a:lnTo>
                  <a:lnTo>
                    <a:pt x="764045" y="3233428"/>
                  </a:lnTo>
                  <a:lnTo>
                    <a:pt x="758332" y="3226761"/>
                  </a:lnTo>
                  <a:lnTo>
                    <a:pt x="752936" y="3220094"/>
                  </a:lnTo>
                  <a:lnTo>
                    <a:pt x="747857" y="3213110"/>
                  </a:lnTo>
                  <a:lnTo>
                    <a:pt x="743095" y="3205808"/>
                  </a:lnTo>
                  <a:lnTo>
                    <a:pt x="738651" y="3198189"/>
                  </a:lnTo>
                  <a:lnTo>
                    <a:pt x="734842" y="3190570"/>
                  </a:lnTo>
                  <a:lnTo>
                    <a:pt x="731351" y="3182634"/>
                  </a:lnTo>
                  <a:lnTo>
                    <a:pt x="728176" y="3174380"/>
                  </a:lnTo>
                  <a:lnTo>
                    <a:pt x="725002" y="3166126"/>
                  </a:lnTo>
                  <a:lnTo>
                    <a:pt x="722780" y="3157237"/>
                  </a:lnTo>
                  <a:lnTo>
                    <a:pt x="720875" y="3148666"/>
                  </a:lnTo>
                  <a:lnTo>
                    <a:pt x="718971" y="3139777"/>
                  </a:lnTo>
                  <a:lnTo>
                    <a:pt x="718019" y="3130888"/>
                  </a:lnTo>
                  <a:lnTo>
                    <a:pt x="717384" y="3121681"/>
                  </a:lnTo>
                  <a:lnTo>
                    <a:pt x="717066" y="3112475"/>
                  </a:lnTo>
                  <a:lnTo>
                    <a:pt x="717066" y="1973110"/>
                  </a:lnTo>
                  <a:lnTo>
                    <a:pt x="649772" y="1973110"/>
                  </a:lnTo>
                  <a:lnTo>
                    <a:pt x="649772" y="3112475"/>
                  </a:lnTo>
                  <a:lnTo>
                    <a:pt x="649455" y="3121681"/>
                  </a:lnTo>
                  <a:lnTo>
                    <a:pt x="648820" y="3130888"/>
                  </a:lnTo>
                  <a:lnTo>
                    <a:pt x="647550" y="3139777"/>
                  </a:lnTo>
                  <a:lnTo>
                    <a:pt x="645963" y="3148666"/>
                  </a:lnTo>
                  <a:lnTo>
                    <a:pt x="644058" y="3157237"/>
                  </a:lnTo>
                  <a:lnTo>
                    <a:pt x="641836" y="3166126"/>
                  </a:lnTo>
                  <a:lnTo>
                    <a:pt x="638662" y="3174380"/>
                  </a:lnTo>
                  <a:lnTo>
                    <a:pt x="635488" y="3182634"/>
                  </a:lnTo>
                  <a:lnTo>
                    <a:pt x="631679" y="3190570"/>
                  </a:lnTo>
                  <a:lnTo>
                    <a:pt x="628187" y="3198189"/>
                  </a:lnTo>
                  <a:lnTo>
                    <a:pt x="623426" y="3205808"/>
                  </a:lnTo>
                  <a:lnTo>
                    <a:pt x="618664" y="3213110"/>
                  </a:lnTo>
                  <a:lnTo>
                    <a:pt x="613903" y="3220094"/>
                  </a:lnTo>
                  <a:lnTo>
                    <a:pt x="608507" y="3226761"/>
                  </a:lnTo>
                  <a:lnTo>
                    <a:pt x="602793" y="3233428"/>
                  </a:lnTo>
                  <a:lnTo>
                    <a:pt x="596762" y="3239777"/>
                  </a:lnTo>
                  <a:lnTo>
                    <a:pt x="590413" y="3245808"/>
                  </a:lnTo>
                  <a:lnTo>
                    <a:pt x="584382" y="3251523"/>
                  </a:lnTo>
                  <a:lnTo>
                    <a:pt x="577399" y="3256602"/>
                  </a:lnTo>
                  <a:lnTo>
                    <a:pt x="570415" y="3261681"/>
                  </a:lnTo>
                  <a:lnTo>
                    <a:pt x="563115" y="3266443"/>
                  </a:lnTo>
                  <a:lnTo>
                    <a:pt x="555496" y="3270570"/>
                  </a:lnTo>
                  <a:lnTo>
                    <a:pt x="547561" y="3274697"/>
                  </a:lnTo>
                  <a:lnTo>
                    <a:pt x="539625" y="3278189"/>
                  </a:lnTo>
                  <a:lnTo>
                    <a:pt x="531372" y="3281681"/>
                  </a:lnTo>
                  <a:lnTo>
                    <a:pt x="523119" y="3284221"/>
                  </a:lnTo>
                  <a:lnTo>
                    <a:pt x="514866" y="3287078"/>
                  </a:lnTo>
                  <a:lnTo>
                    <a:pt x="505978" y="3288983"/>
                  </a:lnTo>
                  <a:lnTo>
                    <a:pt x="497090" y="3290253"/>
                  </a:lnTo>
                  <a:lnTo>
                    <a:pt x="488202" y="3291523"/>
                  </a:lnTo>
                  <a:lnTo>
                    <a:pt x="478997" y="3292158"/>
                  </a:lnTo>
                  <a:lnTo>
                    <a:pt x="469791" y="3292475"/>
                  </a:lnTo>
                  <a:lnTo>
                    <a:pt x="460268" y="3292158"/>
                  </a:lnTo>
                  <a:lnTo>
                    <a:pt x="451380" y="3291523"/>
                  </a:lnTo>
                  <a:lnTo>
                    <a:pt x="442493" y="3290253"/>
                  </a:lnTo>
                  <a:lnTo>
                    <a:pt x="433605" y="3288983"/>
                  </a:lnTo>
                  <a:lnTo>
                    <a:pt x="424717" y="3287078"/>
                  </a:lnTo>
                  <a:lnTo>
                    <a:pt x="416146" y="3284221"/>
                  </a:lnTo>
                  <a:lnTo>
                    <a:pt x="407893" y="3281681"/>
                  </a:lnTo>
                  <a:lnTo>
                    <a:pt x="399640" y="3278189"/>
                  </a:lnTo>
                  <a:lnTo>
                    <a:pt x="391704" y="3274697"/>
                  </a:lnTo>
                  <a:lnTo>
                    <a:pt x="384086" y="3270570"/>
                  </a:lnTo>
                  <a:lnTo>
                    <a:pt x="376468" y="3266443"/>
                  </a:lnTo>
                  <a:lnTo>
                    <a:pt x="368850" y="3261681"/>
                  </a:lnTo>
                  <a:lnTo>
                    <a:pt x="362184" y="3256602"/>
                  </a:lnTo>
                  <a:lnTo>
                    <a:pt x="355518" y="3251523"/>
                  </a:lnTo>
                  <a:lnTo>
                    <a:pt x="348852" y="3245808"/>
                  </a:lnTo>
                  <a:lnTo>
                    <a:pt x="342503" y="3239777"/>
                  </a:lnTo>
                  <a:lnTo>
                    <a:pt x="336472" y="3233428"/>
                  </a:lnTo>
                  <a:lnTo>
                    <a:pt x="330758" y="3226761"/>
                  </a:lnTo>
                  <a:lnTo>
                    <a:pt x="325362" y="3220094"/>
                  </a:lnTo>
                  <a:lnTo>
                    <a:pt x="320601" y="3213110"/>
                  </a:lnTo>
                  <a:lnTo>
                    <a:pt x="315839" y="3205808"/>
                  </a:lnTo>
                  <a:lnTo>
                    <a:pt x="311395" y="3198189"/>
                  </a:lnTo>
                  <a:lnTo>
                    <a:pt x="307586" y="3190570"/>
                  </a:lnTo>
                  <a:lnTo>
                    <a:pt x="303777" y="3182634"/>
                  </a:lnTo>
                  <a:lnTo>
                    <a:pt x="300603" y="3174380"/>
                  </a:lnTo>
                  <a:lnTo>
                    <a:pt x="298064" y="3166126"/>
                  </a:lnTo>
                  <a:lnTo>
                    <a:pt x="295524" y="3157237"/>
                  </a:lnTo>
                  <a:lnTo>
                    <a:pt x="293620" y="3148666"/>
                  </a:lnTo>
                  <a:lnTo>
                    <a:pt x="292032" y="3139777"/>
                  </a:lnTo>
                  <a:lnTo>
                    <a:pt x="290763" y="3130888"/>
                  </a:lnTo>
                  <a:lnTo>
                    <a:pt x="289810" y="3121681"/>
                  </a:lnTo>
                  <a:lnTo>
                    <a:pt x="289810" y="3112475"/>
                  </a:lnTo>
                  <a:lnTo>
                    <a:pt x="289810" y="1860412"/>
                  </a:lnTo>
                  <a:lnTo>
                    <a:pt x="289810" y="1585174"/>
                  </a:lnTo>
                  <a:lnTo>
                    <a:pt x="289810" y="1189300"/>
                  </a:lnTo>
                  <a:lnTo>
                    <a:pt x="284097" y="1211840"/>
                  </a:lnTo>
                  <a:lnTo>
                    <a:pt x="278383" y="1235332"/>
                  </a:lnTo>
                  <a:lnTo>
                    <a:pt x="272669" y="1261047"/>
                  </a:lnTo>
                  <a:lnTo>
                    <a:pt x="267273" y="1288031"/>
                  </a:lnTo>
                  <a:lnTo>
                    <a:pt x="262512" y="1316285"/>
                  </a:lnTo>
                  <a:lnTo>
                    <a:pt x="257750" y="1346443"/>
                  </a:lnTo>
                  <a:lnTo>
                    <a:pt x="253306" y="1378507"/>
                  </a:lnTo>
                  <a:lnTo>
                    <a:pt x="249497" y="1411840"/>
                  </a:lnTo>
                  <a:lnTo>
                    <a:pt x="245371" y="1447078"/>
                  </a:lnTo>
                  <a:lnTo>
                    <a:pt x="242514" y="1483904"/>
                  </a:lnTo>
                  <a:lnTo>
                    <a:pt x="239340" y="1522951"/>
                  </a:lnTo>
                  <a:lnTo>
                    <a:pt x="237118" y="1563904"/>
                  </a:lnTo>
                  <a:lnTo>
                    <a:pt x="235213" y="1606443"/>
                  </a:lnTo>
                  <a:lnTo>
                    <a:pt x="233943" y="1650888"/>
                  </a:lnTo>
                  <a:lnTo>
                    <a:pt x="233309" y="1696920"/>
                  </a:lnTo>
                  <a:lnTo>
                    <a:pt x="232674" y="1745491"/>
                  </a:lnTo>
                  <a:lnTo>
                    <a:pt x="232674" y="1777554"/>
                  </a:lnTo>
                  <a:lnTo>
                    <a:pt x="233309" y="1810253"/>
                  </a:lnTo>
                  <a:lnTo>
                    <a:pt x="233943" y="1843904"/>
                  </a:lnTo>
                  <a:lnTo>
                    <a:pt x="234896" y="1878189"/>
                  </a:lnTo>
                  <a:lnTo>
                    <a:pt x="235848" y="1913745"/>
                  </a:lnTo>
                  <a:lnTo>
                    <a:pt x="237118" y="1949618"/>
                  </a:lnTo>
                  <a:lnTo>
                    <a:pt x="238705" y="1986761"/>
                  </a:lnTo>
                  <a:lnTo>
                    <a:pt x="240927" y="2024539"/>
                  </a:lnTo>
                  <a:lnTo>
                    <a:pt x="241244" y="2030570"/>
                  </a:lnTo>
                  <a:lnTo>
                    <a:pt x="240927" y="2036602"/>
                  </a:lnTo>
                  <a:lnTo>
                    <a:pt x="240609" y="2042316"/>
                  </a:lnTo>
                  <a:lnTo>
                    <a:pt x="239657" y="2048348"/>
                  </a:lnTo>
                  <a:lnTo>
                    <a:pt x="238705" y="2053745"/>
                  </a:lnTo>
                  <a:lnTo>
                    <a:pt x="237435" y="2059459"/>
                  </a:lnTo>
                  <a:lnTo>
                    <a:pt x="236165" y="2064856"/>
                  </a:lnTo>
                  <a:lnTo>
                    <a:pt x="234261" y="2070253"/>
                  </a:lnTo>
                  <a:lnTo>
                    <a:pt x="232039" y="2075332"/>
                  </a:lnTo>
                  <a:lnTo>
                    <a:pt x="229817" y="2080729"/>
                  </a:lnTo>
                  <a:lnTo>
                    <a:pt x="227277" y="2085808"/>
                  </a:lnTo>
                  <a:lnTo>
                    <a:pt x="224421" y="2090888"/>
                  </a:lnTo>
                  <a:lnTo>
                    <a:pt x="221564" y="2095332"/>
                  </a:lnTo>
                  <a:lnTo>
                    <a:pt x="218072" y="2100094"/>
                  </a:lnTo>
                  <a:lnTo>
                    <a:pt x="214898" y="2104539"/>
                  </a:lnTo>
                  <a:lnTo>
                    <a:pt x="211089" y="2108666"/>
                  </a:lnTo>
                  <a:lnTo>
                    <a:pt x="207597" y="2112793"/>
                  </a:lnTo>
                  <a:lnTo>
                    <a:pt x="203470" y="2116602"/>
                  </a:lnTo>
                  <a:lnTo>
                    <a:pt x="199344" y="2120412"/>
                  </a:lnTo>
                  <a:lnTo>
                    <a:pt x="194900" y="2123586"/>
                  </a:lnTo>
                  <a:lnTo>
                    <a:pt x="190456" y="2127078"/>
                  </a:lnTo>
                  <a:lnTo>
                    <a:pt x="185695" y="2129936"/>
                  </a:lnTo>
                  <a:lnTo>
                    <a:pt x="180616" y="2133110"/>
                  </a:lnTo>
                  <a:lnTo>
                    <a:pt x="175537" y="2135650"/>
                  </a:lnTo>
                  <a:lnTo>
                    <a:pt x="170776" y="2137872"/>
                  </a:lnTo>
                  <a:lnTo>
                    <a:pt x="165379" y="2140094"/>
                  </a:lnTo>
                  <a:lnTo>
                    <a:pt x="159666" y="2141999"/>
                  </a:lnTo>
                  <a:lnTo>
                    <a:pt x="153952" y="2143586"/>
                  </a:lnTo>
                  <a:lnTo>
                    <a:pt x="148556" y="2144856"/>
                  </a:lnTo>
                  <a:lnTo>
                    <a:pt x="142842" y="2145809"/>
                  </a:lnTo>
                  <a:lnTo>
                    <a:pt x="136811" y="2146443"/>
                  </a:lnTo>
                  <a:lnTo>
                    <a:pt x="130780" y="2147396"/>
                  </a:lnTo>
                  <a:lnTo>
                    <a:pt x="124431" y="2147396"/>
                  </a:lnTo>
                  <a:lnTo>
                    <a:pt x="119035" y="2147396"/>
                  </a:lnTo>
                  <a:lnTo>
                    <a:pt x="113321" y="2146761"/>
                  </a:lnTo>
                  <a:lnTo>
                    <a:pt x="107608" y="2145809"/>
                  </a:lnTo>
                  <a:lnTo>
                    <a:pt x="101894" y="2145174"/>
                  </a:lnTo>
                  <a:lnTo>
                    <a:pt x="96498" y="2143904"/>
                  </a:lnTo>
                  <a:lnTo>
                    <a:pt x="91419" y="2142634"/>
                  </a:lnTo>
                  <a:lnTo>
                    <a:pt x="86023" y="2141047"/>
                  </a:lnTo>
                  <a:lnTo>
                    <a:pt x="80944" y="2138824"/>
                  </a:lnTo>
                  <a:lnTo>
                    <a:pt x="76182" y="2136602"/>
                  </a:lnTo>
                  <a:lnTo>
                    <a:pt x="71104" y="2134380"/>
                  </a:lnTo>
                  <a:lnTo>
                    <a:pt x="66342" y="2131523"/>
                  </a:lnTo>
                  <a:lnTo>
                    <a:pt x="61898" y="2128983"/>
                  </a:lnTo>
                  <a:lnTo>
                    <a:pt x="57137" y="2125809"/>
                  </a:lnTo>
                  <a:lnTo>
                    <a:pt x="52693" y="2122634"/>
                  </a:lnTo>
                  <a:lnTo>
                    <a:pt x="48884" y="2119142"/>
                  </a:lnTo>
                  <a:lnTo>
                    <a:pt x="44757" y="2115650"/>
                  </a:lnTo>
                  <a:lnTo>
                    <a:pt x="40948" y="2111840"/>
                  </a:lnTo>
                  <a:lnTo>
                    <a:pt x="37139" y="2107713"/>
                  </a:lnTo>
                  <a:lnTo>
                    <a:pt x="33965" y="2103586"/>
                  </a:lnTo>
                  <a:lnTo>
                    <a:pt x="30473" y="2099459"/>
                  </a:lnTo>
                  <a:lnTo>
                    <a:pt x="27299" y="2094697"/>
                  </a:lnTo>
                  <a:lnTo>
                    <a:pt x="24442" y="2090253"/>
                  </a:lnTo>
                  <a:lnTo>
                    <a:pt x="21903" y="2085491"/>
                  </a:lnTo>
                  <a:lnTo>
                    <a:pt x="19363" y="2080412"/>
                  </a:lnTo>
                  <a:lnTo>
                    <a:pt x="17141" y="2075332"/>
                  </a:lnTo>
                  <a:lnTo>
                    <a:pt x="15237" y="2070570"/>
                  </a:lnTo>
                  <a:lnTo>
                    <a:pt x="13332" y="2065173"/>
                  </a:lnTo>
                  <a:lnTo>
                    <a:pt x="12062" y="2059777"/>
                  </a:lnTo>
                  <a:lnTo>
                    <a:pt x="10475" y="2054062"/>
                  </a:lnTo>
                  <a:lnTo>
                    <a:pt x="9523" y="2048666"/>
                  </a:lnTo>
                  <a:lnTo>
                    <a:pt x="8888" y="2042951"/>
                  </a:lnTo>
                  <a:lnTo>
                    <a:pt x="8253" y="2037237"/>
                  </a:lnTo>
                  <a:lnTo>
                    <a:pt x="6349" y="1997872"/>
                  </a:lnTo>
                  <a:lnTo>
                    <a:pt x="4762" y="1959459"/>
                  </a:lnTo>
                  <a:lnTo>
                    <a:pt x="3174" y="1921681"/>
                  </a:lnTo>
                  <a:lnTo>
                    <a:pt x="1905" y="1884856"/>
                  </a:lnTo>
                  <a:lnTo>
                    <a:pt x="952" y="1848983"/>
                  </a:lnTo>
                  <a:lnTo>
                    <a:pt x="318" y="1813745"/>
                  </a:lnTo>
                  <a:lnTo>
                    <a:pt x="0" y="1779142"/>
                  </a:lnTo>
                  <a:lnTo>
                    <a:pt x="0" y="1745491"/>
                  </a:lnTo>
                  <a:lnTo>
                    <a:pt x="0" y="1715650"/>
                  </a:lnTo>
                  <a:lnTo>
                    <a:pt x="318" y="1686126"/>
                  </a:lnTo>
                  <a:lnTo>
                    <a:pt x="952" y="1657554"/>
                  </a:lnTo>
                  <a:lnTo>
                    <a:pt x="1587" y="1629300"/>
                  </a:lnTo>
                  <a:lnTo>
                    <a:pt x="2540" y="1601681"/>
                  </a:lnTo>
                  <a:lnTo>
                    <a:pt x="3492" y="1574697"/>
                  </a:lnTo>
                  <a:lnTo>
                    <a:pt x="5079" y="1548348"/>
                  </a:lnTo>
                  <a:lnTo>
                    <a:pt x="6349" y="1522634"/>
                  </a:lnTo>
                  <a:lnTo>
                    <a:pt x="7936" y="1497555"/>
                  </a:lnTo>
                  <a:lnTo>
                    <a:pt x="9523" y="1473110"/>
                  </a:lnTo>
                  <a:lnTo>
                    <a:pt x="11745" y="1448666"/>
                  </a:lnTo>
                  <a:lnTo>
                    <a:pt x="13967" y="1425491"/>
                  </a:lnTo>
                  <a:lnTo>
                    <a:pt x="15871" y="1402634"/>
                  </a:lnTo>
                  <a:lnTo>
                    <a:pt x="18728" y="1380094"/>
                  </a:lnTo>
                  <a:lnTo>
                    <a:pt x="21268" y="1358507"/>
                  </a:lnTo>
                  <a:lnTo>
                    <a:pt x="23807" y="1336920"/>
                  </a:lnTo>
                  <a:lnTo>
                    <a:pt x="26981" y="1316285"/>
                  </a:lnTo>
                  <a:lnTo>
                    <a:pt x="29838" y="1295967"/>
                  </a:lnTo>
                  <a:lnTo>
                    <a:pt x="33012" y="1275967"/>
                  </a:lnTo>
                  <a:lnTo>
                    <a:pt x="36187" y="1256602"/>
                  </a:lnTo>
                  <a:lnTo>
                    <a:pt x="39996" y="1237872"/>
                  </a:lnTo>
                  <a:lnTo>
                    <a:pt x="43488" y="1219459"/>
                  </a:lnTo>
                  <a:lnTo>
                    <a:pt x="47297" y="1201681"/>
                  </a:lnTo>
                  <a:lnTo>
                    <a:pt x="51106" y="1184221"/>
                  </a:lnTo>
                  <a:lnTo>
                    <a:pt x="55232" y="1167396"/>
                  </a:lnTo>
                  <a:lnTo>
                    <a:pt x="59041" y="1150888"/>
                  </a:lnTo>
                  <a:lnTo>
                    <a:pt x="63485" y="1134697"/>
                  </a:lnTo>
                  <a:lnTo>
                    <a:pt x="67612" y="1119142"/>
                  </a:lnTo>
                  <a:lnTo>
                    <a:pt x="72056" y="1103904"/>
                  </a:lnTo>
                  <a:lnTo>
                    <a:pt x="76817" y="1088983"/>
                  </a:lnTo>
                  <a:lnTo>
                    <a:pt x="81261" y="1074697"/>
                  </a:lnTo>
                  <a:lnTo>
                    <a:pt x="86023" y="1060729"/>
                  </a:lnTo>
                  <a:lnTo>
                    <a:pt x="91102" y="1047078"/>
                  </a:lnTo>
                  <a:lnTo>
                    <a:pt x="95863" y="1033745"/>
                  </a:lnTo>
                  <a:lnTo>
                    <a:pt x="100942" y="1020729"/>
                  </a:lnTo>
                  <a:lnTo>
                    <a:pt x="106338" y="1008666"/>
                  </a:lnTo>
                  <a:lnTo>
                    <a:pt x="111734" y="996285"/>
                  </a:lnTo>
                  <a:lnTo>
                    <a:pt x="116813" y="984539"/>
                  </a:lnTo>
                  <a:lnTo>
                    <a:pt x="122209" y="973110"/>
                  </a:lnTo>
                  <a:lnTo>
                    <a:pt x="127923" y="961999"/>
                  </a:lnTo>
                  <a:lnTo>
                    <a:pt x="133637" y="951205"/>
                  </a:lnTo>
                  <a:lnTo>
                    <a:pt x="139350" y="940729"/>
                  </a:lnTo>
                  <a:lnTo>
                    <a:pt x="145064" y="930570"/>
                  </a:lnTo>
                  <a:lnTo>
                    <a:pt x="151095" y="920729"/>
                  </a:lnTo>
                  <a:lnTo>
                    <a:pt x="157126" y="911205"/>
                  </a:lnTo>
                  <a:lnTo>
                    <a:pt x="163475" y="902316"/>
                  </a:lnTo>
                  <a:lnTo>
                    <a:pt x="169506" y="893110"/>
                  </a:lnTo>
                  <a:lnTo>
                    <a:pt x="175537" y="884856"/>
                  </a:lnTo>
                  <a:lnTo>
                    <a:pt x="181885" y="876602"/>
                  </a:lnTo>
                  <a:lnTo>
                    <a:pt x="188234" y="868666"/>
                  </a:lnTo>
                  <a:lnTo>
                    <a:pt x="194900" y="861047"/>
                  </a:lnTo>
                  <a:lnTo>
                    <a:pt x="201248" y="853745"/>
                  </a:lnTo>
                  <a:lnTo>
                    <a:pt x="207914" y="846761"/>
                  </a:lnTo>
                  <a:lnTo>
                    <a:pt x="214580" y="840094"/>
                  </a:lnTo>
                  <a:lnTo>
                    <a:pt x="221246" y="833427"/>
                  </a:lnTo>
                  <a:lnTo>
                    <a:pt x="227912" y="827396"/>
                  </a:lnTo>
                  <a:lnTo>
                    <a:pt x="234578" y="821364"/>
                  </a:lnTo>
                  <a:lnTo>
                    <a:pt x="241244" y="815967"/>
                  </a:lnTo>
                  <a:lnTo>
                    <a:pt x="248228" y="810570"/>
                  </a:lnTo>
                  <a:lnTo>
                    <a:pt x="254894" y="805491"/>
                  </a:lnTo>
                  <a:lnTo>
                    <a:pt x="261242" y="800412"/>
                  </a:lnTo>
                  <a:lnTo>
                    <a:pt x="268225" y="796285"/>
                  </a:lnTo>
                  <a:lnTo>
                    <a:pt x="275209" y="791840"/>
                  </a:lnTo>
                  <a:lnTo>
                    <a:pt x="281875" y="788031"/>
                  </a:lnTo>
                  <a:lnTo>
                    <a:pt x="288541" y="784221"/>
                  </a:lnTo>
                  <a:lnTo>
                    <a:pt x="295207" y="780729"/>
                  </a:lnTo>
                  <a:lnTo>
                    <a:pt x="308221" y="774697"/>
                  </a:lnTo>
                  <a:lnTo>
                    <a:pt x="320918" y="769300"/>
                  </a:lnTo>
                  <a:lnTo>
                    <a:pt x="332980" y="765174"/>
                  </a:lnTo>
                  <a:lnTo>
                    <a:pt x="345043" y="761681"/>
                  </a:lnTo>
                  <a:lnTo>
                    <a:pt x="356470" y="759142"/>
                  </a:lnTo>
                  <a:lnTo>
                    <a:pt x="366945" y="756920"/>
                  </a:lnTo>
                  <a:lnTo>
                    <a:pt x="377103" y="755332"/>
                  </a:lnTo>
                  <a:lnTo>
                    <a:pt x="383134" y="754380"/>
                  </a:lnTo>
                  <a:lnTo>
                    <a:pt x="389165" y="753427"/>
                  </a:lnTo>
                  <a:lnTo>
                    <a:pt x="395831" y="752793"/>
                  </a:lnTo>
                  <a:lnTo>
                    <a:pt x="402179" y="752475"/>
                  </a:lnTo>
                  <a:close/>
                  <a:moveTo>
                    <a:pt x="675470" y="0"/>
                  </a:moveTo>
                  <a:lnTo>
                    <a:pt x="683419" y="0"/>
                  </a:lnTo>
                  <a:lnTo>
                    <a:pt x="692004" y="0"/>
                  </a:lnTo>
                  <a:lnTo>
                    <a:pt x="700271" y="318"/>
                  </a:lnTo>
                  <a:lnTo>
                    <a:pt x="708220" y="636"/>
                  </a:lnTo>
                  <a:lnTo>
                    <a:pt x="716487" y="1589"/>
                  </a:lnTo>
                  <a:lnTo>
                    <a:pt x="724754" y="2542"/>
                  </a:lnTo>
                  <a:lnTo>
                    <a:pt x="732703" y="3814"/>
                  </a:lnTo>
                  <a:lnTo>
                    <a:pt x="740970" y="5085"/>
                  </a:lnTo>
                  <a:lnTo>
                    <a:pt x="749555" y="6674"/>
                  </a:lnTo>
                  <a:lnTo>
                    <a:pt x="757822" y="8263"/>
                  </a:lnTo>
                  <a:lnTo>
                    <a:pt x="766089" y="10488"/>
                  </a:lnTo>
                  <a:lnTo>
                    <a:pt x="774038" y="12712"/>
                  </a:lnTo>
                  <a:lnTo>
                    <a:pt x="781987" y="14937"/>
                  </a:lnTo>
                  <a:lnTo>
                    <a:pt x="789936" y="17479"/>
                  </a:lnTo>
                  <a:lnTo>
                    <a:pt x="797568" y="20658"/>
                  </a:lnTo>
                  <a:lnTo>
                    <a:pt x="805517" y="23518"/>
                  </a:lnTo>
                  <a:lnTo>
                    <a:pt x="812830" y="26696"/>
                  </a:lnTo>
                  <a:lnTo>
                    <a:pt x="820779" y="29874"/>
                  </a:lnTo>
                  <a:lnTo>
                    <a:pt x="828092" y="33688"/>
                  </a:lnTo>
                  <a:lnTo>
                    <a:pt x="835405" y="37184"/>
                  </a:lnTo>
                  <a:lnTo>
                    <a:pt x="842400" y="40997"/>
                  </a:lnTo>
                  <a:lnTo>
                    <a:pt x="849395" y="44811"/>
                  </a:lnTo>
                  <a:lnTo>
                    <a:pt x="856391" y="49260"/>
                  </a:lnTo>
                  <a:lnTo>
                    <a:pt x="862750" y="53710"/>
                  </a:lnTo>
                  <a:lnTo>
                    <a:pt x="876104" y="62608"/>
                  </a:lnTo>
                  <a:lnTo>
                    <a:pt x="888823" y="72142"/>
                  </a:lnTo>
                  <a:lnTo>
                    <a:pt x="900905" y="82630"/>
                  </a:lnTo>
                  <a:lnTo>
                    <a:pt x="912352" y="93118"/>
                  </a:lnTo>
                  <a:lnTo>
                    <a:pt x="923481" y="104559"/>
                  </a:lnTo>
                  <a:lnTo>
                    <a:pt x="933973" y="116318"/>
                  </a:lnTo>
                  <a:lnTo>
                    <a:pt x="943830" y="128712"/>
                  </a:lnTo>
                  <a:lnTo>
                    <a:pt x="953051" y="141425"/>
                  </a:lnTo>
                  <a:lnTo>
                    <a:pt x="961636" y="154773"/>
                  </a:lnTo>
                  <a:lnTo>
                    <a:pt x="969585" y="168120"/>
                  </a:lnTo>
                  <a:lnTo>
                    <a:pt x="976898" y="182104"/>
                  </a:lnTo>
                  <a:lnTo>
                    <a:pt x="983576" y="196405"/>
                  </a:lnTo>
                  <a:lnTo>
                    <a:pt x="989617" y="211025"/>
                  </a:lnTo>
                  <a:lnTo>
                    <a:pt x="995022" y="225962"/>
                  </a:lnTo>
                  <a:lnTo>
                    <a:pt x="999792" y="240899"/>
                  </a:lnTo>
                  <a:lnTo>
                    <a:pt x="1003289" y="256471"/>
                  </a:lnTo>
                  <a:lnTo>
                    <a:pt x="1006469" y="272044"/>
                  </a:lnTo>
                  <a:lnTo>
                    <a:pt x="1009012" y="287616"/>
                  </a:lnTo>
                  <a:lnTo>
                    <a:pt x="1010602" y="303825"/>
                  </a:lnTo>
                  <a:lnTo>
                    <a:pt x="1010920" y="312088"/>
                  </a:lnTo>
                  <a:lnTo>
                    <a:pt x="1011238" y="320033"/>
                  </a:lnTo>
                  <a:lnTo>
                    <a:pt x="1011238" y="327978"/>
                  </a:lnTo>
                  <a:lnTo>
                    <a:pt x="1011238" y="336241"/>
                  </a:lnTo>
                  <a:lnTo>
                    <a:pt x="1010920" y="344186"/>
                  </a:lnTo>
                  <a:lnTo>
                    <a:pt x="1010284" y="352449"/>
                  </a:lnTo>
                  <a:lnTo>
                    <a:pt x="1009648" y="361030"/>
                  </a:lnTo>
                  <a:lnTo>
                    <a:pt x="1008695" y="369293"/>
                  </a:lnTo>
                  <a:lnTo>
                    <a:pt x="1007741" y="377238"/>
                  </a:lnTo>
                  <a:lnTo>
                    <a:pt x="1005833" y="385501"/>
                  </a:lnTo>
                  <a:lnTo>
                    <a:pt x="1004561" y="393764"/>
                  </a:lnTo>
                  <a:lnTo>
                    <a:pt x="1002653" y="402027"/>
                  </a:lnTo>
                  <a:lnTo>
                    <a:pt x="1000745" y="410290"/>
                  </a:lnTo>
                  <a:lnTo>
                    <a:pt x="998202" y="418553"/>
                  </a:lnTo>
                  <a:lnTo>
                    <a:pt x="995976" y="426498"/>
                  </a:lnTo>
                  <a:lnTo>
                    <a:pt x="993432" y="434444"/>
                  </a:lnTo>
                  <a:lnTo>
                    <a:pt x="990571" y="442071"/>
                  </a:lnTo>
                  <a:lnTo>
                    <a:pt x="987709" y="449698"/>
                  </a:lnTo>
                  <a:lnTo>
                    <a:pt x="984529" y="457326"/>
                  </a:lnTo>
                  <a:lnTo>
                    <a:pt x="981350" y="464953"/>
                  </a:lnTo>
                  <a:lnTo>
                    <a:pt x="977534" y="472263"/>
                  </a:lnTo>
                  <a:lnTo>
                    <a:pt x="974037" y="479572"/>
                  </a:lnTo>
                  <a:lnTo>
                    <a:pt x="970221" y="486564"/>
                  </a:lnTo>
                  <a:lnTo>
                    <a:pt x="966406" y="493556"/>
                  </a:lnTo>
                  <a:lnTo>
                    <a:pt x="957821" y="507222"/>
                  </a:lnTo>
                  <a:lnTo>
                    <a:pt x="948600" y="520570"/>
                  </a:lnTo>
                  <a:lnTo>
                    <a:pt x="939061" y="533282"/>
                  </a:lnTo>
                  <a:lnTo>
                    <a:pt x="928886" y="545041"/>
                  </a:lnTo>
                  <a:lnTo>
                    <a:pt x="917757" y="556800"/>
                  </a:lnTo>
                  <a:lnTo>
                    <a:pt x="906629" y="567923"/>
                  </a:lnTo>
                  <a:lnTo>
                    <a:pt x="894864" y="578411"/>
                  </a:lnTo>
                  <a:lnTo>
                    <a:pt x="882463" y="588263"/>
                  </a:lnTo>
                  <a:lnTo>
                    <a:pt x="869745" y="597479"/>
                  </a:lnTo>
                  <a:lnTo>
                    <a:pt x="856709" y="606060"/>
                  </a:lnTo>
                  <a:lnTo>
                    <a:pt x="843036" y="614005"/>
                  </a:lnTo>
                  <a:lnTo>
                    <a:pt x="829364" y="621315"/>
                  </a:lnTo>
                  <a:lnTo>
                    <a:pt x="815055" y="627989"/>
                  </a:lnTo>
                  <a:lnTo>
                    <a:pt x="800429" y="634027"/>
                  </a:lnTo>
                  <a:lnTo>
                    <a:pt x="785485" y="639430"/>
                  </a:lnTo>
                  <a:lnTo>
                    <a:pt x="770223" y="643879"/>
                  </a:lnTo>
                  <a:lnTo>
                    <a:pt x="754643" y="647693"/>
                  </a:lnTo>
                  <a:lnTo>
                    <a:pt x="739063" y="650871"/>
                  </a:lnTo>
                  <a:lnTo>
                    <a:pt x="723482" y="653413"/>
                  </a:lnTo>
                  <a:lnTo>
                    <a:pt x="707266" y="654685"/>
                  </a:lnTo>
                  <a:lnTo>
                    <a:pt x="699317" y="655320"/>
                  </a:lnTo>
                  <a:lnTo>
                    <a:pt x="691368" y="655638"/>
                  </a:lnTo>
                  <a:lnTo>
                    <a:pt x="682783" y="655638"/>
                  </a:lnTo>
                  <a:lnTo>
                    <a:pt x="674834" y="655638"/>
                  </a:lnTo>
                  <a:lnTo>
                    <a:pt x="666567" y="655320"/>
                  </a:lnTo>
                  <a:lnTo>
                    <a:pt x="658618" y="654685"/>
                  </a:lnTo>
                  <a:lnTo>
                    <a:pt x="650351" y="654049"/>
                  </a:lnTo>
                  <a:lnTo>
                    <a:pt x="642084" y="653096"/>
                  </a:lnTo>
                  <a:lnTo>
                    <a:pt x="633499" y="651824"/>
                  </a:lnTo>
                  <a:lnTo>
                    <a:pt x="625550" y="650235"/>
                  </a:lnTo>
                  <a:lnTo>
                    <a:pt x="617283" y="648964"/>
                  </a:lnTo>
                  <a:lnTo>
                    <a:pt x="609016" y="647057"/>
                  </a:lnTo>
                  <a:lnTo>
                    <a:pt x="600749" y="644833"/>
                  </a:lnTo>
                  <a:lnTo>
                    <a:pt x="592800" y="642608"/>
                  </a:lnTo>
                  <a:lnTo>
                    <a:pt x="584851" y="640383"/>
                  </a:lnTo>
                  <a:lnTo>
                    <a:pt x="576902" y="637523"/>
                  </a:lnTo>
                  <a:lnTo>
                    <a:pt x="568953" y="634981"/>
                  </a:lnTo>
                  <a:lnTo>
                    <a:pt x="561004" y="632120"/>
                  </a:lnTo>
                  <a:lnTo>
                    <a:pt x="553691" y="628942"/>
                  </a:lnTo>
                  <a:lnTo>
                    <a:pt x="546059" y="625764"/>
                  </a:lnTo>
                  <a:lnTo>
                    <a:pt x="538746" y="621950"/>
                  </a:lnTo>
                  <a:lnTo>
                    <a:pt x="531433" y="618454"/>
                  </a:lnTo>
                  <a:lnTo>
                    <a:pt x="524438" y="614641"/>
                  </a:lnTo>
                  <a:lnTo>
                    <a:pt x="517443" y="610827"/>
                  </a:lnTo>
                  <a:lnTo>
                    <a:pt x="503771" y="601928"/>
                  </a:lnTo>
                  <a:lnTo>
                    <a:pt x="490734" y="593030"/>
                  </a:lnTo>
                  <a:lnTo>
                    <a:pt x="478016" y="583496"/>
                  </a:lnTo>
                  <a:lnTo>
                    <a:pt x="465615" y="573008"/>
                  </a:lnTo>
                  <a:lnTo>
                    <a:pt x="454168" y="562202"/>
                  </a:lnTo>
                  <a:lnTo>
                    <a:pt x="443040" y="550761"/>
                  </a:lnTo>
                  <a:lnTo>
                    <a:pt x="432547" y="539320"/>
                  </a:lnTo>
                  <a:lnTo>
                    <a:pt x="422690" y="526926"/>
                  </a:lnTo>
                  <a:lnTo>
                    <a:pt x="413787" y="513896"/>
                  </a:lnTo>
                  <a:lnTo>
                    <a:pt x="405202" y="500865"/>
                  </a:lnTo>
                  <a:lnTo>
                    <a:pt x="396935" y="487200"/>
                  </a:lnTo>
                  <a:lnTo>
                    <a:pt x="389622" y="473216"/>
                  </a:lnTo>
                  <a:lnTo>
                    <a:pt x="383263" y="458915"/>
                  </a:lnTo>
                  <a:lnTo>
                    <a:pt x="377222" y="444614"/>
                  </a:lnTo>
                  <a:lnTo>
                    <a:pt x="371816" y="429677"/>
                  </a:lnTo>
                  <a:lnTo>
                    <a:pt x="367047" y="414422"/>
                  </a:lnTo>
                  <a:lnTo>
                    <a:pt x="363231" y="399167"/>
                  </a:lnTo>
                  <a:lnTo>
                    <a:pt x="360052" y="383594"/>
                  </a:lnTo>
                  <a:lnTo>
                    <a:pt x="357826" y="367704"/>
                  </a:lnTo>
                  <a:lnTo>
                    <a:pt x="356236" y="351496"/>
                  </a:lnTo>
                  <a:lnTo>
                    <a:pt x="355918" y="343551"/>
                  </a:lnTo>
                  <a:lnTo>
                    <a:pt x="355600" y="335605"/>
                  </a:lnTo>
                  <a:lnTo>
                    <a:pt x="355600" y="327342"/>
                  </a:lnTo>
                  <a:lnTo>
                    <a:pt x="355600" y="319397"/>
                  </a:lnTo>
                  <a:lnTo>
                    <a:pt x="355918" y="311134"/>
                  </a:lnTo>
                  <a:lnTo>
                    <a:pt x="356554" y="303189"/>
                  </a:lnTo>
                  <a:lnTo>
                    <a:pt x="357190" y="294608"/>
                  </a:lnTo>
                  <a:lnTo>
                    <a:pt x="358144" y="286345"/>
                  </a:lnTo>
                  <a:lnTo>
                    <a:pt x="359098" y="278082"/>
                  </a:lnTo>
                  <a:lnTo>
                    <a:pt x="360370" y="269819"/>
                  </a:lnTo>
                  <a:lnTo>
                    <a:pt x="362277" y="261874"/>
                  </a:lnTo>
                  <a:lnTo>
                    <a:pt x="364185" y="253611"/>
                  </a:lnTo>
                  <a:lnTo>
                    <a:pt x="366093" y="245030"/>
                  </a:lnTo>
                  <a:lnTo>
                    <a:pt x="368001" y="237085"/>
                  </a:lnTo>
                  <a:lnTo>
                    <a:pt x="370862" y="229140"/>
                  </a:lnTo>
                  <a:lnTo>
                    <a:pt x="373088" y="221194"/>
                  </a:lnTo>
                  <a:lnTo>
                    <a:pt x="376268" y="213249"/>
                  </a:lnTo>
                  <a:lnTo>
                    <a:pt x="379129" y="205622"/>
                  </a:lnTo>
                  <a:lnTo>
                    <a:pt x="381991" y="197994"/>
                  </a:lnTo>
                  <a:lnTo>
                    <a:pt x="385489" y="190685"/>
                  </a:lnTo>
                  <a:lnTo>
                    <a:pt x="388986" y="183375"/>
                  </a:lnTo>
                  <a:lnTo>
                    <a:pt x="392802" y="176066"/>
                  </a:lnTo>
                  <a:lnTo>
                    <a:pt x="396299" y="169074"/>
                  </a:lnTo>
                  <a:lnTo>
                    <a:pt x="400433" y="161764"/>
                  </a:lnTo>
                  <a:lnTo>
                    <a:pt x="409018" y="148099"/>
                  </a:lnTo>
                  <a:lnTo>
                    <a:pt x="417921" y="135068"/>
                  </a:lnTo>
                  <a:lnTo>
                    <a:pt x="427778" y="122356"/>
                  </a:lnTo>
                  <a:lnTo>
                    <a:pt x="437952" y="109962"/>
                  </a:lnTo>
                  <a:lnTo>
                    <a:pt x="448763" y="98521"/>
                  </a:lnTo>
                  <a:lnTo>
                    <a:pt x="460210" y="87397"/>
                  </a:lnTo>
                  <a:lnTo>
                    <a:pt x="471974" y="77227"/>
                  </a:lnTo>
                  <a:lnTo>
                    <a:pt x="484375" y="67057"/>
                  </a:lnTo>
                  <a:lnTo>
                    <a:pt x="496775" y="57841"/>
                  </a:lnTo>
                  <a:lnTo>
                    <a:pt x="510130" y="49578"/>
                  </a:lnTo>
                  <a:lnTo>
                    <a:pt x="523802" y="41633"/>
                  </a:lnTo>
                  <a:lnTo>
                    <a:pt x="537474" y="34005"/>
                  </a:lnTo>
                  <a:lnTo>
                    <a:pt x="551783" y="27332"/>
                  </a:lnTo>
                  <a:lnTo>
                    <a:pt x="566409" y="21293"/>
                  </a:lnTo>
                  <a:lnTo>
                    <a:pt x="581353" y="16208"/>
                  </a:lnTo>
                  <a:lnTo>
                    <a:pt x="596297" y="11759"/>
                  </a:lnTo>
                  <a:lnTo>
                    <a:pt x="611878" y="7627"/>
                  </a:lnTo>
                  <a:lnTo>
                    <a:pt x="627776" y="4767"/>
                  </a:lnTo>
                  <a:lnTo>
                    <a:pt x="643356" y="2225"/>
                  </a:lnTo>
                  <a:lnTo>
                    <a:pt x="659572" y="636"/>
                  </a:lnTo>
                  <a:lnTo>
                    <a:pt x="667521" y="318"/>
                  </a:lnTo>
                  <a:lnTo>
                    <a:pt x="67547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637085" y="2357899"/>
            <a:ext cx="3135063" cy="1122706"/>
            <a:chOff x="2128663" y="2187559"/>
            <a:chExt cx="3279444" cy="1174412"/>
          </a:xfrm>
        </p:grpSpPr>
        <p:sp>
          <p:nvSpPr>
            <p:cNvPr id="72" name="矩形 71"/>
            <p:cNvSpPr/>
            <p:nvPr/>
          </p:nvSpPr>
          <p:spPr>
            <a:xfrm>
              <a:off x="2128663" y="2556892"/>
              <a:ext cx="3279444" cy="8050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65" dirty="0">
                  <a:solidFill>
                    <a:schemeClr val="accent1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465" dirty="0">
                <a:solidFill>
                  <a:schemeClr val="accent1"/>
                </a:solidFill>
                <a:cs typeface="+mn-ea"/>
                <a:sym typeface="+mn-lt"/>
              </a:endParaRPr>
            </a:p>
            <a:p>
              <a:pPr algn="r"/>
              <a:r>
                <a:rPr lang="zh-CN" altLang="en-US" sz="1465" dirty="0">
                  <a:solidFill>
                    <a:schemeClr val="accent1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465" dirty="0">
                <a:solidFill>
                  <a:schemeClr val="accent1"/>
                </a:solidFill>
                <a:cs typeface="+mn-ea"/>
                <a:sym typeface="+mn-lt"/>
              </a:endParaRPr>
            </a:p>
            <a:p>
              <a:pPr algn="r"/>
              <a:r>
                <a:rPr lang="zh-CN" altLang="en-US" sz="1465" dirty="0">
                  <a:solidFill>
                    <a:schemeClr val="accent1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465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3715853" y="2187559"/>
              <a:ext cx="1692254" cy="3971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865" b="1" dirty="0">
                  <a:solidFill>
                    <a:schemeClr val="accent1"/>
                  </a:solidFill>
                  <a:cs typeface="+mn-ea"/>
                  <a:sym typeface="+mn-lt"/>
                </a:rPr>
                <a:t>添加标题文字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513366" y="1598370"/>
            <a:ext cx="606353" cy="606353"/>
            <a:chOff x="7477735" y="1605072"/>
            <a:chExt cx="914400" cy="914400"/>
          </a:xfrm>
        </p:grpSpPr>
        <p:sp>
          <p:nvSpPr>
            <p:cNvPr id="75" name="椭圆 74"/>
            <p:cNvSpPr/>
            <p:nvPr/>
          </p:nvSpPr>
          <p:spPr>
            <a:xfrm>
              <a:off x="7477735" y="1605072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76" name="KSO_Shape"/>
            <p:cNvSpPr/>
            <p:nvPr/>
          </p:nvSpPr>
          <p:spPr>
            <a:xfrm>
              <a:off x="7765019" y="1733401"/>
              <a:ext cx="339833" cy="657742"/>
            </a:xfrm>
            <a:custGeom>
              <a:avLst/>
              <a:gdLst/>
              <a:ahLst/>
              <a:cxnLst/>
              <a:rect l="l" t="t" r="r" b="b"/>
              <a:pathLst>
                <a:path w="987290" h="1912712">
                  <a:moveTo>
                    <a:pt x="287267" y="357754"/>
                  </a:moveTo>
                  <a:lnTo>
                    <a:pt x="696037" y="357754"/>
                  </a:lnTo>
                  <a:cubicBezTo>
                    <a:pt x="751531" y="357754"/>
                    <a:pt x="799531" y="389836"/>
                    <a:pt x="821308" y="437053"/>
                  </a:cubicBezTo>
                  <a:cubicBezTo>
                    <a:pt x="828839" y="444251"/>
                    <a:pt x="834170" y="453657"/>
                    <a:pt x="837118" y="464360"/>
                  </a:cubicBezTo>
                  <a:lnTo>
                    <a:pt x="984815" y="1000638"/>
                  </a:lnTo>
                  <a:cubicBezTo>
                    <a:pt x="994856" y="1037095"/>
                    <a:pt x="973441" y="1074789"/>
                    <a:pt x="936984" y="1084830"/>
                  </a:cubicBezTo>
                  <a:lnTo>
                    <a:pt x="936986" y="1084831"/>
                  </a:lnTo>
                  <a:cubicBezTo>
                    <a:pt x="901976" y="1094473"/>
                    <a:pt x="865826" y="1075107"/>
                    <a:pt x="854828" y="1041024"/>
                  </a:cubicBezTo>
                  <a:lnTo>
                    <a:pt x="726065" y="573497"/>
                  </a:lnTo>
                  <a:cubicBezTo>
                    <a:pt x="721080" y="555394"/>
                    <a:pt x="702362" y="544760"/>
                    <a:pt x="684259" y="549746"/>
                  </a:cubicBezTo>
                  <a:cubicBezTo>
                    <a:pt x="666156" y="554732"/>
                    <a:pt x="655522" y="573449"/>
                    <a:pt x="660508" y="591552"/>
                  </a:cubicBezTo>
                  <a:lnTo>
                    <a:pt x="852387" y="1288247"/>
                  </a:lnTo>
                  <a:lnTo>
                    <a:pt x="863126" y="1336447"/>
                  </a:lnTo>
                  <a:lnTo>
                    <a:pt x="679772" y="1336447"/>
                  </a:lnTo>
                  <a:lnTo>
                    <a:pt x="679772" y="1834130"/>
                  </a:lnTo>
                  <a:cubicBezTo>
                    <a:pt x="679772" y="1877529"/>
                    <a:pt x="644590" y="1912711"/>
                    <a:pt x="601191" y="1912711"/>
                  </a:cubicBezTo>
                  <a:cubicBezTo>
                    <a:pt x="557792" y="1912711"/>
                    <a:pt x="522610" y="1877529"/>
                    <a:pt x="522610" y="1834130"/>
                  </a:cubicBezTo>
                  <a:lnTo>
                    <a:pt x="522610" y="1336447"/>
                  </a:lnTo>
                  <a:lnTo>
                    <a:pt x="467841" y="1336447"/>
                  </a:lnTo>
                  <a:cubicBezTo>
                    <a:pt x="467841" y="1502738"/>
                    <a:pt x="467840" y="1669030"/>
                    <a:pt x="467840" y="1835321"/>
                  </a:cubicBezTo>
                  <a:cubicBezTo>
                    <a:pt x="467840" y="1878063"/>
                    <a:pt x="433191" y="1912712"/>
                    <a:pt x="390449" y="1912712"/>
                  </a:cubicBezTo>
                  <a:lnTo>
                    <a:pt x="390450" y="1912711"/>
                  </a:lnTo>
                  <a:cubicBezTo>
                    <a:pt x="347708" y="1912711"/>
                    <a:pt x="313059" y="1878062"/>
                    <a:pt x="313059" y="1835320"/>
                  </a:cubicBezTo>
                  <a:lnTo>
                    <a:pt x="313059" y="1336447"/>
                  </a:lnTo>
                  <a:lnTo>
                    <a:pt x="122692" y="1336447"/>
                  </a:lnTo>
                  <a:lnTo>
                    <a:pt x="327846" y="591552"/>
                  </a:lnTo>
                  <a:cubicBezTo>
                    <a:pt x="332832" y="573449"/>
                    <a:pt x="322198" y="554732"/>
                    <a:pt x="304095" y="549746"/>
                  </a:cubicBezTo>
                  <a:cubicBezTo>
                    <a:pt x="285992" y="544760"/>
                    <a:pt x="267275" y="555394"/>
                    <a:pt x="262289" y="573497"/>
                  </a:cubicBezTo>
                  <a:lnTo>
                    <a:pt x="176423" y="885270"/>
                  </a:lnTo>
                  <a:lnTo>
                    <a:pt x="176320" y="885144"/>
                  </a:lnTo>
                  <a:cubicBezTo>
                    <a:pt x="162379" y="935763"/>
                    <a:pt x="148437" y="986382"/>
                    <a:pt x="134496" y="1037001"/>
                  </a:cubicBezTo>
                  <a:cubicBezTo>
                    <a:pt x="124456" y="1073457"/>
                    <a:pt x="86761" y="1094872"/>
                    <a:pt x="50304" y="1084832"/>
                  </a:cubicBezTo>
                  <a:lnTo>
                    <a:pt x="50306" y="1084831"/>
                  </a:lnTo>
                  <a:cubicBezTo>
                    <a:pt x="13849" y="1074790"/>
                    <a:pt x="-7566" y="1037096"/>
                    <a:pt x="2475" y="1000639"/>
                  </a:cubicBezTo>
                  <a:lnTo>
                    <a:pt x="150173" y="464361"/>
                  </a:lnTo>
                  <a:lnTo>
                    <a:pt x="155370" y="454078"/>
                  </a:lnTo>
                  <a:cubicBezTo>
                    <a:pt x="172562" y="397845"/>
                    <a:pt x="225232" y="357754"/>
                    <a:pt x="287267" y="357754"/>
                  </a:cubicBezTo>
                  <a:close/>
                  <a:moveTo>
                    <a:pt x="494320" y="0"/>
                  </a:moveTo>
                  <a:cubicBezTo>
                    <a:pt x="581276" y="0"/>
                    <a:pt x="651767" y="70491"/>
                    <a:pt x="651767" y="157447"/>
                  </a:cubicBezTo>
                  <a:cubicBezTo>
                    <a:pt x="651767" y="244403"/>
                    <a:pt x="581276" y="314894"/>
                    <a:pt x="494320" y="314894"/>
                  </a:cubicBezTo>
                  <a:cubicBezTo>
                    <a:pt x="407364" y="314894"/>
                    <a:pt x="336873" y="244403"/>
                    <a:pt x="336873" y="157447"/>
                  </a:cubicBezTo>
                  <a:cubicBezTo>
                    <a:pt x="336873" y="70491"/>
                    <a:pt x="407364" y="0"/>
                    <a:pt x="4943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513365" y="2357901"/>
            <a:ext cx="2060179" cy="1122706"/>
            <a:chOff x="3428078" y="2187559"/>
            <a:chExt cx="2155059" cy="1174410"/>
          </a:xfrm>
        </p:grpSpPr>
        <p:sp>
          <p:nvSpPr>
            <p:cNvPr id="78" name="矩形 77"/>
            <p:cNvSpPr/>
            <p:nvPr/>
          </p:nvSpPr>
          <p:spPr>
            <a:xfrm>
              <a:off x="3428078" y="2556891"/>
              <a:ext cx="2155059" cy="8050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65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465" dirty="0">
                <a:solidFill>
                  <a:schemeClr val="accent6"/>
                </a:solidFill>
                <a:cs typeface="+mn-ea"/>
                <a:sym typeface="+mn-lt"/>
              </a:endParaRPr>
            </a:p>
            <a:p>
              <a:r>
                <a:rPr lang="zh-CN" altLang="en-US" sz="1465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465" dirty="0">
                <a:solidFill>
                  <a:schemeClr val="accent6"/>
                </a:solidFill>
                <a:cs typeface="+mn-ea"/>
                <a:sym typeface="+mn-lt"/>
              </a:endParaRPr>
            </a:p>
            <a:p>
              <a:r>
                <a:rPr lang="zh-CN" altLang="en-US" sz="1465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465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3428078" y="2187559"/>
              <a:ext cx="1692255" cy="3971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65" b="1" dirty="0">
                  <a:solidFill>
                    <a:schemeClr val="accent5"/>
                  </a:solidFill>
                  <a:cs typeface="+mn-ea"/>
                  <a:sym typeface="+mn-lt"/>
                </a:rPr>
                <a:t>添加标题文字</a:t>
              </a:r>
            </a:p>
          </p:txBody>
        </p:sp>
      </p:grpSp>
      <p:sp>
        <p:nvSpPr>
          <p:cNvPr id="43" name="文本框 42"/>
          <p:cNvSpPr txBox="1"/>
          <p:nvPr/>
        </p:nvSpPr>
        <p:spPr bwMode="auto">
          <a:xfrm>
            <a:off x="1137959" y="566133"/>
            <a:ext cx="3547604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>
              <a:tabLst>
                <a:tab pos="180975" algn="l"/>
              </a:tabLst>
              <a:defRPr/>
            </a:pPr>
            <a:r>
              <a:rPr lang="zh-CN" altLang="en-US" sz="2665" b="1" spc="400" dirty="0">
                <a:solidFill>
                  <a:schemeClr val="accent1"/>
                </a:solidFill>
                <a:cs typeface="+mn-ea"/>
                <a:sym typeface="+mn-lt"/>
              </a:rPr>
              <a:t>工作不足之处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1245910" y="1071731"/>
            <a:ext cx="1021425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图表 45"/>
          <p:cNvGraphicFramePr/>
          <p:nvPr/>
        </p:nvGraphicFramePr>
        <p:xfrm>
          <a:off x="1443459" y="3253456"/>
          <a:ext cx="8990647" cy="3038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椭圆 18"/>
          <p:cNvSpPr/>
          <p:nvPr/>
        </p:nvSpPr>
        <p:spPr>
          <a:xfrm>
            <a:off x="731838" y="411395"/>
            <a:ext cx="812242" cy="812242"/>
          </a:xfrm>
          <a:prstGeom prst="ellipse">
            <a:avLst/>
          </a:prstGeom>
          <a:noFill/>
          <a:ln w="25400" cap="rnd">
            <a:gradFill>
              <a:gsLst>
                <a:gs pos="0">
                  <a:schemeClr val="accent6"/>
                </a:gs>
                <a:gs pos="90000">
                  <a:schemeClr val="accent6">
                    <a:alpha val="0"/>
                  </a:schemeClr>
                </a:gs>
              </a:gsLst>
              <a:lin ang="0" scaled="0"/>
            </a:gra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1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2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6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7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0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1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5" dur="2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46" grpId="0">
            <p:bldAsOne/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5" dur="2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46" grpId="0">
            <p:bldAsOne/>
          </p:bldGraphic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文本框 69"/>
          <p:cNvSpPr txBox="1"/>
          <p:nvPr/>
        </p:nvSpPr>
        <p:spPr bwMode="auto">
          <a:xfrm>
            <a:off x="1137959" y="566133"/>
            <a:ext cx="3547604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>
              <a:tabLst>
                <a:tab pos="180975" algn="l"/>
              </a:tabLst>
              <a:defRPr/>
            </a:pPr>
            <a:r>
              <a:rPr lang="zh-CN" altLang="en-US" sz="2665" b="1" spc="400" dirty="0">
                <a:solidFill>
                  <a:schemeClr val="accent1"/>
                </a:solidFill>
                <a:cs typeface="+mn-ea"/>
                <a:sym typeface="+mn-lt"/>
              </a:rPr>
              <a:t>工作不足之处</a:t>
            </a:r>
          </a:p>
        </p:txBody>
      </p:sp>
      <p:cxnSp>
        <p:nvCxnSpPr>
          <p:cNvPr id="72" name="直接连接符 71"/>
          <p:cNvCxnSpPr/>
          <p:nvPr/>
        </p:nvCxnSpPr>
        <p:spPr>
          <a:xfrm>
            <a:off x="1245910" y="1071731"/>
            <a:ext cx="1021425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3" name="图表 72"/>
          <p:cNvGraphicFramePr/>
          <p:nvPr/>
        </p:nvGraphicFramePr>
        <p:xfrm>
          <a:off x="1352813" y="1421709"/>
          <a:ext cx="9486374" cy="2945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74" name="组合 73"/>
          <p:cNvGrpSpPr/>
          <p:nvPr/>
        </p:nvGrpSpPr>
        <p:grpSpPr>
          <a:xfrm>
            <a:off x="1665510" y="4651888"/>
            <a:ext cx="3595856" cy="1200329"/>
            <a:chOff x="1665510" y="4651888"/>
            <a:chExt cx="3595856" cy="1200329"/>
          </a:xfrm>
        </p:grpSpPr>
        <p:sp>
          <p:nvSpPr>
            <p:cNvPr id="75" name="矩形 74"/>
            <p:cNvSpPr/>
            <p:nvPr/>
          </p:nvSpPr>
          <p:spPr>
            <a:xfrm>
              <a:off x="1665510" y="5113553"/>
              <a:ext cx="3595856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</a:t>
              </a:r>
              <a:endParaRPr lang="en-US" altLang="zh-CN" sz="1400" dirty="0">
                <a:solidFill>
                  <a:schemeClr val="accent6"/>
                </a:solidFill>
                <a:cs typeface="+mn-ea"/>
                <a:sym typeface="+mn-lt"/>
              </a:endParaRPr>
            </a:p>
            <a:p>
              <a:r>
                <a:rPr lang="zh-CN" altLang="en-US" sz="14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</a:t>
              </a:r>
              <a:endParaRPr lang="en-US" altLang="zh-CN" sz="1400" dirty="0">
                <a:solidFill>
                  <a:schemeClr val="accent6"/>
                </a:solidFill>
                <a:cs typeface="+mn-ea"/>
                <a:sym typeface="+mn-lt"/>
              </a:endParaRPr>
            </a:p>
            <a:p>
              <a:r>
                <a:rPr lang="zh-CN" altLang="en-US" sz="14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</a:t>
              </a:r>
              <a:endParaRPr lang="en-US" altLang="zh-CN" sz="1400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2945426" y="4651888"/>
              <a:ext cx="231594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>
                  <a:solidFill>
                    <a:schemeClr val="accent5"/>
                  </a:solidFill>
                  <a:cs typeface="+mn-ea"/>
                  <a:sym typeface="+mn-lt"/>
                </a:rPr>
                <a:t>添加标题文字</a:t>
              </a:r>
            </a:p>
          </p:txBody>
        </p:sp>
      </p:grpSp>
      <p:sp>
        <p:nvSpPr>
          <p:cNvPr id="77" name="文本框 7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458240" y="4874539"/>
            <a:ext cx="1411715" cy="755026"/>
          </a:xfrm>
          <a:custGeom>
            <a:avLst/>
            <a:gdLst/>
            <a:ahLst/>
            <a:cxnLst/>
            <a:rect l="l" t="t" r="r" b="b"/>
            <a:pathLst>
              <a:path w="2444584" h="1307434">
                <a:moveTo>
                  <a:pt x="1886628" y="10100"/>
                </a:moveTo>
                <a:cubicBezTo>
                  <a:pt x="2046940" y="10100"/>
                  <a:pt x="2169172" y="39909"/>
                  <a:pt x="2253321" y="99527"/>
                </a:cubicBezTo>
                <a:cubicBezTo>
                  <a:pt x="2337472" y="159145"/>
                  <a:pt x="2387534" y="253992"/>
                  <a:pt x="2403508" y="384067"/>
                </a:cubicBezTo>
                <a:lnTo>
                  <a:pt x="2038098" y="405461"/>
                </a:lnTo>
                <a:cubicBezTo>
                  <a:pt x="2028399" y="348981"/>
                  <a:pt x="2008003" y="307905"/>
                  <a:pt x="1976911" y="282232"/>
                </a:cubicBezTo>
                <a:cubicBezTo>
                  <a:pt x="1945818" y="256559"/>
                  <a:pt x="1902887" y="243722"/>
                  <a:pt x="1848118" y="243722"/>
                </a:cubicBezTo>
                <a:cubicBezTo>
                  <a:pt x="1803048" y="243722"/>
                  <a:pt x="1769103" y="253278"/>
                  <a:pt x="1746283" y="272390"/>
                </a:cubicBezTo>
                <a:cubicBezTo>
                  <a:pt x="1723462" y="291503"/>
                  <a:pt x="1712052" y="314751"/>
                  <a:pt x="1712052" y="342135"/>
                </a:cubicBezTo>
                <a:cubicBezTo>
                  <a:pt x="1712052" y="362103"/>
                  <a:pt x="1721466" y="380074"/>
                  <a:pt x="1740293" y="396048"/>
                </a:cubicBezTo>
                <a:cubicBezTo>
                  <a:pt x="1758549" y="412593"/>
                  <a:pt x="1801907" y="427996"/>
                  <a:pt x="1870368" y="442259"/>
                </a:cubicBezTo>
                <a:cubicBezTo>
                  <a:pt x="2039809" y="478772"/>
                  <a:pt x="2161185" y="515712"/>
                  <a:pt x="2234495" y="553080"/>
                </a:cubicBezTo>
                <a:cubicBezTo>
                  <a:pt x="2307805" y="590449"/>
                  <a:pt x="2361147" y="636802"/>
                  <a:pt x="2394522" y="692142"/>
                </a:cubicBezTo>
                <a:cubicBezTo>
                  <a:pt x="2427897" y="747481"/>
                  <a:pt x="2444584" y="809381"/>
                  <a:pt x="2444584" y="877842"/>
                </a:cubicBezTo>
                <a:cubicBezTo>
                  <a:pt x="2444584" y="958283"/>
                  <a:pt x="2422334" y="1032449"/>
                  <a:pt x="2377835" y="1100340"/>
                </a:cubicBezTo>
                <a:cubicBezTo>
                  <a:pt x="2333335" y="1168230"/>
                  <a:pt x="2271150" y="1219719"/>
                  <a:pt x="2191279" y="1254805"/>
                </a:cubicBezTo>
                <a:cubicBezTo>
                  <a:pt x="2111408" y="1289891"/>
                  <a:pt x="2010713" y="1307434"/>
                  <a:pt x="1889195" y="1307434"/>
                </a:cubicBezTo>
                <a:cubicBezTo>
                  <a:pt x="1675825" y="1307434"/>
                  <a:pt x="1528064" y="1266358"/>
                  <a:pt x="1445910" y="1184205"/>
                </a:cubicBezTo>
                <a:cubicBezTo>
                  <a:pt x="1363757" y="1102051"/>
                  <a:pt x="1317261" y="997649"/>
                  <a:pt x="1306421" y="870996"/>
                </a:cubicBezTo>
                <a:lnTo>
                  <a:pt x="1675255" y="847890"/>
                </a:lnTo>
                <a:cubicBezTo>
                  <a:pt x="1683242" y="907794"/>
                  <a:pt x="1699501" y="953434"/>
                  <a:pt x="1724033" y="984812"/>
                </a:cubicBezTo>
                <a:cubicBezTo>
                  <a:pt x="1763969" y="1035587"/>
                  <a:pt x="1821019" y="1060975"/>
                  <a:pt x="1895185" y="1060975"/>
                </a:cubicBezTo>
                <a:cubicBezTo>
                  <a:pt x="1950525" y="1060975"/>
                  <a:pt x="1993170" y="1047996"/>
                  <a:pt x="2023122" y="1022038"/>
                </a:cubicBezTo>
                <a:cubicBezTo>
                  <a:pt x="2053073" y="996080"/>
                  <a:pt x="2068049" y="965985"/>
                  <a:pt x="2068049" y="931755"/>
                </a:cubicBezTo>
                <a:cubicBezTo>
                  <a:pt x="2068049" y="899236"/>
                  <a:pt x="2053786" y="870140"/>
                  <a:pt x="2025261" y="844467"/>
                </a:cubicBezTo>
                <a:cubicBezTo>
                  <a:pt x="1996736" y="818794"/>
                  <a:pt x="1930557" y="794548"/>
                  <a:pt x="1826724" y="771727"/>
                </a:cubicBezTo>
                <a:cubicBezTo>
                  <a:pt x="1656713" y="733503"/>
                  <a:pt x="1535480" y="682728"/>
                  <a:pt x="1463026" y="619402"/>
                </a:cubicBezTo>
                <a:cubicBezTo>
                  <a:pt x="1390001" y="556076"/>
                  <a:pt x="1353488" y="475349"/>
                  <a:pt x="1353488" y="377221"/>
                </a:cubicBezTo>
                <a:cubicBezTo>
                  <a:pt x="1353488" y="312754"/>
                  <a:pt x="1372172" y="251852"/>
                  <a:pt x="1409541" y="194516"/>
                </a:cubicBezTo>
                <a:cubicBezTo>
                  <a:pt x="1446909" y="137180"/>
                  <a:pt x="1503104" y="92110"/>
                  <a:pt x="1578126" y="59306"/>
                </a:cubicBezTo>
                <a:cubicBezTo>
                  <a:pt x="1653147" y="26502"/>
                  <a:pt x="1755981" y="10100"/>
                  <a:pt x="1886628" y="10100"/>
                </a:cubicBezTo>
                <a:close/>
                <a:moveTo>
                  <a:pt x="0" y="0"/>
                </a:moveTo>
                <a:lnTo>
                  <a:pt x="405243" y="0"/>
                </a:lnTo>
                <a:lnTo>
                  <a:pt x="687604" y="902828"/>
                </a:lnTo>
                <a:lnTo>
                  <a:pt x="966355" y="0"/>
                </a:lnTo>
                <a:lnTo>
                  <a:pt x="1359805" y="0"/>
                </a:lnTo>
                <a:lnTo>
                  <a:pt x="893977" y="1254546"/>
                </a:lnTo>
                <a:lnTo>
                  <a:pt x="473798" y="1254546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3800" dirty="0">
              <a:solidFill>
                <a:schemeClr val="accent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7243331" y="4651888"/>
            <a:ext cx="3595856" cy="1200329"/>
            <a:chOff x="7243331" y="4651888"/>
            <a:chExt cx="3595856" cy="1200329"/>
          </a:xfrm>
        </p:grpSpPr>
        <p:sp>
          <p:nvSpPr>
            <p:cNvPr id="79" name="矩形 78"/>
            <p:cNvSpPr/>
            <p:nvPr/>
          </p:nvSpPr>
          <p:spPr>
            <a:xfrm>
              <a:off x="7243331" y="5113553"/>
              <a:ext cx="3595856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</a:t>
              </a:r>
              <a:endParaRPr lang="en-US" altLang="zh-CN" sz="1400" dirty="0">
                <a:solidFill>
                  <a:schemeClr val="accent6"/>
                </a:solidFill>
                <a:cs typeface="+mn-ea"/>
                <a:sym typeface="+mn-lt"/>
              </a:endParaRPr>
            </a:p>
            <a:p>
              <a:r>
                <a:rPr lang="zh-CN" altLang="en-US" sz="14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</a:t>
              </a:r>
              <a:endParaRPr lang="en-US" altLang="zh-CN" sz="1400" dirty="0">
                <a:solidFill>
                  <a:schemeClr val="accent6"/>
                </a:solidFill>
                <a:cs typeface="+mn-ea"/>
                <a:sym typeface="+mn-lt"/>
              </a:endParaRPr>
            </a:p>
            <a:p>
              <a:r>
                <a:rPr lang="zh-CN" altLang="en-US" sz="14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</a:t>
              </a:r>
              <a:endParaRPr lang="en-US" altLang="zh-CN" sz="1400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7243331" y="4651888"/>
              <a:ext cx="231594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>
                  <a:solidFill>
                    <a:schemeClr val="accent6"/>
                  </a:solidFill>
                  <a:cs typeface="+mn-ea"/>
                  <a:sym typeface="+mn-lt"/>
                </a:rPr>
                <a:t>添加标题文字</a:t>
              </a:r>
            </a:p>
          </p:txBody>
        </p:sp>
      </p:grpSp>
      <p:sp>
        <p:nvSpPr>
          <p:cNvPr id="15" name="椭圆 14"/>
          <p:cNvSpPr/>
          <p:nvPr/>
        </p:nvSpPr>
        <p:spPr>
          <a:xfrm>
            <a:off x="731838" y="411395"/>
            <a:ext cx="812242" cy="812242"/>
          </a:xfrm>
          <a:prstGeom prst="ellipse">
            <a:avLst/>
          </a:prstGeom>
          <a:noFill/>
          <a:ln w="25400" cap="rnd">
            <a:gradFill>
              <a:gsLst>
                <a:gs pos="0">
                  <a:schemeClr val="accent6"/>
                </a:gs>
                <a:gs pos="90000">
                  <a:schemeClr val="accent6">
                    <a:alpha val="0"/>
                  </a:schemeClr>
                </a:gs>
              </a:gsLst>
              <a:lin ang="0" scaled="0"/>
            </a:gra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3" grpId="0">
        <p:bldAsOne/>
      </p:bldGraphic>
      <p:bldP spid="7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665300" y="2264726"/>
            <a:ext cx="43260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>
              <a:defRPr/>
            </a:pPr>
            <a:r>
              <a:rPr lang="zh-CN" altLang="en-US" sz="4800" b="1" kern="100" spc="400" dirty="0">
                <a:solidFill>
                  <a:schemeClr val="bg1">
                    <a:lumMod val="10000"/>
                  </a:schemeClr>
                </a:solidFill>
                <a:cs typeface="+mn-ea"/>
                <a:sym typeface="+mn-lt"/>
              </a:rPr>
              <a:t>明年工作计划</a:t>
            </a:r>
            <a:endParaRPr lang="zh-CN" altLang="zh-CN" sz="4800" b="1" kern="100" spc="400" dirty="0">
              <a:solidFill>
                <a:schemeClr val="bg1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弧形 6"/>
          <p:cNvSpPr/>
          <p:nvPr/>
        </p:nvSpPr>
        <p:spPr>
          <a:xfrm>
            <a:off x="1488476" y="1289275"/>
            <a:ext cx="3793067" cy="3793067"/>
          </a:xfrm>
          <a:prstGeom prst="arc">
            <a:avLst>
              <a:gd name="adj1" fmla="val 17845598"/>
              <a:gd name="adj2" fmla="val 3803747"/>
            </a:avLst>
          </a:prstGeom>
          <a:ln w="15875" cap="rnd">
            <a:solidFill>
              <a:schemeClr val="accent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98404" y="3185808"/>
            <a:ext cx="5405120" cy="0"/>
          </a:xfrm>
          <a:prstGeom prst="line">
            <a:avLst/>
          </a:prstGeom>
          <a:ln w="15875" cap="rnd">
            <a:solidFill>
              <a:schemeClr val="accent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6096000" y="3300477"/>
            <a:ext cx="3785011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913765">
              <a:buFont typeface="Wingdings" panose="05000000000000000000" pitchFamily="2" charset="2"/>
              <a:buChar char="l"/>
              <a:defRPr/>
            </a:pPr>
            <a:r>
              <a:rPr lang="zh-CN" altLang="en-US" sz="2135" b="1" kern="100" spc="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点击添加简要文字内容</a:t>
            </a:r>
          </a:p>
        </p:txBody>
      </p:sp>
      <p:sp>
        <p:nvSpPr>
          <p:cNvPr id="14" name="矩形 13"/>
          <p:cNvSpPr/>
          <p:nvPr/>
        </p:nvSpPr>
        <p:spPr>
          <a:xfrm>
            <a:off x="6096000" y="3702697"/>
            <a:ext cx="3785011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defTabSz="913765">
              <a:buFont typeface="Wingdings" panose="05000000000000000000" pitchFamily="2" charset="2"/>
              <a:buChar char="l"/>
              <a:defRPr/>
            </a:pPr>
            <a:r>
              <a:rPr lang="zh-CN" altLang="en-US" sz="2135" b="1" kern="100" spc="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点击添加简要文字内容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705009" y="1505808"/>
            <a:ext cx="3360000" cy="3360000"/>
            <a:chOff x="1705009" y="1505808"/>
            <a:chExt cx="3360000" cy="3360000"/>
          </a:xfrm>
        </p:grpSpPr>
        <p:sp>
          <p:nvSpPr>
            <p:cNvPr id="13" name="KSO_Shape"/>
            <p:cNvSpPr/>
            <p:nvPr/>
          </p:nvSpPr>
          <p:spPr bwMode="auto">
            <a:xfrm>
              <a:off x="1705009" y="1505808"/>
              <a:ext cx="3360000" cy="336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913765">
                <a:defRPr/>
              </a:pPr>
              <a:endParaRPr lang="zh-CN" altLang="en-US" sz="1465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 bwMode="auto">
            <a:xfrm>
              <a:off x="1945153" y="2281655"/>
              <a:ext cx="287971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3765">
                <a:defRPr/>
              </a:pPr>
              <a:r>
                <a:rPr lang="en-US" altLang="zh-CN" sz="9600" b="1" spc="400" dirty="0">
                  <a:solidFill>
                    <a:schemeClr val="bg1"/>
                  </a:solidFill>
                  <a:cs typeface="+mn-ea"/>
                  <a:sym typeface="+mn-lt"/>
                </a:rPr>
                <a:t>05</a:t>
              </a:r>
              <a:endParaRPr lang="zh-CN" altLang="en-US" sz="9600" b="1" spc="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559137" y="2341121"/>
            <a:ext cx="3048000" cy="3048000"/>
            <a:chOff x="4559137" y="2341121"/>
            <a:chExt cx="3048000" cy="3048000"/>
          </a:xfrm>
        </p:grpSpPr>
        <p:sp>
          <p:nvSpPr>
            <p:cNvPr id="2" name="椭圆 1"/>
            <p:cNvSpPr/>
            <p:nvPr/>
          </p:nvSpPr>
          <p:spPr>
            <a:xfrm>
              <a:off x="4559137" y="2341121"/>
              <a:ext cx="3048000" cy="3048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964882" y="3048962"/>
              <a:ext cx="2236510" cy="1632318"/>
              <a:chOff x="4977745" y="2529143"/>
              <a:chExt cx="2236510" cy="1632318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4977745" y="3084243"/>
                <a:ext cx="2236510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cs typeface="+mn-ea"/>
                    <a:sym typeface="+mn-lt"/>
                  </a:rPr>
                  <a:t>点击输入简要文字内容</a:t>
                </a:r>
                <a:endParaRPr lang="en-US" altLang="zh-CN" sz="1600" dirty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r>
                  <a:rPr lang="zh-CN" altLang="en-US" sz="1600" dirty="0">
                    <a:solidFill>
                      <a:schemeClr val="bg1"/>
                    </a:solidFill>
                    <a:cs typeface="+mn-ea"/>
                    <a:sym typeface="+mn-lt"/>
                  </a:rPr>
                  <a:t>点击输入简要文字内容</a:t>
                </a:r>
                <a:endParaRPr lang="en-US" altLang="zh-CN" sz="1600" dirty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r>
                  <a:rPr lang="zh-CN" altLang="en-US" sz="1600" dirty="0">
                    <a:solidFill>
                      <a:schemeClr val="bg1"/>
                    </a:solidFill>
                    <a:cs typeface="+mn-ea"/>
                    <a:sym typeface="+mn-lt"/>
                  </a:rPr>
                  <a:t>点击输入简要文字内容</a:t>
                </a:r>
                <a:endParaRPr lang="en-US" altLang="zh-CN" sz="1600" dirty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r>
                  <a:rPr lang="zh-CN" altLang="en-US" sz="1600" dirty="0">
                    <a:solidFill>
                      <a:schemeClr val="bg1"/>
                    </a:solidFill>
                    <a:cs typeface="+mn-ea"/>
                    <a:sym typeface="+mn-lt"/>
                  </a:rPr>
                  <a:t>点击输入简要文字内容</a:t>
                </a:r>
                <a:endParaRPr lang="en-US" altLang="zh-CN" sz="16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5234226" y="252914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添加标题文字</a:t>
                </a: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1587530" y="3118628"/>
            <a:ext cx="2236510" cy="1546593"/>
            <a:chOff x="1617049" y="2998490"/>
            <a:chExt cx="2236510" cy="1546593"/>
          </a:xfrm>
        </p:grpSpPr>
        <p:sp>
          <p:nvSpPr>
            <p:cNvPr id="4" name="矩形 3"/>
            <p:cNvSpPr/>
            <p:nvPr/>
          </p:nvSpPr>
          <p:spPr>
            <a:xfrm>
              <a:off x="1617049" y="3467865"/>
              <a:ext cx="2236510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600" dirty="0">
                <a:solidFill>
                  <a:schemeClr val="accent6"/>
                </a:solidFill>
                <a:cs typeface="+mn-ea"/>
                <a:sym typeface="+mn-lt"/>
              </a:endParaRPr>
            </a:p>
            <a:p>
              <a:r>
                <a:rPr lang="zh-CN" altLang="en-US" sz="16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600" dirty="0">
                <a:solidFill>
                  <a:schemeClr val="accent6"/>
                </a:solidFill>
                <a:cs typeface="+mn-ea"/>
                <a:sym typeface="+mn-lt"/>
              </a:endParaRPr>
            </a:p>
            <a:p>
              <a:r>
                <a:rPr lang="zh-CN" altLang="en-US" sz="16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600" dirty="0">
                <a:solidFill>
                  <a:schemeClr val="accent6"/>
                </a:solidFill>
                <a:cs typeface="+mn-ea"/>
                <a:sym typeface="+mn-lt"/>
              </a:endParaRPr>
            </a:p>
            <a:p>
              <a:r>
                <a:rPr lang="zh-CN" altLang="en-US" sz="16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600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873530" y="2998490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6"/>
                  </a:solidFill>
                  <a:cs typeface="+mn-ea"/>
                  <a:sym typeface="+mn-lt"/>
                </a:rPr>
                <a:t>添加标题文字</a:t>
              </a:r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3249450" y="2624490"/>
            <a:ext cx="1457325" cy="641591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2080628" y="1805274"/>
            <a:ext cx="1250314" cy="1250314"/>
            <a:chOff x="2045856" y="2812896"/>
            <a:chExt cx="1250314" cy="1250314"/>
          </a:xfrm>
        </p:grpSpPr>
        <p:sp>
          <p:nvSpPr>
            <p:cNvPr id="9" name="椭圆 8"/>
            <p:cNvSpPr/>
            <p:nvPr/>
          </p:nvSpPr>
          <p:spPr>
            <a:xfrm>
              <a:off x="2045856" y="2812896"/>
              <a:ext cx="1250314" cy="125031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任意多边形 11"/>
            <p:cNvSpPr>
              <a:spLocks noChangeArrowheads="1"/>
            </p:cNvSpPr>
            <p:nvPr/>
          </p:nvSpPr>
          <p:spPr bwMode="auto">
            <a:xfrm>
              <a:off x="2385123" y="3174959"/>
              <a:ext cx="571780" cy="526189"/>
            </a:xfrm>
            <a:custGeom>
              <a:avLst/>
              <a:gdLst>
                <a:gd name="connsiteX0" fmla="*/ 26988 w 306388"/>
                <a:gd name="connsiteY0" fmla="*/ 254000 h 334963"/>
                <a:gd name="connsiteX1" fmla="*/ 71438 w 306388"/>
                <a:gd name="connsiteY1" fmla="*/ 254000 h 334963"/>
                <a:gd name="connsiteX2" fmla="*/ 71438 w 306388"/>
                <a:gd name="connsiteY2" fmla="*/ 334963 h 334963"/>
                <a:gd name="connsiteX3" fmla="*/ 26988 w 306388"/>
                <a:gd name="connsiteY3" fmla="*/ 334963 h 334963"/>
                <a:gd name="connsiteX4" fmla="*/ 100013 w 306388"/>
                <a:gd name="connsiteY4" fmla="*/ 214312 h 334963"/>
                <a:gd name="connsiteX5" fmla="*/ 144463 w 306388"/>
                <a:gd name="connsiteY5" fmla="*/ 214312 h 334963"/>
                <a:gd name="connsiteX6" fmla="*/ 144463 w 306388"/>
                <a:gd name="connsiteY6" fmla="*/ 334962 h 334963"/>
                <a:gd name="connsiteX7" fmla="*/ 100013 w 306388"/>
                <a:gd name="connsiteY7" fmla="*/ 334962 h 334963"/>
                <a:gd name="connsiteX8" fmla="*/ 174625 w 306388"/>
                <a:gd name="connsiteY8" fmla="*/ 174625 h 334963"/>
                <a:gd name="connsiteX9" fmla="*/ 219075 w 306388"/>
                <a:gd name="connsiteY9" fmla="*/ 174625 h 334963"/>
                <a:gd name="connsiteX10" fmla="*/ 219075 w 306388"/>
                <a:gd name="connsiteY10" fmla="*/ 334963 h 334963"/>
                <a:gd name="connsiteX11" fmla="*/ 174625 w 306388"/>
                <a:gd name="connsiteY11" fmla="*/ 334963 h 334963"/>
                <a:gd name="connsiteX12" fmla="*/ 247650 w 306388"/>
                <a:gd name="connsiteY12" fmla="*/ 134937 h 334963"/>
                <a:gd name="connsiteX13" fmla="*/ 292100 w 306388"/>
                <a:gd name="connsiteY13" fmla="*/ 134937 h 334963"/>
                <a:gd name="connsiteX14" fmla="*/ 292100 w 306388"/>
                <a:gd name="connsiteY14" fmla="*/ 334962 h 334963"/>
                <a:gd name="connsiteX15" fmla="*/ 247650 w 306388"/>
                <a:gd name="connsiteY15" fmla="*/ 334962 h 334963"/>
                <a:gd name="connsiteX16" fmla="*/ 306388 w 306388"/>
                <a:gd name="connsiteY16" fmla="*/ 0 h 334963"/>
                <a:gd name="connsiteX17" fmla="*/ 284163 w 306388"/>
                <a:gd name="connsiteY17" fmla="*/ 85725 h 334963"/>
                <a:gd name="connsiteX18" fmla="*/ 265113 w 306388"/>
                <a:gd name="connsiteY18" fmla="*/ 65087 h 334963"/>
                <a:gd name="connsiteX19" fmla="*/ 157163 w 306388"/>
                <a:gd name="connsiteY19" fmla="*/ 171451 h 334963"/>
                <a:gd name="connsiteX20" fmla="*/ 122238 w 306388"/>
                <a:gd name="connsiteY20" fmla="*/ 138113 h 334963"/>
                <a:gd name="connsiteX21" fmla="*/ 23813 w 306388"/>
                <a:gd name="connsiteY21" fmla="*/ 236538 h 334963"/>
                <a:gd name="connsiteX22" fmla="*/ 0 w 306388"/>
                <a:gd name="connsiteY22" fmla="*/ 212726 h 334963"/>
                <a:gd name="connsiteX23" fmla="*/ 122238 w 306388"/>
                <a:gd name="connsiteY23" fmla="*/ 90487 h 334963"/>
                <a:gd name="connsiteX24" fmla="*/ 157163 w 306388"/>
                <a:gd name="connsiteY24" fmla="*/ 125413 h 334963"/>
                <a:gd name="connsiteX25" fmla="*/ 241300 w 306388"/>
                <a:gd name="connsiteY25" fmla="*/ 42862 h 334963"/>
                <a:gd name="connsiteX26" fmla="*/ 219075 w 306388"/>
                <a:gd name="connsiteY26" fmla="*/ 20637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06388" h="334963">
                  <a:moveTo>
                    <a:pt x="26988" y="254000"/>
                  </a:moveTo>
                  <a:lnTo>
                    <a:pt x="71438" y="254000"/>
                  </a:lnTo>
                  <a:lnTo>
                    <a:pt x="71438" y="334963"/>
                  </a:lnTo>
                  <a:lnTo>
                    <a:pt x="26988" y="334963"/>
                  </a:lnTo>
                  <a:close/>
                  <a:moveTo>
                    <a:pt x="100013" y="214312"/>
                  </a:moveTo>
                  <a:lnTo>
                    <a:pt x="144463" y="214312"/>
                  </a:lnTo>
                  <a:lnTo>
                    <a:pt x="144463" y="334962"/>
                  </a:lnTo>
                  <a:lnTo>
                    <a:pt x="100013" y="334962"/>
                  </a:lnTo>
                  <a:close/>
                  <a:moveTo>
                    <a:pt x="174625" y="174625"/>
                  </a:moveTo>
                  <a:lnTo>
                    <a:pt x="219075" y="174625"/>
                  </a:lnTo>
                  <a:lnTo>
                    <a:pt x="219075" y="334963"/>
                  </a:lnTo>
                  <a:lnTo>
                    <a:pt x="174625" y="334963"/>
                  </a:lnTo>
                  <a:close/>
                  <a:moveTo>
                    <a:pt x="247650" y="134937"/>
                  </a:moveTo>
                  <a:lnTo>
                    <a:pt x="292100" y="134937"/>
                  </a:lnTo>
                  <a:lnTo>
                    <a:pt x="292100" y="334962"/>
                  </a:lnTo>
                  <a:lnTo>
                    <a:pt x="247650" y="334962"/>
                  </a:lnTo>
                  <a:close/>
                  <a:moveTo>
                    <a:pt x="306388" y="0"/>
                  </a:moveTo>
                  <a:lnTo>
                    <a:pt x="284163" y="85725"/>
                  </a:lnTo>
                  <a:lnTo>
                    <a:pt x="265113" y="65087"/>
                  </a:lnTo>
                  <a:lnTo>
                    <a:pt x="157163" y="171451"/>
                  </a:lnTo>
                  <a:lnTo>
                    <a:pt x="122238" y="138113"/>
                  </a:lnTo>
                  <a:lnTo>
                    <a:pt x="23813" y="236538"/>
                  </a:lnTo>
                  <a:lnTo>
                    <a:pt x="0" y="212726"/>
                  </a:lnTo>
                  <a:lnTo>
                    <a:pt x="122238" y="90487"/>
                  </a:lnTo>
                  <a:lnTo>
                    <a:pt x="157163" y="125413"/>
                  </a:lnTo>
                  <a:lnTo>
                    <a:pt x="241300" y="42862"/>
                  </a:lnTo>
                  <a:lnTo>
                    <a:pt x="219075" y="206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7466642" y="4474724"/>
            <a:ext cx="1457325" cy="641591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8861059" y="4725864"/>
            <a:ext cx="1250314" cy="1250314"/>
            <a:chOff x="8895830" y="2812896"/>
            <a:chExt cx="1250314" cy="1250314"/>
          </a:xfrm>
        </p:grpSpPr>
        <p:sp>
          <p:nvSpPr>
            <p:cNvPr id="18" name="椭圆 17"/>
            <p:cNvSpPr/>
            <p:nvPr/>
          </p:nvSpPr>
          <p:spPr>
            <a:xfrm>
              <a:off x="8895830" y="2812896"/>
              <a:ext cx="1250314" cy="125031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9200457" y="3199586"/>
              <a:ext cx="641061" cy="476935"/>
              <a:chOff x="-1049210" y="4610039"/>
              <a:chExt cx="1498341" cy="1114733"/>
            </a:xfrm>
            <a:solidFill>
              <a:schemeClr val="accent4"/>
            </a:solidFill>
          </p:grpSpPr>
          <p:sp>
            <p:nvSpPr>
              <p:cNvPr id="14" name="Freeform 389"/>
              <p:cNvSpPr>
                <a:spLocks noEditPoints="1"/>
              </p:cNvSpPr>
              <p:nvPr/>
            </p:nvSpPr>
            <p:spPr bwMode="auto">
              <a:xfrm>
                <a:off x="-6654" y="5272999"/>
                <a:ext cx="455785" cy="451773"/>
              </a:xfrm>
              <a:custGeom>
                <a:avLst/>
                <a:gdLst>
                  <a:gd name="T0" fmla="*/ 128 w 144"/>
                  <a:gd name="T1" fmla="*/ 65 h 143"/>
                  <a:gd name="T2" fmla="*/ 144 w 144"/>
                  <a:gd name="T3" fmla="*/ 57 h 143"/>
                  <a:gd name="T4" fmla="*/ 139 w 144"/>
                  <a:gd name="T5" fmla="*/ 43 h 143"/>
                  <a:gd name="T6" fmla="*/ 121 w 144"/>
                  <a:gd name="T7" fmla="*/ 45 h 143"/>
                  <a:gd name="T8" fmla="*/ 115 w 144"/>
                  <a:gd name="T9" fmla="*/ 35 h 143"/>
                  <a:gd name="T10" fmla="*/ 121 w 144"/>
                  <a:gd name="T11" fmla="*/ 18 h 143"/>
                  <a:gd name="T12" fmla="*/ 111 w 144"/>
                  <a:gd name="T13" fmla="*/ 10 h 143"/>
                  <a:gd name="T14" fmla="*/ 97 w 144"/>
                  <a:gd name="T15" fmla="*/ 23 h 143"/>
                  <a:gd name="T16" fmla="*/ 85 w 144"/>
                  <a:gd name="T17" fmla="*/ 19 h 143"/>
                  <a:gd name="T18" fmla="*/ 80 w 144"/>
                  <a:gd name="T19" fmla="*/ 0 h 143"/>
                  <a:gd name="T20" fmla="*/ 65 w 144"/>
                  <a:gd name="T21" fmla="*/ 0 h 143"/>
                  <a:gd name="T22" fmla="*/ 60 w 144"/>
                  <a:gd name="T23" fmla="*/ 19 h 143"/>
                  <a:gd name="T24" fmla="*/ 47 w 144"/>
                  <a:gd name="T25" fmla="*/ 21 h 143"/>
                  <a:gd name="T26" fmla="*/ 34 w 144"/>
                  <a:gd name="T27" fmla="*/ 10 h 143"/>
                  <a:gd name="T28" fmla="*/ 23 w 144"/>
                  <a:gd name="T29" fmla="*/ 19 h 143"/>
                  <a:gd name="T30" fmla="*/ 29 w 144"/>
                  <a:gd name="T31" fmla="*/ 36 h 143"/>
                  <a:gd name="T32" fmla="*/ 24 w 144"/>
                  <a:gd name="T33" fmla="*/ 43 h 143"/>
                  <a:gd name="T34" fmla="*/ 4 w 144"/>
                  <a:gd name="T35" fmla="*/ 43 h 143"/>
                  <a:gd name="T36" fmla="*/ 0 w 144"/>
                  <a:gd name="T37" fmla="*/ 54 h 143"/>
                  <a:gd name="T38" fmla="*/ 17 w 144"/>
                  <a:gd name="T39" fmla="*/ 64 h 143"/>
                  <a:gd name="T40" fmla="*/ 16 w 144"/>
                  <a:gd name="T41" fmla="*/ 76 h 143"/>
                  <a:gd name="T42" fmla="*/ 0 w 144"/>
                  <a:gd name="T43" fmla="*/ 87 h 143"/>
                  <a:gd name="T44" fmla="*/ 5 w 144"/>
                  <a:gd name="T45" fmla="*/ 100 h 143"/>
                  <a:gd name="T46" fmla="*/ 23 w 144"/>
                  <a:gd name="T47" fmla="*/ 98 h 143"/>
                  <a:gd name="T48" fmla="*/ 29 w 144"/>
                  <a:gd name="T49" fmla="*/ 108 h 143"/>
                  <a:gd name="T50" fmla="*/ 23 w 144"/>
                  <a:gd name="T51" fmla="*/ 125 h 143"/>
                  <a:gd name="T52" fmla="*/ 34 w 144"/>
                  <a:gd name="T53" fmla="*/ 133 h 143"/>
                  <a:gd name="T54" fmla="*/ 49 w 144"/>
                  <a:gd name="T55" fmla="*/ 122 h 143"/>
                  <a:gd name="T56" fmla="*/ 60 w 144"/>
                  <a:gd name="T57" fmla="*/ 126 h 143"/>
                  <a:gd name="T58" fmla="*/ 65 w 144"/>
                  <a:gd name="T59" fmla="*/ 143 h 143"/>
                  <a:gd name="T60" fmla="*/ 78 w 144"/>
                  <a:gd name="T61" fmla="*/ 143 h 143"/>
                  <a:gd name="T62" fmla="*/ 83 w 144"/>
                  <a:gd name="T63" fmla="*/ 125 h 143"/>
                  <a:gd name="T64" fmla="*/ 97 w 144"/>
                  <a:gd name="T65" fmla="*/ 122 h 143"/>
                  <a:gd name="T66" fmla="*/ 109 w 144"/>
                  <a:gd name="T67" fmla="*/ 133 h 143"/>
                  <a:gd name="T68" fmla="*/ 120 w 144"/>
                  <a:gd name="T69" fmla="*/ 125 h 143"/>
                  <a:gd name="T70" fmla="*/ 114 w 144"/>
                  <a:gd name="T71" fmla="*/ 108 h 143"/>
                  <a:gd name="T72" fmla="*/ 121 w 144"/>
                  <a:gd name="T73" fmla="*/ 100 h 143"/>
                  <a:gd name="T74" fmla="*/ 140 w 144"/>
                  <a:gd name="T75" fmla="*/ 100 h 143"/>
                  <a:gd name="T76" fmla="*/ 144 w 144"/>
                  <a:gd name="T77" fmla="*/ 87 h 143"/>
                  <a:gd name="T78" fmla="*/ 128 w 144"/>
                  <a:gd name="T79" fmla="*/ 78 h 143"/>
                  <a:gd name="T80" fmla="*/ 128 w 144"/>
                  <a:gd name="T81" fmla="*/ 65 h 143"/>
                  <a:gd name="T82" fmla="*/ 72 w 144"/>
                  <a:gd name="T83" fmla="*/ 101 h 143"/>
                  <a:gd name="T84" fmla="*/ 43 w 144"/>
                  <a:gd name="T85" fmla="*/ 72 h 143"/>
                  <a:gd name="T86" fmla="*/ 72 w 144"/>
                  <a:gd name="T87" fmla="*/ 43 h 143"/>
                  <a:gd name="T88" fmla="*/ 101 w 144"/>
                  <a:gd name="T89" fmla="*/ 72 h 143"/>
                  <a:gd name="T90" fmla="*/ 72 w 144"/>
                  <a:gd name="T91" fmla="*/ 10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43">
                    <a:moveTo>
                      <a:pt x="128" y="65"/>
                    </a:moveTo>
                    <a:cubicBezTo>
                      <a:pt x="144" y="57"/>
                      <a:pt x="144" y="57"/>
                      <a:pt x="144" y="57"/>
                    </a:cubicBezTo>
                    <a:cubicBezTo>
                      <a:pt x="139" y="43"/>
                      <a:pt x="139" y="43"/>
                      <a:pt x="139" y="43"/>
                    </a:cubicBezTo>
                    <a:cubicBezTo>
                      <a:pt x="121" y="45"/>
                      <a:pt x="121" y="45"/>
                      <a:pt x="121" y="45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21" y="18"/>
                      <a:pt x="121" y="18"/>
                      <a:pt x="121" y="18"/>
                    </a:cubicBezTo>
                    <a:cubicBezTo>
                      <a:pt x="111" y="10"/>
                      <a:pt x="111" y="10"/>
                      <a:pt x="111" y="10"/>
                    </a:cubicBezTo>
                    <a:cubicBezTo>
                      <a:pt x="97" y="23"/>
                      <a:pt x="97" y="23"/>
                      <a:pt x="97" y="23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5" y="100"/>
                      <a:pt x="5" y="100"/>
                      <a:pt x="5" y="100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9" y="108"/>
                      <a:pt x="29" y="108"/>
                      <a:pt x="29" y="108"/>
                    </a:cubicBezTo>
                    <a:cubicBezTo>
                      <a:pt x="23" y="125"/>
                      <a:pt x="23" y="125"/>
                      <a:pt x="23" y="125"/>
                    </a:cubicBezTo>
                    <a:cubicBezTo>
                      <a:pt x="34" y="133"/>
                      <a:pt x="34" y="133"/>
                      <a:pt x="34" y="133"/>
                    </a:cubicBezTo>
                    <a:cubicBezTo>
                      <a:pt x="49" y="122"/>
                      <a:pt x="49" y="122"/>
                      <a:pt x="49" y="122"/>
                    </a:cubicBezTo>
                    <a:cubicBezTo>
                      <a:pt x="60" y="126"/>
                      <a:pt x="60" y="126"/>
                      <a:pt x="60" y="126"/>
                    </a:cubicBezTo>
                    <a:cubicBezTo>
                      <a:pt x="65" y="143"/>
                      <a:pt x="65" y="143"/>
                      <a:pt x="65" y="143"/>
                    </a:cubicBezTo>
                    <a:cubicBezTo>
                      <a:pt x="78" y="143"/>
                      <a:pt x="78" y="143"/>
                      <a:pt x="78" y="143"/>
                    </a:cubicBezTo>
                    <a:cubicBezTo>
                      <a:pt x="83" y="125"/>
                      <a:pt x="83" y="125"/>
                      <a:pt x="83" y="125"/>
                    </a:cubicBezTo>
                    <a:cubicBezTo>
                      <a:pt x="97" y="122"/>
                      <a:pt x="97" y="122"/>
                      <a:pt x="97" y="122"/>
                    </a:cubicBezTo>
                    <a:cubicBezTo>
                      <a:pt x="109" y="133"/>
                      <a:pt x="109" y="133"/>
                      <a:pt x="109" y="133"/>
                    </a:cubicBezTo>
                    <a:cubicBezTo>
                      <a:pt x="120" y="125"/>
                      <a:pt x="120" y="125"/>
                      <a:pt x="120" y="125"/>
                    </a:cubicBezTo>
                    <a:cubicBezTo>
                      <a:pt x="114" y="108"/>
                      <a:pt x="114" y="108"/>
                      <a:pt x="114" y="108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44" y="87"/>
                      <a:pt x="144" y="87"/>
                      <a:pt x="144" y="87"/>
                    </a:cubicBezTo>
                    <a:cubicBezTo>
                      <a:pt x="128" y="78"/>
                      <a:pt x="128" y="78"/>
                      <a:pt x="128" y="78"/>
                    </a:cubicBezTo>
                    <a:lnTo>
                      <a:pt x="128" y="65"/>
                    </a:lnTo>
                    <a:close/>
                    <a:moveTo>
                      <a:pt x="72" y="101"/>
                    </a:moveTo>
                    <a:cubicBezTo>
                      <a:pt x="56" y="101"/>
                      <a:pt x="43" y="88"/>
                      <a:pt x="43" y="72"/>
                    </a:cubicBezTo>
                    <a:cubicBezTo>
                      <a:pt x="43" y="56"/>
                      <a:pt x="56" y="43"/>
                      <a:pt x="72" y="43"/>
                    </a:cubicBezTo>
                    <a:cubicBezTo>
                      <a:pt x="88" y="43"/>
                      <a:pt x="101" y="56"/>
                      <a:pt x="101" y="72"/>
                    </a:cubicBezTo>
                    <a:cubicBezTo>
                      <a:pt x="101" y="88"/>
                      <a:pt x="88" y="101"/>
                      <a:pt x="7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" name="Freeform 390"/>
              <p:cNvSpPr>
                <a:spLocks noEditPoints="1"/>
              </p:cNvSpPr>
              <p:nvPr/>
            </p:nvSpPr>
            <p:spPr bwMode="auto">
              <a:xfrm>
                <a:off x="141709" y="5421362"/>
                <a:ext cx="159056" cy="155046"/>
              </a:xfrm>
              <a:custGeom>
                <a:avLst/>
                <a:gdLst>
                  <a:gd name="T0" fmla="*/ 25 w 50"/>
                  <a:gd name="T1" fmla="*/ 0 h 49"/>
                  <a:gd name="T2" fmla="*/ 0 w 50"/>
                  <a:gd name="T3" fmla="*/ 25 h 49"/>
                  <a:gd name="T4" fmla="*/ 25 w 50"/>
                  <a:gd name="T5" fmla="*/ 49 h 49"/>
                  <a:gd name="T6" fmla="*/ 50 w 50"/>
                  <a:gd name="T7" fmla="*/ 25 h 49"/>
                  <a:gd name="T8" fmla="*/ 25 w 50"/>
                  <a:gd name="T9" fmla="*/ 0 h 49"/>
                  <a:gd name="T10" fmla="*/ 25 w 50"/>
                  <a:gd name="T11" fmla="*/ 43 h 49"/>
                  <a:gd name="T12" fmla="*/ 6 w 50"/>
                  <a:gd name="T13" fmla="*/ 25 h 49"/>
                  <a:gd name="T14" fmla="*/ 25 w 50"/>
                  <a:gd name="T15" fmla="*/ 6 h 49"/>
                  <a:gd name="T16" fmla="*/ 44 w 50"/>
                  <a:gd name="T17" fmla="*/ 25 h 49"/>
                  <a:gd name="T18" fmla="*/ 25 w 50"/>
                  <a:gd name="T19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49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8"/>
                      <a:pt x="11" y="49"/>
                      <a:pt x="25" y="49"/>
                    </a:cubicBezTo>
                    <a:cubicBezTo>
                      <a:pt x="39" y="49"/>
                      <a:pt x="50" y="38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  <a:moveTo>
                      <a:pt x="25" y="43"/>
                    </a:moveTo>
                    <a:cubicBezTo>
                      <a:pt x="15" y="43"/>
                      <a:pt x="6" y="35"/>
                      <a:pt x="6" y="25"/>
                    </a:cubicBezTo>
                    <a:cubicBezTo>
                      <a:pt x="6" y="14"/>
                      <a:pt x="15" y="6"/>
                      <a:pt x="25" y="6"/>
                    </a:cubicBezTo>
                    <a:cubicBezTo>
                      <a:pt x="35" y="6"/>
                      <a:pt x="44" y="14"/>
                      <a:pt x="44" y="25"/>
                    </a:cubicBezTo>
                    <a:cubicBezTo>
                      <a:pt x="44" y="35"/>
                      <a:pt x="35" y="43"/>
                      <a:pt x="25" y="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Freeform 391"/>
              <p:cNvSpPr>
                <a:spLocks noEditPoints="1"/>
              </p:cNvSpPr>
              <p:nvPr/>
            </p:nvSpPr>
            <p:spPr bwMode="auto">
              <a:xfrm>
                <a:off x="-1049210" y="4610039"/>
                <a:ext cx="1109386" cy="1102704"/>
              </a:xfrm>
              <a:custGeom>
                <a:avLst/>
                <a:gdLst>
                  <a:gd name="T0" fmla="*/ 341 w 351"/>
                  <a:gd name="T1" fmla="*/ 243 h 349"/>
                  <a:gd name="T2" fmla="*/ 351 w 351"/>
                  <a:gd name="T3" fmla="*/ 213 h 349"/>
                  <a:gd name="T4" fmla="*/ 313 w 351"/>
                  <a:gd name="T5" fmla="*/ 189 h 349"/>
                  <a:gd name="T6" fmla="*/ 313 w 351"/>
                  <a:gd name="T7" fmla="*/ 159 h 349"/>
                  <a:gd name="T8" fmla="*/ 351 w 351"/>
                  <a:gd name="T9" fmla="*/ 137 h 349"/>
                  <a:gd name="T10" fmla="*/ 339 w 351"/>
                  <a:gd name="T11" fmla="*/ 106 h 349"/>
                  <a:gd name="T12" fmla="*/ 295 w 351"/>
                  <a:gd name="T13" fmla="*/ 109 h 349"/>
                  <a:gd name="T14" fmla="*/ 280 w 351"/>
                  <a:gd name="T15" fmla="*/ 86 h 349"/>
                  <a:gd name="T16" fmla="*/ 295 w 351"/>
                  <a:gd name="T17" fmla="*/ 42 h 349"/>
                  <a:gd name="T18" fmla="*/ 270 w 351"/>
                  <a:gd name="T19" fmla="*/ 23 h 349"/>
                  <a:gd name="T20" fmla="*/ 236 w 351"/>
                  <a:gd name="T21" fmla="*/ 55 h 349"/>
                  <a:gd name="T22" fmla="*/ 206 w 351"/>
                  <a:gd name="T23" fmla="*/ 47 h 349"/>
                  <a:gd name="T24" fmla="*/ 194 w 351"/>
                  <a:gd name="T25" fmla="*/ 0 h 349"/>
                  <a:gd name="T26" fmla="*/ 159 w 351"/>
                  <a:gd name="T27" fmla="*/ 0 h 349"/>
                  <a:gd name="T28" fmla="*/ 147 w 351"/>
                  <a:gd name="T29" fmla="*/ 46 h 349"/>
                  <a:gd name="T30" fmla="*/ 115 w 351"/>
                  <a:gd name="T31" fmla="*/ 51 h 349"/>
                  <a:gd name="T32" fmla="*/ 84 w 351"/>
                  <a:gd name="T33" fmla="*/ 23 h 349"/>
                  <a:gd name="T34" fmla="*/ 55 w 351"/>
                  <a:gd name="T35" fmla="*/ 47 h 349"/>
                  <a:gd name="T36" fmla="*/ 71 w 351"/>
                  <a:gd name="T37" fmla="*/ 87 h 349"/>
                  <a:gd name="T38" fmla="*/ 57 w 351"/>
                  <a:gd name="T39" fmla="*/ 106 h 349"/>
                  <a:gd name="T40" fmla="*/ 10 w 351"/>
                  <a:gd name="T41" fmla="*/ 104 h 349"/>
                  <a:gd name="T42" fmla="*/ 0 w 351"/>
                  <a:gd name="T43" fmla="*/ 132 h 349"/>
                  <a:gd name="T44" fmla="*/ 41 w 351"/>
                  <a:gd name="T45" fmla="*/ 156 h 349"/>
                  <a:gd name="T46" fmla="*/ 38 w 351"/>
                  <a:gd name="T47" fmla="*/ 186 h 349"/>
                  <a:gd name="T48" fmla="*/ 0 w 351"/>
                  <a:gd name="T49" fmla="*/ 211 h 349"/>
                  <a:gd name="T50" fmla="*/ 12 w 351"/>
                  <a:gd name="T51" fmla="*/ 244 h 349"/>
                  <a:gd name="T52" fmla="*/ 55 w 351"/>
                  <a:gd name="T53" fmla="*/ 239 h 349"/>
                  <a:gd name="T54" fmla="*/ 69 w 351"/>
                  <a:gd name="T55" fmla="*/ 264 h 349"/>
                  <a:gd name="T56" fmla="*/ 55 w 351"/>
                  <a:gd name="T57" fmla="*/ 304 h 349"/>
                  <a:gd name="T58" fmla="*/ 84 w 351"/>
                  <a:gd name="T59" fmla="*/ 324 h 349"/>
                  <a:gd name="T60" fmla="*/ 119 w 351"/>
                  <a:gd name="T61" fmla="*/ 296 h 349"/>
                  <a:gd name="T62" fmla="*/ 146 w 351"/>
                  <a:gd name="T63" fmla="*/ 307 h 349"/>
                  <a:gd name="T64" fmla="*/ 158 w 351"/>
                  <a:gd name="T65" fmla="*/ 349 h 349"/>
                  <a:gd name="T66" fmla="*/ 190 w 351"/>
                  <a:gd name="T67" fmla="*/ 349 h 349"/>
                  <a:gd name="T68" fmla="*/ 202 w 351"/>
                  <a:gd name="T69" fmla="*/ 305 h 349"/>
                  <a:gd name="T70" fmla="*/ 236 w 351"/>
                  <a:gd name="T71" fmla="*/ 297 h 349"/>
                  <a:gd name="T72" fmla="*/ 266 w 351"/>
                  <a:gd name="T73" fmla="*/ 324 h 349"/>
                  <a:gd name="T74" fmla="*/ 293 w 351"/>
                  <a:gd name="T75" fmla="*/ 306 h 349"/>
                  <a:gd name="T76" fmla="*/ 277 w 351"/>
                  <a:gd name="T77" fmla="*/ 265 h 349"/>
                  <a:gd name="T78" fmla="*/ 296 w 351"/>
                  <a:gd name="T79" fmla="*/ 243 h 349"/>
                  <a:gd name="T80" fmla="*/ 341 w 351"/>
                  <a:gd name="T81" fmla="*/ 243 h 349"/>
                  <a:gd name="T82" fmla="*/ 175 w 351"/>
                  <a:gd name="T83" fmla="*/ 246 h 349"/>
                  <a:gd name="T84" fmla="*/ 104 w 351"/>
                  <a:gd name="T85" fmla="*/ 175 h 349"/>
                  <a:gd name="T86" fmla="*/ 175 w 351"/>
                  <a:gd name="T87" fmla="*/ 103 h 349"/>
                  <a:gd name="T88" fmla="*/ 247 w 351"/>
                  <a:gd name="T89" fmla="*/ 175 h 349"/>
                  <a:gd name="T90" fmla="*/ 175 w 351"/>
                  <a:gd name="T91" fmla="*/ 246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1" h="349">
                    <a:moveTo>
                      <a:pt x="341" y="243"/>
                    </a:moveTo>
                    <a:cubicBezTo>
                      <a:pt x="351" y="213"/>
                      <a:pt x="351" y="213"/>
                      <a:pt x="351" y="213"/>
                    </a:cubicBezTo>
                    <a:cubicBezTo>
                      <a:pt x="313" y="189"/>
                      <a:pt x="313" y="189"/>
                      <a:pt x="313" y="189"/>
                    </a:cubicBezTo>
                    <a:cubicBezTo>
                      <a:pt x="313" y="159"/>
                      <a:pt x="313" y="159"/>
                      <a:pt x="313" y="159"/>
                    </a:cubicBezTo>
                    <a:cubicBezTo>
                      <a:pt x="351" y="137"/>
                      <a:pt x="351" y="137"/>
                      <a:pt x="351" y="137"/>
                    </a:cubicBezTo>
                    <a:cubicBezTo>
                      <a:pt x="339" y="106"/>
                      <a:pt x="339" y="106"/>
                      <a:pt x="339" y="106"/>
                    </a:cubicBezTo>
                    <a:cubicBezTo>
                      <a:pt x="295" y="109"/>
                      <a:pt x="295" y="109"/>
                      <a:pt x="295" y="109"/>
                    </a:cubicBezTo>
                    <a:cubicBezTo>
                      <a:pt x="280" y="86"/>
                      <a:pt x="280" y="86"/>
                      <a:pt x="280" y="86"/>
                    </a:cubicBezTo>
                    <a:cubicBezTo>
                      <a:pt x="295" y="42"/>
                      <a:pt x="295" y="42"/>
                      <a:pt x="295" y="42"/>
                    </a:cubicBezTo>
                    <a:cubicBezTo>
                      <a:pt x="270" y="23"/>
                      <a:pt x="270" y="23"/>
                      <a:pt x="270" y="23"/>
                    </a:cubicBezTo>
                    <a:cubicBezTo>
                      <a:pt x="236" y="55"/>
                      <a:pt x="236" y="55"/>
                      <a:pt x="236" y="55"/>
                    </a:cubicBezTo>
                    <a:cubicBezTo>
                      <a:pt x="206" y="47"/>
                      <a:pt x="206" y="47"/>
                      <a:pt x="206" y="47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147" y="46"/>
                      <a:pt x="147" y="46"/>
                      <a:pt x="147" y="46"/>
                    </a:cubicBezTo>
                    <a:cubicBezTo>
                      <a:pt x="115" y="51"/>
                      <a:pt x="115" y="51"/>
                      <a:pt x="115" y="51"/>
                    </a:cubicBezTo>
                    <a:cubicBezTo>
                      <a:pt x="84" y="23"/>
                      <a:pt x="84" y="23"/>
                      <a:pt x="84" y="23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10" y="104"/>
                      <a:pt x="10" y="104"/>
                      <a:pt x="10" y="104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41" y="156"/>
                      <a:pt x="41" y="156"/>
                      <a:pt x="41" y="156"/>
                    </a:cubicBezTo>
                    <a:cubicBezTo>
                      <a:pt x="38" y="186"/>
                      <a:pt x="38" y="186"/>
                      <a:pt x="38" y="186"/>
                    </a:cubicBezTo>
                    <a:cubicBezTo>
                      <a:pt x="0" y="211"/>
                      <a:pt x="0" y="211"/>
                      <a:pt x="0" y="211"/>
                    </a:cubicBezTo>
                    <a:cubicBezTo>
                      <a:pt x="12" y="244"/>
                      <a:pt x="12" y="244"/>
                      <a:pt x="12" y="244"/>
                    </a:cubicBezTo>
                    <a:cubicBezTo>
                      <a:pt x="55" y="239"/>
                      <a:pt x="55" y="239"/>
                      <a:pt x="55" y="239"/>
                    </a:cubicBezTo>
                    <a:cubicBezTo>
                      <a:pt x="69" y="264"/>
                      <a:pt x="69" y="264"/>
                      <a:pt x="69" y="264"/>
                    </a:cubicBezTo>
                    <a:cubicBezTo>
                      <a:pt x="55" y="304"/>
                      <a:pt x="55" y="304"/>
                      <a:pt x="55" y="304"/>
                    </a:cubicBezTo>
                    <a:cubicBezTo>
                      <a:pt x="84" y="324"/>
                      <a:pt x="84" y="324"/>
                      <a:pt x="84" y="324"/>
                    </a:cubicBezTo>
                    <a:cubicBezTo>
                      <a:pt x="119" y="296"/>
                      <a:pt x="119" y="296"/>
                      <a:pt x="119" y="296"/>
                    </a:cubicBezTo>
                    <a:cubicBezTo>
                      <a:pt x="146" y="307"/>
                      <a:pt x="146" y="307"/>
                      <a:pt x="146" y="307"/>
                    </a:cubicBezTo>
                    <a:cubicBezTo>
                      <a:pt x="158" y="349"/>
                      <a:pt x="158" y="349"/>
                      <a:pt x="158" y="349"/>
                    </a:cubicBezTo>
                    <a:cubicBezTo>
                      <a:pt x="190" y="349"/>
                      <a:pt x="190" y="349"/>
                      <a:pt x="190" y="349"/>
                    </a:cubicBezTo>
                    <a:cubicBezTo>
                      <a:pt x="202" y="305"/>
                      <a:pt x="202" y="305"/>
                      <a:pt x="202" y="305"/>
                    </a:cubicBezTo>
                    <a:cubicBezTo>
                      <a:pt x="236" y="297"/>
                      <a:pt x="236" y="297"/>
                      <a:pt x="236" y="297"/>
                    </a:cubicBezTo>
                    <a:cubicBezTo>
                      <a:pt x="266" y="324"/>
                      <a:pt x="266" y="324"/>
                      <a:pt x="266" y="324"/>
                    </a:cubicBezTo>
                    <a:cubicBezTo>
                      <a:pt x="293" y="306"/>
                      <a:pt x="293" y="306"/>
                      <a:pt x="293" y="306"/>
                    </a:cubicBezTo>
                    <a:cubicBezTo>
                      <a:pt x="277" y="265"/>
                      <a:pt x="277" y="265"/>
                      <a:pt x="277" y="265"/>
                    </a:cubicBezTo>
                    <a:cubicBezTo>
                      <a:pt x="296" y="243"/>
                      <a:pt x="296" y="243"/>
                      <a:pt x="296" y="243"/>
                    </a:cubicBezTo>
                    <a:lnTo>
                      <a:pt x="341" y="243"/>
                    </a:lnTo>
                    <a:close/>
                    <a:moveTo>
                      <a:pt x="175" y="246"/>
                    </a:moveTo>
                    <a:cubicBezTo>
                      <a:pt x="136" y="246"/>
                      <a:pt x="104" y="214"/>
                      <a:pt x="104" y="175"/>
                    </a:cubicBezTo>
                    <a:cubicBezTo>
                      <a:pt x="104" y="135"/>
                      <a:pt x="136" y="103"/>
                      <a:pt x="175" y="103"/>
                    </a:cubicBezTo>
                    <a:cubicBezTo>
                      <a:pt x="215" y="103"/>
                      <a:pt x="247" y="135"/>
                      <a:pt x="247" y="175"/>
                    </a:cubicBezTo>
                    <a:cubicBezTo>
                      <a:pt x="247" y="214"/>
                      <a:pt x="215" y="246"/>
                      <a:pt x="175" y="2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Freeform 392"/>
              <p:cNvSpPr>
                <a:spLocks noEditPoints="1"/>
              </p:cNvSpPr>
              <p:nvPr/>
            </p:nvSpPr>
            <p:spPr bwMode="auto">
              <a:xfrm>
                <a:off x="-685652" y="4969587"/>
                <a:ext cx="382271" cy="382271"/>
              </a:xfrm>
              <a:custGeom>
                <a:avLst/>
                <a:gdLst>
                  <a:gd name="T0" fmla="*/ 60 w 121"/>
                  <a:gd name="T1" fmla="*/ 0 h 121"/>
                  <a:gd name="T2" fmla="*/ 0 w 121"/>
                  <a:gd name="T3" fmla="*/ 61 h 121"/>
                  <a:gd name="T4" fmla="*/ 60 w 121"/>
                  <a:gd name="T5" fmla="*/ 121 h 121"/>
                  <a:gd name="T6" fmla="*/ 121 w 121"/>
                  <a:gd name="T7" fmla="*/ 61 h 121"/>
                  <a:gd name="T8" fmla="*/ 60 w 121"/>
                  <a:gd name="T9" fmla="*/ 0 h 121"/>
                  <a:gd name="T10" fmla="*/ 60 w 121"/>
                  <a:gd name="T11" fmla="*/ 106 h 121"/>
                  <a:gd name="T12" fmla="*/ 15 w 121"/>
                  <a:gd name="T13" fmla="*/ 61 h 121"/>
                  <a:gd name="T14" fmla="*/ 60 w 121"/>
                  <a:gd name="T15" fmla="*/ 15 h 121"/>
                  <a:gd name="T16" fmla="*/ 106 w 121"/>
                  <a:gd name="T17" fmla="*/ 61 h 121"/>
                  <a:gd name="T18" fmla="*/ 60 w 121"/>
                  <a:gd name="T19" fmla="*/ 10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1" h="121">
                    <a:moveTo>
                      <a:pt x="60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1"/>
                      <a:pt x="60" y="121"/>
                    </a:cubicBezTo>
                    <a:cubicBezTo>
                      <a:pt x="94" y="121"/>
                      <a:pt x="121" y="94"/>
                      <a:pt x="121" y="61"/>
                    </a:cubicBezTo>
                    <a:cubicBezTo>
                      <a:pt x="121" y="27"/>
                      <a:pt x="94" y="0"/>
                      <a:pt x="60" y="0"/>
                    </a:cubicBezTo>
                    <a:close/>
                    <a:moveTo>
                      <a:pt x="60" y="106"/>
                    </a:moveTo>
                    <a:cubicBezTo>
                      <a:pt x="35" y="106"/>
                      <a:pt x="15" y="86"/>
                      <a:pt x="15" y="61"/>
                    </a:cubicBezTo>
                    <a:cubicBezTo>
                      <a:pt x="15" y="35"/>
                      <a:pt x="35" y="15"/>
                      <a:pt x="60" y="15"/>
                    </a:cubicBezTo>
                    <a:cubicBezTo>
                      <a:pt x="86" y="15"/>
                      <a:pt x="106" y="35"/>
                      <a:pt x="106" y="61"/>
                    </a:cubicBezTo>
                    <a:cubicBezTo>
                      <a:pt x="106" y="86"/>
                      <a:pt x="86" y="106"/>
                      <a:pt x="60" y="10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367961" y="3024867"/>
            <a:ext cx="2236510" cy="1546593"/>
            <a:chOff x="8315110" y="4270743"/>
            <a:chExt cx="2236510" cy="1546593"/>
          </a:xfrm>
        </p:grpSpPr>
        <p:sp>
          <p:nvSpPr>
            <p:cNvPr id="27" name="矩形 26"/>
            <p:cNvSpPr/>
            <p:nvPr/>
          </p:nvSpPr>
          <p:spPr>
            <a:xfrm>
              <a:off x="8315110" y="4740118"/>
              <a:ext cx="2236510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600" dirty="0">
                <a:solidFill>
                  <a:schemeClr val="accent6"/>
                </a:solidFill>
                <a:cs typeface="+mn-ea"/>
                <a:sym typeface="+mn-lt"/>
              </a:endParaRPr>
            </a:p>
            <a:p>
              <a:r>
                <a:rPr lang="zh-CN" altLang="en-US" sz="16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600" dirty="0">
                <a:solidFill>
                  <a:schemeClr val="accent6"/>
                </a:solidFill>
                <a:cs typeface="+mn-ea"/>
                <a:sym typeface="+mn-lt"/>
              </a:endParaRPr>
            </a:p>
            <a:p>
              <a:r>
                <a:rPr lang="zh-CN" altLang="en-US" sz="16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600" dirty="0">
                <a:solidFill>
                  <a:schemeClr val="accent6"/>
                </a:solidFill>
                <a:cs typeface="+mn-ea"/>
                <a:sym typeface="+mn-lt"/>
              </a:endParaRPr>
            </a:p>
            <a:p>
              <a:r>
                <a:rPr lang="zh-CN" altLang="en-US" sz="16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</a:t>
              </a:r>
              <a:endParaRPr lang="en-US" altLang="zh-CN" sz="1600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571591" y="427074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6"/>
                  </a:solidFill>
                  <a:cs typeface="+mn-ea"/>
                  <a:sym typeface="+mn-lt"/>
                </a:rPr>
                <a:t>添加标题文字</a:t>
              </a:r>
            </a:p>
          </p:txBody>
        </p:sp>
      </p:grpSp>
      <p:sp>
        <p:nvSpPr>
          <p:cNvPr id="32" name="文本框 31"/>
          <p:cNvSpPr txBox="1"/>
          <p:nvPr/>
        </p:nvSpPr>
        <p:spPr bwMode="auto">
          <a:xfrm>
            <a:off x="1137959" y="566133"/>
            <a:ext cx="3547604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>
              <a:tabLst>
                <a:tab pos="180975" algn="l"/>
              </a:tabLst>
              <a:defRPr/>
            </a:pPr>
            <a:r>
              <a:rPr lang="zh-CN" altLang="en-US" sz="2665" b="1" spc="400" dirty="0">
                <a:solidFill>
                  <a:schemeClr val="accent1"/>
                </a:solidFill>
                <a:cs typeface="+mn-ea"/>
                <a:sym typeface="+mn-lt"/>
              </a:rPr>
              <a:t>明年工作计划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1245910" y="1071731"/>
            <a:ext cx="1021425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731838" y="411395"/>
            <a:ext cx="812242" cy="812242"/>
          </a:xfrm>
          <a:prstGeom prst="ellipse">
            <a:avLst/>
          </a:prstGeom>
          <a:noFill/>
          <a:ln w="25400" cap="rnd">
            <a:gradFill>
              <a:gsLst>
                <a:gs pos="0">
                  <a:schemeClr val="accent6"/>
                </a:gs>
                <a:gs pos="90000">
                  <a:schemeClr val="accent6">
                    <a:alpha val="0"/>
                  </a:schemeClr>
                </a:gs>
              </a:gsLst>
              <a:lin ang="0" scaled="0"/>
            </a:gra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/>
          <p:nvPr/>
        </p:nvGraphicFramePr>
        <p:xfrm>
          <a:off x="1136650" y="2012949"/>
          <a:ext cx="4959350" cy="3306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圆角矩形 7"/>
          <p:cNvSpPr/>
          <p:nvPr/>
        </p:nvSpPr>
        <p:spPr>
          <a:xfrm>
            <a:off x="6575424" y="2108729"/>
            <a:ext cx="4378326" cy="3120496"/>
          </a:xfrm>
          <a:prstGeom prst="roundRect">
            <a:avLst>
              <a:gd name="adj" fmla="val 7749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798011" y="3100197"/>
            <a:ext cx="39331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点击输入简要文字内容文字内容概括精炼，不用多余的文字，言简意赅的说明分项内容。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点击输入简要文字内容文字内容概括精炼，不用多余的文字，言简意赅的说明分项内容。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点击输入简要文字内容文字内容概括精炼，不用多余的文字，言简意赅的说明分项内容。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518092" y="2421876"/>
            <a:ext cx="2492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600" dirty="0">
                <a:solidFill>
                  <a:schemeClr val="bg1"/>
                </a:solidFill>
                <a:cs typeface="+mn-ea"/>
                <a:sym typeface="+mn-lt"/>
              </a:rPr>
              <a:t>添加标题文字</a:t>
            </a:r>
          </a:p>
        </p:txBody>
      </p:sp>
      <p:sp>
        <p:nvSpPr>
          <p:cNvPr id="13" name="文本框 12"/>
          <p:cNvSpPr txBox="1"/>
          <p:nvPr/>
        </p:nvSpPr>
        <p:spPr bwMode="auto">
          <a:xfrm>
            <a:off x="1137959" y="566133"/>
            <a:ext cx="3547604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>
              <a:tabLst>
                <a:tab pos="180975" algn="l"/>
              </a:tabLst>
              <a:defRPr/>
            </a:pPr>
            <a:r>
              <a:rPr lang="zh-CN" altLang="en-US" sz="2665" b="1" spc="400" dirty="0">
                <a:solidFill>
                  <a:schemeClr val="accent1"/>
                </a:solidFill>
                <a:cs typeface="+mn-ea"/>
                <a:sym typeface="+mn-lt"/>
              </a:rPr>
              <a:t>明年工作计划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1245910" y="1071731"/>
            <a:ext cx="1021425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731838" y="411395"/>
            <a:ext cx="812242" cy="812242"/>
          </a:xfrm>
          <a:prstGeom prst="ellipse">
            <a:avLst/>
          </a:prstGeom>
          <a:noFill/>
          <a:ln w="25400" cap="rnd">
            <a:gradFill>
              <a:gsLst>
                <a:gs pos="0">
                  <a:schemeClr val="accent6"/>
                </a:gs>
                <a:gs pos="90000">
                  <a:schemeClr val="accent6">
                    <a:alpha val="0"/>
                  </a:schemeClr>
                </a:gs>
              </a:gsLst>
              <a:lin ang="0" scaled="0"/>
            </a:gra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8" grpId="0" animBg="1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 flipV="1">
            <a:off x="1727754" y="3612995"/>
            <a:ext cx="4642651" cy="522204"/>
          </a:xfrm>
          <a:prstGeom prst="line">
            <a:avLst/>
          </a:prstGeom>
          <a:ln w="984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978305" y="1754130"/>
            <a:ext cx="3770004" cy="1858865"/>
            <a:chOff x="1457605" y="1754130"/>
            <a:chExt cx="3770004" cy="1858865"/>
          </a:xfrm>
        </p:grpSpPr>
        <p:sp>
          <p:nvSpPr>
            <p:cNvPr id="2" name="下箭头 1"/>
            <p:cNvSpPr/>
            <p:nvPr/>
          </p:nvSpPr>
          <p:spPr>
            <a:xfrm>
              <a:off x="1457605" y="1754130"/>
              <a:ext cx="1466663" cy="1858865"/>
            </a:xfrm>
            <a:prstGeom prst="downArrow">
              <a:avLst>
                <a:gd name="adj1" fmla="val 50000"/>
                <a:gd name="adj2" fmla="val 69859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080867" y="2083398"/>
              <a:ext cx="214674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spc="300" dirty="0">
                  <a:solidFill>
                    <a:schemeClr val="accent5"/>
                  </a:solidFill>
                  <a:cs typeface="+mn-ea"/>
                  <a:sym typeface="+mn-lt"/>
                </a:rPr>
                <a:t>60%</a:t>
              </a:r>
              <a:endParaRPr lang="zh-CN" altLang="en-US" sz="7200" spc="300" dirty="0">
                <a:solidFill>
                  <a:schemeClr val="accent5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633994" y="4135199"/>
            <a:ext cx="3636049" cy="1858865"/>
            <a:chOff x="2113294" y="4135199"/>
            <a:chExt cx="3636049" cy="1858865"/>
          </a:xfrm>
        </p:grpSpPr>
        <p:sp>
          <p:nvSpPr>
            <p:cNvPr id="3" name="下箭头 2"/>
            <p:cNvSpPr/>
            <p:nvPr/>
          </p:nvSpPr>
          <p:spPr>
            <a:xfrm flipV="1">
              <a:off x="4282680" y="4135199"/>
              <a:ext cx="1466663" cy="1858865"/>
            </a:xfrm>
            <a:prstGeom prst="downArrow">
              <a:avLst>
                <a:gd name="adj1" fmla="val 50000"/>
                <a:gd name="adj2" fmla="val 69859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113294" y="4464467"/>
              <a:ext cx="214674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spc="300" dirty="0">
                  <a:solidFill>
                    <a:schemeClr val="accent6"/>
                  </a:solidFill>
                  <a:cs typeface="+mn-ea"/>
                  <a:sym typeface="+mn-lt"/>
                </a:rPr>
                <a:t>40%</a:t>
              </a:r>
              <a:endParaRPr lang="zh-CN" altLang="en-US" sz="7200" spc="300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004978" y="2315992"/>
            <a:ext cx="3595856" cy="1200329"/>
            <a:chOff x="982663" y="2084617"/>
            <a:chExt cx="3595856" cy="1200329"/>
          </a:xfrm>
        </p:grpSpPr>
        <p:sp>
          <p:nvSpPr>
            <p:cNvPr id="12" name="矩形 11"/>
            <p:cNvSpPr/>
            <p:nvPr/>
          </p:nvSpPr>
          <p:spPr>
            <a:xfrm>
              <a:off x="982663" y="2546282"/>
              <a:ext cx="3595856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</a:t>
              </a:r>
              <a:endParaRPr lang="en-US" altLang="zh-CN" sz="1400" dirty="0">
                <a:solidFill>
                  <a:schemeClr val="accent6"/>
                </a:solidFill>
                <a:cs typeface="+mn-ea"/>
                <a:sym typeface="+mn-lt"/>
              </a:endParaRPr>
            </a:p>
            <a:p>
              <a:r>
                <a:rPr lang="zh-CN" altLang="en-US" sz="14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</a:t>
              </a:r>
              <a:endParaRPr lang="en-US" altLang="zh-CN" sz="1400" dirty="0">
                <a:solidFill>
                  <a:schemeClr val="accent6"/>
                </a:solidFill>
                <a:cs typeface="+mn-ea"/>
                <a:sym typeface="+mn-lt"/>
              </a:endParaRPr>
            </a:p>
            <a:p>
              <a:r>
                <a:rPr lang="zh-CN" altLang="en-US" sz="14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</a:t>
              </a:r>
              <a:endParaRPr lang="en-US" altLang="zh-CN" sz="1400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82663" y="2084617"/>
              <a:ext cx="284323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>
                  <a:solidFill>
                    <a:schemeClr val="accent5"/>
                  </a:solidFill>
                  <a:cs typeface="+mn-ea"/>
                  <a:sym typeface="+mn-lt"/>
                </a:rPr>
                <a:t>添加标题文字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04978" y="4135199"/>
            <a:ext cx="3595856" cy="1200329"/>
            <a:chOff x="982663" y="2084617"/>
            <a:chExt cx="3595856" cy="1200329"/>
          </a:xfrm>
        </p:grpSpPr>
        <p:sp>
          <p:nvSpPr>
            <p:cNvPr id="15" name="矩形 14"/>
            <p:cNvSpPr/>
            <p:nvPr/>
          </p:nvSpPr>
          <p:spPr>
            <a:xfrm>
              <a:off x="982663" y="2546282"/>
              <a:ext cx="3595856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</a:t>
              </a:r>
              <a:endParaRPr lang="en-US" altLang="zh-CN" sz="1400" dirty="0">
                <a:solidFill>
                  <a:schemeClr val="accent6"/>
                </a:solidFill>
                <a:cs typeface="+mn-ea"/>
                <a:sym typeface="+mn-lt"/>
              </a:endParaRPr>
            </a:p>
            <a:p>
              <a:r>
                <a:rPr lang="zh-CN" altLang="en-US" sz="14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</a:t>
              </a:r>
              <a:endParaRPr lang="en-US" altLang="zh-CN" sz="1400" dirty="0">
                <a:solidFill>
                  <a:schemeClr val="accent6"/>
                </a:solidFill>
                <a:cs typeface="+mn-ea"/>
                <a:sym typeface="+mn-lt"/>
              </a:endParaRPr>
            </a:p>
            <a:p>
              <a:r>
                <a:rPr lang="zh-CN" altLang="en-US" sz="1400" dirty="0">
                  <a:solidFill>
                    <a:schemeClr val="accent6"/>
                  </a:solidFill>
                  <a:cs typeface="+mn-ea"/>
                  <a:sym typeface="+mn-lt"/>
                </a:rPr>
                <a:t>点击输入简要文字内容，文字内容概括精炼</a:t>
              </a:r>
              <a:endParaRPr lang="en-US" altLang="zh-CN" sz="1400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982663" y="2084617"/>
              <a:ext cx="284323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>
                  <a:solidFill>
                    <a:schemeClr val="accent6"/>
                  </a:solidFill>
                  <a:cs typeface="+mn-ea"/>
                  <a:sym typeface="+mn-lt"/>
                </a:rPr>
                <a:t>添加标题文字</a:t>
              </a:r>
            </a:p>
          </p:txBody>
        </p:sp>
      </p:grpSp>
      <p:sp>
        <p:nvSpPr>
          <p:cNvPr id="18" name="文本框 17"/>
          <p:cNvSpPr txBox="1"/>
          <p:nvPr/>
        </p:nvSpPr>
        <p:spPr bwMode="auto">
          <a:xfrm>
            <a:off x="1137959" y="566133"/>
            <a:ext cx="3547604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>
              <a:tabLst>
                <a:tab pos="180975" algn="l"/>
              </a:tabLst>
              <a:defRPr/>
            </a:pPr>
            <a:r>
              <a:rPr lang="zh-CN" altLang="en-US" sz="2665" b="1" spc="400" dirty="0">
                <a:solidFill>
                  <a:schemeClr val="accent1"/>
                </a:solidFill>
                <a:cs typeface="+mn-ea"/>
                <a:sym typeface="+mn-lt"/>
              </a:rPr>
              <a:t>明年工作计划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1245910" y="1071731"/>
            <a:ext cx="1021425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731838" y="411395"/>
            <a:ext cx="812242" cy="812242"/>
          </a:xfrm>
          <a:prstGeom prst="ellipse">
            <a:avLst/>
          </a:prstGeom>
          <a:noFill/>
          <a:ln w="25400" cap="rnd">
            <a:gradFill>
              <a:gsLst>
                <a:gs pos="0">
                  <a:schemeClr val="accent6"/>
                </a:gs>
                <a:gs pos="90000">
                  <a:schemeClr val="accent6">
                    <a:alpha val="0"/>
                  </a:schemeClr>
                </a:gs>
              </a:gsLst>
              <a:lin ang="0" scaled="0"/>
            </a:gra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8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" presetClass="entr" presetSubtype="2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 p14:presetBounceEnd="3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8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文本框 62"/>
          <p:cNvSpPr txBox="1"/>
          <p:nvPr/>
        </p:nvSpPr>
        <p:spPr bwMode="auto">
          <a:xfrm>
            <a:off x="1137959" y="566133"/>
            <a:ext cx="3547604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>
              <a:tabLst>
                <a:tab pos="180975" algn="l"/>
              </a:tabLst>
              <a:defRPr/>
            </a:pPr>
            <a:r>
              <a:rPr lang="zh-CN" altLang="en-US" sz="2665" b="1" spc="400" dirty="0">
                <a:solidFill>
                  <a:schemeClr val="accent1"/>
                </a:solidFill>
                <a:cs typeface="+mn-ea"/>
                <a:sym typeface="+mn-lt"/>
              </a:rPr>
              <a:t>明年工作计划</a:t>
            </a:r>
          </a:p>
        </p:txBody>
      </p:sp>
      <p:cxnSp>
        <p:nvCxnSpPr>
          <p:cNvPr id="65" name="直接连接符 64"/>
          <p:cNvCxnSpPr/>
          <p:nvPr/>
        </p:nvCxnSpPr>
        <p:spPr>
          <a:xfrm>
            <a:off x="1245910" y="1071731"/>
            <a:ext cx="1021425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任意多边形 65"/>
          <p:cNvSpPr>
            <a:spLocks noChangeArrowheads="1"/>
          </p:cNvSpPr>
          <p:nvPr/>
        </p:nvSpPr>
        <p:spPr bwMode="auto">
          <a:xfrm>
            <a:off x="5218602" y="2058961"/>
            <a:ext cx="1754794" cy="1754743"/>
          </a:xfrm>
          <a:custGeom>
            <a:avLst/>
            <a:gdLst>
              <a:gd name="connsiteX0" fmla="*/ 26988 w 306388"/>
              <a:gd name="connsiteY0" fmla="*/ 254000 h 334963"/>
              <a:gd name="connsiteX1" fmla="*/ 71438 w 306388"/>
              <a:gd name="connsiteY1" fmla="*/ 254000 h 334963"/>
              <a:gd name="connsiteX2" fmla="*/ 71438 w 306388"/>
              <a:gd name="connsiteY2" fmla="*/ 334963 h 334963"/>
              <a:gd name="connsiteX3" fmla="*/ 26988 w 306388"/>
              <a:gd name="connsiteY3" fmla="*/ 334963 h 334963"/>
              <a:gd name="connsiteX4" fmla="*/ 100013 w 306388"/>
              <a:gd name="connsiteY4" fmla="*/ 214312 h 334963"/>
              <a:gd name="connsiteX5" fmla="*/ 144463 w 306388"/>
              <a:gd name="connsiteY5" fmla="*/ 214312 h 334963"/>
              <a:gd name="connsiteX6" fmla="*/ 144463 w 306388"/>
              <a:gd name="connsiteY6" fmla="*/ 334962 h 334963"/>
              <a:gd name="connsiteX7" fmla="*/ 100013 w 306388"/>
              <a:gd name="connsiteY7" fmla="*/ 334962 h 334963"/>
              <a:gd name="connsiteX8" fmla="*/ 174625 w 306388"/>
              <a:gd name="connsiteY8" fmla="*/ 174625 h 334963"/>
              <a:gd name="connsiteX9" fmla="*/ 219075 w 306388"/>
              <a:gd name="connsiteY9" fmla="*/ 174625 h 334963"/>
              <a:gd name="connsiteX10" fmla="*/ 219075 w 306388"/>
              <a:gd name="connsiteY10" fmla="*/ 334963 h 334963"/>
              <a:gd name="connsiteX11" fmla="*/ 174625 w 306388"/>
              <a:gd name="connsiteY11" fmla="*/ 334963 h 334963"/>
              <a:gd name="connsiteX12" fmla="*/ 247650 w 306388"/>
              <a:gd name="connsiteY12" fmla="*/ 134937 h 334963"/>
              <a:gd name="connsiteX13" fmla="*/ 292100 w 306388"/>
              <a:gd name="connsiteY13" fmla="*/ 134937 h 334963"/>
              <a:gd name="connsiteX14" fmla="*/ 292100 w 306388"/>
              <a:gd name="connsiteY14" fmla="*/ 334962 h 334963"/>
              <a:gd name="connsiteX15" fmla="*/ 247650 w 306388"/>
              <a:gd name="connsiteY15" fmla="*/ 334962 h 334963"/>
              <a:gd name="connsiteX16" fmla="*/ 306388 w 306388"/>
              <a:gd name="connsiteY16" fmla="*/ 0 h 334963"/>
              <a:gd name="connsiteX17" fmla="*/ 284163 w 306388"/>
              <a:gd name="connsiteY17" fmla="*/ 85725 h 334963"/>
              <a:gd name="connsiteX18" fmla="*/ 265113 w 306388"/>
              <a:gd name="connsiteY18" fmla="*/ 65087 h 334963"/>
              <a:gd name="connsiteX19" fmla="*/ 157163 w 306388"/>
              <a:gd name="connsiteY19" fmla="*/ 171451 h 334963"/>
              <a:gd name="connsiteX20" fmla="*/ 122238 w 306388"/>
              <a:gd name="connsiteY20" fmla="*/ 138113 h 334963"/>
              <a:gd name="connsiteX21" fmla="*/ 23813 w 306388"/>
              <a:gd name="connsiteY21" fmla="*/ 236538 h 334963"/>
              <a:gd name="connsiteX22" fmla="*/ 0 w 306388"/>
              <a:gd name="connsiteY22" fmla="*/ 212726 h 334963"/>
              <a:gd name="connsiteX23" fmla="*/ 122238 w 306388"/>
              <a:gd name="connsiteY23" fmla="*/ 90487 h 334963"/>
              <a:gd name="connsiteX24" fmla="*/ 157163 w 306388"/>
              <a:gd name="connsiteY24" fmla="*/ 125413 h 334963"/>
              <a:gd name="connsiteX25" fmla="*/ 241300 w 306388"/>
              <a:gd name="connsiteY25" fmla="*/ 42862 h 334963"/>
              <a:gd name="connsiteX26" fmla="*/ 219075 w 306388"/>
              <a:gd name="connsiteY26" fmla="*/ 20637 h 334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06388" h="334963">
                <a:moveTo>
                  <a:pt x="26988" y="254000"/>
                </a:moveTo>
                <a:lnTo>
                  <a:pt x="71438" y="254000"/>
                </a:lnTo>
                <a:lnTo>
                  <a:pt x="71438" y="334963"/>
                </a:lnTo>
                <a:lnTo>
                  <a:pt x="26988" y="334963"/>
                </a:lnTo>
                <a:close/>
                <a:moveTo>
                  <a:pt x="100013" y="214312"/>
                </a:moveTo>
                <a:lnTo>
                  <a:pt x="144463" y="214312"/>
                </a:lnTo>
                <a:lnTo>
                  <a:pt x="144463" y="334962"/>
                </a:lnTo>
                <a:lnTo>
                  <a:pt x="100013" y="334962"/>
                </a:lnTo>
                <a:close/>
                <a:moveTo>
                  <a:pt x="174625" y="174625"/>
                </a:moveTo>
                <a:lnTo>
                  <a:pt x="219075" y="174625"/>
                </a:lnTo>
                <a:lnTo>
                  <a:pt x="219075" y="334963"/>
                </a:lnTo>
                <a:lnTo>
                  <a:pt x="174625" y="334963"/>
                </a:lnTo>
                <a:close/>
                <a:moveTo>
                  <a:pt x="247650" y="134937"/>
                </a:moveTo>
                <a:lnTo>
                  <a:pt x="292100" y="134937"/>
                </a:lnTo>
                <a:lnTo>
                  <a:pt x="292100" y="334962"/>
                </a:lnTo>
                <a:lnTo>
                  <a:pt x="247650" y="334962"/>
                </a:lnTo>
                <a:close/>
                <a:moveTo>
                  <a:pt x="306388" y="0"/>
                </a:moveTo>
                <a:lnTo>
                  <a:pt x="284163" y="85725"/>
                </a:lnTo>
                <a:lnTo>
                  <a:pt x="265113" y="65087"/>
                </a:lnTo>
                <a:lnTo>
                  <a:pt x="157163" y="171451"/>
                </a:lnTo>
                <a:lnTo>
                  <a:pt x="122238" y="138113"/>
                </a:lnTo>
                <a:lnTo>
                  <a:pt x="23813" y="236538"/>
                </a:lnTo>
                <a:lnTo>
                  <a:pt x="0" y="212726"/>
                </a:lnTo>
                <a:lnTo>
                  <a:pt x="122238" y="90487"/>
                </a:lnTo>
                <a:lnTo>
                  <a:pt x="157163" y="125413"/>
                </a:lnTo>
                <a:lnTo>
                  <a:pt x="241300" y="42862"/>
                </a:lnTo>
                <a:lnTo>
                  <a:pt x="219075" y="206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4926449" y="417986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accent5"/>
                </a:solidFill>
                <a:cs typeface="+mn-ea"/>
                <a:sym typeface="+mn-lt"/>
              </a:rPr>
              <a:t>添加标题文字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2104819" y="4807632"/>
            <a:ext cx="7982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accent6"/>
                </a:solidFill>
                <a:cs typeface="+mn-ea"/>
                <a:sym typeface="+mn-lt"/>
              </a:rPr>
              <a:t>点击输入简要文字内容文字内容概括精炼，不用多余的文字，言简意赅的说明分项内容</a:t>
            </a:r>
            <a:endParaRPr lang="en-US" altLang="zh-CN" sz="1600" dirty="0">
              <a:solidFill>
                <a:schemeClr val="accent6"/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accent6"/>
                </a:solidFill>
                <a:cs typeface="+mn-ea"/>
                <a:sym typeface="+mn-lt"/>
              </a:rPr>
              <a:t>点击输入简要文字内容文字内容概括精炼，不用多余的文字，言简意赅的说明分项内容</a:t>
            </a:r>
            <a:endParaRPr lang="en-US" altLang="zh-CN" sz="1600" dirty="0">
              <a:solidFill>
                <a:schemeClr val="accent6"/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accent6"/>
                </a:solidFill>
                <a:cs typeface="+mn-ea"/>
                <a:sym typeface="+mn-lt"/>
              </a:rPr>
              <a:t>点击输入简要文字内容文字内容概括精炼，不用多余的文字，言简意赅的说明分项内容</a:t>
            </a:r>
            <a:endParaRPr lang="en-US" altLang="zh-CN" sz="1600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1545006" y="1872037"/>
            <a:ext cx="2246716" cy="2128590"/>
            <a:chOff x="1545006" y="1872037"/>
            <a:chExt cx="2246716" cy="2128590"/>
          </a:xfrm>
        </p:grpSpPr>
        <p:sp>
          <p:nvSpPr>
            <p:cNvPr id="76" name="泪滴形 75"/>
            <p:cNvSpPr/>
            <p:nvPr/>
          </p:nvSpPr>
          <p:spPr>
            <a:xfrm rot="2700000">
              <a:off x="1545006" y="1872037"/>
              <a:ext cx="2128590" cy="2128590"/>
            </a:xfrm>
            <a:prstGeom prst="teardrop">
              <a:avLst>
                <a:gd name="adj" fmla="val 129060"/>
              </a:avLst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606508" y="2259165"/>
              <a:ext cx="218521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3600" spc="300">
                  <a:solidFill>
                    <a:schemeClr val="accent6"/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   加强</a:t>
              </a:r>
              <a:endParaRPr lang="en-US" altLang="zh-CN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资金管理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385979" y="1872037"/>
            <a:ext cx="2261013" cy="2128590"/>
            <a:chOff x="8385979" y="1872037"/>
            <a:chExt cx="2261013" cy="2128590"/>
          </a:xfrm>
        </p:grpSpPr>
        <p:sp>
          <p:nvSpPr>
            <p:cNvPr id="79" name="泪滴形 78"/>
            <p:cNvSpPr/>
            <p:nvPr/>
          </p:nvSpPr>
          <p:spPr>
            <a:xfrm rot="18900000" flipH="1">
              <a:off x="8518402" y="1872037"/>
              <a:ext cx="2128590" cy="2128590"/>
            </a:xfrm>
            <a:prstGeom prst="teardrop">
              <a:avLst>
                <a:gd name="adj" fmla="val 129060"/>
              </a:avLst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8385979" y="2266580"/>
              <a:ext cx="218521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spc="300" dirty="0">
                  <a:solidFill>
                    <a:schemeClr val="accent6"/>
                  </a:solidFill>
                  <a:cs typeface="+mn-ea"/>
                  <a:sym typeface="+mn-lt"/>
                </a:rPr>
                <a:t>   落实</a:t>
              </a:r>
              <a:endParaRPr lang="en-US" altLang="zh-CN" sz="3600" spc="300" dirty="0">
                <a:solidFill>
                  <a:schemeClr val="accent6"/>
                </a:solidFill>
                <a:cs typeface="+mn-ea"/>
                <a:sym typeface="+mn-lt"/>
              </a:endParaRPr>
            </a:p>
            <a:p>
              <a:r>
                <a:rPr lang="zh-CN" altLang="en-US" sz="3600" spc="300" dirty="0">
                  <a:solidFill>
                    <a:schemeClr val="accent6"/>
                  </a:solidFill>
                  <a:cs typeface="+mn-ea"/>
                  <a:sym typeface="+mn-lt"/>
                </a:rPr>
                <a:t>财务控制</a:t>
              </a:r>
            </a:p>
          </p:txBody>
        </p:sp>
      </p:grpSp>
      <p:sp>
        <p:nvSpPr>
          <p:cNvPr id="16" name="椭圆 15"/>
          <p:cNvSpPr/>
          <p:nvPr/>
        </p:nvSpPr>
        <p:spPr>
          <a:xfrm>
            <a:off x="731838" y="411395"/>
            <a:ext cx="812242" cy="812242"/>
          </a:xfrm>
          <a:prstGeom prst="ellipse">
            <a:avLst/>
          </a:prstGeom>
          <a:noFill/>
          <a:ln w="25400" cap="rnd">
            <a:gradFill>
              <a:gsLst>
                <a:gs pos="0">
                  <a:schemeClr val="accent6"/>
                </a:gs>
                <a:gs pos="90000">
                  <a:schemeClr val="accent6">
                    <a:alpha val="0"/>
                  </a:schemeClr>
                </a:gs>
              </a:gsLst>
              <a:lin ang="0" scaled="0"/>
            </a:gra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71" grpId="0"/>
      <p:bldP spid="7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1866658" y="1657232"/>
            <a:ext cx="8526565" cy="2917404"/>
          </a:xfrm>
          <a:prstGeom prst="rect">
            <a:avLst/>
          </a:prstGeom>
          <a:solidFill>
            <a:srgbClr val="004482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zh-CN" altLang="en-US" dirty="0">
              <a:latin typeface="Open Sans Ligh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87875" y="2012329"/>
            <a:ext cx="9509004" cy="1061829"/>
          </a:xfrm>
          <a:prstGeom prst="rect">
            <a:avLst/>
          </a:prstGeom>
          <a:noFill/>
        </p:spPr>
        <p:txBody>
          <a:bodyPr wrap="square" lIns="45720" tIns="22860" rIns="45720" bIns="22860" rtlCol="0">
            <a:spAutoFit/>
          </a:bodyPr>
          <a:lstStyle/>
          <a:p>
            <a:r>
              <a:rPr lang="zh-CN" altLang="en-US" sz="6600" b="1" spc="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感谢</a:t>
            </a:r>
            <a:r>
              <a:rPr lang="zh-CN" altLang="en-US" sz="6600" b="1" spc="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一路有你</a:t>
            </a:r>
          </a:p>
        </p:txBody>
      </p:sp>
      <p:sp>
        <p:nvSpPr>
          <p:cNvPr id="18" name="矩形 17"/>
          <p:cNvSpPr/>
          <p:nvPr/>
        </p:nvSpPr>
        <p:spPr>
          <a:xfrm>
            <a:off x="0" y="4669120"/>
            <a:ext cx="12192000" cy="226731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zh-CN" altLang="en-US" dirty="0">
              <a:latin typeface="Open Sans Ligh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79672" y="3284688"/>
            <a:ext cx="6804591" cy="5539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45720" tIns="22860" rIns="45720" bIns="22860" rtlCol="0">
            <a:spAutoFit/>
          </a:bodyPr>
          <a:lstStyle/>
          <a:p>
            <a:r>
              <a:rPr lang="zh-CN" altLang="en-US" sz="3300" b="1" spc="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为领导当好参谋  为单位依法理财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2000" fill="hold" grpId="0" nodeType="withEffect" p14:presetBounceEnd="5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2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7" grpId="0"/>
          <p:bldP spid="18" grpId="0" animBg="1"/>
          <p:bldP spid="2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2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2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7" grpId="0"/>
          <p:bldP spid="18" grpId="0" animBg="1"/>
          <p:bldP spid="23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14"/>
  <p:tag name="ISPRING_SCORM_RATE_SLIDES" val="0"/>
  <p:tag name="ISPRING_SCORM_RATE_QUIZZES" val="0"/>
  <p:tag name="ISPRING_SCORM_PASSING_SCORE" val="0.000000"/>
  <p:tag name="ISPRING_ULTRA_SCORM_COURSE_ID" val="0D1C9BB5-BB67-4E63-BD65-8C081C003AB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14.财务报告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LiuChBZh#"/>
  <p:tag name="MH_LAYOUT" val="SubTitleTextDesc"/>
  <p:tag name="MH" val="20150820163733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8224146"/>
  <p:tag name="MH_LIBRARY" val="GRAPHIC"/>
  <p:tag name="MH_ORDER" val="文本框 6"/>
</p:tagLst>
</file>

<file path=ppt/theme/theme1.xml><?xml version="1.0" encoding="utf-8"?>
<a:theme xmlns:a="http://schemas.openxmlformats.org/drawingml/2006/main" name="Office 主题​​">
  <a:themeElements>
    <a:clrScheme name="自定义 1">
      <a:dk1>
        <a:srgbClr val="0070C0"/>
      </a:dk1>
      <a:lt1>
        <a:srgbClr val="F8F8F8"/>
      </a:lt1>
      <a:dk2>
        <a:srgbClr val="0070C0"/>
      </a:dk2>
      <a:lt2>
        <a:srgbClr val="F8F8F8"/>
      </a:lt2>
      <a:accent1>
        <a:srgbClr val="0070C0"/>
      </a:accent1>
      <a:accent2>
        <a:srgbClr val="647891"/>
      </a:accent2>
      <a:accent3>
        <a:srgbClr val="F8F8F8"/>
      </a:accent3>
      <a:accent4>
        <a:srgbClr val="0070C0"/>
      </a:accent4>
      <a:accent5>
        <a:srgbClr val="0070C0"/>
      </a:accent5>
      <a:accent6>
        <a:srgbClr val="25313D"/>
      </a:accent6>
      <a:hlink>
        <a:srgbClr val="5F5F5F"/>
      </a:hlink>
      <a:folHlink>
        <a:srgbClr val="919191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自定义 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70C1"/>
      </a:accent1>
      <a:accent2>
        <a:srgbClr val="A6A6A6"/>
      </a:accent2>
      <a:accent3>
        <a:srgbClr val="0170C1"/>
      </a:accent3>
      <a:accent4>
        <a:srgbClr val="A6A6A6"/>
      </a:accent4>
      <a:accent5>
        <a:srgbClr val="0170C1"/>
      </a:accent5>
      <a:accent6>
        <a:srgbClr val="A6A6A6"/>
      </a:accent6>
      <a:hlink>
        <a:srgbClr val="0170C1"/>
      </a:hlink>
      <a:folHlink>
        <a:srgbClr val="A6A6A6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1528</Words>
  <Application>Microsoft Office PowerPoint</Application>
  <PresentationFormat>宽屏</PresentationFormat>
  <Paragraphs>220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28</vt:i4>
      </vt:variant>
    </vt:vector>
  </HeadingPairs>
  <TitlesOfParts>
    <vt:vector size="42" baseType="lpstr">
      <vt:lpstr>Impact</vt:lpstr>
      <vt:lpstr>Calibri</vt:lpstr>
      <vt:lpstr>Open Sans Light</vt:lpstr>
      <vt:lpstr>Wingdings</vt:lpstr>
      <vt:lpstr>等线 Light</vt:lpstr>
      <vt:lpstr>微软雅黑</vt:lpstr>
      <vt:lpstr>Franklin Gothic Medium</vt:lpstr>
      <vt:lpstr>Arial</vt:lpstr>
      <vt:lpstr>等线</vt:lpstr>
      <vt:lpstr>宋体</vt:lpstr>
      <vt:lpstr>Kozuka Gothic Pro M</vt:lpstr>
      <vt:lpstr>Office 主题​​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114</dc:title>
  <dc:creator>Administrator</dc:creator>
  <cp:lastModifiedBy>faith123</cp:lastModifiedBy>
  <cp:revision>25</cp:revision>
  <dcterms:created xsi:type="dcterms:W3CDTF">2016-09-07T07:42:00Z</dcterms:created>
  <dcterms:modified xsi:type="dcterms:W3CDTF">2018-07-17T01:57:36Z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2052-10.1.0.6527</vt:lpwstr>
  </property>
</Properties>
</file>